
<file path=[Content_Types].xml><?xml version="1.0" encoding="utf-8"?>
<Types xmlns="http://schemas.openxmlformats.org/package/2006/content-types">
  <Default Extension="jpeg" ContentType="image/jpeg"/>
  <Default Extension="xlsx" ContentType="application/vnd.openxmlformats-officedocument.spreadsheetml.shee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Lst>
  <p:notesMasterIdLst>
    <p:notesMasterId r:id="rId8"/>
  </p:notesMasterIdLst>
  <p:sldIdLst>
    <p:sldId id="256" r:id="rId4"/>
    <p:sldId id="257" r:id="rId5"/>
    <p:sldId id="258" r:id="rId6"/>
    <p:sldId id="263" r:id="rId7"/>
    <p:sldId id="4245" r:id="rId9"/>
    <p:sldId id="4243" r:id="rId10"/>
    <p:sldId id="4268" r:id="rId11"/>
    <p:sldId id="4244" r:id="rId12"/>
    <p:sldId id="4248" r:id="rId13"/>
    <p:sldId id="4247" r:id="rId14"/>
    <p:sldId id="4269" r:id="rId15"/>
    <p:sldId id="4242" r:id="rId16"/>
    <p:sldId id="4249" r:id="rId17"/>
    <p:sldId id="4250" r:id="rId18"/>
    <p:sldId id="4270" r:id="rId19"/>
    <p:sldId id="4251" r:id="rId20"/>
    <p:sldId id="4253" r:id="rId21"/>
    <p:sldId id="4254" r:id="rId22"/>
    <p:sldId id="4271" r:id="rId23"/>
    <p:sldId id="4272" r:id="rId2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79CE"/>
    <a:srgbClr val="F4A80F"/>
    <a:srgbClr val="00DCDC"/>
    <a:srgbClr val="9356BB"/>
    <a:srgbClr val="1F093A"/>
    <a:srgbClr val="F13222"/>
    <a:srgbClr val="B56EEF"/>
    <a:srgbClr val="15BFC7"/>
    <a:srgbClr val="00D0D4"/>
    <a:srgbClr val="01D2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14" autoAdjust="0"/>
  </p:normalViewPr>
  <p:slideViewPr>
    <p:cSldViewPr snapToGrid="0" showGuides="1">
      <p:cViewPr>
        <p:scale>
          <a:sx n="66" d="100"/>
          <a:sy n="66" d="100"/>
        </p:scale>
        <p:origin x="-1032" y="-498"/>
      </p:cViewPr>
      <p:guideLst>
        <p:guide orient="horz" pos="2164"/>
        <p:guide pos="3839"/>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notesMaster" Target="notesMasters/notesMaster1.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 Type="http://schemas.openxmlformats.org/officeDocument/2006/relationships/slideMaster" Target="slideMasters/slideMaster2.xml"/><Relationship Id="rId27" Type="http://schemas.openxmlformats.org/officeDocument/2006/relationships/tableStyles" Target="tableStyles.xml"/><Relationship Id="rId26" Type="http://schemas.openxmlformats.org/officeDocument/2006/relationships/viewProps" Target="viewProps.xml"/><Relationship Id="rId25" Type="http://schemas.openxmlformats.org/officeDocument/2006/relationships/presProps" Target="presProps.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Workbook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effectLst/>
          </c:spPr>
          <c:explosion val="0"/>
          <c:dPt>
            <c:idx val="0"/>
            <c:bubble3D val="0"/>
            <c:spPr>
              <a:solidFill>
                <a:schemeClr val="accent1"/>
              </a:solidFill>
              <a:ln w="38100" cmpd="sng">
                <a:solidFill>
                  <a:schemeClr val="bg1">
                    <a:lumMod val="95000"/>
                  </a:schemeClr>
                </a:solidFill>
              </a:ln>
              <a:effectLst/>
            </c:spPr>
          </c:dPt>
          <c:dPt>
            <c:idx val="1"/>
            <c:bubble3D val="0"/>
            <c:spPr>
              <a:solidFill>
                <a:schemeClr val="accent2"/>
              </a:solidFill>
              <a:ln w="38100" cmpd="sng">
                <a:solidFill>
                  <a:schemeClr val="bg1">
                    <a:lumMod val="95000"/>
                  </a:schemeClr>
                </a:solidFill>
              </a:ln>
              <a:effectLst/>
            </c:spPr>
          </c:dPt>
          <c:dPt>
            <c:idx val="2"/>
            <c:bubble3D val="0"/>
            <c:spPr>
              <a:solidFill>
                <a:schemeClr val="accent3"/>
              </a:solidFill>
              <a:ln w="38100" cmpd="sng">
                <a:solidFill>
                  <a:schemeClr val="bg1">
                    <a:lumMod val="95000"/>
                  </a:schemeClr>
                </a:solidFill>
              </a:ln>
              <a:effectLst/>
            </c:spPr>
          </c:dPt>
          <c:dPt>
            <c:idx val="3"/>
            <c:bubble3D val="0"/>
            <c:spPr>
              <a:solidFill>
                <a:schemeClr val="accent4"/>
              </a:solidFill>
              <a:ln w="38100" cmpd="sng">
                <a:solidFill>
                  <a:schemeClr val="bg1">
                    <a:lumMod val="95000"/>
                  </a:schemeClr>
                </a:solidFill>
              </a:ln>
              <a:effectLst/>
            </c:spPr>
          </c:dPt>
          <c:dLbls>
            <c:dLbl>
              <c:idx val="0"/>
              <c:layout>
                <c:manualLayout>
                  <c:x val="-0.256001159233708"/>
                  <c:y val="-0.00977656941323549"/>
                </c:manualLayout>
              </c:layout>
              <c:numFmt formatCode="General" sourceLinked="1"/>
              <c:spPr>
                <a:noFill/>
                <a:ln>
                  <a:noFill/>
                </a:ln>
                <a:effectLst/>
              </c:spPr>
              <c:txPr>
                <a:bodyPr rot="0" spcFirstLastPara="0" vertOverflow="ellipsis" horzOverflow="overflow" vert="horz" wrap="square" lIns="38100" tIns="19050" rIns="38100" bIns="19050" anchor="ctr" anchorCtr="1"/>
                <a:lstStyle/>
                <a:p>
                  <a:pPr>
                    <a:defRPr lang="zh-CN" sz="1000" b="0" i="0" u="none" strike="noStrike" kern="1200" baseline="0">
                      <a:solidFill>
                        <a:schemeClr val="bg1"/>
                      </a:solidFill>
                      <a:latin typeface="微软雅黑" panose="020B0503020204020204" charset="-122"/>
                      <a:ea typeface="微软雅黑" panose="020B0503020204020204" charset="-122"/>
                      <a:cs typeface="+mn-cs"/>
                    </a:defRPr>
                  </a:pPr>
                </a:p>
              </c:txPr>
              <c:dLblPos val="bestFit"/>
              <c:showLegendKey val="0"/>
              <c:showVal val="0"/>
              <c:showCatName val="0"/>
              <c:showSerName val="0"/>
              <c:showPercent val="1"/>
              <c:showBubbleSize val="0"/>
              <c:extLst>
                <c:ext xmlns:c15="http://schemas.microsoft.com/office/drawing/2012/chart" uri="{CE6537A1-D6FC-4f65-9D91-7224C49458BB}">
                  <c15:layout/>
                </c:ext>
              </c:extLst>
            </c:dLbl>
            <c:dLbl>
              <c:idx val="1"/>
              <c:layout>
                <c:manualLayout>
                  <c:x val="0.22178303937981"/>
                  <c:y val="-0.168338001715279"/>
                </c:manualLayout>
              </c:layout>
              <c:numFmt formatCode="General" sourceLinked="1"/>
              <c:spPr>
                <a:noFill/>
                <a:ln>
                  <a:noFill/>
                </a:ln>
                <a:effectLst/>
              </c:spPr>
              <c:txPr>
                <a:bodyPr rot="0" spcFirstLastPara="0" vertOverflow="ellipsis" horzOverflow="overflow" vert="horz" wrap="square" lIns="38100" tIns="19050" rIns="38100" bIns="19050" anchor="ctr" anchorCtr="1"/>
                <a:lstStyle/>
                <a:p>
                  <a:pPr>
                    <a:defRPr lang="zh-CN" sz="1000" b="0" i="0" u="none" strike="noStrike" kern="1200" baseline="0">
                      <a:solidFill>
                        <a:schemeClr val="bg1"/>
                      </a:solidFill>
                      <a:latin typeface="微软雅黑" panose="020B0503020204020204" charset="-122"/>
                      <a:ea typeface="微软雅黑" panose="020B0503020204020204" charset="-122"/>
                      <a:cs typeface="+mn-cs"/>
                    </a:defRPr>
                  </a:pPr>
                </a:p>
              </c:txPr>
              <c:dLblPos val="bestFit"/>
              <c:showLegendKey val="0"/>
              <c:showVal val="0"/>
              <c:showCatName val="0"/>
              <c:showSerName val="0"/>
              <c:showPercent val="1"/>
              <c:showBubbleSize val="0"/>
              <c:extLst>
                <c:ext xmlns:c15="http://schemas.microsoft.com/office/drawing/2012/chart" uri="{CE6537A1-D6FC-4f65-9D91-7224C49458BB}">
                  <c15:layout/>
                </c:ext>
              </c:extLst>
            </c:dLbl>
            <c:dLbl>
              <c:idx val="2"/>
              <c:layout>
                <c:manualLayout>
                  <c:x val="0.153878695667016"/>
                  <c:y val="0.10805366244562"/>
                </c:manualLayout>
              </c:layout>
              <c:numFmt formatCode="General" sourceLinked="1"/>
              <c:spPr>
                <a:noFill/>
                <a:ln>
                  <a:noFill/>
                </a:ln>
                <a:effectLst/>
              </c:spPr>
              <c:txPr>
                <a:bodyPr rot="0" spcFirstLastPara="0" vertOverflow="ellipsis" horzOverflow="overflow" vert="horz" wrap="square" lIns="38100" tIns="19050" rIns="38100" bIns="19050" anchor="ctr" anchorCtr="1"/>
                <a:lstStyle/>
                <a:p>
                  <a:pPr>
                    <a:defRPr lang="zh-CN" sz="1000" b="0" i="0" u="none" strike="noStrike" kern="1200" baseline="0">
                      <a:solidFill>
                        <a:schemeClr val="bg1"/>
                      </a:solidFill>
                      <a:latin typeface="微软雅黑" panose="020B0503020204020204" charset="-122"/>
                      <a:ea typeface="微软雅黑" panose="020B0503020204020204" charset="-122"/>
                      <a:cs typeface="+mn-cs"/>
                    </a:defRPr>
                  </a:pPr>
                </a:p>
              </c:txPr>
              <c:dLblPos val="bestFit"/>
              <c:showLegendKey val="0"/>
              <c:showVal val="0"/>
              <c:showCatName val="0"/>
              <c:showSerName val="0"/>
              <c:showPercent val="1"/>
              <c:showBubbleSize val="0"/>
              <c:extLst>
                <c:ext xmlns:c15="http://schemas.microsoft.com/office/drawing/2012/chart" uri="{CE6537A1-D6FC-4f65-9D91-7224C49458BB}">
                  <c15:layout/>
                </c:ext>
              </c:extLst>
            </c:dLbl>
            <c:dLbl>
              <c:idx val="3"/>
              <c:layout>
                <c:manualLayout>
                  <c:x val="0.0911071308896074"/>
                  <c:y val="0.151535159507576"/>
                </c:manualLayout>
              </c:layout>
              <c:numFmt formatCode="General" sourceLinked="1"/>
              <c:spPr>
                <a:noFill/>
                <a:ln>
                  <a:noFill/>
                </a:ln>
                <a:effectLst/>
              </c:spPr>
              <c:txPr>
                <a:bodyPr rot="0" spcFirstLastPara="0" vertOverflow="ellipsis" horzOverflow="overflow" vert="horz" wrap="square" lIns="38100" tIns="19050" rIns="38100" bIns="19050" anchor="ctr" anchorCtr="1"/>
                <a:lstStyle/>
                <a:p>
                  <a:pPr>
                    <a:defRPr lang="zh-CN" sz="1000" b="0" i="0" u="none" strike="noStrike" kern="1200" baseline="0">
                      <a:solidFill>
                        <a:schemeClr val="bg1"/>
                      </a:solidFill>
                      <a:latin typeface="微软雅黑" panose="020B0503020204020204" charset="-122"/>
                      <a:ea typeface="微软雅黑" panose="020B0503020204020204" charset="-122"/>
                      <a:cs typeface="+mn-cs"/>
                    </a:defRPr>
                  </a:pPr>
                </a:p>
              </c:txPr>
              <c:dLblPos val="bestFit"/>
              <c:showLegendKey val="0"/>
              <c:showVal val="0"/>
              <c:showCatName val="0"/>
              <c:showSerName val="0"/>
              <c:showPercent val="1"/>
              <c:showBubbleSize val="0"/>
              <c:extLst>
                <c:ext xmlns:c15="http://schemas.microsoft.com/office/drawing/2012/chart" uri="{CE6537A1-D6FC-4f65-9D91-7224C49458BB}">
                  <c15:layout/>
                </c:ext>
              </c:extLst>
            </c:dLbl>
            <c:spPr>
              <a:noFill/>
              <a:ln>
                <a:noFill/>
              </a:ln>
              <a:effectLst/>
            </c:spPr>
            <c:txPr>
              <a:bodyPr rot="0" spcFirstLastPara="0" vertOverflow="ellipsis" horzOverflow="overflow" vert="horz" wrap="square" lIns="38100" tIns="19050" rIns="38100" bIns="19050" anchor="ctr" anchorCtr="1"/>
              <a:lstStyle/>
              <a:p>
                <a:pPr>
                  <a:defRPr lang="zh-CN" sz="1000" b="0" i="0" u="none" strike="noStrike" kern="1200" baseline="0">
                    <a:solidFill>
                      <a:schemeClr val="tx1"/>
                    </a:solidFill>
                    <a:latin typeface="微软雅黑" panose="020B0503020204020204" charset="-122"/>
                    <a:ea typeface="微软雅黑" panose="020B0503020204020204" charset="-122"/>
                    <a:cs typeface="+mn-cs"/>
                  </a:defRPr>
                </a:pPr>
              </a:p>
            </c:txPr>
            <c:dLblPos val="bestFit"/>
            <c:showLegendKey val="0"/>
            <c:showVal val="0"/>
            <c:showCatName val="0"/>
            <c:showSerName val="0"/>
            <c:showPercent val="1"/>
            <c:showBubbleSize val="0"/>
            <c:showLeaderLines val="0"/>
            <c:extLst>
              <c:ext xmlns:c15="http://schemas.microsoft.com/office/drawing/2012/chart" uri="{CE6537A1-D6FC-4f65-9D91-7224C49458BB}">
                <c15:layout/>
                <c15:showLeaderLines val="0"/>
                <c15:leaderLines/>
              </c:ext>
            </c:extLst>
          </c:dLbls>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5</c:v>
                </c:pt>
                <c:pt idx="1">
                  <c:v>3</c:v>
                </c:pt>
                <c:pt idx="2">
                  <c:v>1</c:v>
                </c:pt>
                <c:pt idx="3">
                  <c:v>1</c:v>
                </c:pt>
              </c:numCache>
            </c:numRef>
          </c:val>
        </c:ser>
        <c:dLbls>
          <c:showLegendKey val="0"/>
          <c:showVal val="0"/>
          <c:showCatName val="0"/>
          <c:showSerName val="0"/>
          <c:showPercent val="0"/>
          <c:showBubbleSize val="0"/>
          <c:showLeaderLines val="0"/>
        </c:dLbls>
        <c:firstSliceAng val="0"/>
      </c:pieChart>
      <c:spPr>
        <a:noFill/>
        <a:ln>
          <a:noFill/>
        </a:ln>
        <a:effectLst/>
      </c:spPr>
    </c:plotArea>
    <c:plotVisOnly val="1"/>
    <c:dispBlanksAs val="zero"/>
    <c:showDLblsOverMax val="0"/>
  </c:chart>
  <c:spPr>
    <a:noFill/>
    <a:ln>
      <a:noFill/>
    </a:ln>
    <a:effectLst/>
  </c:spPr>
  <c:txPr>
    <a:bodyPr rot="0" spcFirstLastPara="0" vertOverflow="ellipsis" horzOverflow="overflow" vert="horz" wrap="square" anchor="ctr" anchorCtr="1"/>
    <a:lstStyle/>
    <a:p>
      <a:pPr>
        <a:defRPr lang="zh-CN" sz="1800"/>
      </a:pPr>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DA4C4C-6634-452F-A746-C755E9A2F8F3}"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5F1A74-E594-44CD-9607-0FAFBD4F43DB}"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CB0B07-ED49-4132-BF9B-99FE961EE445}"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CB0B07-ED49-4132-BF9B-99FE961EE445}"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CB0B07-ED49-4132-BF9B-99FE961EE445}"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CB0B07-ED49-4132-BF9B-99FE961EE445}"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CB0B07-ED49-4132-BF9B-99FE961EE445}"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CB0B07-ED49-4132-BF9B-99FE961EE445}"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CB0B07-ED49-4132-BF9B-99FE961EE445}"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CB0B07-ED49-4132-BF9B-99FE961EE445}"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CB0B07-ED49-4132-BF9B-99FE961EE445}"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CB0B07-ED49-4132-BF9B-99FE961EE445}"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CB0B07-ED49-4132-BF9B-99FE961EE445}"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CB0B07-ED49-4132-BF9B-99FE961EE445}"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BCB0B07-ED49-4132-BF9B-99FE961EE445}"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C2349625-953F-40CA-BC66-8BDBD25BE15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35365C4-18ED-4F86-A61E-6823A3263134}"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C2349625-953F-40CA-BC66-8BDBD25BE15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35365C4-18ED-4F86-A61E-6823A326313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C2349625-953F-40CA-BC66-8BDBD25BE15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35365C4-18ED-4F86-A61E-6823A326313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C2349625-953F-40CA-BC66-8BDBD25BE15A}"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35365C4-18ED-4F86-A61E-6823A326313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C2349625-953F-40CA-BC66-8BDBD25BE15A}"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35365C4-18ED-4F86-A61E-6823A326313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C2349625-953F-40CA-BC66-8BDBD25BE15A}"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35365C4-18ED-4F86-A61E-6823A326313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2349625-953F-40CA-BC66-8BDBD25BE15A}"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35365C4-18ED-4F86-A61E-6823A326313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C2349625-953F-40CA-BC66-8BDBD25BE15A}"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35365C4-18ED-4F86-A61E-6823A3263134}"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C2349625-953F-40CA-BC66-8BDBD25BE15A}"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35365C4-18ED-4F86-A61E-6823A326313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C2349625-953F-40CA-BC66-8BDBD25BE15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35365C4-18ED-4F86-A61E-6823A3263134}"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C2349625-953F-40CA-BC66-8BDBD25BE15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35365C4-18ED-4F86-A61E-6823A3263134}"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Default Slide">
    <p:spTree>
      <p:nvGrpSpPr>
        <p:cNvPr id="1" name=""/>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C2349625-953F-40CA-BC66-8BDBD25BE15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35365C4-18ED-4F86-A61E-6823A3263134}"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C2349625-953F-40CA-BC66-8BDBD25BE15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35365C4-18ED-4F86-A61E-6823A3263134}"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C2349625-953F-40CA-BC66-8BDBD25BE15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35365C4-18ED-4F86-A61E-6823A3263134}"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C2349625-953F-40CA-BC66-8BDBD25BE15A}"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35365C4-18ED-4F86-A61E-6823A3263134}"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C2349625-953F-40CA-BC66-8BDBD25BE15A}"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35365C4-18ED-4F86-A61E-6823A3263134}"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C2349625-953F-40CA-BC66-8BDBD25BE15A}"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35365C4-18ED-4F86-A61E-6823A3263134}"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2349625-953F-40CA-BC66-8BDBD25BE15A}"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35365C4-18ED-4F86-A61E-6823A3263134}"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C2349625-953F-40CA-BC66-8BDBD25BE15A}"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35365C4-18ED-4F86-A61E-6823A3263134}"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C2349625-953F-40CA-BC66-8BDBD25BE15A}"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35365C4-18ED-4F86-A61E-6823A3263134}" type="slidenum">
              <a:rPr lang="zh-CN" altLang="en-US" smtClean="0"/>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C2349625-953F-40CA-BC66-8BDBD25BE15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35365C4-18ED-4F86-A61E-6823A3263134}" type="slidenum">
              <a:rPr lang="zh-CN" altLang="en-US" smtClean="0"/>
            </a:fld>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C2349625-953F-40CA-BC66-8BDBD25BE15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35365C4-18ED-4F86-A61E-6823A3263134}" type="slidenum">
              <a:rPr lang="zh-CN" altLang="en-US" smtClean="0"/>
            </a:fld>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Default Slide">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1.pn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4" Type="http://schemas.openxmlformats.org/officeDocument/2006/relationships/theme" Target="../theme/theme2.xml"/><Relationship Id="rId13" Type="http://schemas.openxmlformats.org/officeDocument/2006/relationships/image" Target="../media/image1.png"/><Relationship Id="rId12" Type="http://schemas.openxmlformats.org/officeDocument/2006/relationships/slideLayout" Target="../slideLayouts/slideLayout24.xml"/><Relationship Id="rId11" Type="http://schemas.openxmlformats.org/officeDocument/2006/relationships/slideLayout" Target="../slideLayouts/slideLayout23.xml"/><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356BB"/>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349625-953F-40CA-BC66-8BDBD25BE15A}" type="datetimeFigureOut">
              <a:rPr lang="zh-CN" altLang="en-US" smtClean="0"/>
            </a:fld>
            <a:endParaRPr lang="zh-CN" altLang="en-US"/>
          </a:p>
        </p:txBody>
      </p:sp>
      <p:sp>
        <p:nvSpPr>
          <p:cNvPr id="5" name="页脚占位符 4"/>
          <p:cNvSpPr>
            <a:spLocks noGrp="1"/>
          </p:cNvSpPr>
          <p:nvPr>
            <p:ph type="ftr" sz="quarter" idx="3"/>
          </p:nvPr>
        </p:nvSpPr>
        <p:spPr>
          <a:xfrm>
            <a:off x="40513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5365C4-18ED-4F86-A61E-6823A3263134}" type="slidenum">
              <a:rPr lang="zh-CN" altLang="en-US" smtClean="0"/>
            </a:fld>
            <a:endParaRPr lang="zh-CN" altLang="en-US"/>
          </a:p>
        </p:txBody>
      </p:sp>
      <p:pic>
        <p:nvPicPr>
          <p:cNvPr id="9" name="图片 8" descr="qtw-38"/>
          <p:cNvPicPr>
            <a:picLocks noChangeAspect="1"/>
          </p:cNvPicPr>
          <p:nvPr userDrawn="1"/>
        </p:nvPicPr>
        <p:blipFill>
          <a:blip r:embed="rId13"/>
          <a:srcRect l="10721" t="31548" r="28180" b="12440"/>
          <a:stretch>
            <a:fillRect/>
          </a:stretch>
        </p:blipFill>
        <p:spPr>
          <a:xfrm rot="5400000">
            <a:off x="2710815" y="-2710815"/>
            <a:ext cx="6771640" cy="1219327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9356BB"/>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349625-953F-40CA-BC66-8BDBD25BE15A}" type="datetimeFigureOut">
              <a:rPr lang="zh-CN" altLang="en-US" smtClean="0"/>
            </a:fld>
            <a:endParaRPr lang="zh-CN" altLang="en-US"/>
          </a:p>
        </p:txBody>
      </p:sp>
      <p:sp>
        <p:nvSpPr>
          <p:cNvPr id="5" name="页脚占位符 4"/>
          <p:cNvSpPr>
            <a:spLocks noGrp="1"/>
          </p:cNvSpPr>
          <p:nvPr>
            <p:ph type="ftr" sz="quarter" idx="3"/>
          </p:nvPr>
        </p:nvSpPr>
        <p:spPr>
          <a:xfrm>
            <a:off x="40513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5365C4-18ED-4F86-A61E-6823A3263134}" type="slidenum">
              <a:rPr lang="zh-CN" altLang="en-US" smtClean="0"/>
            </a:fld>
            <a:endParaRPr lang="zh-CN" altLang="en-US"/>
          </a:p>
        </p:txBody>
      </p:sp>
      <p:pic>
        <p:nvPicPr>
          <p:cNvPr id="9" name="图片 8" descr="qtw-38"/>
          <p:cNvPicPr>
            <a:picLocks noChangeAspect="1"/>
          </p:cNvPicPr>
          <p:nvPr userDrawn="1"/>
        </p:nvPicPr>
        <p:blipFill>
          <a:blip r:embed="rId13"/>
          <a:srcRect l="10721" t="31548" r="28180" b="12440"/>
          <a:stretch>
            <a:fillRect/>
          </a:stretch>
        </p:blipFill>
        <p:spPr>
          <a:xfrm rot="5400000">
            <a:off x="2710815" y="-2710815"/>
            <a:ext cx="6771640" cy="12193270"/>
          </a:xfrm>
          <a:prstGeom prst="rect">
            <a:avLst/>
          </a:prstGeom>
        </p:spPr>
      </p:pic>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3.png"/><Relationship Id="rId2" Type="http://schemas.openxmlformats.org/officeDocument/2006/relationships/tags" Target="../tags/tag1.xml"/><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9" Type="http://schemas.openxmlformats.org/officeDocument/2006/relationships/tags" Target="../tags/tag10.xml"/><Relationship Id="rId8" Type="http://schemas.openxmlformats.org/officeDocument/2006/relationships/tags" Target="../tags/tag9.xml"/><Relationship Id="rId7" Type="http://schemas.openxmlformats.org/officeDocument/2006/relationships/tags" Target="../tags/tag8.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3" Type="http://schemas.openxmlformats.org/officeDocument/2006/relationships/tags" Target="../tags/tag4.xml"/><Relationship Id="rId2" Type="http://schemas.openxmlformats.org/officeDocument/2006/relationships/tags" Target="../tags/tag3.xml"/><Relationship Id="rId11" Type="http://schemas.openxmlformats.org/officeDocument/2006/relationships/slideLayout" Target="../slideLayouts/slideLayout2.xml"/><Relationship Id="rId10" Type="http://schemas.openxmlformats.org/officeDocument/2006/relationships/tags" Target="../tags/tag11.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xml"/><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tags" Target="../tags/tag13.xml"/><Relationship Id="rId1" Type="http://schemas.openxmlformats.org/officeDocument/2006/relationships/image" Target="../media/image2.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2.xml"/><Relationship Id="rId1" Type="http://schemas.openxmlformats.org/officeDocument/2006/relationships/chart" Target="../charts/chart1.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tags" Target="../tags/tag14.xml"/><Relationship Id="rId1" Type="http://schemas.openxmlformats.org/officeDocument/2006/relationships/image" Target="../media/image2.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tags" Target="../tags/tag15.xml"/><Relationship Id="rId1" Type="http://schemas.openxmlformats.org/officeDocument/2006/relationships/image" Target="../media/image2.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image" Target="../media/image3.png"/><Relationship Id="rId2" Type="http://schemas.openxmlformats.org/officeDocument/2006/relationships/tags" Target="../tags/tag16.xml"/><Relationship Id="rId1" Type="http://schemas.openxmlformats.org/officeDocument/2006/relationships/image" Target="../media/image2.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4.xml"/><Relationship Id="rId1"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预览图_千图网_编号35352721"/>
          <p:cNvPicPr>
            <a:picLocks noChangeAspect="1"/>
          </p:cNvPicPr>
          <p:nvPr/>
        </p:nvPicPr>
        <p:blipFill>
          <a:blip r:embed="rId1"/>
          <a:stretch>
            <a:fillRect/>
          </a:stretch>
        </p:blipFill>
        <p:spPr>
          <a:xfrm rot="5400000">
            <a:off x="2667635" y="-2666365"/>
            <a:ext cx="6858000" cy="12192000"/>
          </a:xfrm>
          <a:prstGeom prst="rect">
            <a:avLst/>
          </a:prstGeom>
        </p:spPr>
      </p:pic>
      <p:sp>
        <p:nvSpPr>
          <p:cNvPr id="7" name="文本框 6"/>
          <p:cNvSpPr txBox="1"/>
          <p:nvPr/>
        </p:nvSpPr>
        <p:spPr>
          <a:xfrm>
            <a:off x="3388360" y="2326005"/>
            <a:ext cx="6203315" cy="1322070"/>
          </a:xfrm>
          <a:prstGeom prst="rect">
            <a:avLst/>
          </a:prstGeom>
          <a:noFill/>
        </p:spPr>
        <p:txBody>
          <a:bodyPr wrap="square" rtlCol="0">
            <a:spAutoFit/>
          </a:bodyPr>
          <a:lstStyle/>
          <a:p>
            <a:r>
              <a:rPr lang="en-US" altLang="zh-CN" sz="8000" b="1" dirty="0">
                <a:solidFill>
                  <a:schemeClr val="bg1"/>
                </a:solidFill>
                <a:latin typeface="Arial" panose="020B0604020202020204"/>
                <a:ea typeface="微软雅黑" panose="020B0503020204020204" charset="-122"/>
                <a:sym typeface="Arial" panose="020B0604020202020204"/>
              </a:rPr>
              <a:t>XX</a:t>
            </a:r>
            <a:r>
              <a:rPr lang="zh-CN" altLang="en-US" sz="8000" b="1" dirty="0">
                <a:solidFill>
                  <a:schemeClr val="bg1"/>
                </a:solidFill>
                <a:latin typeface="Arial" panose="020B0604020202020204"/>
                <a:ea typeface="微软雅黑" panose="020B0503020204020204" charset="-122"/>
                <a:sym typeface="Arial" panose="020B0604020202020204"/>
              </a:rPr>
              <a:t>社团招新</a:t>
            </a:r>
            <a:endParaRPr lang="zh-CN" altLang="en-US" sz="8000" b="1" dirty="0">
              <a:solidFill>
                <a:schemeClr val="bg1"/>
              </a:solidFill>
              <a:latin typeface="Arial" panose="020B0604020202020204"/>
              <a:ea typeface="微软雅黑" panose="020B0503020204020204" charset="-122"/>
              <a:sym typeface="Arial" panose="020B0604020202020204"/>
            </a:endParaRPr>
          </a:p>
        </p:txBody>
      </p:sp>
      <p:sp>
        <p:nvSpPr>
          <p:cNvPr id="8" name="PA_文本框 42"/>
          <p:cNvSpPr txBox="1">
            <a:spLocks noChangeArrowheads="1"/>
          </p:cNvSpPr>
          <p:nvPr>
            <p:custDataLst>
              <p:tags r:id="rId2"/>
            </p:custDataLst>
          </p:nvPr>
        </p:nvSpPr>
        <p:spPr bwMode="auto">
          <a:xfrm>
            <a:off x="3541440" y="4116624"/>
            <a:ext cx="5262880" cy="398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dist" defTabSz="685800">
              <a:defRPr/>
            </a:pPr>
            <a:r>
              <a:rPr lang="zh-CN" altLang="en-US" sz="2000" dirty="0">
                <a:solidFill>
                  <a:schemeClr val="bg1"/>
                </a:solidFill>
                <a:latin typeface="Arial" panose="020B0604020202020204"/>
                <a:ea typeface="微软雅黑" panose="020B0503020204020204" charset="-122"/>
                <a:sym typeface="Arial" panose="020B0604020202020204"/>
              </a:rPr>
              <a:t>学习总结、社团计划、工作汇报、述职报告等</a:t>
            </a:r>
            <a:endParaRPr lang="en-US" altLang="zh-CN" sz="2000" dirty="0">
              <a:solidFill>
                <a:schemeClr val="bg1"/>
              </a:solidFill>
              <a:latin typeface="Arial" panose="020B0604020202020204"/>
              <a:ea typeface="微软雅黑" panose="020B0503020204020204" charset="-122"/>
              <a:sym typeface="Arial" panose="020B0604020202020204"/>
            </a:endParaRPr>
          </a:p>
        </p:txBody>
      </p:sp>
      <p:sp>
        <p:nvSpPr>
          <p:cNvPr id="9" name="矩形 8"/>
          <p:cNvSpPr/>
          <p:nvPr/>
        </p:nvSpPr>
        <p:spPr>
          <a:xfrm>
            <a:off x="4979081" y="5400257"/>
            <a:ext cx="2235200" cy="400110"/>
          </a:xfrm>
          <a:prstGeom prst="rect">
            <a:avLst/>
          </a:prstGeom>
          <a:solidFill>
            <a:srgbClr val="15BFC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Arial" panose="020B0604020202020204"/>
                <a:ea typeface="微软雅黑" panose="020B0503020204020204" charset="-122"/>
                <a:sym typeface="Arial" panose="020B0604020202020204"/>
              </a:rPr>
              <a:t>汇报人</a:t>
            </a:r>
            <a:r>
              <a:rPr lang="zh-CN" altLang="en-US" dirty="0" smtClean="0">
                <a:latin typeface="Arial" panose="020B0604020202020204"/>
                <a:ea typeface="微软雅黑" panose="020B0503020204020204" charset="-122"/>
                <a:sym typeface="Arial" panose="020B0604020202020204"/>
              </a:rPr>
              <a:t>：</a:t>
            </a:r>
            <a:r>
              <a:rPr lang="en-US" altLang="zh-CN" dirty="0" smtClean="0">
                <a:latin typeface="Arial" panose="020B0604020202020204"/>
                <a:ea typeface="微软雅黑" panose="020B0503020204020204" charset="-122"/>
                <a:sym typeface="Arial" panose="020B0604020202020204"/>
              </a:rPr>
              <a:t>XXXX</a:t>
            </a:r>
            <a:endParaRPr lang="zh-CN" altLang="en-US" dirty="0">
              <a:latin typeface="Arial" panose="020B0604020202020204"/>
              <a:ea typeface="微软雅黑" panose="020B0503020204020204" charset="-122"/>
              <a:sym typeface="Arial" panose="020B0604020202020204"/>
            </a:endParaRPr>
          </a:p>
        </p:txBody>
      </p:sp>
      <p:pic>
        <p:nvPicPr>
          <p:cNvPr id="3" name="图片 2" descr="图片1"/>
          <p:cNvPicPr>
            <a:picLocks noChangeAspect="1"/>
          </p:cNvPicPr>
          <p:nvPr/>
        </p:nvPicPr>
        <p:blipFill>
          <a:blip r:embed="rId3"/>
          <a:stretch>
            <a:fillRect/>
          </a:stretch>
        </p:blipFill>
        <p:spPr>
          <a:xfrm>
            <a:off x="10220960" y="635"/>
            <a:ext cx="1971675" cy="4762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50" advClick="0" advTm="0">
        <p:randomBar dir="vert"/>
      </p:transition>
    </mc:Choice>
    <mc:Fallback>
      <p:transition spd="slow" advClick="0" advTm="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文本框 24"/>
          <p:cNvSpPr txBox="1"/>
          <p:nvPr/>
        </p:nvSpPr>
        <p:spPr>
          <a:xfrm>
            <a:off x="6516865" y="996144"/>
            <a:ext cx="4457700" cy="1107996"/>
          </a:xfrm>
          <a:prstGeom prst="rect">
            <a:avLst/>
          </a:prstGeom>
          <a:noFill/>
        </p:spPr>
        <p:txBody>
          <a:bodyPr wrap="square" rtlCol="0">
            <a:spAutoFit/>
          </a:bodyPr>
          <a:lstStyle/>
          <a:p>
            <a:r>
              <a:rPr lang="en-US" altLang="zh-CN" sz="6600" b="1" dirty="0">
                <a:solidFill>
                  <a:srgbClr val="9356BB"/>
                </a:solidFill>
                <a:latin typeface="Arial" panose="020B0604020202020204"/>
                <a:ea typeface="微软雅黑" panose="020B0503020204020204" charset="-122"/>
                <a:sym typeface="Arial" panose="020B0604020202020204"/>
              </a:rPr>
              <a:t>C</a:t>
            </a:r>
            <a:r>
              <a:rPr lang="en-US" altLang="zh-CN" sz="4400" b="1" dirty="0">
                <a:solidFill>
                  <a:srgbClr val="9356BB"/>
                </a:solidFill>
                <a:latin typeface="Arial" panose="020B0604020202020204"/>
                <a:ea typeface="微软雅黑" panose="020B0503020204020204" charset="-122"/>
                <a:sym typeface="Arial" panose="020B0604020202020204"/>
              </a:rPr>
              <a:t>ONTENTS</a:t>
            </a:r>
            <a:endParaRPr lang="en-US" altLang="zh-CN" sz="4400" b="1" dirty="0">
              <a:solidFill>
                <a:srgbClr val="9356BB"/>
              </a:solidFill>
              <a:latin typeface="Arial" panose="020B0604020202020204"/>
              <a:ea typeface="微软雅黑" panose="020B0503020204020204" charset="-122"/>
              <a:sym typeface="Arial" panose="020B0604020202020204"/>
            </a:endParaRPr>
          </a:p>
        </p:txBody>
      </p:sp>
      <p:sp>
        <p:nvSpPr>
          <p:cNvPr id="37" name="圆角矩形 36"/>
          <p:cNvSpPr/>
          <p:nvPr/>
        </p:nvSpPr>
        <p:spPr>
          <a:xfrm>
            <a:off x="2461055" y="2580634"/>
            <a:ext cx="3258120" cy="3144491"/>
          </a:xfrm>
          <a:prstGeom prst="roundRect">
            <a:avLst>
              <a:gd name="adj" fmla="val 50000"/>
            </a:avLst>
          </a:prstGeom>
          <a:solidFill>
            <a:srgbClr val="9356BB"/>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
        <p:nvSpPr>
          <p:cNvPr id="38" name="MH_Number_1"/>
          <p:cNvSpPr/>
          <p:nvPr>
            <p:custDataLst>
              <p:tags r:id="rId1"/>
            </p:custDataLst>
          </p:nvPr>
        </p:nvSpPr>
        <p:spPr>
          <a:xfrm>
            <a:off x="6517005" y="2680335"/>
            <a:ext cx="541020" cy="542925"/>
          </a:xfrm>
          <a:prstGeom prst="ellipse">
            <a:avLst/>
          </a:prstGeom>
          <a:solidFill>
            <a:schemeClr val="accent1"/>
          </a:solidFill>
          <a:ln w="28575">
            <a:no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3200" b="1" dirty="0">
                <a:solidFill>
                  <a:schemeClr val="bg1"/>
                </a:solidFill>
                <a:latin typeface="Arial" panose="020B0604020202020204"/>
                <a:ea typeface="微软雅黑" panose="020B0503020204020204" charset="-122"/>
                <a:cs typeface="Times New Roman" panose="02020603050405020304" pitchFamily="18" charset="0"/>
                <a:sym typeface="Arial" panose="020B0604020202020204"/>
              </a:rPr>
              <a:t>1</a:t>
            </a:r>
            <a:endParaRPr lang="en-US" altLang="zh-CN" sz="3200" b="1" dirty="0">
              <a:solidFill>
                <a:schemeClr val="bg1"/>
              </a:solidFill>
              <a:latin typeface="Arial" panose="020B0604020202020204"/>
              <a:ea typeface="微软雅黑" panose="020B0503020204020204" charset="-122"/>
              <a:cs typeface="Times New Roman" panose="02020603050405020304" pitchFamily="18" charset="0"/>
              <a:sym typeface="Arial" panose="020B0604020202020204"/>
            </a:endParaRPr>
          </a:p>
        </p:txBody>
      </p:sp>
      <p:sp>
        <p:nvSpPr>
          <p:cNvPr id="39" name="MH_Entry_1"/>
          <p:cNvSpPr/>
          <p:nvPr>
            <p:custDataLst>
              <p:tags r:id="rId2"/>
            </p:custDataLst>
          </p:nvPr>
        </p:nvSpPr>
        <p:spPr>
          <a:xfrm>
            <a:off x="7294245" y="2613343"/>
            <a:ext cx="2696845" cy="676910"/>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r>
              <a:rPr lang="zh-CN" altLang="en-US" sz="2800" dirty="0">
                <a:solidFill>
                  <a:schemeClr val="accent2"/>
                </a:solidFill>
                <a:latin typeface="Arial" panose="020B0604020202020204"/>
                <a:ea typeface="微软雅黑" panose="020B0503020204020204" charset="-122"/>
                <a:sym typeface="Arial" panose="020B0604020202020204"/>
              </a:rPr>
              <a:t>输入标题内容</a:t>
            </a:r>
            <a:endParaRPr lang="en-US" altLang="zh-CN" sz="2800" dirty="0">
              <a:solidFill>
                <a:schemeClr val="accent2"/>
              </a:solidFill>
              <a:latin typeface="Arial" panose="020B0604020202020204"/>
              <a:ea typeface="微软雅黑" panose="020B0503020204020204" charset="-122"/>
              <a:sym typeface="Arial" panose="020B0604020202020204"/>
            </a:endParaRPr>
          </a:p>
          <a:p>
            <a:r>
              <a:rPr lang="en-US" altLang="zh-CN" sz="1600" dirty="0">
                <a:solidFill>
                  <a:schemeClr val="accent2"/>
                </a:solidFill>
                <a:latin typeface="Arial" panose="020B0604020202020204"/>
                <a:ea typeface="微软雅黑" panose="020B0503020204020204" charset="-122"/>
                <a:sym typeface="Arial" panose="020B0604020202020204"/>
              </a:rPr>
              <a:t>ANNUAL WORK SUMMARY</a:t>
            </a:r>
            <a:endParaRPr lang="en-US" altLang="zh-CN" sz="1600" dirty="0">
              <a:solidFill>
                <a:schemeClr val="accent2"/>
              </a:solidFill>
              <a:latin typeface="Arial" panose="020B0604020202020204"/>
              <a:ea typeface="微软雅黑" panose="020B0503020204020204" charset="-122"/>
              <a:sym typeface="Arial" panose="020B0604020202020204"/>
            </a:endParaRPr>
          </a:p>
        </p:txBody>
      </p:sp>
      <p:sp>
        <p:nvSpPr>
          <p:cNvPr id="40" name="MH_Number_2"/>
          <p:cNvSpPr/>
          <p:nvPr>
            <p:custDataLst>
              <p:tags r:id="rId3"/>
            </p:custDataLst>
          </p:nvPr>
        </p:nvSpPr>
        <p:spPr>
          <a:xfrm>
            <a:off x="6517005" y="3528060"/>
            <a:ext cx="541020" cy="542925"/>
          </a:xfrm>
          <a:prstGeom prst="ellipse">
            <a:avLst/>
          </a:prstGeom>
          <a:solidFill>
            <a:schemeClr val="accent2"/>
          </a:solidFill>
          <a:ln w="28575">
            <a:no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3200" b="1" dirty="0">
                <a:solidFill>
                  <a:schemeClr val="bg1"/>
                </a:solidFill>
                <a:latin typeface="Arial" panose="020B0604020202020204"/>
                <a:ea typeface="微软雅黑" panose="020B0503020204020204" charset="-122"/>
                <a:cs typeface="Times New Roman" panose="02020603050405020304" pitchFamily="18" charset="0"/>
                <a:sym typeface="Arial" panose="020B0604020202020204"/>
              </a:rPr>
              <a:t>2</a:t>
            </a:r>
            <a:endParaRPr lang="en-US" altLang="zh-CN" sz="3200" b="1" dirty="0">
              <a:solidFill>
                <a:schemeClr val="bg1"/>
              </a:solidFill>
              <a:latin typeface="Arial" panose="020B0604020202020204"/>
              <a:ea typeface="微软雅黑" panose="020B0503020204020204" charset="-122"/>
              <a:cs typeface="Times New Roman" panose="02020603050405020304" pitchFamily="18" charset="0"/>
              <a:sym typeface="Arial" panose="020B0604020202020204"/>
            </a:endParaRPr>
          </a:p>
        </p:txBody>
      </p:sp>
      <p:sp>
        <p:nvSpPr>
          <p:cNvPr id="41" name="MH_Entry_2"/>
          <p:cNvSpPr/>
          <p:nvPr>
            <p:custDataLst>
              <p:tags r:id="rId4"/>
            </p:custDataLst>
          </p:nvPr>
        </p:nvSpPr>
        <p:spPr>
          <a:xfrm>
            <a:off x="7294245" y="3460433"/>
            <a:ext cx="2696845" cy="676910"/>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lvl="0"/>
            <a:r>
              <a:rPr lang="zh-CN" altLang="en-US" sz="2800" dirty="0">
                <a:solidFill>
                  <a:schemeClr val="accent2"/>
                </a:solidFill>
                <a:latin typeface="Arial" panose="020B0604020202020204"/>
                <a:ea typeface="微软雅黑" panose="020B0503020204020204" charset="-122"/>
                <a:sym typeface="Arial" panose="020B0604020202020204"/>
              </a:rPr>
              <a:t>输入标题内容</a:t>
            </a:r>
            <a:endParaRPr lang="en-US" altLang="zh-CN" sz="2800" dirty="0">
              <a:solidFill>
                <a:schemeClr val="accent2"/>
              </a:solidFill>
              <a:latin typeface="Arial" panose="020B0604020202020204"/>
              <a:ea typeface="微软雅黑" panose="020B0503020204020204" charset="-122"/>
              <a:sym typeface="Arial" panose="020B0604020202020204"/>
            </a:endParaRPr>
          </a:p>
          <a:p>
            <a:pPr lvl="0"/>
            <a:r>
              <a:rPr lang="en-US" altLang="zh-CN" sz="1600" dirty="0">
                <a:solidFill>
                  <a:schemeClr val="accent2"/>
                </a:solidFill>
                <a:latin typeface="Arial" panose="020B0604020202020204"/>
                <a:ea typeface="微软雅黑" panose="020B0503020204020204" charset="-122"/>
                <a:sym typeface="Arial" panose="020B0604020202020204"/>
              </a:rPr>
              <a:t>COMPLETION OF WORK</a:t>
            </a:r>
            <a:endParaRPr lang="en-US" altLang="zh-CN" sz="1600" dirty="0">
              <a:solidFill>
                <a:schemeClr val="accent2"/>
              </a:solidFill>
              <a:latin typeface="Arial" panose="020B0604020202020204"/>
              <a:ea typeface="微软雅黑" panose="020B0503020204020204" charset="-122"/>
              <a:sym typeface="Arial" panose="020B0604020202020204"/>
            </a:endParaRPr>
          </a:p>
        </p:txBody>
      </p:sp>
      <p:sp>
        <p:nvSpPr>
          <p:cNvPr id="42" name="MH_Number_3"/>
          <p:cNvSpPr/>
          <p:nvPr>
            <p:custDataLst>
              <p:tags r:id="rId5"/>
            </p:custDataLst>
          </p:nvPr>
        </p:nvSpPr>
        <p:spPr>
          <a:xfrm>
            <a:off x="6517005" y="4375150"/>
            <a:ext cx="541020" cy="542925"/>
          </a:xfrm>
          <a:prstGeom prst="ellipse">
            <a:avLst/>
          </a:prstGeom>
          <a:solidFill>
            <a:schemeClr val="accent3"/>
          </a:solidFill>
          <a:ln w="28575">
            <a:no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3200" b="1">
                <a:solidFill>
                  <a:schemeClr val="bg1"/>
                </a:solidFill>
                <a:latin typeface="Arial" panose="020B0604020202020204"/>
                <a:ea typeface="微软雅黑" panose="020B0503020204020204" charset="-122"/>
                <a:cs typeface="Times New Roman" panose="02020603050405020304" pitchFamily="18" charset="0"/>
                <a:sym typeface="Arial" panose="020B0604020202020204"/>
              </a:rPr>
              <a:t>3</a:t>
            </a:r>
            <a:endParaRPr lang="en-US" altLang="zh-CN" sz="3200" b="1" dirty="0">
              <a:solidFill>
                <a:schemeClr val="bg1"/>
              </a:solidFill>
              <a:latin typeface="Arial" panose="020B0604020202020204"/>
              <a:ea typeface="微软雅黑" panose="020B0503020204020204" charset="-122"/>
              <a:cs typeface="Times New Roman" panose="02020603050405020304" pitchFamily="18" charset="0"/>
              <a:sym typeface="Arial" panose="020B0604020202020204"/>
            </a:endParaRPr>
          </a:p>
        </p:txBody>
      </p:sp>
      <p:sp>
        <p:nvSpPr>
          <p:cNvPr id="43" name="MH_Entry_3"/>
          <p:cNvSpPr/>
          <p:nvPr>
            <p:custDataLst>
              <p:tags r:id="rId6"/>
            </p:custDataLst>
          </p:nvPr>
        </p:nvSpPr>
        <p:spPr>
          <a:xfrm>
            <a:off x="7294245" y="4307523"/>
            <a:ext cx="2696845" cy="676910"/>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lvl="0"/>
            <a:r>
              <a:rPr lang="zh-CN" altLang="en-US" sz="2800" dirty="0">
                <a:solidFill>
                  <a:schemeClr val="accent2"/>
                </a:solidFill>
                <a:latin typeface="Arial" panose="020B0604020202020204"/>
                <a:ea typeface="微软雅黑" panose="020B0503020204020204" charset="-122"/>
                <a:sym typeface="Arial" panose="020B0604020202020204"/>
              </a:rPr>
              <a:t>输入标题内容</a:t>
            </a:r>
            <a:endParaRPr lang="en-US" altLang="zh-CN" sz="2800" dirty="0">
              <a:solidFill>
                <a:schemeClr val="accent2"/>
              </a:solidFill>
              <a:latin typeface="Arial" panose="020B0604020202020204"/>
              <a:ea typeface="微软雅黑" panose="020B0503020204020204" charset="-122"/>
              <a:sym typeface="Arial" panose="020B0604020202020204"/>
            </a:endParaRPr>
          </a:p>
          <a:p>
            <a:pPr lvl="0"/>
            <a:r>
              <a:rPr lang="en-US" altLang="zh-CN" sz="1600" dirty="0">
                <a:solidFill>
                  <a:schemeClr val="accent2"/>
                </a:solidFill>
                <a:latin typeface="Arial" panose="020B0604020202020204"/>
                <a:ea typeface="微软雅黑" panose="020B0503020204020204" charset="-122"/>
                <a:sym typeface="Arial" panose="020B0604020202020204"/>
              </a:rPr>
              <a:t>SUCCESSFUL PROJECT</a:t>
            </a:r>
            <a:endParaRPr lang="en-US" altLang="zh-CN" sz="1600" dirty="0">
              <a:solidFill>
                <a:schemeClr val="accent2"/>
              </a:solidFill>
              <a:latin typeface="Arial" panose="020B0604020202020204"/>
              <a:ea typeface="微软雅黑" panose="020B0503020204020204" charset="-122"/>
              <a:sym typeface="Arial" panose="020B0604020202020204"/>
            </a:endParaRPr>
          </a:p>
        </p:txBody>
      </p:sp>
      <p:sp>
        <p:nvSpPr>
          <p:cNvPr id="44" name="MH_Number_4"/>
          <p:cNvSpPr/>
          <p:nvPr>
            <p:custDataLst>
              <p:tags r:id="rId7"/>
            </p:custDataLst>
          </p:nvPr>
        </p:nvSpPr>
        <p:spPr>
          <a:xfrm>
            <a:off x="6517005" y="5222240"/>
            <a:ext cx="541020" cy="542925"/>
          </a:xfrm>
          <a:prstGeom prst="ellipse">
            <a:avLst/>
          </a:prstGeom>
          <a:solidFill>
            <a:schemeClr val="accent4"/>
          </a:solidFill>
          <a:ln w="28575">
            <a:no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3200" b="1" dirty="0">
                <a:solidFill>
                  <a:schemeClr val="bg1"/>
                </a:solidFill>
                <a:latin typeface="Arial" panose="020B0604020202020204"/>
                <a:ea typeface="微软雅黑" panose="020B0503020204020204" charset="-122"/>
                <a:cs typeface="Times New Roman" panose="02020603050405020304" pitchFamily="18" charset="0"/>
                <a:sym typeface="Arial" panose="020B0604020202020204"/>
              </a:rPr>
              <a:t>4</a:t>
            </a:r>
            <a:endParaRPr lang="en-US" altLang="zh-CN" sz="3200" b="1" dirty="0">
              <a:solidFill>
                <a:schemeClr val="bg1"/>
              </a:solidFill>
              <a:latin typeface="Arial" panose="020B0604020202020204"/>
              <a:ea typeface="微软雅黑" panose="020B0503020204020204" charset="-122"/>
              <a:cs typeface="Times New Roman" panose="02020603050405020304" pitchFamily="18" charset="0"/>
              <a:sym typeface="Arial" panose="020B0604020202020204"/>
            </a:endParaRPr>
          </a:p>
        </p:txBody>
      </p:sp>
      <p:sp>
        <p:nvSpPr>
          <p:cNvPr id="45" name="MH_Entry_4"/>
          <p:cNvSpPr/>
          <p:nvPr>
            <p:custDataLst>
              <p:tags r:id="rId8"/>
            </p:custDataLst>
          </p:nvPr>
        </p:nvSpPr>
        <p:spPr>
          <a:xfrm>
            <a:off x="7294245" y="5155248"/>
            <a:ext cx="2696845" cy="676910"/>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lvl="0"/>
            <a:r>
              <a:rPr lang="zh-CN" altLang="en-US" sz="2800" dirty="0">
                <a:solidFill>
                  <a:schemeClr val="accent2"/>
                </a:solidFill>
                <a:latin typeface="Arial" panose="020B0604020202020204"/>
                <a:ea typeface="微软雅黑" panose="020B0503020204020204" charset="-122"/>
                <a:sym typeface="Arial" panose="020B0604020202020204"/>
              </a:rPr>
              <a:t>输入标题内容</a:t>
            </a:r>
            <a:endParaRPr lang="en-US" altLang="zh-CN" sz="2800" dirty="0">
              <a:solidFill>
                <a:schemeClr val="accent2"/>
              </a:solidFill>
              <a:latin typeface="Arial" panose="020B0604020202020204"/>
              <a:ea typeface="微软雅黑" panose="020B0503020204020204" charset="-122"/>
              <a:sym typeface="Arial" panose="020B0604020202020204"/>
            </a:endParaRPr>
          </a:p>
          <a:p>
            <a:pPr lvl="0"/>
            <a:r>
              <a:rPr lang="en-US" altLang="zh-CN" sz="1600" dirty="0">
                <a:solidFill>
                  <a:schemeClr val="accent2"/>
                </a:solidFill>
                <a:latin typeface="Arial" panose="020B0604020202020204"/>
                <a:ea typeface="微软雅黑" panose="020B0503020204020204" charset="-122"/>
                <a:sym typeface="Arial" panose="020B0604020202020204"/>
              </a:rPr>
              <a:t>NEXT YEAR WORK PLAN</a:t>
            </a:r>
            <a:endParaRPr lang="en-US" altLang="zh-CN" sz="1600" dirty="0">
              <a:solidFill>
                <a:schemeClr val="accent2"/>
              </a:solidFill>
              <a:latin typeface="Arial" panose="020B0604020202020204"/>
              <a:ea typeface="微软雅黑" panose="020B0503020204020204" charset="-122"/>
              <a:sym typeface="Arial" panose="020B0604020202020204"/>
            </a:endParaRPr>
          </a:p>
        </p:txBody>
      </p:sp>
      <p:sp>
        <p:nvSpPr>
          <p:cNvPr id="46" name="MH_Others_1"/>
          <p:cNvSpPr txBox="1"/>
          <p:nvPr>
            <p:custDataLst>
              <p:tags r:id="rId9"/>
            </p:custDataLst>
          </p:nvPr>
        </p:nvSpPr>
        <p:spPr>
          <a:xfrm>
            <a:off x="2893048" y="3272370"/>
            <a:ext cx="2490133" cy="1050787"/>
          </a:xfrm>
          <a:prstGeom prst="rect">
            <a:avLst/>
          </a:prstGeom>
          <a:noFill/>
        </p:spPr>
        <p:txBody>
          <a:bodyPr vert="horz" wrap="square" lIns="0" tIns="0" rIns="0" bIns="0" rtlCol="0" anchor="ctr" anchorCtr="0">
            <a:spAutoFit/>
          </a:bodyPr>
          <a:lstStyle/>
          <a:p>
            <a:pPr algn="ctr"/>
            <a:r>
              <a:rPr lang="zh-CN" altLang="en-US" sz="6800" b="1" dirty="0">
                <a:solidFill>
                  <a:schemeClr val="bg1"/>
                </a:solidFill>
                <a:latin typeface="Arial" panose="020B0604020202020204"/>
                <a:ea typeface="微软雅黑" panose="020B0503020204020204" charset="-122"/>
                <a:sym typeface="Arial" panose="020B0604020202020204"/>
              </a:rPr>
              <a:t>目 录</a:t>
            </a:r>
            <a:endParaRPr lang="zh-CN" altLang="en-US" sz="6800" b="1" dirty="0">
              <a:solidFill>
                <a:schemeClr val="bg1"/>
              </a:solidFill>
              <a:latin typeface="Arial" panose="020B0604020202020204"/>
              <a:ea typeface="微软雅黑" panose="020B0503020204020204" charset="-122"/>
              <a:sym typeface="Arial" panose="020B0604020202020204"/>
            </a:endParaRPr>
          </a:p>
        </p:txBody>
      </p:sp>
      <p:sp>
        <p:nvSpPr>
          <p:cNvPr id="47" name="MH_Others_2"/>
          <p:cNvSpPr txBox="1"/>
          <p:nvPr>
            <p:custDataLst>
              <p:tags r:id="rId10"/>
            </p:custDataLst>
          </p:nvPr>
        </p:nvSpPr>
        <p:spPr>
          <a:xfrm>
            <a:off x="3033658" y="4389305"/>
            <a:ext cx="2208914" cy="467073"/>
          </a:xfrm>
          <a:prstGeom prst="rect">
            <a:avLst/>
          </a:prstGeom>
          <a:noFill/>
        </p:spPr>
        <p:txBody>
          <a:bodyPr vert="horz" wrap="square" lIns="0" tIns="0" rIns="0" bIns="0">
            <a:spAutoFit/>
          </a:bodyPr>
          <a:lstStyle/>
          <a:p>
            <a:pPr algn="ctr">
              <a:defRPr/>
            </a:pPr>
            <a:r>
              <a:rPr lang="en-US" altLang="zh-CN" sz="3000" b="1" dirty="0">
                <a:solidFill>
                  <a:schemeClr val="bg1"/>
                </a:solidFill>
                <a:latin typeface="Arial" panose="020B0604020202020204"/>
                <a:ea typeface="微软雅黑" panose="020B0503020204020204" charset="-122"/>
                <a:sym typeface="Arial" panose="020B0604020202020204"/>
              </a:rPr>
              <a:t>CONTENTS</a:t>
            </a:r>
            <a:endParaRPr lang="zh-CN" altLang="en-US" sz="3000" b="1" dirty="0">
              <a:solidFill>
                <a:schemeClr val="bg1"/>
              </a:solidFill>
              <a:latin typeface="Arial" panose="020B0604020202020204"/>
              <a:ea typeface="微软雅黑" panose="020B0503020204020204" charset="-122"/>
              <a:sym typeface="Arial" panose="020B0604020202020204"/>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randomBar dir="vert"/>
      </p:transition>
    </mc:Choice>
    <mc:Fallback>
      <p:transition spd="slow" advClick="0" advTm="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barn(inVertical)">
                                      <p:cBhvr>
                                        <p:cTn id="12" dur="500"/>
                                        <p:tgtEl>
                                          <p:spTgt spid="37"/>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46"/>
                                        </p:tgtEl>
                                        <p:attrNameLst>
                                          <p:attrName>style.visibility</p:attrName>
                                        </p:attrNameLst>
                                      </p:cBhvr>
                                      <p:to>
                                        <p:strVal val="visible"/>
                                      </p:to>
                                    </p:set>
                                    <p:anim by="(-#ppt_w*2)" calcmode="lin" valueType="num">
                                      <p:cBhvr rctx="PPT">
                                        <p:cTn id="17" dur="500" autoRev="1" fill="hold">
                                          <p:stCondLst>
                                            <p:cond delay="0"/>
                                          </p:stCondLst>
                                        </p:cTn>
                                        <p:tgtEl>
                                          <p:spTgt spid="46"/>
                                        </p:tgtEl>
                                        <p:attrNameLst>
                                          <p:attrName>ppt_w</p:attrName>
                                        </p:attrNameLst>
                                      </p:cBhvr>
                                    </p:anim>
                                    <p:anim by="(#ppt_w*0.50)" calcmode="lin" valueType="num">
                                      <p:cBhvr>
                                        <p:cTn id="18" dur="500" decel="50000" autoRev="1" fill="hold">
                                          <p:stCondLst>
                                            <p:cond delay="0"/>
                                          </p:stCondLst>
                                        </p:cTn>
                                        <p:tgtEl>
                                          <p:spTgt spid="46"/>
                                        </p:tgtEl>
                                        <p:attrNameLst>
                                          <p:attrName>ppt_x</p:attrName>
                                        </p:attrNameLst>
                                      </p:cBhvr>
                                    </p:anim>
                                    <p:anim from="(-#ppt_h/2)" to="(#ppt_y)" calcmode="lin" valueType="num">
                                      <p:cBhvr>
                                        <p:cTn id="19" dur="1000" fill="hold">
                                          <p:stCondLst>
                                            <p:cond delay="0"/>
                                          </p:stCondLst>
                                        </p:cTn>
                                        <p:tgtEl>
                                          <p:spTgt spid="46"/>
                                        </p:tgtEl>
                                        <p:attrNameLst>
                                          <p:attrName>ppt_y</p:attrName>
                                        </p:attrNameLst>
                                      </p:cBhvr>
                                    </p:anim>
                                    <p:animRot by="21600000">
                                      <p:cBhvr>
                                        <p:cTn id="20" dur="1000" fill="hold">
                                          <p:stCondLst>
                                            <p:cond delay="0"/>
                                          </p:stCondLst>
                                        </p:cTn>
                                        <p:tgtEl>
                                          <p:spTgt spid="46"/>
                                        </p:tgtEl>
                                        <p:attrNameLst>
                                          <p:attrName>r</p:attrName>
                                        </p:attrNameLst>
                                      </p:cBhvr>
                                    </p:animRot>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47"/>
                                        </p:tgtEl>
                                        <p:attrNameLst>
                                          <p:attrName>style.visibility</p:attrName>
                                        </p:attrNameLst>
                                      </p:cBhvr>
                                      <p:to>
                                        <p:strVal val="visible"/>
                                      </p:to>
                                    </p:set>
                                    <p:anim by="(-#ppt_w*2)" calcmode="lin" valueType="num">
                                      <p:cBhvr rctx="PPT">
                                        <p:cTn id="23" dur="500" autoRev="1" fill="hold">
                                          <p:stCondLst>
                                            <p:cond delay="0"/>
                                          </p:stCondLst>
                                        </p:cTn>
                                        <p:tgtEl>
                                          <p:spTgt spid="47"/>
                                        </p:tgtEl>
                                        <p:attrNameLst>
                                          <p:attrName>ppt_w</p:attrName>
                                        </p:attrNameLst>
                                      </p:cBhvr>
                                    </p:anim>
                                    <p:anim by="(#ppt_w*0.50)" calcmode="lin" valueType="num">
                                      <p:cBhvr>
                                        <p:cTn id="24" dur="500" decel="50000" autoRev="1" fill="hold">
                                          <p:stCondLst>
                                            <p:cond delay="0"/>
                                          </p:stCondLst>
                                        </p:cTn>
                                        <p:tgtEl>
                                          <p:spTgt spid="47"/>
                                        </p:tgtEl>
                                        <p:attrNameLst>
                                          <p:attrName>ppt_x</p:attrName>
                                        </p:attrNameLst>
                                      </p:cBhvr>
                                    </p:anim>
                                    <p:anim from="(-#ppt_h/2)" to="(#ppt_y)" calcmode="lin" valueType="num">
                                      <p:cBhvr>
                                        <p:cTn id="25" dur="1000" fill="hold">
                                          <p:stCondLst>
                                            <p:cond delay="0"/>
                                          </p:stCondLst>
                                        </p:cTn>
                                        <p:tgtEl>
                                          <p:spTgt spid="47"/>
                                        </p:tgtEl>
                                        <p:attrNameLst>
                                          <p:attrName>ppt_y</p:attrName>
                                        </p:attrNameLst>
                                      </p:cBhvr>
                                    </p:anim>
                                    <p:animRot by="21600000">
                                      <p:cBhvr>
                                        <p:cTn id="26" dur="1000" fill="hold">
                                          <p:stCondLst>
                                            <p:cond delay="0"/>
                                          </p:stCondLst>
                                        </p:cTn>
                                        <p:tgtEl>
                                          <p:spTgt spid="47"/>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38"/>
                                        </p:tgtEl>
                                        <p:attrNameLst>
                                          <p:attrName>style.visibility</p:attrName>
                                        </p:attrNameLst>
                                      </p:cBhvr>
                                      <p:to>
                                        <p:strVal val="visible"/>
                                      </p:to>
                                    </p:set>
                                    <p:anim calcmode="lin" valueType="num">
                                      <p:cBhvr>
                                        <p:cTn id="31" dur="500" fill="hold"/>
                                        <p:tgtEl>
                                          <p:spTgt spid="38"/>
                                        </p:tgtEl>
                                        <p:attrNameLst>
                                          <p:attrName>ppt_w</p:attrName>
                                        </p:attrNameLst>
                                      </p:cBhvr>
                                      <p:tavLst>
                                        <p:tav tm="0">
                                          <p:val>
                                            <p:fltVal val="0"/>
                                          </p:val>
                                        </p:tav>
                                        <p:tav tm="100000">
                                          <p:val>
                                            <p:strVal val="#ppt_w"/>
                                          </p:val>
                                        </p:tav>
                                      </p:tavLst>
                                    </p:anim>
                                    <p:anim calcmode="lin" valueType="num">
                                      <p:cBhvr>
                                        <p:cTn id="32" dur="500" fill="hold"/>
                                        <p:tgtEl>
                                          <p:spTgt spid="38"/>
                                        </p:tgtEl>
                                        <p:attrNameLst>
                                          <p:attrName>ppt_h</p:attrName>
                                        </p:attrNameLst>
                                      </p:cBhvr>
                                      <p:tavLst>
                                        <p:tav tm="0">
                                          <p:val>
                                            <p:fltVal val="0"/>
                                          </p:val>
                                        </p:tav>
                                        <p:tav tm="100000">
                                          <p:val>
                                            <p:strVal val="#ppt_h"/>
                                          </p:val>
                                        </p:tav>
                                      </p:tavLst>
                                    </p:anim>
                                    <p:animEffect transition="in" filter="fade">
                                      <p:cBhvr>
                                        <p:cTn id="33" dur="500"/>
                                        <p:tgtEl>
                                          <p:spTgt spid="38"/>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40"/>
                                        </p:tgtEl>
                                        <p:attrNameLst>
                                          <p:attrName>style.visibility</p:attrName>
                                        </p:attrNameLst>
                                      </p:cBhvr>
                                      <p:to>
                                        <p:strVal val="visible"/>
                                      </p:to>
                                    </p:set>
                                    <p:anim calcmode="lin" valueType="num">
                                      <p:cBhvr>
                                        <p:cTn id="36" dur="500" fill="hold"/>
                                        <p:tgtEl>
                                          <p:spTgt spid="40"/>
                                        </p:tgtEl>
                                        <p:attrNameLst>
                                          <p:attrName>ppt_w</p:attrName>
                                        </p:attrNameLst>
                                      </p:cBhvr>
                                      <p:tavLst>
                                        <p:tav tm="0">
                                          <p:val>
                                            <p:fltVal val="0"/>
                                          </p:val>
                                        </p:tav>
                                        <p:tav tm="100000">
                                          <p:val>
                                            <p:strVal val="#ppt_w"/>
                                          </p:val>
                                        </p:tav>
                                      </p:tavLst>
                                    </p:anim>
                                    <p:anim calcmode="lin" valueType="num">
                                      <p:cBhvr>
                                        <p:cTn id="37" dur="500" fill="hold"/>
                                        <p:tgtEl>
                                          <p:spTgt spid="40"/>
                                        </p:tgtEl>
                                        <p:attrNameLst>
                                          <p:attrName>ppt_h</p:attrName>
                                        </p:attrNameLst>
                                      </p:cBhvr>
                                      <p:tavLst>
                                        <p:tav tm="0">
                                          <p:val>
                                            <p:fltVal val="0"/>
                                          </p:val>
                                        </p:tav>
                                        <p:tav tm="100000">
                                          <p:val>
                                            <p:strVal val="#ppt_h"/>
                                          </p:val>
                                        </p:tav>
                                      </p:tavLst>
                                    </p:anim>
                                    <p:animEffect transition="in" filter="fade">
                                      <p:cBhvr>
                                        <p:cTn id="38" dur="500"/>
                                        <p:tgtEl>
                                          <p:spTgt spid="40"/>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42"/>
                                        </p:tgtEl>
                                        <p:attrNameLst>
                                          <p:attrName>style.visibility</p:attrName>
                                        </p:attrNameLst>
                                      </p:cBhvr>
                                      <p:to>
                                        <p:strVal val="visible"/>
                                      </p:to>
                                    </p:set>
                                    <p:anim calcmode="lin" valueType="num">
                                      <p:cBhvr>
                                        <p:cTn id="41" dur="500" fill="hold"/>
                                        <p:tgtEl>
                                          <p:spTgt spid="42"/>
                                        </p:tgtEl>
                                        <p:attrNameLst>
                                          <p:attrName>ppt_w</p:attrName>
                                        </p:attrNameLst>
                                      </p:cBhvr>
                                      <p:tavLst>
                                        <p:tav tm="0">
                                          <p:val>
                                            <p:fltVal val="0"/>
                                          </p:val>
                                        </p:tav>
                                        <p:tav tm="100000">
                                          <p:val>
                                            <p:strVal val="#ppt_w"/>
                                          </p:val>
                                        </p:tav>
                                      </p:tavLst>
                                    </p:anim>
                                    <p:anim calcmode="lin" valueType="num">
                                      <p:cBhvr>
                                        <p:cTn id="42" dur="500" fill="hold"/>
                                        <p:tgtEl>
                                          <p:spTgt spid="42"/>
                                        </p:tgtEl>
                                        <p:attrNameLst>
                                          <p:attrName>ppt_h</p:attrName>
                                        </p:attrNameLst>
                                      </p:cBhvr>
                                      <p:tavLst>
                                        <p:tav tm="0">
                                          <p:val>
                                            <p:fltVal val="0"/>
                                          </p:val>
                                        </p:tav>
                                        <p:tav tm="100000">
                                          <p:val>
                                            <p:strVal val="#ppt_h"/>
                                          </p:val>
                                        </p:tav>
                                      </p:tavLst>
                                    </p:anim>
                                    <p:animEffect transition="in" filter="fade">
                                      <p:cBhvr>
                                        <p:cTn id="43" dur="500"/>
                                        <p:tgtEl>
                                          <p:spTgt spid="42"/>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44"/>
                                        </p:tgtEl>
                                        <p:attrNameLst>
                                          <p:attrName>style.visibility</p:attrName>
                                        </p:attrNameLst>
                                      </p:cBhvr>
                                      <p:to>
                                        <p:strVal val="visible"/>
                                      </p:to>
                                    </p:set>
                                    <p:anim calcmode="lin" valueType="num">
                                      <p:cBhvr>
                                        <p:cTn id="46" dur="500" fill="hold"/>
                                        <p:tgtEl>
                                          <p:spTgt spid="44"/>
                                        </p:tgtEl>
                                        <p:attrNameLst>
                                          <p:attrName>ppt_w</p:attrName>
                                        </p:attrNameLst>
                                      </p:cBhvr>
                                      <p:tavLst>
                                        <p:tav tm="0">
                                          <p:val>
                                            <p:fltVal val="0"/>
                                          </p:val>
                                        </p:tav>
                                        <p:tav tm="100000">
                                          <p:val>
                                            <p:strVal val="#ppt_w"/>
                                          </p:val>
                                        </p:tav>
                                      </p:tavLst>
                                    </p:anim>
                                    <p:anim calcmode="lin" valueType="num">
                                      <p:cBhvr>
                                        <p:cTn id="47" dur="500" fill="hold"/>
                                        <p:tgtEl>
                                          <p:spTgt spid="44"/>
                                        </p:tgtEl>
                                        <p:attrNameLst>
                                          <p:attrName>ppt_h</p:attrName>
                                        </p:attrNameLst>
                                      </p:cBhvr>
                                      <p:tavLst>
                                        <p:tav tm="0">
                                          <p:val>
                                            <p:fltVal val="0"/>
                                          </p:val>
                                        </p:tav>
                                        <p:tav tm="100000">
                                          <p:val>
                                            <p:strVal val="#ppt_h"/>
                                          </p:val>
                                        </p:tav>
                                      </p:tavLst>
                                    </p:anim>
                                    <p:animEffect transition="in" filter="fade">
                                      <p:cBhvr>
                                        <p:cTn id="48" dur="500"/>
                                        <p:tgtEl>
                                          <p:spTgt spid="44"/>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39"/>
                                        </p:tgtEl>
                                        <p:attrNameLst>
                                          <p:attrName>style.visibility</p:attrName>
                                        </p:attrNameLst>
                                      </p:cBhvr>
                                      <p:to>
                                        <p:strVal val="visible"/>
                                      </p:to>
                                    </p:set>
                                    <p:animEffect transition="in" filter="wipe(down)">
                                      <p:cBhvr>
                                        <p:cTn id="53" dur="500"/>
                                        <p:tgtEl>
                                          <p:spTgt spid="39"/>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wipe(down)">
                                      <p:cBhvr>
                                        <p:cTn id="56" dur="500"/>
                                        <p:tgtEl>
                                          <p:spTgt spid="41"/>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43"/>
                                        </p:tgtEl>
                                        <p:attrNameLst>
                                          <p:attrName>style.visibility</p:attrName>
                                        </p:attrNameLst>
                                      </p:cBhvr>
                                      <p:to>
                                        <p:strVal val="visible"/>
                                      </p:to>
                                    </p:set>
                                    <p:animEffect transition="in" filter="wipe(down)">
                                      <p:cBhvr>
                                        <p:cTn id="59" dur="500"/>
                                        <p:tgtEl>
                                          <p:spTgt spid="43"/>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45"/>
                                        </p:tgtEl>
                                        <p:attrNameLst>
                                          <p:attrName>style.visibility</p:attrName>
                                        </p:attrNameLst>
                                      </p:cBhvr>
                                      <p:to>
                                        <p:strVal val="visible"/>
                                      </p:to>
                                    </p:set>
                                    <p:animEffect transition="in" filter="wipe(down)">
                                      <p:cBhvr>
                                        <p:cTn id="62"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7" grpId="0" bldLvl="0" animBg="1"/>
      <p:bldP spid="38" grpId="0" bldLvl="0" animBg="1"/>
      <p:bldP spid="39" grpId="0" bldLvl="0" animBg="1"/>
      <p:bldP spid="40" grpId="0" bldLvl="0" animBg="1"/>
      <p:bldP spid="41" grpId="0" bldLvl="0" animBg="1"/>
      <p:bldP spid="42" grpId="0" bldLvl="0" animBg="1"/>
      <p:bldP spid="43" grpId="0" bldLvl="0" animBg="1"/>
      <p:bldP spid="44" grpId="0" bldLvl="0" animBg="1"/>
      <p:bldP spid="45" grpId="0" bldLvl="0" animBg="1"/>
      <p:bldP spid="46" grpId="0"/>
      <p:bldP spid="4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内容占位符 6" descr="预览图_千图网_编号35352721"/>
          <p:cNvPicPr>
            <a:picLocks noChangeAspect="1"/>
          </p:cNvPicPr>
          <p:nvPr>
            <p:ph idx="1"/>
          </p:nvPr>
        </p:nvPicPr>
        <p:blipFill>
          <a:blip r:embed="rId1"/>
          <a:stretch>
            <a:fillRect/>
          </a:stretch>
        </p:blipFill>
        <p:spPr>
          <a:xfrm rot="5400000">
            <a:off x="2666365" y="-2667000"/>
            <a:ext cx="6859270" cy="12192635"/>
          </a:xfrm>
          <a:prstGeom prst="rect">
            <a:avLst/>
          </a:prstGeom>
        </p:spPr>
      </p:pic>
      <p:sp>
        <p:nvSpPr>
          <p:cNvPr id="9" name="矩形 8"/>
          <p:cNvSpPr/>
          <p:nvPr/>
        </p:nvSpPr>
        <p:spPr>
          <a:xfrm>
            <a:off x="4282108" y="2596323"/>
            <a:ext cx="4594003" cy="907415"/>
          </a:xfrm>
          <a:prstGeom prst="rect">
            <a:avLst/>
          </a:prstGeom>
        </p:spPr>
        <p:txBody>
          <a:bodyPr wrap="square" lIns="0" tIns="0" rIns="0" bIns="0">
            <a:spAutoFit/>
          </a:bodyPr>
          <a:lstStyle/>
          <a:p>
            <a:r>
              <a:rPr lang="zh-CN" altLang="en-US" sz="5900" b="1" dirty="0">
                <a:solidFill>
                  <a:schemeClr val="bg1"/>
                </a:solidFill>
                <a:latin typeface="Arial" panose="020B0604020202020204"/>
                <a:ea typeface="微软雅黑" panose="020B0503020204020204" charset="-122"/>
                <a:cs typeface="+mn-ea"/>
                <a:sym typeface="Arial" panose="020B0604020202020204"/>
              </a:rPr>
              <a:t>输入标题内容</a:t>
            </a:r>
            <a:endParaRPr lang="zh-CN" altLang="en-US" sz="5900" b="1" dirty="0">
              <a:solidFill>
                <a:schemeClr val="bg1"/>
              </a:solidFill>
              <a:latin typeface="Arial" panose="020B0604020202020204"/>
              <a:ea typeface="微软雅黑" panose="020B0503020204020204" charset="-122"/>
              <a:cs typeface="+mn-ea"/>
              <a:sym typeface="Arial" panose="020B0604020202020204"/>
            </a:endParaRPr>
          </a:p>
        </p:txBody>
      </p:sp>
      <p:sp>
        <p:nvSpPr>
          <p:cNvPr id="10" name="TextBox 11"/>
          <p:cNvSpPr txBox="1"/>
          <p:nvPr/>
        </p:nvSpPr>
        <p:spPr>
          <a:xfrm>
            <a:off x="4286174" y="3659976"/>
            <a:ext cx="1964347" cy="389920"/>
          </a:xfrm>
          <a:prstGeom prst="rect">
            <a:avLst/>
          </a:prstGeom>
          <a:noFill/>
        </p:spPr>
        <p:txBody>
          <a:bodyPr wrap="none" lIns="121898" tIns="60948" rIns="121898" bIns="60948" rtlCol="0">
            <a:spAutoFit/>
          </a:bodyPr>
          <a:lstStyle/>
          <a:p>
            <a:pPr marL="381000" lvl="1" indent="-381000">
              <a:buFont typeface="Wingdings" panose="05000000000000000000" pitchFamily="2" charset="2"/>
              <a:buChar char="ü"/>
            </a:pPr>
            <a:r>
              <a:rPr lang="zh-CN" altLang="en-US" sz="1700" dirty="0">
                <a:solidFill>
                  <a:schemeClr val="bg1"/>
                </a:solidFill>
                <a:latin typeface="Arial" panose="020B0604020202020204"/>
                <a:ea typeface="微软雅黑" panose="020B0503020204020204" charset="-122"/>
                <a:cs typeface="+mn-ea"/>
                <a:sym typeface="Arial" panose="020B0604020202020204"/>
              </a:rPr>
              <a:t>添加标题文字</a:t>
            </a:r>
            <a:endParaRPr lang="zh-CN" altLang="en-US" sz="1700" dirty="0">
              <a:solidFill>
                <a:schemeClr val="bg1"/>
              </a:solidFill>
              <a:latin typeface="Arial" panose="020B0604020202020204"/>
              <a:ea typeface="微软雅黑" panose="020B0503020204020204" charset="-122"/>
              <a:cs typeface="+mn-ea"/>
              <a:sym typeface="Arial" panose="020B0604020202020204"/>
            </a:endParaRPr>
          </a:p>
        </p:txBody>
      </p:sp>
      <p:sp>
        <p:nvSpPr>
          <p:cNvPr id="11" name="TextBox 11"/>
          <p:cNvSpPr txBox="1"/>
          <p:nvPr/>
        </p:nvSpPr>
        <p:spPr>
          <a:xfrm>
            <a:off x="6571963" y="3659976"/>
            <a:ext cx="1964347" cy="389920"/>
          </a:xfrm>
          <a:prstGeom prst="rect">
            <a:avLst/>
          </a:prstGeom>
          <a:noFill/>
        </p:spPr>
        <p:txBody>
          <a:bodyPr wrap="none" lIns="121898" tIns="60948" rIns="121898" bIns="60948" rtlCol="0">
            <a:spAutoFit/>
          </a:bodyPr>
          <a:lstStyle/>
          <a:p>
            <a:pPr marL="381000" lvl="1" indent="-381000">
              <a:buFont typeface="Wingdings" panose="05000000000000000000" pitchFamily="2" charset="2"/>
              <a:buChar char="ü"/>
            </a:pPr>
            <a:r>
              <a:rPr lang="zh-CN" altLang="en-US" sz="1700" dirty="0">
                <a:solidFill>
                  <a:schemeClr val="bg1"/>
                </a:solidFill>
                <a:latin typeface="Arial" panose="020B0604020202020204"/>
                <a:ea typeface="微软雅黑" panose="020B0503020204020204" charset="-122"/>
                <a:cs typeface="+mn-ea"/>
                <a:sym typeface="Arial" panose="020B0604020202020204"/>
              </a:rPr>
              <a:t>添加标题文字</a:t>
            </a:r>
            <a:endParaRPr lang="zh-CN" altLang="en-US" sz="1700" dirty="0">
              <a:solidFill>
                <a:schemeClr val="bg1"/>
              </a:solidFill>
              <a:latin typeface="Arial" panose="020B0604020202020204"/>
              <a:ea typeface="微软雅黑" panose="020B0503020204020204" charset="-122"/>
              <a:cs typeface="+mn-ea"/>
              <a:sym typeface="Arial" panose="020B0604020202020204"/>
            </a:endParaRPr>
          </a:p>
        </p:txBody>
      </p:sp>
      <p:sp>
        <p:nvSpPr>
          <p:cNvPr id="12" name="TextBox 11"/>
          <p:cNvSpPr txBox="1"/>
          <p:nvPr/>
        </p:nvSpPr>
        <p:spPr>
          <a:xfrm>
            <a:off x="4286174" y="4173993"/>
            <a:ext cx="1964347" cy="389920"/>
          </a:xfrm>
          <a:prstGeom prst="rect">
            <a:avLst/>
          </a:prstGeom>
          <a:noFill/>
        </p:spPr>
        <p:txBody>
          <a:bodyPr wrap="none" lIns="121898" tIns="60948" rIns="121898" bIns="60948" rtlCol="0">
            <a:spAutoFit/>
          </a:bodyPr>
          <a:lstStyle/>
          <a:p>
            <a:pPr marL="381000" lvl="1" indent="-381000">
              <a:buFont typeface="Wingdings" panose="05000000000000000000" pitchFamily="2" charset="2"/>
              <a:buChar char="ü"/>
            </a:pPr>
            <a:r>
              <a:rPr lang="zh-CN" altLang="en-US" sz="1700" dirty="0">
                <a:solidFill>
                  <a:schemeClr val="bg1"/>
                </a:solidFill>
                <a:latin typeface="Arial" panose="020B0604020202020204"/>
                <a:ea typeface="微软雅黑" panose="020B0503020204020204" charset="-122"/>
                <a:cs typeface="+mn-ea"/>
                <a:sym typeface="Arial" panose="020B0604020202020204"/>
              </a:rPr>
              <a:t>添加标题文字</a:t>
            </a:r>
            <a:endParaRPr lang="zh-CN" altLang="en-US" sz="1700" dirty="0">
              <a:solidFill>
                <a:schemeClr val="bg1"/>
              </a:solidFill>
              <a:latin typeface="Arial" panose="020B0604020202020204"/>
              <a:ea typeface="微软雅黑" panose="020B0503020204020204" charset="-122"/>
              <a:cs typeface="+mn-ea"/>
              <a:sym typeface="Arial" panose="020B0604020202020204"/>
            </a:endParaRPr>
          </a:p>
        </p:txBody>
      </p:sp>
      <p:sp>
        <p:nvSpPr>
          <p:cNvPr id="13" name="TextBox 11"/>
          <p:cNvSpPr txBox="1"/>
          <p:nvPr/>
        </p:nvSpPr>
        <p:spPr>
          <a:xfrm>
            <a:off x="6571963" y="4173993"/>
            <a:ext cx="1964347" cy="389920"/>
          </a:xfrm>
          <a:prstGeom prst="rect">
            <a:avLst/>
          </a:prstGeom>
          <a:noFill/>
        </p:spPr>
        <p:txBody>
          <a:bodyPr wrap="none" lIns="121898" tIns="60948" rIns="121898" bIns="60948" rtlCol="0">
            <a:spAutoFit/>
          </a:bodyPr>
          <a:lstStyle/>
          <a:p>
            <a:pPr marL="381000" lvl="1" indent="-381000">
              <a:buFont typeface="Wingdings" panose="05000000000000000000" pitchFamily="2" charset="2"/>
              <a:buChar char="ü"/>
            </a:pPr>
            <a:r>
              <a:rPr lang="zh-CN" altLang="en-US" sz="1700" dirty="0">
                <a:solidFill>
                  <a:schemeClr val="bg1"/>
                </a:solidFill>
                <a:latin typeface="Arial" panose="020B0604020202020204"/>
                <a:ea typeface="微软雅黑" panose="020B0503020204020204" charset="-122"/>
                <a:cs typeface="+mn-ea"/>
                <a:sym typeface="Arial" panose="020B0604020202020204"/>
              </a:rPr>
              <a:t>添加标题文字</a:t>
            </a:r>
            <a:endParaRPr lang="zh-CN" altLang="en-US" sz="1700" dirty="0">
              <a:solidFill>
                <a:schemeClr val="bg1"/>
              </a:solidFill>
              <a:latin typeface="Arial" panose="020B0604020202020204"/>
              <a:ea typeface="微软雅黑" panose="020B0503020204020204" charset="-122"/>
              <a:cs typeface="+mn-ea"/>
              <a:sym typeface="Arial" panose="020B0604020202020204"/>
            </a:endParaRPr>
          </a:p>
        </p:txBody>
      </p:sp>
      <p:sp>
        <p:nvSpPr>
          <p:cNvPr id="14" name="MH_Number_1"/>
          <p:cNvSpPr/>
          <p:nvPr>
            <p:custDataLst>
              <p:tags r:id="rId2"/>
            </p:custDataLst>
          </p:nvPr>
        </p:nvSpPr>
        <p:spPr>
          <a:xfrm>
            <a:off x="2639275" y="2596612"/>
            <a:ext cx="1642715" cy="1643310"/>
          </a:xfrm>
          <a:prstGeom prst="ellipse">
            <a:avLst/>
          </a:prstGeom>
          <a:noFill/>
          <a:ln w="28575">
            <a:noFill/>
          </a:ln>
          <a:effectLst>
            <a:outerShdw blurRad="203200" dist="1143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8000" b="1" dirty="0">
                <a:solidFill>
                  <a:schemeClr val="bg1"/>
                </a:solidFill>
                <a:latin typeface="Agency FB" pitchFamily="34" charset="0"/>
                <a:ea typeface="微软雅黑" panose="020B0503020204020204" charset="-122"/>
                <a:cs typeface="Times New Roman" panose="02020603050405020304" pitchFamily="18" charset="0"/>
                <a:sym typeface="Arial" panose="020B0604020202020204"/>
              </a:rPr>
              <a:t>1</a:t>
            </a:r>
            <a:endParaRPr lang="zh-CN" altLang="en-US" sz="8000" b="1" dirty="0">
              <a:solidFill>
                <a:schemeClr val="bg1"/>
              </a:solidFill>
              <a:latin typeface="Agency FB" pitchFamily="34" charset="0"/>
              <a:ea typeface="微软雅黑" panose="020B0503020204020204" charset="-122"/>
              <a:cs typeface="Times New Roman" panose="02020603050405020304" pitchFamily="18" charset="0"/>
              <a:sym typeface="Arial" panose="020B0604020202020204"/>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randomBar dir="vert"/>
      </p:transition>
    </mc:Choice>
    <mc:Fallback>
      <p:transition spd="slow" advClick="0" advTm="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32"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strVal val="4*#ppt_w"/>
                                          </p:val>
                                        </p:tav>
                                        <p:tav tm="100000">
                                          <p:val>
                                            <p:strVal val="#ppt_w"/>
                                          </p:val>
                                        </p:tav>
                                      </p:tavLst>
                                    </p:anim>
                                    <p:anim calcmode="lin" valueType="num">
                                      <p:cBhvr>
                                        <p:cTn id="15" dur="500" fill="hold"/>
                                        <p:tgtEl>
                                          <p:spTgt spid="9"/>
                                        </p:tgtEl>
                                        <p:attrNameLst>
                                          <p:attrName>ppt_h</p:attrName>
                                        </p:attrNameLst>
                                      </p:cBhvr>
                                      <p:tavLst>
                                        <p:tav tm="0">
                                          <p:val>
                                            <p:strVal val="4*#ppt_h"/>
                                          </p:val>
                                        </p:tav>
                                        <p:tav tm="100000">
                                          <p:val>
                                            <p:strVal val="#ppt_h"/>
                                          </p:val>
                                        </p:tav>
                                      </p:tavLst>
                                    </p:anim>
                                  </p:childTnLst>
                                </p:cTn>
                              </p:par>
                            </p:childTnLst>
                          </p:cTn>
                        </p:par>
                        <p:par>
                          <p:cTn id="16" fill="hold">
                            <p:stCondLst>
                              <p:cond delay="500"/>
                            </p:stCondLst>
                            <p:childTnLst>
                              <p:par>
                                <p:cTn id="17" presetID="12" presetClass="entr" presetSubtype="8"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p:tgtEl>
                                          <p:spTgt spid="10"/>
                                        </p:tgtEl>
                                        <p:attrNameLst>
                                          <p:attrName>ppt_x</p:attrName>
                                        </p:attrNameLst>
                                      </p:cBhvr>
                                      <p:tavLst>
                                        <p:tav tm="0">
                                          <p:val>
                                            <p:strVal val="#ppt_x-#ppt_w*1.125000"/>
                                          </p:val>
                                        </p:tav>
                                        <p:tav tm="100000">
                                          <p:val>
                                            <p:strVal val="#ppt_x"/>
                                          </p:val>
                                        </p:tav>
                                      </p:tavLst>
                                    </p:anim>
                                    <p:animEffect transition="in" filter="wipe(right)">
                                      <p:cBhvr>
                                        <p:cTn id="20" dur="500"/>
                                        <p:tgtEl>
                                          <p:spTgt spid="10"/>
                                        </p:tgtEl>
                                      </p:cBhvr>
                                    </p:animEffect>
                                  </p:childTnLst>
                                </p:cTn>
                              </p:par>
                            </p:childTnLst>
                          </p:cTn>
                        </p:par>
                        <p:par>
                          <p:cTn id="21" fill="hold">
                            <p:stCondLst>
                              <p:cond delay="1000"/>
                            </p:stCondLst>
                            <p:childTnLst>
                              <p:par>
                                <p:cTn id="22" presetID="12" presetClass="entr" presetSubtype="8"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p:tgtEl>
                                          <p:spTgt spid="11"/>
                                        </p:tgtEl>
                                        <p:attrNameLst>
                                          <p:attrName>ppt_x</p:attrName>
                                        </p:attrNameLst>
                                      </p:cBhvr>
                                      <p:tavLst>
                                        <p:tav tm="0">
                                          <p:val>
                                            <p:strVal val="#ppt_x-#ppt_w*1.125000"/>
                                          </p:val>
                                        </p:tav>
                                        <p:tav tm="100000">
                                          <p:val>
                                            <p:strVal val="#ppt_x"/>
                                          </p:val>
                                        </p:tav>
                                      </p:tavLst>
                                    </p:anim>
                                    <p:animEffect transition="in" filter="wipe(right)">
                                      <p:cBhvr>
                                        <p:cTn id="25" dur="500"/>
                                        <p:tgtEl>
                                          <p:spTgt spid="11"/>
                                        </p:tgtEl>
                                      </p:cBhvr>
                                    </p:animEffect>
                                  </p:childTnLst>
                                </p:cTn>
                              </p:par>
                            </p:childTnLst>
                          </p:cTn>
                        </p:par>
                        <p:par>
                          <p:cTn id="26" fill="hold">
                            <p:stCondLst>
                              <p:cond delay="1500"/>
                            </p:stCondLst>
                            <p:childTnLst>
                              <p:par>
                                <p:cTn id="27" presetID="12" presetClass="entr" presetSubtype="8"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p:tgtEl>
                                          <p:spTgt spid="12"/>
                                        </p:tgtEl>
                                        <p:attrNameLst>
                                          <p:attrName>ppt_x</p:attrName>
                                        </p:attrNameLst>
                                      </p:cBhvr>
                                      <p:tavLst>
                                        <p:tav tm="0">
                                          <p:val>
                                            <p:strVal val="#ppt_x-#ppt_w*1.125000"/>
                                          </p:val>
                                        </p:tav>
                                        <p:tav tm="100000">
                                          <p:val>
                                            <p:strVal val="#ppt_x"/>
                                          </p:val>
                                        </p:tav>
                                      </p:tavLst>
                                    </p:anim>
                                    <p:animEffect transition="in" filter="wipe(right)">
                                      <p:cBhvr>
                                        <p:cTn id="30" dur="500"/>
                                        <p:tgtEl>
                                          <p:spTgt spid="12"/>
                                        </p:tgtEl>
                                      </p:cBhvr>
                                    </p:animEffect>
                                  </p:childTnLst>
                                </p:cTn>
                              </p:par>
                            </p:childTnLst>
                          </p:cTn>
                        </p:par>
                        <p:par>
                          <p:cTn id="31" fill="hold">
                            <p:stCondLst>
                              <p:cond delay="2000"/>
                            </p:stCondLst>
                            <p:childTnLst>
                              <p:par>
                                <p:cTn id="32" presetID="12" presetClass="entr" presetSubtype="8"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p:tgtEl>
                                          <p:spTgt spid="13"/>
                                        </p:tgtEl>
                                        <p:attrNameLst>
                                          <p:attrName>ppt_x</p:attrName>
                                        </p:attrNameLst>
                                      </p:cBhvr>
                                      <p:tavLst>
                                        <p:tav tm="0">
                                          <p:val>
                                            <p:strVal val="#ppt_x-#ppt_w*1.125000"/>
                                          </p:val>
                                        </p:tav>
                                        <p:tav tm="100000">
                                          <p:val>
                                            <p:strVal val="#ppt_x"/>
                                          </p:val>
                                        </p:tav>
                                      </p:tavLst>
                                    </p:anim>
                                    <p:animEffect transition="in" filter="wipe(right)">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761706" y="634899"/>
            <a:ext cx="2902857" cy="523220"/>
          </a:xfrm>
          <a:prstGeom prst="rect">
            <a:avLst/>
          </a:prstGeom>
          <a:noFill/>
        </p:spPr>
        <p:txBody>
          <a:bodyPr wrap="square" rtlCol="0">
            <a:spAutoFit/>
          </a:bodyPr>
          <a:lstStyle/>
          <a:p>
            <a:r>
              <a:rPr lang="zh-CN" altLang="en-US" sz="2800" dirty="0">
                <a:solidFill>
                  <a:schemeClr val="bg1"/>
                </a:solidFill>
                <a:latin typeface="Arial" panose="020B0604020202020204"/>
                <a:ea typeface="微软雅黑" panose="020B0503020204020204" charset="-122"/>
                <a:sym typeface="Arial" panose="020B0604020202020204"/>
              </a:rPr>
              <a:t>请输入标题内容</a:t>
            </a:r>
            <a:endParaRPr lang="zh-CN" altLang="en-US" sz="2800" dirty="0">
              <a:solidFill>
                <a:schemeClr val="bg1"/>
              </a:solidFill>
              <a:latin typeface="Arial" panose="020B0604020202020204"/>
              <a:ea typeface="微软雅黑" panose="020B0503020204020204" charset="-122"/>
              <a:sym typeface="Arial" panose="020B0604020202020204"/>
            </a:endParaRPr>
          </a:p>
        </p:txBody>
      </p:sp>
      <p:grpSp>
        <p:nvGrpSpPr>
          <p:cNvPr id="43" name="组合 62"/>
          <p:cNvGrpSpPr/>
          <p:nvPr/>
        </p:nvGrpSpPr>
        <p:grpSpPr>
          <a:xfrm>
            <a:off x="4700942" y="2963239"/>
            <a:ext cx="1883427" cy="3271837"/>
            <a:chOff x="4427198" y="3092063"/>
            <a:chExt cx="1883672" cy="3271080"/>
          </a:xfrm>
        </p:grpSpPr>
        <p:sp>
          <p:nvSpPr>
            <p:cNvPr id="44" name="任意多边形 43"/>
            <p:cNvSpPr/>
            <p:nvPr/>
          </p:nvSpPr>
          <p:spPr>
            <a:xfrm>
              <a:off x="4427198" y="3092063"/>
              <a:ext cx="1883672" cy="1654289"/>
            </a:xfrm>
            <a:custGeom>
              <a:avLst/>
              <a:gdLst>
                <a:gd name="connsiteX0" fmla="*/ 1012372 w 2024744"/>
                <a:gd name="connsiteY0" fmla="*/ 0 h 1778181"/>
                <a:gd name="connsiteX1" fmla="*/ 2024744 w 2024744"/>
                <a:gd name="connsiteY1" fmla="*/ 803366 h 1778181"/>
                <a:gd name="connsiteX2" fmla="*/ 1578399 w 2024744"/>
                <a:gd name="connsiteY2" fmla="*/ 1469530 h 1778181"/>
                <a:gd name="connsiteX3" fmla="*/ 1571378 w 2024744"/>
                <a:gd name="connsiteY3" fmla="*/ 1472554 h 1778181"/>
                <a:gd name="connsiteX4" fmla="*/ 1526368 w 2024744"/>
                <a:gd name="connsiteY4" fmla="*/ 1533011 h 1778181"/>
                <a:gd name="connsiteX5" fmla="*/ 1258661 w 2024744"/>
                <a:gd name="connsiteY5" fmla="*/ 1778181 h 1778181"/>
                <a:gd name="connsiteX6" fmla="*/ 1331080 w 2024744"/>
                <a:gd name="connsiteY6" fmla="*/ 1576978 h 1778181"/>
                <a:gd name="connsiteX7" fmla="*/ 1333637 w 2024744"/>
                <a:gd name="connsiteY7" fmla="*/ 1564743 h 1778181"/>
                <a:gd name="connsiteX8" fmla="*/ 1313421 w 2024744"/>
                <a:gd name="connsiteY8" fmla="*/ 1570614 h 1778181"/>
                <a:gd name="connsiteX9" fmla="*/ 1012372 w 2024744"/>
                <a:gd name="connsiteY9" fmla="*/ 1606732 h 1778181"/>
                <a:gd name="connsiteX10" fmla="*/ 0 w 2024744"/>
                <a:gd name="connsiteY10" fmla="*/ 803366 h 1778181"/>
                <a:gd name="connsiteX11" fmla="*/ 1012372 w 2024744"/>
                <a:gd name="connsiteY11" fmla="*/ 0 h 1778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24744" h="1778181">
                  <a:moveTo>
                    <a:pt x="1012372" y="0"/>
                  </a:moveTo>
                  <a:cubicBezTo>
                    <a:pt x="1571490" y="0"/>
                    <a:pt x="2024744" y="359679"/>
                    <a:pt x="2024744" y="803366"/>
                  </a:cubicBezTo>
                  <a:cubicBezTo>
                    <a:pt x="2024744" y="1080670"/>
                    <a:pt x="1847692" y="1325159"/>
                    <a:pt x="1578399" y="1469530"/>
                  </a:cubicBezTo>
                  <a:lnTo>
                    <a:pt x="1571378" y="1472554"/>
                  </a:lnTo>
                  <a:lnTo>
                    <a:pt x="1526368" y="1533011"/>
                  </a:lnTo>
                  <a:cubicBezTo>
                    <a:pt x="1453040" y="1624455"/>
                    <a:pt x="1358502" y="1720761"/>
                    <a:pt x="1258661" y="1778181"/>
                  </a:cubicBezTo>
                  <a:cubicBezTo>
                    <a:pt x="1290264" y="1709935"/>
                    <a:pt x="1314011" y="1643260"/>
                    <a:pt x="1331080" y="1576978"/>
                  </a:cubicBezTo>
                  <a:lnTo>
                    <a:pt x="1333637" y="1564743"/>
                  </a:lnTo>
                  <a:lnTo>
                    <a:pt x="1313421" y="1570614"/>
                  </a:lnTo>
                  <a:cubicBezTo>
                    <a:pt x="1218319" y="1594087"/>
                    <a:pt x="1117207" y="1606732"/>
                    <a:pt x="1012372" y="1606732"/>
                  </a:cubicBezTo>
                  <a:cubicBezTo>
                    <a:pt x="453254" y="1606732"/>
                    <a:pt x="0" y="1247053"/>
                    <a:pt x="0" y="803366"/>
                  </a:cubicBezTo>
                  <a:cubicBezTo>
                    <a:pt x="0" y="359679"/>
                    <a:pt x="453254" y="0"/>
                    <a:pt x="1012372"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45" name="组合 25"/>
            <p:cNvGrpSpPr/>
            <p:nvPr/>
          </p:nvGrpSpPr>
          <p:grpSpPr>
            <a:xfrm>
              <a:off x="4652603" y="4689055"/>
              <a:ext cx="835266" cy="1674088"/>
              <a:chOff x="1647825" y="4345931"/>
              <a:chExt cx="816298" cy="1636071"/>
            </a:xfrm>
            <a:solidFill>
              <a:srgbClr val="5ABCD2"/>
            </a:solidFill>
          </p:grpSpPr>
          <p:sp>
            <p:nvSpPr>
              <p:cNvPr id="48" name="椭圆 47"/>
              <p:cNvSpPr/>
              <p:nvPr/>
            </p:nvSpPr>
            <p:spPr>
              <a:xfrm>
                <a:off x="1888535" y="4345931"/>
                <a:ext cx="275698" cy="27569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9" name="任意多边形 48"/>
              <p:cNvSpPr/>
              <p:nvPr/>
            </p:nvSpPr>
            <p:spPr>
              <a:xfrm>
                <a:off x="1663381" y="4650115"/>
                <a:ext cx="771956" cy="611131"/>
              </a:xfrm>
              <a:custGeom>
                <a:avLst/>
                <a:gdLst>
                  <a:gd name="connsiteX0" fmla="*/ 101089 w 771956"/>
                  <a:gd name="connsiteY0" fmla="*/ 592751 h 611131"/>
                  <a:gd name="connsiteX1" fmla="*/ 0 w 771956"/>
                  <a:gd name="connsiteY1" fmla="*/ 583561 h 611131"/>
                  <a:gd name="connsiteX2" fmla="*/ 133254 w 771956"/>
                  <a:gd name="connsiteY2" fmla="*/ 87304 h 611131"/>
                  <a:gd name="connsiteX3" fmla="*/ 349218 w 771956"/>
                  <a:gd name="connsiteY3" fmla="*/ 0 h 611131"/>
                  <a:gd name="connsiteX4" fmla="*/ 422738 w 771956"/>
                  <a:gd name="connsiteY4" fmla="*/ 4595 h 611131"/>
                  <a:gd name="connsiteX5" fmla="*/ 634106 w 771956"/>
                  <a:gd name="connsiteY5" fmla="*/ 68924 h 611131"/>
                  <a:gd name="connsiteX6" fmla="*/ 771956 w 771956"/>
                  <a:gd name="connsiteY6" fmla="*/ 588156 h 611131"/>
                  <a:gd name="connsiteX7" fmla="*/ 684651 w 771956"/>
                  <a:gd name="connsiteY7" fmla="*/ 611131 h 611131"/>
                  <a:gd name="connsiteX8" fmla="*/ 583562 w 771956"/>
                  <a:gd name="connsiteY8" fmla="*/ 220558 h 611131"/>
                  <a:gd name="connsiteX9" fmla="*/ 537612 w 771956"/>
                  <a:gd name="connsiteY9" fmla="*/ 238938 h 611131"/>
                  <a:gd name="connsiteX10" fmla="*/ 537612 w 771956"/>
                  <a:gd name="connsiteY10" fmla="*/ 555992 h 611131"/>
                  <a:gd name="connsiteX11" fmla="*/ 225154 w 771956"/>
                  <a:gd name="connsiteY11" fmla="*/ 555992 h 611131"/>
                  <a:gd name="connsiteX12" fmla="*/ 225154 w 771956"/>
                  <a:gd name="connsiteY12" fmla="*/ 229748 h 611131"/>
                  <a:gd name="connsiteX13" fmla="*/ 188394 w 771956"/>
                  <a:gd name="connsiteY13" fmla="*/ 234343 h 611131"/>
                  <a:gd name="connsiteX14" fmla="*/ 101089 w 771956"/>
                  <a:gd name="connsiteY14" fmla="*/ 592751 h 611131"/>
                  <a:gd name="connsiteX0-1" fmla="*/ 101089 w 771956"/>
                  <a:gd name="connsiteY0-2" fmla="*/ 592751 h 611131"/>
                  <a:gd name="connsiteX1-3" fmla="*/ 0 w 771956"/>
                  <a:gd name="connsiteY1-4" fmla="*/ 583561 h 611131"/>
                  <a:gd name="connsiteX2-5" fmla="*/ 133254 w 771956"/>
                  <a:gd name="connsiteY2-6" fmla="*/ 87304 h 611131"/>
                  <a:gd name="connsiteX3-7" fmla="*/ 349218 w 771956"/>
                  <a:gd name="connsiteY3-8" fmla="*/ 0 h 611131"/>
                  <a:gd name="connsiteX4-9" fmla="*/ 422738 w 771956"/>
                  <a:gd name="connsiteY4-10" fmla="*/ 4595 h 611131"/>
                  <a:gd name="connsiteX5-11" fmla="*/ 634106 w 771956"/>
                  <a:gd name="connsiteY5-12" fmla="*/ 68924 h 611131"/>
                  <a:gd name="connsiteX6-13" fmla="*/ 771956 w 771956"/>
                  <a:gd name="connsiteY6-14" fmla="*/ 588156 h 611131"/>
                  <a:gd name="connsiteX7-15" fmla="*/ 684651 w 771956"/>
                  <a:gd name="connsiteY7-16" fmla="*/ 611131 h 611131"/>
                  <a:gd name="connsiteX8-17" fmla="*/ 583562 w 771956"/>
                  <a:gd name="connsiteY8-18" fmla="*/ 220558 h 611131"/>
                  <a:gd name="connsiteX9-19" fmla="*/ 537612 w 771956"/>
                  <a:gd name="connsiteY9-20" fmla="*/ 238938 h 611131"/>
                  <a:gd name="connsiteX10-21" fmla="*/ 537612 w 771956"/>
                  <a:gd name="connsiteY10-22" fmla="*/ 555992 h 611131"/>
                  <a:gd name="connsiteX11-23" fmla="*/ 225154 w 771956"/>
                  <a:gd name="connsiteY11-24" fmla="*/ 555992 h 611131"/>
                  <a:gd name="connsiteX12-25" fmla="*/ 225154 w 771956"/>
                  <a:gd name="connsiteY12-26" fmla="*/ 229748 h 611131"/>
                  <a:gd name="connsiteX13-27" fmla="*/ 188394 w 771956"/>
                  <a:gd name="connsiteY13-28" fmla="*/ 234343 h 611131"/>
                  <a:gd name="connsiteX14-29" fmla="*/ 101089 w 771956"/>
                  <a:gd name="connsiteY14-30" fmla="*/ 592751 h 611131"/>
                  <a:gd name="connsiteX0-31" fmla="*/ 101089 w 771956"/>
                  <a:gd name="connsiteY0-32" fmla="*/ 592751 h 611131"/>
                  <a:gd name="connsiteX1-33" fmla="*/ 0 w 771956"/>
                  <a:gd name="connsiteY1-34" fmla="*/ 583561 h 611131"/>
                  <a:gd name="connsiteX2-35" fmla="*/ 133254 w 771956"/>
                  <a:gd name="connsiteY2-36" fmla="*/ 87304 h 611131"/>
                  <a:gd name="connsiteX3-37" fmla="*/ 349218 w 771956"/>
                  <a:gd name="connsiteY3-38" fmla="*/ 0 h 611131"/>
                  <a:gd name="connsiteX4-39" fmla="*/ 422738 w 771956"/>
                  <a:gd name="connsiteY4-40" fmla="*/ 4595 h 611131"/>
                  <a:gd name="connsiteX5-41" fmla="*/ 634106 w 771956"/>
                  <a:gd name="connsiteY5-42" fmla="*/ 68924 h 611131"/>
                  <a:gd name="connsiteX6-43" fmla="*/ 771956 w 771956"/>
                  <a:gd name="connsiteY6-44" fmla="*/ 588156 h 611131"/>
                  <a:gd name="connsiteX7-45" fmla="*/ 684651 w 771956"/>
                  <a:gd name="connsiteY7-46" fmla="*/ 611131 h 611131"/>
                  <a:gd name="connsiteX8-47" fmla="*/ 583562 w 771956"/>
                  <a:gd name="connsiteY8-48" fmla="*/ 220558 h 611131"/>
                  <a:gd name="connsiteX9-49" fmla="*/ 537612 w 771956"/>
                  <a:gd name="connsiteY9-50" fmla="*/ 238938 h 611131"/>
                  <a:gd name="connsiteX10-51" fmla="*/ 537612 w 771956"/>
                  <a:gd name="connsiteY10-52" fmla="*/ 555992 h 611131"/>
                  <a:gd name="connsiteX11-53" fmla="*/ 225154 w 771956"/>
                  <a:gd name="connsiteY11-54" fmla="*/ 555992 h 611131"/>
                  <a:gd name="connsiteX12-55" fmla="*/ 225154 w 771956"/>
                  <a:gd name="connsiteY12-56" fmla="*/ 229748 h 611131"/>
                  <a:gd name="connsiteX13-57" fmla="*/ 188394 w 771956"/>
                  <a:gd name="connsiteY13-58" fmla="*/ 234343 h 611131"/>
                  <a:gd name="connsiteX14-59" fmla="*/ 101089 w 771956"/>
                  <a:gd name="connsiteY14-60" fmla="*/ 592751 h 611131"/>
                  <a:gd name="connsiteX0-61" fmla="*/ 101089 w 771956"/>
                  <a:gd name="connsiteY0-62" fmla="*/ 592751 h 611131"/>
                  <a:gd name="connsiteX1-63" fmla="*/ 0 w 771956"/>
                  <a:gd name="connsiteY1-64" fmla="*/ 583561 h 611131"/>
                  <a:gd name="connsiteX2-65" fmla="*/ 133254 w 771956"/>
                  <a:gd name="connsiteY2-66" fmla="*/ 87304 h 611131"/>
                  <a:gd name="connsiteX3-67" fmla="*/ 349218 w 771956"/>
                  <a:gd name="connsiteY3-68" fmla="*/ 0 h 611131"/>
                  <a:gd name="connsiteX4-69" fmla="*/ 422738 w 771956"/>
                  <a:gd name="connsiteY4-70" fmla="*/ 4595 h 611131"/>
                  <a:gd name="connsiteX5-71" fmla="*/ 634106 w 771956"/>
                  <a:gd name="connsiteY5-72" fmla="*/ 68924 h 611131"/>
                  <a:gd name="connsiteX6-73" fmla="*/ 771956 w 771956"/>
                  <a:gd name="connsiteY6-74" fmla="*/ 588156 h 611131"/>
                  <a:gd name="connsiteX7-75" fmla="*/ 684651 w 771956"/>
                  <a:gd name="connsiteY7-76" fmla="*/ 611131 h 611131"/>
                  <a:gd name="connsiteX8-77" fmla="*/ 583562 w 771956"/>
                  <a:gd name="connsiteY8-78" fmla="*/ 220558 h 611131"/>
                  <a:gd name="connsiteX9-79" fmla="*/ 537612 w 771956"/>
                  <a:gd name="connsiteY9-80" fmla="*/ 238938 h 611131"/>
                  <a:gd name="connsiteX10-81" fmla="*/ 537612 w 771956"/>
                  <a:gd name="connsiteY10-82" fmla="*/ 555992 h 611131"/>
                  <a:gd name="connsiteX11-83" fmla="*/ 225154 w 771956"/>
                  <a:gd name="connsiteY11-84" fmla="*/ 555992 h 611131"/>
                  <a:gd name="connsiteX12-85" fmla="*/ 225154 w 771956"/>
                  <a:gd name="connsiteY12-86" fmla="*/ 229748 h 611131"/>
                  <a:gd name="connsiteX13-87" fmla="*/ 188394 w 771956"/>
                  <a:gd name="connsiteY13-88" fmla="*/ 234343 h 611131"/>
                  <a:gd name="connsiteX14-89" fmla="*/ 101089 w 771956"/>
                  <a:gd name="connsiteY14-90" fmla="*/ 592751 h 611131"/>
                  <a:gd name="connsiteX0-91" fmla="*/ 101089 w 771956"/>
                  <a:gd name="connsiteY0-92" fmla="*/ 592751 h 611131"/>
                  <a:gd name="connsiteX1-93" fmla="*/ 0 w 771956"/>
                  <a:gd name="connsiteY1-94" fmla="*/ 583561 h 611131"/>
                  <a:gd name="connsiteX2-95" fmla="*/ 133254 w 771956"/>
                  <a:gd name="connsiteY2-96" fmla="*/ 87304 h 611131"/>
                  <a:gd name="connsiteX3-97" fmla="*/ 349218 w 771956"/>
                  <a:gd name="connsiteY3-98" fmla="*/ 0 h 611131"/>
                  <a:gd name="connsiteX4-99" fmla="*/ 422738 w 771956"/>
                  <a:gd name="connsiteY4-100" fmla="*/ 4595 h 611131"/>
                  <a:gd name="connsiteX5-101" fmla="*/ 634106 w 771956"/>
                  <a:gd name="connsiteY5-102" fmla="*/ 68924 h 611131"/>
                  <a:gd name="connsiteX6-103" fmla="*/ 771956 w 771956"/>
                  <a:gd name="connsiteY6-104" fmla="*/ 588156 h 611131"/>
                  <a:gd name="connsiteX7-105" fmla="*/ 684651 w 771956"/>
                  <a:gd name="connsiteY7-106" fmla="*/ 611131 h 611131"/>
                  <a:gd name="connsiteX8-107" fmla="*/ 583562 w 771956"/>
                  <a:gd name="connsiteY8-108" fmla="*/ 220558 h 611131"/>
                  <a:gd name="connsiteX9-109" fmla="*/ 537612 w 771956"/>
                  <a:gd name="connsiteY9-110" fmla="*/ 238938 h 611131"/>
                  <a:gd name="connsiteX10-111" fmla="*/ 537612 w 771956"/>
                  <a:gd name="connsiteY10-112" fmla="*/ 555992 h 611131"/>
                  <a:gd name="connsiteX11-113" fmla="*/ 225154 w 771956"/>
                  <a:gd name="connsiteY11-114" fmla="*/ 555992 h 611131"/>
                  <a:gd name="connsiteX12-115" fmla="*/ 225154 w 771956"/>
                  <a:gd name="connsiteY12-116" fmla="*/ 229748 h 611131"/>
                  <a:gd name="connsiteX13-117" fmla="*/ 188394 w 771956"/>
                  <a:gd name="connsiteY13-118" fmla="*/ 234343 h 611131"/>
                  <a:gd name="connsiteX14-119" fmla="*/ 101089 w 771956"/>
                  <a:gd name="connsiteY14-120" fmla="*/ 592751 h 611131"/>
                  <a:gd name="connsiteX0-121" fmla="*/ 101089 w 771956"/>
                  <a:gd name="connsiteY0-122" fmla="*/ 592751 h 611131"/>
                  <a:gd name="connsiteX1-123" fmla="*/ 0 w 771956"/>
                  <a:gd name="connsiteY1-124" fmla="*/ 583561 h 611131"/>
                  <a:gd name="connsiteX2-125" fmla="*/ 133254 w 771956"/>
                  <a:gd name="connsiteY2-126" fmla="*/ 87304 h 611131"/>
                  <a:gd name="connsiteX3-127" fmla="*/ 349218 w 771956"/>
                  <a:gd name="connsiteY3-128" fmla="*/ 0 h 611131"/>
                  <a:gd name="connsiteX4-129" fmla="*/ 422738 w 771956"/>
                  <a:gd name="connsiteY4-130" fmla="*/ 2214 h 611131"/>
                  <a:gd name="connsiteX5-131" fmla="*/ 634106 w 771956"/>
                  <a:gd name="connsiteY5-132" fmla="*/ 68924 h 611131"/>
                  <a:gd name="connsiteX6-133" fmla="*/ 771956 w 771956"/>
                  <a:gd name="connsiteY6-134" fmla="*/ 588156 h 611131"/>
                  <a:gd name="connsiteX7-135" fmla="*/ 684651 w 771956"/>
                  <a:gd name="connsiteY7-136" fmla="*/ 611131 h 611131"/>
                  <a:gd name="connsiteX8-137" fmla="*/ 583562 w 771956"/>
                  <a:gd name="connsiteY8-138" fmla="*/ 220558 h 611131"/>
                  <a:gd name="connsiteX9-139" fmla="*/ 537612 w 771956"/>
                  <a:gd name="connsiteY9-140" fmla="*/ 238938 h 611131"/>
                  <a:gd name="connsiteX10-141" fmla="*/ 537612 w 771956"/>
                  <a:gd name="connsiteY10-142" fmla="*/ 555992 h 611131"/>
                  <a:gd name="connsiteX11-143" fmla="*/ 225154 w 771956"/>
                  <a:gd name="connsiteY11-144" fmla="*/ 555992 h 611131"/>
                  <a:gd name="connsiteX12-145" fmla="*/ 225154 w 771956"/>
                  <a:gd name="connsiteY12-146" fmla="*/ 229748 h 611131"/>
                  <a:gd name="connsiteX13-147" fmla="*/ 188394 w 771956"/>
                  <a:gd name="connsiteY13-148" fmla="*/ 234343 h 611131"/>
                  <a:gd name="connsiteX14-149" fmla="*/ 101089 w 771956"/>
                  <a:gd name="connsiteY14-150" fmla="*/ 592751 h 61113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Lst>
                <a:rect l="l" t="t" r="r" b="b"/>
                <a:pathLst>
                  <a:path w="771956" h="611131">
                    <a:moveTo>
                      <a:pt x="101089" y="592751"/>
                    </a:moveTo>
                    <a:lnTo>
                      <a:pt x="0" y="583561"/>
                    </a:lnTo>
                    <a:lnTo>
                      <a:pt x="133254" y="87304"/>
                    </a:lnTo>
                    <a:cubicBezTo>
                      <a:pt x="145711" y="62965"/>
                      <a:pt x="277230" y="29101"/>
                      <a:pt x="349218" y="0"/>
                    </a:cubicBezTo>
                    <a:lnTo>
                      <a:pt x="422738" y="2214"/>
                    </a:lnTo>
                    <a:cubicBezTo>
                      <a:pt x="493194" y="23657"/>
                      <a:pt x="625562" y="47481"/>
                      <a:pt x="634106" y="68924"/>
                    </a:cubicBezTo>
                    <a:lnTo>
                      <a:pt x="771956" y="588156"/>
                    </a:lnTo>
                    <a:lnTo>
                      <a:pt x="684651" y="611131"/>
                    </a:lnTo>
                    <a:lnTo>
                      <a:pt x="583562" y="220558"/>
                    </a:lnTo>
                    <a:cubicBezTo>
                      <a:pt x="573008" y="193347"/>
                      <a:pt x="552929" y="232811"/>
                      <a:pt x="537612" y="238938"/>
                    </a:cubicBezTo>
                    <a:lnTo>
                      <a:pt x="537612" y="555992"/>
                    </a:lnTo>
                    <a:lnTo>
                      <a:pt x="225154" y="555992"/>
                    </a:lnTo>
                    <a:lnTo>
                      <a:pt x="225154" y="229748"/>
                    </a:lnTo>
                    <a:cubicBezTo>
                      <a:pt x="212901" y="231280"/>
                      <a:pt x="198266" y="213761"/>
                      <a:pt x="188394" y="234343"/>
                    </a:cubicBezTo>
                    <a:lnTo>
                      <a:pt x="101089" y="592751"/>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0" name="任意多边形 49"/>
              <p:cNvSpPr/>
              <p:nvPr/>
            </p:nvSpPr>
            <p:spPr>
              <a:xfrm>
                <a:off x="1647825" y="5272089"/>
                <a:ext cx="107156" cy="76972"/>
              </a:xfrm>
              <a:custGeom>
                <a:avLst/>
                <a:gdLst>
                  <a:gd name="connsiteX0" fmla="*/ 107156 w 107156"/>
                  <a:gd name="connsiteY0" fmla="*/ 23812 h 76200"/>
                  <a:gd name="connsiteX1" fmla="*/ 0 w 107156"/>
                  <a:gd name="connsiteY1" fmla="*/ 0 h 76200"/>
                  <a:gd name="connsiteX2" fmla="*/ 42863 w 107156"/>
                  <a:gd name="connsiteY2" fmla="*/ 76200 h 76200"/>
                  <a:gd name="connsiteX3" fmla="*/ 107156 w 107156"/>
                  <a:gd name="connsiteY3" fmla="*/ 23812 h 76200"/>
                  <a:gd name="connsiteX0-1" fmla="*/ 107156 w 107156"/>
                  <a:gd name="connsiteY0-2" fmla="*/ 23812 h 76200"/>
                  <a:gd name="connsiteX1-3" fmla="*/ 0 w 107156"/>
                  <a:gd name="connsiteY1-4" fmla="*/ 0 h 76200"/>
                  <a:gd name="connsiteX2-5" fmla="*/ 42863 w 107156"/>
                  <a:gd name="connsiteY2-6" fmla="*/ 76200 h 76200"/>
                  <a:gd name="connsiteX3-7" fmla="*/ 107156 w 107156"/>
                  <a:gd name="connsiteY3-8" fmla="*/ 23812 h 76200"/>
                  <a:gd name="connsiteX0-9" fmla="*/ 107156 w 107156"/>
                  <a:gd name="connsiteY0-10" fmla="*/ 23812 h 76200"/>
                  <a:gd name="connsiteX1-11" fmla="*/ 0 w 107156"/>
                  <a:gd name="connsiteY1-12" fmla="*/ 0 h 76200"/>
                  <a:gd name="connsiteX2-13" fmla="*/ 42863 w 107156"/>
                  <a:gd name="connsiteY2-14" fmla="*/ 76200 h 76200"/>
                  <a:gd name="connsiteX3-15" fmla="*/ 107156 w 107156"/>
                  <a:gd name="connsiteY3-16" fmla="*/ 23812 h 76200"/>
                  <a:gd name="connsiteX0-17" fmla="*/ 107156 w 107156"/>
                  <a:gd name="connsiteY0-18" fmla="*/ 23812 h 76857"/>
                  <a:gd name="connsiteX1-19" fmla="*/ 0 w 107156"/>
                  <a:gd name="connsiteY1-20" fmla="*/ 0 h 76857"/>
                  <a:gd name="connsiteX2-21" fmla="*/ 42863 w 107156"/>
                  <a:gd name="connsiteY2-22" fmla="*/ 76200 h 76857"/>
                  <a:gd name="connsiteX3-23" fmla="*/ 107156 w 107156"/>
                  <a:gd name="connsiteY3-24" fmla="*/ 23812 h 76857"/>
                  <a:gd name="connsiteX0-25" fmla="*/ 107156 w 107156"/>
                  <a:gd name="connsiteY0-26" fmla="*/ 23812 h 76972"/>
                  <a:gd name="connsiteX1-27" fmla="*/ 0 w 107156"/>
                  <a:gd name="connsiteY1-28" fmla="*/ 0 h 76972"/>
                  <a:gd name="connsiteX2-29" fmla="*/ 42863 w 107156"/>
                  <a:gd name="connsiteY2-30" fmla="*/ 76200 h 76972"/>
                  <a:gd name="connsiteX3-31" fmla="*/ 107156 w 107156"/>
                  <a:gd name="connsiteY3-32" fmla="*/ 23812 h 76972"/>
                </a:gdLst>
                <a:ahLst/>
                <a:cxnLst>
                  <a:cxn ang="0">
                    <a:pos x="connsiteX0-1" y="connsiteY0-2"/>
                  </a:cxn>
                  <a:cxn ang="0">
                    <a:pos x="connsiteX1-3" y="connsiteY1-4"/>
                  </a:cxn>
                  <a:cxn ang="0">
                    <a:pos x="connsiteX2-5" y="connsiteY2-6"/>
                  </a:cxn>
                  <a:cxn ang="0">
                    <a:pos x="connsiteX3-7" y="connsiteY3-8"/>
                  </a:cxn>
                </a:cxnLst>
                <a:rect l="l" t="t" r="r" b="b"/>
                <a:pathLst>
                  <a:path w="107156" h="76972">
                    <a:moveTo>
                      <a:pt x="107156" y="23812"/>
                    </a:moveTo>
                    <a:lnTo>
                      <a:pt x="0" y="0"/>
                    </a:lnTo>
                    <a:cubicBezTo>
                      <a:pt x="1" y="56356"/>
                      <a:pt x="16668" y="67469"/>
                      <a:pt x="42863" y="76200"/>
                    </a:cubicBezTo>
                    <a:cubicBezTo>
                      <a:pt x="73819" y="82549"/>
                      <a:pt x="95250" y="48419"/>
                      <a:pt x="107156" y="23812"/>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1" name="任意多边形 50"/>
              <p:cNvSpPr/>
              <p:nvPr/>
            </p:nvSpPr>
            <p:spPr>
              <a:xfrm flipH="1">
                <a:off x="2344848" y="5272089"/>
                <a:ext cx="107156" cy="76972"/>
              </a:xfrm>
              <a:custGeom>
                <a:avLst/>
                <a:gdLst>
                  <a:gd name="connsiteX0" fmla="*/ 107156 w 107156"/>
                  <a:gd name="connsiteY0" fmla="*/ 23812 h 76200"/>
                  <a:gd name="connsiteX1" fmla="*/ 0 w 107156"/>
                  <a:gd name="connsiteY1" fmla="*/ 0 h 76200"/>
                  <a:gd name="connsiteX2" fmla="*/ 42863 w 107156"/>
                  <a:gd name="connsiteY2" fmla="*/ 76200 h 76200"/>
                  <a:gd name="connsiteX3" fmla="*/ 107156 w 107156"/>
                  <a:gd name="connsiteY3" fmla="*/ 23812 h 76200"/>
                  <a:gd name="connsiteX0-1" fmla="*/ 107156 w 107156"/>
                  <a:gd name="connsiteY0-2" fmla="*/ 23812 h 76200"/>
                  <a:gd name="connsiteX1-3" fmla="*/ 0 w 107156"/>
                  <a:gd name="connsiteY1-4" fmla="*/ 0 h 76200"/>
                  <a:gd name="connsiteX2-5" fmla="*/ 42863 w 107156"/>
                  <a:gd name="connsiteY2-6" fmla="*/ 76200 h 76200"/>
                  <a:gd name="connsiteX3-7" fmla="*/ 107156 w 107156"/>
                  <a:gd name="connsiteY3-8" fmla="*/ 23812 h 76200"/>
                  <a:gd name="connsiteX0-9" fmla="*/ 107156 w 107156"/>
                  <a:gd name="connsiteY0-10" fmla="*/ 23812 h 76200"/>
                  <a:gd name="connsiteX1-11" fmla="*/ 0 w 107156"/>
                  <a:gd name="connsiteY1-12" fmla="*/ 0 h 76200"/>
                  <a:gd name="connsiteX2-13" fmla="*/ 42863 w 107156"/>
                  <a:gd name="connsiteY2-14" fmla="*/ 76200 h 76200"/>
                  <a:gd name="connsiteX3-15" fmla="*/ 107156 w 107156"/>
                  <a:gd name="connsiteY3-16" fmla="*/ 23812 h 76200"/>
                  <a:gd name="connsiteX0-17" fmla="*/ 107156 w 107156"/>
                  <a:gd name="connsiteY0-18" fmla="*/ 23812 h 76857"/>
                  <a:gd name="connsiteX1-19" fmla="*/ 0 w 107156"/>
                  <a:gd name="connsiteY1-20" fmla="*/ 0 h 76857"/>
                  <a:gd name="connsiteX2-21" fmla="*/ 42863 w 107156"/>
                  <a:gd name="connsiteY2-22" fmla="*/ 76200 h 76857"/>
                  <a:gd name="connsiteX3-23" fmla="*/ 107156 w 107156"/>
                  <a:gd name="connsiteY3-24" fmla="*/ 23812 h 76857"/>
                  <a:gd name="connsiteX0-25" fmla="*/ 107156 w 107156"/>
                  <a:gd name="connsiteY0-26" fmla="*/ 23812 h 76972"/>
                  <a:gd name="connsiteX1-27" fmla="*/ 0 w 107156"/>
                  <a:gd name="connsiteY1-28" fmla="*/ 0 h 76972"/>
                  <a:gd name="connsiteX2-29" fmla="*/ 42863 w 107156"/>
                  <a:gd name="connsiteY2-30" fmla="*/ 76200 h 76972"/>
                  <a:gd name="connsiteX3-31" fmla="*/ 107156 w 107156"/>
                  <a:gd name="connsiteY3-32" fmla="*/ 23812 h 76972"/>
                </a:gdLst>
                <a:ahLst/>
                <a:cxnLst>
                  <a:cxn ang="0">
                    <a:pos x="connsiteX0-1" y="connsiteY0-2"/>
                  </a:cxn>
                  <a:cxn ang="0">
                    <a:pos x="connsiteX1-3" y="connsiteY1-4"/>
                  </a:cxn>
                  <a:cxn ang="0">
                    <a:pos x="connsiteX2-5" y="connsiteY2-6"/>
                  </a:cxn>
                  <a:cxn ang="0">
                    <a:pos x="connsiteX3-7" y="connsiteY3-8"/>
                  </a:cxn>
                </a:cxnLst>
                <a:rect l="l" t="t" r="r" b="b"/>
                <a:pathLst>
                  <a:path w="107156" h="76972">
                    <a:moveTo>
                      <a:pt x="107156" y="23812"/>
                    </a:moveTo>
                    <a:lnTo>
                      <a:pt x="0" y="0"/>
                    </a:lnTo>
                    <a:cubicBezTo>
                      <a:pt x="1" y="56356"/>
                      <a:pt x="16668" y="67469"/>
                      <a:pt x="42863" y="76200"/>
                    </a:cubicBezTo>
                    <a:cubicBezTo>
                      <a:pt x="73819" y="82549"/>
                      <a:pt x="95250" y="48419"/>
                      <a:pt x="107156" y="23812"/>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2" name="任意多边形 51"/>
              <p:cNvSpPr/>
              <p:nvPr/>
            </p:nvSpPr>
            <p:spPr>
              <a:xfrm>
                <a:off x="2350293" y="5366534"/>
                <a:ext cx="113830" cy="412760"/>
              </a:xfrm>
              <a:custGeom>
                <a:avLst/>
                <a:gdLst>
                  <a:gd name="connsiteX0" fmla="*/ 34055 w 113830"/>
                  <a:gd name="connsiteY0" fmla="*/ 0 h 412760"/>
                  <a:gd name="connsiteX1" fmla="*/ 79774 w 113830"/>
                  <a:gd name="connsiteY1" fmla="*/ 0 h 412760"/>
                  <a:gd name="connsiteX2" fmla="*/ 79774 w 113830"/>
                  <a:gd name="connsiteY2" fmla="*/ 17472 h 412760"/>
                  <a:gd name="connsiteX3" fmla="*/ 94858 w 113830"/>
                  <a:gd name="connsiteY3" fmla="*/ 17472 h 412760"/>
                  <a:gd name="connsiteX4" fmla="*/ 113830 w 113830"/>
                  <a:gd name="connsiteY4" fmla="*/ 36444 h 412760"/>
                  <a:gd name="connsiteX5" fmla="*/ 113830 w 113830"/>
                  <a:gd name="connsiteY5" fmla="*/ 393788 h 412760"/>
                  <a:gd name="connsiteX6" fmla="*/ 94858 w 113830"/>
                  <a:gd name="connsiteY6" fmla="*/ 412760 h 412760"/>
                  <a:gd name="connsiteX7" fmla="*/ 18972 w 113830"/>
                  <a:gd name="connsiteY7" fmla="*/ 412760 h 412760"/>
                  <a:gd name="connsiteX8" fmla="*/ 0 w 113830"/>
                  <a:gd name="connsiteY8" fmla="*/ 393788 h 412760"/>
                  <a:gd name="connsiteX9" fmla="*/ 0 w 113830"/>
                  <a:gd name="connsiteY9" fmla="*/ 36444 h 412760"/>
                  <a:gd name="connsiteX10" fmla="*/ 18972 w 113830"/>
                  <a:gd name="connsiteY10" fmla="*/ 17472 h 412760"/>
                  <a:gd name="connsiteX11" fmla="*/ 34055 w 113830"/>
                  <a:gd name="connsiteY11" fmla="*/ 17472 h 412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3830" h="412760">
                    <a:moveTo>
                      <a:pt x="34055" y="0"/>
                    </a:moveTo>
                    <a:lnTo>
                      <a:pt x="79774" y="0"/>
                    </a:lnTo>
                    <a:lnTo>
                      <a:pt x="79774" y="17472"/>
                    </a:lnTo>
                    <a:lnTo>
                      <a:pt x="94858" y="17472"/>
                    </a:lnTo>
                    <a:cubicBezTo>
                      <a:pt x="105336" y="17472"/>
                      <a:pt x="113830" y="25966"/>
                      <a:pt x="113830" y="36444"/>
                    </a:cubicBezTo>
                    <a:lnTo>
                      <a:pt x="113830" y="393788"/>
                    </a:lnTo>
                    <a:cubicBezTo>
                      <a:pt x="113830" y="404266"/>
                      <a:pt x="105336" y="412760"/>
                      <a:pt x="94858" y="412760"/>
                    </a:cubicBezTo>
                    <a:lnTo>
                      <a:pt x="18972" y="412760"/>
                    </a:lnTo>
                    <a:cubicBezTo>
                      <a:pt x="8494" y="412760"/>
                      <a:pt x="0" y="404266"/>
                      <a:pt x="0" y="393788"/>
                    </a:cubicBezTo>
                    <a:lnTo>
                      <a:pt x="0" y="36444"/>
                    </a:lnTo>
                    <a:cubicBezTo>
                      <a:pt x="0" y="25966"/>
                      <a:pt x="8494" y="17472"/>
                      <a:pt x="18972" y="17472"/>
                    </a:cubicBezTo>
                    <a:lnTo>
                      <a:pt x="34055" y="17472"/>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3" name="任意多边形 52"/>
              <p:cNvSpPr/>
              <p:nvPr/>
            </p:nvSpPr>
            <p:spPr>
              <a:xfrm>
                <a:off x="1900234" y="5253040"/>
                <a:ext cx="311951" cy="728962"/>
              </a:xfrm>
              <a:custGeom>
                <a:avLst/>
                <a:gdLst>
                  <a:gd name="connsiteX0" fmla="*/ 311943 w 311943"/>
                  <a:gd name="connsiteY0" fmla="*/ 647700 h 669131"/>
                  <a:gd name="connsiteX1" fmla="*/ 311943 w 311943"/>
                  <a:gd name="connsiteY1" fmla="*/ 0 h 669131"/>
                  <a:gd name="connsiteX2" fmla="*/ 0 w 311943"/>
                  <a:gd name="connsiteY2" fmla="*/ 0 h 669131"/>
                  <a:gd name="connsiteX3" fmla="*/ 0 w 311943"/>
                  <a:gd name="connsiteY3" fmla="*/ 669131 h 669131"/>
                  <a:gd name="connsiteX4" fmla="*/ 111918 w 311943"/>
                  <a:gd name="connsiteY4" fmla="*/ 669131 h 669131"/>
                  <a:gd name="connsiteX5" fmla="*/ 111918 w 311943"/>
                  <a:gd name="connsiteY5" fmla="*/ 92868 h 669131"/>
                  <a:gd name="connsiteX6" fmla="*/ 192881 w 311943"/>
                  <a:gd name="connsiteY6" fmla="*/ 92868 h 669131"/>
                  <a:gd name="connsiteX7" fmla="*/ 192881 w 311943"/>
                  <a:gd name="connsiteY7" fmla="*/ 652462 h 669131"/>
                  <a:gd name="connsiteX8" fmla="*/ 311943 w 311943"/>
                  <a:gd name="connsiteY8" fmla="*/ 647700 h 669131"/>
                  <a:gd name="connsiteX0-1" fmla="*/ 312037 w 312037"/>
                  <a:gd name="connsiteY0-2" fmla="*/ 647700 h 695589"/>
                  <a:gd name="connsiteX1-3" fmla="*/ 312037 w 312037"/>
                  <a:gd name="connsiteY1-4" fmla="*/ 0 h 695589"/>
                  <a:gd name="connsiteX2-5" fmla="*/ 94 w 312037"/>
                  <a:gd name="connsiteY2-6" fmla="*/ 0 h 695589"/>
                  <a:gd name="connsiteX3-7" fmla="*/ 94 w 312037"/>
                  <a:gd name="connsiteY3-8" fmla="*/ 669131 h 695589"/>
                  <a:gd name="connsiteX4-9" fmla="*/ 112012 w 312037"/>
                  <a:gd name="connsiteY4-10" fmla="*/ 669131 h 695589"/>
                  <a:gd name="connsiteX5-11" fmla="*/ 112012 w 312037"/>
                  <a:gd name="connsiteY5-12" fmla="*/ 92868 h 695589"/>
                  <a:gd name="connsiteX6-13" fmla="*/ 192975 w 312037"/>
                  <a:gd name="connsiteY6-14" fmla="*/ 92868 h 695589"/>
                  <a:gd name="connsiteX7-15" fmla="*/ 192975 w 312037"/>
                  <a:gd name="connsiteY7-16" fmla="*/ 652462 h 695589"/>
                  <a:gd name="connsiteX8-17" fmla="*/ 312037 w 312037"/>
                  <a:gd name="connsiteY8-18" fmla="*/ 647700 h 695589"/>
                  <a:gd name="connsiteX0-19" fmla="*/ 312010 w 312010"/>
                  <a:gd name="connsiteY0-20" fmla="*/ 647700 h 712012"/>
                  <a:gd name="connsiteX1-21" fmla="*/ 312010 w 312010"/>
                  <a:gd name="connsiteY1-22" fmla="*/ 0 h 712012"/>
                  <a:gd name="connsiteX2-23" fmla="*/ 67 w 312010"/>
                  <a:gd name="connsiteY2-24" fmla="*/ 0 h 712012"/>
                  <a:gd name="connsiteX3-25" fmla="*/ 67 w 312010"/>
                  <a:gd name="connsiteY3-26" fmla="*/ 669131 h 712012"/>
                  <a:gd name="connsiteX4-27" fmla="*/ 111985 w 312010"/>
                  <a:gd name="connsiteY4-28" fmla="*/ 669131 h 712012"/>
                  <a:gd name="connsiteX5-29" fmla="*/ 111985 w 312010"/>
                  <a:gd name="connsiteY5-30" fmla="*/ 92868 h 712012"/>
                  <a:gd name="connsiteX6-31" fmla="*/ 192948 w 312010"/>
                  <a:gd name="connsiteY6-32" fmla="*/ 92868 h 712012"/>
                  <a:gd name="connsiteX7-33" fmla="*/ 192948 w 312010"/>
                  <a:gd name="connsiteY7-34" fmla="*/ 652462 h 712012"/>
                  <a:gd name="connsiteX8-35" fmla="*/ 312010 w 312010"/>
                  <a:gd name="connsiteY8-36" fmla="*/ 647700 h 712012"/>
                  <a:gd name="connsiteX0-37" fmla="*/ 312010 w 312010"/>
                  <a:gd name="connsiteY0-38" fmla="*/ 647700 h 712012"/>
                  <a:gd name="connsiteX1-39" fmla="*/ 312010 w 312010"/>
                  <a:gd name="connsiteY1-40" fmla="*/ 0 h 712012"/>
                  <a:gd name="connsiteX2-41" fmla="*/ 67 w 312010"/>
                  <a:gd name="connsiteY2-42" fmla="*/ 0 h 712012"/>
                  <a:gd name="connsiteX3-43" fmla="*/ 67 w 312010"/>
                  <a:gd name="connsiteY3-44" fmla="*/ 669131 h 712012"/>
                  <a:gd name="connsiteX4-45" fmla="*/ 111985 w 312010"/>
                  <a:gd name="connsiteY4-46" fmla="*/ 669131 h 712012"/>
                  <a:gd name="connsiteX5-47" fmla="*/ 111985 w 312010"/>
                  <a:gd name="connsiteY5-48" fmla="*/ 92868 h 712012"/>
                  <a:gd name="connsiteX6-49" fmla="*/ 192948 w 312010"/>
                  <a:gd name="connsiteY6-50" fmla="*/ 92868 h 712012"/>
                  <a:gd name="connsiteX7-51" fmla="*/ 192948 w 312010"/>
                  <a:gd name="connsiteY7-52" fmla="*/ 652462 h 712012"/>
                  <a:gd name="connsiteX8-53" fmla="*/ 312010 w 312010"/>
                  <a:gd name="connsiteY8-54" fmla="*/ 647700 h 712012"/>
                  <a:gd name="connsiteX0-55" fmla="*/ 312010 w 312013"/>
                  <a:gd name="connsiteY0-56" fmla="*/ 647700 h 719108"/>
                  <a:gd name="connsiteX1-57" fmla="*/ 312010 w 312013"/>
                  <a:gd name="connsiteY1-58" fmla="*/ 0 h 719108"/>
                  <a:gd name="connsiteX2-59" fmla="*/ 67 w 312013"/>
                  <a:gd name="connsiteY2-60" fmla="*/ 0 h 719108"/>
                  <a:gd name="connsiteX3-61" fmla="*/ 67 w 312013"/>
                  <a:gd name="connsiteY3-62" fmla="*/ 669131 h 719108"/>
                  <a:gd name="connsiteX4-63" fmla="*/ 111985 w 312013"/>
                  <a:gd name="connsiteY4-64" fmla="*/ 669131 h 719108"/>
                  <a:gd name="connsiteX5-65" fmla="*/ 111985 w 312013"/>
                  <a:gd name="connsiteY5-66" fmla="*/ 92868 h 719108"/>
                  <a:gd name="connsiteX6-67" fmla="*/ 192948 w 312013"/>
                  <a:gd name="connsiteY6-68" fmla="*/ 92868 h 719108"/>
                  <a:gd name="connsiteX7-69" fmla="*/ 192948 w 312013"/>
                  <a:gd name="connsiteY7-70" fmla="*/ 652462 h 719108"/>
                  <a:gd name="connsiteX8-71" fmla="*/ 312010 w 312013"/>
                  <a:gd name="connsiteY8-72" fmla="*/ 647700 h 719108"/>
                  <a:gd name="connsiteX0-73" fmla="*/ 311948 w 311951"/>
                  <a:gd name="connsiteY0-74" fmla="*/ 647700 h 720495"/>
                  <a:gd name="connsiteX1-75" fmla="*/ 311948 w 311951"/>
                  <a:gd name="connsiteY1-76" fmla="*/ 0 h 720495"/>
                  <a:gd name="connsiteX2-77" fmla="*/ 5 w 311951"/>
                  <a:gd name="connsiteY2-78" fmla="*/ 0 h 720495"/>
                  <a:gd name="connsiteX3-79" fmla="*/ 5 w 311951"/>
                  <a:gd name="connsiteY3-80" fmla="*/ 669131 h 720495"/>
                  <a:gd name="connsiteX4-81" fmla="*/ 111923 w 311951"/>
                  <a:gd name="connsiteY4-82" fmla="*/ 669131 h 720495"/>
                  <a:gd name="connsiteX5-83" fmla="*/ 111923 w 311951"/>
                  <a:gd name="connsiteY5-84" fmla="*/ 92868 h 720495"/>
                  <a:gd name="connsiteX6-85" fmla="*/ 192886 w 311951"/>
                  <a:gd name="connsiteY6-86" fmla="*/ 92868 h 720495"/>
                  <a:gd name="connsiteX7-87" fmla="*/ 192886 w 311951"/>
                  <a:gd name="connsiteY7-88" fmla="*/ 652462 h 720495"/>
                  <a:gd name="connsiteX8-89" fmla="*/ 311948 w 311951"/>
                  <a:gd name="connsiteY8-90" fmla="*/ 647700 h 720495"/>
                  <a:gd name="connsiteX0-91" fmla="*/ 311948 w 311951"/>
                  <a:gd name="connsiteY0-92" fmla="*/ 647700 h 728962"/>
                  <a:gd name="connsiteX1-93" fmla="*/ 311948 w 311951"/>
                  <a:gd name="connsiteY1-94" fmla="*/ 0 h 728962"/>
                  <a:gd name="connsiteX2-95" fmla="*/ 5 w 311951"/>
                  <a:gd name="connsiteY2-96" fmla="*/ 0 h 728962"/>
                  <a:gd name="connsiteX3-97" fmla="*/ 5 w 311951"/>
                  <a:gd name="connsiteY3-98" fmla="*/ 669131 h 728962"/>
                  <a:gd name="connsiteX4-99" fmla="*/ 111923 w 311951"/>
                  <a:gd name="connsiteY4-100" fmla="*/ 669131 h 728962"/>
                  <a:gd name="connsiteX5-101" fmla="*/ 111923 w 311951"/>
                  <a:gd name="connsiteY5-102" fmla="*/ 92868 h 728962"/>
                  <a:gd name="connsiteX6-103" fmla="*/ 192886 w 311951"/>
                  <a:gd name="connsiteY6-104" fmla="*/ 92868 h 728962"/>
                  <a:gd name="connsiteX7-105" fmla="*/ 192886 w 311951"/>
                  <a:gd name="connsiteY7-106" fmla="*/ 652462 h 728962"/>
                  <a:gd name="connsiteX8-107" fmla="*/ 311948 w 311951"/>
                  <a:gd name="connsiteY8-108" fmla="*/ 647700 h 72896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311951" h="728962">
                    <a:moveTo>
                      <a:pt x="311948" y="647700"/>
                    </a:moveTo>
                    <a:lnTo>
                      <a:pt x="311948" y="0"/>
                    </a:lnTo>
                    <a:lnTo>
                      <a:pt x="5" y="0"/>
                    </a:lnTo>
                    <a:lnTo>
                      <a:pt x="5" y="669131"/>
                    </a:lnTo>
                    <a:cubicBezTo>
                      <a:pt x="-789" y="750093"/>
                      <a:pt x="107955" y="747712"/>
                      <a:pt x="111923" y="669131"/>
                    </a:cubicBezTo>
                    <a:lnTo>
                      <a:pt x="111923" y="92868"/>
                    </a:lnTo>
                    <a:lnTo>
                      <a:pt x="192886" y="92868"/>
                    </a:lnTo>
                    <a:lnTo>
                      <a:pt x="192886" y="652462"/>
                    </a:lnTo>
                    <a:cubicBezTo>
                      <a:pt x="192091" y="750888"/>
                      <a:pt x="312742" y="732630"/>
                      <a:pt x="311948" y="64770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46" name="Freeform 22"/>
            <p:cNvSpPr>
              <a:spLocks noEditPoints="1"/>
            </p:cNvSpPr>
            <p:nvPr/>
          </p:nvSpPr>
          <p:spPr bwMode="auto">
            <a:xfrm>
              <a:off x="5144917" y="3279834"/>
              <a:ext cx="441812" cy="518838"/>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rgbClr val="FDFDFD"/>
            </a:solidFill>
            <a:ln>
              <a:noFill/>
            </a:ln>
          </p:spPr>
          <p:txBody>
            <a:bodyPr vert="horz" wrap="square" lIns="91440" tIns="45720" rIns="91440" bIns="45720" numCol="1" anchor="t" anchorCtr="0" compatLnSpc="1"/>
            <a:lstStyle/>
            <a:p>
              <a:endParaRPr lang="zh-CN" altLang="en-US"/>
            </a:p>
          </p:txBody>
        </p:sp>
        <p:sp>
          <p:nvSpPr>
            <p:cNvPr id="47" name="文本框 52"/>
            <p:cNvSpPr txBox="1"/>
            <p:nvPr/>
          </p:nvSpPr>
          <p:spPr>
            <a:xfrm>
              <a:off x="4673817" y="3855250"/>
              <a:ext cx="1422369" cy="461558"/>
            </a:xfrm>
            <a:prstGeom prst="rect">
              <a:avLst/>
            </a:prstGeom>
            <a:noFill/>
          </p:spPr>
          <p:txBody>
            <a:bodyPr wrap="none" rtlCol="0">
              <a:spAutoFit/>
            </a:bodyPr>
            <a:lstStyle/>
            <a:p>
              <a:r>
                <a:rPr lang="zh-CN" altLang="en-US" b="1" dirty="0">
                  <a:solidFill>
                    <a:srgbClr val="FFFFFF"/>
                  </a:solidFill>
                  <a:latin typeface="幼圆" panose="02010509060101010101" pitchFamily="49" charset="-122"/>
                  <a:ea typeface="幼圆" panose="02010509060101010101" pitchFamily="49" charset="-122"/>
                </a:rPr>
                <a:t>您的标题</a:t>
              </a:r>
              <a:endParaRPr lang="zh-CN" altLang="en-US" b="1" dirty="0">
                <a:solidFill>
                  <a:srgbClr val="FFFFFF"/>
                </a:solidFill>
                <a:latin typeface="幼圆" panose="02010509060101010101" pitchFamily="49" charset="-122"/>
                <a:ea typeface="幼圆" panose="02010509060101010101" pitchFamily="49" charset="-122"/>
              </a:endParaRPr>
            </a:p>
          </p:txBody>
        </p:sp>
      </p:grpSp>
      <p:grpSp>
        <p:nvGrpSpPr>
          <p:cNvPr id="54" name="组合 53"/>
          <p:cNvGrpSpPr/>
          <p:nvPr/>
        </p:nvGrpSpPr>
        <p:grpSpPr>
          <a:xfrm>
            <a:off x="1014094" y="2547749"/>
            <a:ext cx="2170916" cy="3726073"/>
            <a:chOff x="739870" y="2676669"/>
            <a:chExt cx="2171198" cy="3725210"/>
          </a:xfrm>
        </p:grpSpPr>
        <p:sp>
          <p:nvSpPr>
            <p:cNvPr id="55" name="任意多边形 54"/>
            <p:cNvSpPr/>
            <p:nvPr/>
          </p:nvSpPr>
          <p:spPr>
            <a:xfrm>
              <a:off x="739870" y="2676669"/>
              <a:ext cx="2171198" cy="1906801"/>
            </a:xfrm>
            <a:custGeom>
              <a:avLst/>
              <a:gdLst>
                <a:gd name="connsiteX0" fmla="*/ 1012372 w 2024744"/>
                <a:gd name="connsiteY0" fmla="*/ 0 h 1778181"/>
                <a:gd name="connsiteX1" fmla="*/ 2024744 w 2024744"/>
                <a:gd name="connsiteY1" fmla="*/ 803366 h 1778181"/>
                <a:gd name="connsiteX2" fmla="*/ 1578399 w 2024744"/>
                <a:gd name="connsiteY2" fmla="*/ 1469530 h 1778181"/>
                <a:gd name="connsiteX3" fmla="*/ 1571378 w 2024744"/>
                <a:gd name="connsiteY3" fmla="*/ 1472554 h 1778181"/>
                <a:gd name="connsiteX4" fmla="*/ 1526368 w 2024744"/>
                <a:gd name="connsiteY4" fmla="*/ 1533011 h 1778181"/>
                <a:gd name="connsiteX5" fmla="*/ 1258661 w 2024744"/>
                <a:gd name="connsiteY5" fmla="*/ 1778181 h 1778181"/>
                <a:gd name="connsiteX6" fmla="*/ 1331080 w 2024744"/>
                <a:gd name="connsiteY6" fmla="*/ 1576978 h 1778181"/>
                <a:gd name="connsiteX7" fmla="*/ 1333637 w 2024744"/>
                <a:gd name="connsiteY7" fmla="*/ 1564743 h 1778181"/>
                <a:gd name="connsiteX8" fmla="*/ 1313421 w 2024744"/>
                <a:gd name="connsiteY8" fmla="*/ 1570614 h 1778181"/>
                <a:gd name="connsiteX9" fmla="*/ 1012372 w 2024744"/>
                <a:gd name="connsiteY9" fmla="*/ 1606732 h 1778181"/>
                <a:gd name="connsiteX10" fmla="*/ 0 w 2024744"/>
                <a:gd name="connsiteY10" fmla="*/ 803366 h 1778181"/>
                <a:gd name="connsiteX11" fmla="*/ 1012372 w 2024744"/>
                <a:gd name="connsiteY11" fmla="*/ 0 h 1778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24744" h="1778181">
                  <a:moveTo>
                    <a:pt x="1012372" y="0"/>
                  </a:moveTo>
                  <a:cubicBezTo>
                    <a:pt x="1571490" y="0"/>
                    <a:pt x="2024744" y="359679"/>
                    <a:pt x="2024744" y="803366"/>
                  </a:cubicBezTo>
                  <a:cubicBezTo>
                    <a:pt x="2024744" y="1080670"/>
                    <a:pt x="1847692" y="1325159"/>
                    <a:pt x="1578399" y="1469530"/>
                  </a:cubicBezTo>
                  <a:lnTo>
                    <a:pt x="1571378" y="1472554"/>
                  </a:lnTo>
                  <a:lnTo>
                    <a:pt x="1526368" y="1533011"/>
                  </a:lnTo>
                  <a:cubicBezTo>
                    <a:pt x="1453040" y="1624455"/>
                    <a:pt x="1358502" y="1720761"/>
                    <a:pt x="1258661" y="1778181"/>
                  </a:cubicBezTo>
                  <a:cubicBezTo>
                    <a:pt x="1290264" y="1709935"/>
                    <a:pt x="1314011" y="1643260"/>
                    <a:pt x="1331080" y="1576978"/>
                  </a:cubicBezTo>
                  <a:lnTo>
                    <a:pt x="1333637" y="1564743"/>
                  </a:lnTo>
                  <a:lnTo>
                    <a:pt x="1313421" y="1570614"/>
                  </a:lnTo>
                  <a:cubicBezTo>
                    <a:pt x="1218319" y="1594087"/>
                    <a:pt x="1117207" y="1606732"/>
                    <a:pt x="1012372" y="1606732"/>
                  </a:cubicBezTo>
                  <a:cubicBezTo>
                    <a:pt x="453254" y="1606732"/>
                    <a:pt x="0" y="1247053"/>
                    <a:pt x="0" y="803366"/>
                  </a:cubicBezTo>
                  <a:cubicBezTo>
                    <a:pt x="0" y="359679"/>
                    <a:pt x="453254" y="0"/>
                    <a:pt x="101237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56" name="组合 11"/>
            <p:cNvGrpSpPr/>
            <p:nvPr/>
          </p:nvGrpSpPr>
          <p:grpSpPr>
            <a:xfrm>
              <a:off x="1456308" y="4647468"/>
              <a:ext cx="875343" cy="1754411"/>
              <a:chOff x="1647825" y="4345931"/>
              <a:chExt cx="816298" cy="1636071"/>
            </a:xfrm>
            <a:solidFill>
              <a:srgbClr val="5ABCD2"/>
            </a:solidFill>
          </p:grpSpPr>
          <p:sp>
            <p:nvSpPr>
              <p:cNvPr id="59" name="椭圆 58"/>
              <p:cNvSpPr/>
              <p:nvPr/>
            </p:nvSpPr>
            <p:spPr>
              <a:xfrm>
                <a:off x="1888535" y="4345931"/>
                <a:ext cx="275698" cy="27569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0" name="任意多边形 59"/>
              <p:cNvSpPr/>
              <p:nvPr/>
            </p:nvSpPr>
            <p:spPr>
              <a:xfrm>
                <a:off x="1663381" y="4650115"/>
                <a:ext cx="771956" cy="611131"/>
              </a:xfrm>
              <a:custGeom>
                <a:avLst/>
                <a:gdLst>
                  <a:gd name="connsiteX0" fmla="*/ 101089 w 771956"/>
                  <a:gd name="connsiteY0" fmla="*/ 592751 h 611131"/>
                  <a:gd name="connsiteX1" fmla="*/ 0 w 771956"/>
                  <a:gd name="connsiteY1" fmla="*/ 583561 h 611131"/>
                  <a:gd name="connsiteX2" fmla="*/ 133254 w 771956"/>
                  <a:gd name="connsiteY2" fmla="*/ 87304 h 611131"/>
                  <a:gd name="connsiteX3" fmla="*/ 349218 w 771956"/>
                  <a:gd name="connsiteY3" fmla="*/ 0 h 611131"/>
                  <a:gd name="connsiteX4" fmla="*/ 422738 w 771956"/>
                  <a:gd name="connsiteY4" fmla="*/ 4595 h 611131"/>
                  <a:gd name="connsiteX5" fmla="*/ 634106 w 771956"/>
                  <a:gd name="connsiteY5" fmla="*/ 68924 h 611131"/>
                  <a:gd name="connsiteX6" fmla="*/ 771956 w 771956"/>
                  <a:gd name="connsiteY6" fmla="*/ 588156 h 611131"/>
                  <a:gd name="connsiteX7" fmla="*/ 684651 w 771956"/>
                  <a:gd name="connsiteY7" fmla="*/ 611131 h 611131"/>
                  <a:gd name="connsiteX8" fmla="*/ 583562 w 771956"/>
                  <a:gd name="connsiteY8" fmla="*/ 220558 h 611131"/>
                  <a:gd name="connsiteX9" fmla="*/ 537612 w 771956"/>
                  <a:gd name="connsiteY9" fmla="*/ 238938 h 611131"/>
                  <a:gd name="connsiteX10" fmla="*/ 537612 w 771956"/>
                  <a:gd name="connsiteY10" fmla="*/ 555992 h 611131"/>
                  <a:gd name="connsiteX11" fmla="*/ 225154 w 771956"/>
                  <a:gd name="connsiteY11" fmla="*/ 555992 h 611131"/>
                  <a:gd name="connsiteX12" fmla="*/ 225154 w 771956"/>
                  <a:gd name="connsiteY12" fmla="*/ 229748 h 611131"/>
                  <a:gd name="connsiteX13" fmla="*/ 188394 w 771956"/>
                  <a:gd name="connsiteY13" fmla="*/ 234343 h 611131"/>
                  <a:gd name="connsiteX14" fmla="*/ 101089 w 771956"/>
                  <a:gd name="connsiteY14" fmla="*/ 592751 h 611131"/>
                  <a:gd name="connsiteX0-1" fmla="*/ 101089 w 771956"/>
                  <a:gd name="connsiteY0-2" fmla="*/ 592751 h 611131"/>
                  <a:gd name="connsiteX1-3" fmla="*/ 0 w 771956"/>
                  <a:gd name="connsiteY1-4" fmla="*/ 583561 h 611131"/>
                  <a:gd name="connsiteX2-5" fmla="*/ 133254 w 771956"/>
                  <a:gd name="connsiteY2-6" fmla="*/ 87304 h 611131"/>
                  <a:gd name="connsiteX3-7" fmla="*/ 349218 w 771956"/>
                  <a:gd name="connsiteY3-8" fmla="*/ 0 h 611131"/>
                  <a:gd name="connsiteX4-9" fmla="*/ 422738 w 771956"/>
                  <a:gd name="connsiteY4-10" fmla="*/ 4595 h 611131"/>
                  <a:gd name="connsiteX5-11" fmla="*/ 634106 w 771956"/>
                  <a:gd name="connsiteY5-12" fmla="*/ 68924 h 611131"/>
                  <a:gd name="connsiteX6-13" fmla="*/ 771956 w 771956"/>
                  <a:gd name="connsiteY6-14" fmla="*/ 588156 h 611131"/>
                  <a:gd name="connsiteX7-15" fmla="*/ 684651 w 771956"/>
                  <a:gd name="connsiteY7-16" fmla="*/ 611131 h 611131"/>
                  <a:gd name="connsiteX8-17" fmla="*/ 583562 w 771956"/>
                  <a:gd name="connsiteY8-18" fmla="*/ 220558 h 611131"/>
                  <a:gd name="connsiteX9-19" fmla="*/ 537612 w 771956"/>
                  <a:gd name="connsiteY9-20" fmla="*/ 238938 h 611131"/>
                  <a:gd name="connsiteX10-21" fmla="*/ 537612 w 771956"/>
                  <a:gd name="connsiteY10-22" fmla="*/ 555992 h 611131"/>
                  <a:gd name="connsiteX11-23" fmla="*/ 225154 w 771956"/>
                  <a:gd name="connsiteY11-24" fmla="*/ 555992 h 611131"/>
                  <a:gd name="connsiteX12-25" fmla="*/ 225154 w 771956"/>
                  <a:gd name="connsiteY12-26" fmla="*/ 229748 h 611131"/>
                  <a:gd name="connsiteX13-27" fmla="*/ 188394 w 771956"/>
                  <a:gd name="connsiteY13-28" fmla="*/ 234343 h 611131"/>
                  <a:gd name="connsiteX14-29" fmla="*/ 101089 w 771956"/>
                  <a:gd name="connsiteY14-30" fmla="*/ 592751 h 611131"/>
                  <a:gd name="connsiteX0-31" fmla="*/ 101089 w 771956"/>
                  <a:gd name="connsiteY0-32" fmla="*/ 592751 h 611131"/>
                  <a:gd name="connsiteX1-33" fmla="*/ 0 w 771956"/>
                  <a:gd name="connsiteY1-34" fmla="*/ 583561 h 611131"/>
                  <a:gd name="connsiteX2-35" fmla="*/ 133254 w 771956"/>
                  <a:gd name="connsiteY2-36" fmla="*/ 87304 h 611131"/>
                  <a:gd name="connsiteX3-37" fmla="*/ 349218 w 771956"/>
                  <a:gd name="connsiteY3-38" fmla="*/ 0 h 611131"/>
                  <a:gd name="connsiteX4-39" fmla="*/ 422738 w 771956"/>
                  <a:gd name="connsiteY4-40" fmla="*/ 4595 h 611131"/>
                  <a:gd name="connsiteX5-41" fmla="*/ 634106 w 771956"/>
                  <a:gd name="connsiteY5-42" fmla="*/ 68924 h 611131"/>
                  <a:gd name="connsiteX6-43" fmla="*/ 771956 w 771956"/>
                  <a:gd name="connsiteY6-44" fmla="*/ 588156 h 611131"/>
                  <a:gd name="connsiteX7-45" fmla="*/ 684651 w 771956"/>
                  <a:gd name="connsiteY7-46" fmla="*/ 611131 h 611131"/>
                  <a:gd name="connsiteX8-47" fmla="*/ 583562 w 771956"/>
                  <a:gd name="connsiteY8-48" fmla="*/ 220558 h 611131"/>
                  <a:gd name="connsiteX9-49" fmla="*/ 537612 w 771956"/>
                  <a:gd name="connsiteY9-50" fmla="*/ 238938 h 611131"/>
                  <a:gd name="connsiteX10-51" fmla="*/ 537612 w 771956"/>
                  <a:gd name="connsiteY10-52" fmla="*/ 555992 h 611131"/>
                  <a:gd name="connsiteX11-53" fmla="*/ 225154 w 771956"/>
                  <a:gd name="connsiteY11-54" fmla="*/ 555992 h 611131"/>
                  <a:gd name="connsiteX12-55" fmla="*/ 225154 w 771956"/>
                  <a:gd name="connsiteY12-56" fmla="*/ 229748 h 611131"/>
                  <a:gd name="connsiteX13-57" fmla="*/ 188394 w 771956"/>
                  <a:gd name="connsiteY13-58" fmla="*/ 234343 h 611131"/>
                  <a:gd name="connsiteX14-59" fmla="*/ 101089 w 771956"/>
                  <a:gd name="connsiteY14-60" fmla="*/ 592751 h 611131"/>
                  <a:gd name="connsiteX0-61" fmla="*/ 101089 w 771956"/>
                  <a:gd name="connsiteY0-62" fmla="*/ 592751 h 611131"/>
                  <a:gd name="connsiteX1-63" fmla="*/ 0 w 771956"/>
                  <a:gd name="connsiteY1-64" fmla="*/ 583561 h 611131"/>
                  <a:gd name="connsiteX2-65" fmla="*/ 133254 w 771956"/>
                  <a:gd name="connsiteY2-66" fmla="*/ 87304 h 611131"/>
                  <a:gd name="connsiteX3-67" fmla="*/ 349218 w 771956"/>
                  <a:gd name="connsiteY3-68" fmla="*/ 0 h 611131"/>
                  <a:gd name="connsiteX4-69" fmla="*/ 422738 w 771956"/>
                  <a:gd name="connsiteY4-70" fmla="*/ 4595 h 611131"/>
                  <a:gd name="connsiteX5-71" fmla="*/ 634106 w 771956"/>
                  <a:gd name="connsiteY5-72" fmla="*/ 68924 h 611131"/>
                  <a:gd name="connsiteX6-73" fmla="*/ 771956 w 771956"/>
                  <a:gd name="connsiteY6-74" fmla="*/ 588156 h 611131"/>
                  <a:gd name="connsiteX7-75" fmla="*/ 684651 w 771956"/>
                  <a:gd name="connsiteY7-76" fmla="*/ 611131 h 611131"/>
                  <a:gd name="connsiteX8-77" fmla="*/ 583562 w 771956"/>
                  <a:gd name="connsiteY8-78" fmla="*/ 220558 h 611131"/>
                  <a:gd name="connsiteX9-79" fmla="*/ 537612 w 771956"/>
                  <a:gd name="connsiteY9-80" fmla="*/ 238938 h 611131"/>
                  <a:gd name="connsiteX10-81" fmla="*/ 537612 w 771956"/>
                  <a:gd name="connsiteY10-82" fmla="*/ 555992 h 611131"/>
                  <a:gd name="connsiteX11-83" fmla="*/ 225154 w 771956"/>
                  <a:gd name="connsiteY11-84" fmla="*/ 555992 h 611131"/>
                  <a:gd name="connsiteX12-85" fmla="*/ 225154 w 771956"/>
                  <a:gd name="connsiteY12-86" fmla="*/ 229748 h 611131"/>
                  <a:gd name="connsiteX13-87" fmla="*/ 188394 w 771956"/>
                  <a:gd name="connsiteY13-88" fmla="*/ 234343 h 611131"/>
                  <a:gd name="connsiteX14-89" fmla="*/ 101089 w 771956"/>
                  <a:gd name="connsiteY14-90" fmla="*/ 592751 h 611131"/>
                  <a:gd name="connsiteX0-91" fmla="*/ 101089 w 771956"/>
                  <a:gd name="connsiteY0-92" fmla="*/ 592751 h 611131"/>
                  <a:gd name="connsiteX1-93" fmla="*/ 0 w 771956"/>
                  <a:gd name="connsiteY1-94" fmla="*/ 583561 h 611131"/>
                  <a:gd name="connsiteX2-95" fmla="*/ 133254 w 771956"/>
                  <a:gd name="connsiteY2-96" fmla="*/ 87304 h 611131"/>
                  <a:gd name="connsiteX3-97" fmla="*/ 349218 w 771956"/>
                  <a:gd name="connsiteY3-98" fmla="*/ 0 h 611131"/>
                  <a:gd name="connsiteX4-99" fmla="*/ 422738 w 771956"/>
                  <a:gd name="connsiteY4-100" fmla="*/ 4595 h 611131"/>
                  <a:gd name="connsiteX5-101" fmla="*/ 634106 w 771956"/>
                  <a:gd name="connsiteY5-102" fmla="*/ 68924 h 611131"/>
                  <a:gd name="connsiteX6-103" fmla="*/ 771956 w 771956"/>
                  <a:gd name="connsiteY6-104" fmla="*/ 588156 h 611131"/>
                  <a:gd name="connsiteX7-105" fmla="*/ 684651 w 771956"/>
                  <a:gd name="connsiteY7-106" fmla="*/ 611131 h 611131"/>
                  <a:gd name="connsiteX8-107" fmla="*/ 583562 w 771956"/>
                  <a:gd name="connsiteY8-108" fmla="*/ 220558 h 611131"/>
                  <a:gd name="connsiteX9-109" fmla="*/ 537612 w 771956"/>
                  <a:gd name="connsiteY9-110" fmla="*/ 238938 h 611131"/>
                  <a:gd name="connsiteX10-111" fmla="*/ 537612 w 771956"/>
                  <a:gd name="connsiteY10-112" fmla="*/ 555992 h 611131"/>
                  <a:gd name="connsiteX11-113" fmla="*/ 225154 w 771956"/>
                  <a:gd name="connsiteY11-114" fmla="*/ 555992 h 611131"/>
                  <a:gd name="connsiteX12-115" fmla="*/ 225154 w 771956"/>
                  <a:gd name="connsiteY12-116" fmla="*/ 229748 h 611131"/>
                  <a:gd name="connsiteX13-117" fmla="*/ 188394 w 771956"/>
                  <a:gd name="connsiteY13-118" fmla="*/ 234343 h 611131"/>
                  <a:gd name="connsiteX14-119" fmla="*/ 101089 w 771956"/>
                  <a:gd name="connsiteY14-120" fmla="*/ 592751 h 611131"/>
                  <a:gd name="connsiteX0-121" fmla="*/ 101089 w 771956"/>
                  <a:gd name="connsiteY0-122" fmla="*/ 592751 h 611131"/>
                  <a:gd name="connsiteX1-123" fmla="*/ 0 w 771956"/>
                  <a:gd name="connsiteY1-124" fmla="*/ 583561 h 611131"/>
                  <a:gd name="connsiteX2-125" fmla="*/ 133254 w 771956"/>
                  <a:gd name="connsiteY2-126" fmla="*/ 87304 h 611131"/>
                  <a:gd name="connsiteX3-127" fmla="*/ 349218 w 771956"/>
                  <a:gd name="connsiteY3-128" fmla="*/ 0 h 611131"/>
                  <a:gd name="connsiteX4-129" fmla="*/ 422738 w 771956"/>
                  <a:gd name="connsiteY4-130" fmla="*/ 2214 h 611131"/>
                  <a:gd name="connsiteX5-131" fmla="*/ 634106 w 771956"/>
                  <a:gd name="connsiteY5-132" fmla="*/ 68924 h 611131"/>
                  <a:gd name="connsiteX6-133" fmla="*/ 771956 w 771956"/>
                  <a:gd name="connsiteY6-134" fmla="*/ 588156 h 611131"/>
                  <a:gd name="connsiteX7-135" fmla="*/ 684651 w 771956"/>
                  <a:gd name="connsiteY7-136" fmla="*/ 611131 h 611131"/>
                  <a:gd name="connsiteX8-137" fmla="*/ 583562 w 771956"/>
                  <a:gd name="connsiteY8-138" fmla="*/ 220558 h 611131"/>
                  <a:gd name="connsiteX9-139" fmla="*/ 537612 w 771956"/>
                  <a:gd name="connsiteY9-140" fmla="*/ 238938 h 611131"/>
                  <a:gd name="connsiteX10-141" fmla="*/ 537612 w 771956"/>
                  <a:gd name="connsiteY10-142" fmla="*/ 555992 h 611131"/>
                  <a:gd name="connsiteX11-143" fmla="*/ 225154 w 771956"/>
                  <a:gd name="connsiteY11-144" fmla="*/ 555992 h 611131"/>
                  <a:gd name="connsiteX12-145" fmla="*/ 225154 w 771956"/>
                  <a:gd name="connsiteY12-146" fmla="*/ 229748 h 611131"/>
                  <a:gd name="connsiteX13-147" fmla="*/ 188394 w 771956"/>
                  <a:gd name="connsiteY13-148" fmla="*/ 234343 h 611131"/>
                  <a:gd name="connsiteX14-149" fmla="*/ 101089 w 771956"/>
                  <a:gd name="connsiteY14-150" fmla="*/ 592751 h 61113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Lst>
                <a:rect l="l" t="t" r="r" b="b"/>
                <a:pathLst>
                  <a:path w="771956" h="611131">
                    <a:moveTo>
                      <a:pt x="101089" y="592751"/>
                    </a:moveTo>
                    <a:lnTo>
                      <a:pt x="0" y="583561"/>
                    </a:lnTo>
                    <a:lnTo>
                      <a:pt x="133254" y="87304"/>
                    </a:lnTo>
                    <a:cubicBezTo>
                      <a:pt x="145711" y="62965"/>
                      <a:pt x="277230" y="29101"/>
                      <a:pt x="349218" y="0"/>
                    </a:cubicBezTo>
                    <a:lnTo>
                      <a:pt x="422738" y="2214"/>
                    </a:lnTo>
                    <a:cubicBezTo>
                      <a:pt x="493194" y="23657"/>
                      <a:pt x="625562" y="47481"/>
                      <a:pt x="634106" y="68924"/>
                    </a:cubicBezTo>
                    <a:lnTo>
                      <a:pt x="771956" y="588156"/>
                    </a:lnTo>
                    <a:lnTo>
                      <a:pt x="684651" y="611131"/>
                    </a:lnTo>
                    <a:lnTo>
                      <a:pt x="583562" y="220558"/>
                    </a:lnTo>
                    <a:cubicBezTo>
                      <a:pt x="573008" y="193347"/>
                      <a:pt x="552929" y="232811"/>
                      <a:pt x="537612" y="238938"/>
                    </a:cubicBezTo>
                    <a:lnTo>
                      <a:pt x="537612" y="555992"/>
                    </a:lnTo>
                    <a:lnTo>
                      <a:pt x="225154" y="555992"/>
                    </a:lnTo>
                    <a:lnTo>
                      <a:pt x="225154" y="229748"/>
                    </a:lnTo>
                    <a:cubicBezTo>
                      <a:pt x="212901" y="231280"/>
                      <a:pt x="198266" y="213761"/>
                      <a:pt x="188394" y="234343"/>
                    </a:cubicBezTo>
                    <a:lnTo>
                      <a:pt x="101089" y="59275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1" name="任意多边形 60"/>
              <p:cNvSpPr/>
              <p:nvPr/>
            </p:nvSpPr>
            <p:spPr>
              <a:xfrm>
                <a:off x="1647825" y="5272089"/>
                <a:ext cx="107156" cy="76972"/>
              </a:xfrm>
              <a:custGeom>
                <a:avLst/>
                <a:gdLst>
                  <a:gd name="connsiteX0" fmla="*/ 107156 w 107156"/>
                  <a:gd name="connsiteY0" fmla="*/ 23812 h 76200"/>
                  <a:gd name="connsiteX1" fmla="*/ 0 w 107156"/>
                  <a:gd name="connsiteY1" fmla="*/ 0 h 76200"/>
                  <a:gd name="connsiteX2" fmla="*/ 42863 w 107156"/>
                  <a:gd name="connsiteY2" fmla="*/ 76200 h 76200"/>
                  <a:gd name="connsiteX3" fmla="*/ 107156 w 107156"/>
                  <a:gd name="connsiteY3" fmla="*/ 23812 h 76200"/>
                  <a:gd name="connsiteX0-1" fmla="*/ 107156 w 107156"/>
                  <a:gd name="connsiteY0-2" fmla="*/ 23812 h 76200"/>
                  <a:gd name="connsiteX1-3" fmla="*/ 0 w 107156"/>
                  <a:gd name="connsiteY1-4" fmla="*/ 0 h 76200"/>
                  <a:gd name="connsiteX2-5" fmla="*/ 42863 w 107156"/>
                  <a:gd name="connsiteY2-6" fmla="*/ 76200 h 76200"/>
                  <a:gd name="connsiteX3-7" fmla="*/ 107156 w 107156"/>
                  <a:gd name="connsiteY3-8" fmla="*/ 23812 h 76200"/>
                  <a:gd name="connsiteX0-9" fmla="*/ 107156 w 107156"/>
                  <a:gd name="connsiteY0-10" fmla="*/ 23812 h 76200"/>
                  <a:gd name="connsiteX1-11" fmla="*/ 0 w 107156"/>
                  <a:gd name="connsiteY1-12" fmla="*/ 0 h 76200"/>
                  <a:gd name="connsiteX2-13" fmla="*/ 42863 w 107156"/>
                  <a:gd name="connsiteY2-14" fmla="*/ 76200 h 76200"/>
                  <a:gd name="connsiteX3-15" fmla="*/ 107156 w 107156"/>
                  <a:gd name="connsiteY3-16" fmla="*/ 23812 h 76200"/>
                  <a:gd name="connsiteX0-17" fmla="*/ 107156 w 107156"/>
                  <a:gd name="connsiteY0-18" fmla="*/ 23812 h 76857"/>
                  <a:gd name="connsiteX1-19" fmla="*/ 0 w 107156"/>
                  <a:gd name="connsiteY1-20" fmla="*/ 0 h 76857"/>
                  <a:gd name="connsiteX2-21" fmla="*/ 42863 w 107156"/>
                  <a:gd name="connsiteY2-22" fmla="*/ 76200 h 76857"/>
                  <a:gd name="connsiteX3-23" fmla="*/ 107156 w 107156"/>
                  <a:gd name="connsiteY3-24" fmla="*/ 23812 h 76857"/>
                  <a:gd name="connsiteX0-25" fmla="*/ 107156 w 107156"/>
                  <a:gd name="connsiteY0-26" fmla="*/ 23812 h 76972"/>
                  <a:gd name="connsiteX1-27" fmla="*/ 0 w 107156"/>
                  <a:gd name="connsiteY1-28" fmla="*/ 0 h 76972"/>
                  <a:gd name="connsiteX2-29" fmla="*/ 42863 w 107156"/>
                  <a:gd name="connsiteY2-30" fmla="*/ 76200 h 76972"/>
                  <a:gd name="connsiteX3-31" fmla="*/ 107156 w 107156"/>
                  <a:gd name="connsiteY3-32" fmla="*/ 23812 h 76972"/>
                </a:gdLst>
                <a:ahLst/>
                <a:cxnLst>
                  <a:cxn ang="0">
                    <a:pos x="connsiteX0-1" y="connsiteY0-2"/>
                  </a:cxn>
                  <a:cxn ang="0">
                    <a:pos x="connsiteX1-3" y="connsiteY1-4"/>
                  </a:cxn>
                  <a:cxn ang="0">
                    <a:pos x="connsiteX2-5" y="connsiteY2-6"/>
                  </a:cxn>
                  <a:cxn ang="0">
                    <a:pos x="connsiteX3-7" y="connsiteY3-8"/>
                  </a:cxn>
                </a:cxnLst>
                <a:rect l="l" t="t" r="r" b="b"/>
                <a:pathLst>
                  <a:path w="107156" h="76972">
                    <a:moveTo>
                      <a:pt x="107156" y="23812"/>
                    </a:moveTo>
                    <a:lnTo>
                      <a:pt x="0" y="0"/>
                    </a:lnTo>
                    <a:cubicBezTo>
                      <a:pt x="1" y="56356"/>
                      <a:pt x="16668" y="67469"/>
                      <a:pt x="42863" y="76200"/>
                    </a:cubicBezTo>
                    <a:cubicBezTo>
                      <a:pt x="73819" y="82549"/>
                      <a:pt x="95250" y="48419"/>
                      <a:pt x="107156" y="23812"/>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2" name="任意多边形 61"/>
              <p:cNvSpPr/>
              <p:nvPr/>
            </p:nvSpPr>
            <p:spPr>
              <a:xfrm flipH="1">
                <a:off x="2344848" y="5272089"/>
                <a:ext cx="107156" cy="76972"/>
              </a:xfrm>
              <a:custGeom>
                <a:avLst/>
                <a:gdLst>
                  <a:gd name="connsiteX0" fmla="*/ 107156 w 107156"/>
                  <a:gd name="connsiteY0" fmla="*/ 23812 h 76200"/>
                  <a:gd name="connsiteX1" fmla="*/ 0 w 107156"/>
                  <a:gd name="connsiteY1" fmla="*/ 0 h 76200"/>
                  <a:gd name="connsiteX2" fmla="*/ 42863 w 107156"/>
                  <a:gd name="connsiteY2" fmla="*/ 76200 h 76200"/>
                  <a:gd name="connsiteX3" fmla="*/ 107156 w 107156"/>
                  <a:gd name="connsiteY3" fmla="*/ 23812 h 76200"/>
                  <a:gd name="connsiteX0-1" fmla="*/ 107156 w 107156"/>
                  <a:gd name="connsiteY0-2" fmla="*/ 23812 h 76200"/>
                  <a:gd name="connsiteX1-3" fmla="*/ 0 w 107156"/>
                  <a:gd name="connsiteY1-4" fmla="*/ 0 h 76200"/>
                  <a:gd name="connsiteX2-5" fmla="*/ 42863 w 107156"/>
                  <a:gd name="connsiteY2-6" fmla="*/ 76200 h 76200"/>
                  <a:gd name="connsiteX3-7" fmla="*/ 107156 w 107156"/>
                  <a:gd name="connsiteY3-8" fmla="*/ 23812 h 76200"/>
                  <a:gd name="connsiteX0-9" fmla="*/ 107156 w 107156"/>
                  <a:gd name="connsiteY0-10" fmla="*/ 23812 h 76200"/>
                  <a:gd name="connsiteX1-11" fmla="*/ 0 w 107156"/>
                  <a:gd name="connsiteY1-12" fmla="*/ 0 h 76200"/>
                  <a:gd name="connsiteX2-13" fmla="*/ 42863 w 107156"/>
                  <a:gd name="connsiteY2-14" fmla="*/ 76200 h 76200"/>
                  <a:gd name="connsiteX3-15" fmla="*/ 107156 w 107156"/>
                  <a:gd name="connsiteY3-16" fmla="*/ 23812 h 76200"/>
                  <a:gd name="connsiteX0-17" fmla="*/ 107156 w 107156"/>
                  <a:gd name="connsiteY0-18" fmla="*/ 23812 h 76857"/>
                  <a:gd name="connsiteX1-19" fmla="*/ 0 w 107156"/>
                  <a:gd name="connsiteY1-20" fmla="*/ 0 h 76857"/>
                  <a:gd name="connsiteX2-21" fmla="*/ 42863 w 107156"/>
                  <a:gd name="connsiteY2-22" fmla="*/ 76200 h 76857"/>
                  <a:gd name="connsiteX3-23" fmla="*/ 107156 w 107156"/>
                  <a:gd name="connsiteY3-24" fmla="*/ 23812 h 76857"/>
                  <a:gd name="connsiteX0-25" fmla="*/ 107156 w 107156"/>
                  <a:gd name="connsiteY0-26" fmla="*/ 23812 h 76972"/>
                  <a:gd name="connsiteX1-27" fmla="*/ 0 w 107156"/>
                  <a:gd name="connsiteY1-28" fmla="*/ 0 h 76972"/>
                  <a:gd name="connsiteX2-29" fmla="*/ 42863 w 107156"/>
                  <a:gd name="connsiteY2-30" fmla="*/ 76200 h 76972"/>
                  <a:gd name="connsiteX3-31" fmla="*/ 107156 w 107156"/>
                  <a:gd name="connsiteY3-32" fmla="*/ 23812 h 76972"/>
                </a:gdLst>
                <a:ahLst/>
                <a:cxnLst>
                  <a:cxn ang="0">
                    <a:pos x="connsiteX0-1" y="connsiteY0-2"/>
                  </a:cxn>
                  <a:cxn ang="0">
                    <a:pos x="connsiteX1-3" y="connsiteY1-4"/>
                  </a:cxn>
                  <a:cxn ang="0">
                    <a:pos x="connsiteX2-5" y="connsiteY2-6"/>
                  </a:cxn>
                  <a:cxn ang="0">
                    <a:pos x="connsiteX3-7" y="connsiteY3-8"/>
                  </a:cxn>
                </a:cxnLst>
                <a:rect l="l" t="t" r="r" b="b"/>
                <a:pathLst>
                  <a:path w="107156" h="76972">
                    <a:moveTo>
                      <a:pt x="107156" y="23812"/>
                    </a:moveTo>
                    <a:lnTo>
                      <a:pt x="0" y="0"/>
                    </a:lnTo>
                    <a:cubicBezTo>
                      <a:pt x="1" y="56356"/>
                      <a:pt x="16668" y="67469"/>
                      <a:pt x="42863" y="76200"/>
                    </a:cubicBezTo>
                    <a:cubicBezTo>
                      <a:pt x="73819" y="82549"/>
                      <a:pt x="95250" y="48419"/>
                      <a:pt x="107156" y="23812"/>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3" name="任意多边形 62"/>
              <p:cNvSpPr/>
              <p:nvPr/>
            </p:nvSpPr>
            <p:spPr>
              <a:xfrm>
                <a:off x="2350293" y="5366534"/>
                <a:ext cx="113830" cy="412760"/>
              </a:xfrm>
              <a:custGeom>
                <a:avLst/>
                <a:gdLst>
                  <a:gd name="connsiteX0" fmla="*/ 34055 w 113830"/>
                  <a:gd name="connsiteY0" fmla="*/ 0 h 412760"/>
                  <a:gd name="connsiteX1" fmla="*/ 79774 w 113830"/>
                  <a:gd name="connsiteY1" fmla="*/ 0 h 412760"/>
                  <a:gd name="connsiteX2" fmla="*/ 79774 w 113830"/>
                  <a:gd name="connsiteY2" fmla="*/ 17472 h 412760"/>
                  <a:gd name="connsiteX3" fmla="*/ 94858 w 113830"/>
                  <a:gd name="connsiteY3" fmla="*/ 17472 h 412760"/>
                  <a:gd name="connsiteX4" fmla="*/ 113830 w 113830"/>
                  <a:gd name="connsiteY4" fmla="*/ 36444 h 412760"/>
                  <a:gd name="connsiteX5" fmla="*/ 113830 w 113830"/>
                  <a:gd name="connsiteY5" fmla="*/ 393788 h 412760"/>
                  <a:gd name="connsiteX6" fmla="*/ 94858 w 113830"/>
                  <a:gd name="connsiteY6" fmla="*/ 412760 h 412760"/>
                  <a:gd name="connsiteX7" fmla="*/ 18972 w 113830"/>
                  <a:gd name="connsiteY7" fmla="*/ 412760 h 412760"/>
                  <a:gd name="connsiteX8" fmla="*/ 0 w 113830"/>
                  <a:gd name="connsiteY8" fmla="*/ 393788 h 412760"/>
                  <a:gd name="connsiteX9" fmla="*/ 0 w 113830"/>
                  <a:gd name="connsiteY9" fmla="*/ 36444 h 412760"/>
                  <a:gd name="connsiteX10" fmla="*/ 18972 w 113830"/>
                  <a:gd name="connsiteY10" fmla="*/ 17472 h 412760"/>
                  <a:gd name="connsiteX11" fmla="*/ 34055 w 113830"/>
                  <a:gd name="connsiteY11" fmla="*/ 17472 h 412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3830" h="412760">
                    <a:moveTo>
                      <a:pt x="34055" y="0"/>
                    </a:moveTo>
                    <a:lnTo>
                      <a:pt x="79774" y="0"/>
                    </a:lnTo>
                    <a:lnTo>
                      <a:pt x="79774" y="17472"/>
                    </a:lnTo>
                    <a:lnTo>
                      <a:pt x="94858" y="17472"/>
                    </a:lnTo>
                    <a:cubicBezTo>
                      <a:pt x="105336" y="17472"/>
                      <a:pt x="113830" y="25966"/>
                      <a:pt x="113830" y="36444"/>
                    </a:cubicBezTo>
                    <a:lnTo>
                      <a:pt x="113830" y="393788"/>
                    </a:lnTo>
                    <a:cubicBezTo>
                      <a:pt x="113830" y="404266"/>
                      <a:pt x="105336" y="412760"/>
                      <a:pt x="94858" y="412760"/>
                    </a:cubicBezTo>
                    <a:lnTo>
                      <a:pt x="18972" y="412760"/>
                    </a:lnTo>
                    <a:cubicBezTo>
                      <a:pt x="8494" y="412760"/>
                      <a:pt x="0" y="404266"/>
                      <a:pt x="0" y="393788"/>
                    </a:cubicBezTo>
                    <a:lnTo>
                      <a:pt x="0" y="36444"/>
                    </a:lnTo>
                    <a:cubicBezTo>
                      <a:pt x="0" y="25966"/>
                      <a:pt x="8494" y="17472"/>
                      <a:pt x="18972" y="17472"/>
                    </a:cubicBezTo>
                    <a:lnTo>
                      <a:pt x="34055" y="1747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4" name="任意多边形 63"/>
              <p:cNvSpPr/>
              <p:nvPr/>
            </p:nvSpPr>
            <p:spPr>
              <a:xfrm>
                <a:off x="1900234" y="5253040"/>
                <a:ext cx="311951" cy="728962"/>
              </a:xfrm>
              <a:custGeom>
                <a:avLst/>
                <a:gdLst>
                  <a:gd name="connsiteX0" fmla="*/ 311943 w 311943"/>
                  <a:gd name="connsiteY0" fmla="*/ 647700 h 669131"/>
                  <a:gd name="connsiteX1" fmla="*/ 311943 w 311943"/>
                  <a:gd name="connsiteY1" fmla="*/ 0 h 669131"/>
                  <a:gd name="connsiteX2" fmla="*/ 0 w 311943"/>
                  <a:gd name="connsiteY2" fmla="*/ 0 h 669131"/>
                  <a:gd name="connsiteX3" fmla="*/ 0 w 311943"/>
                  <a:gd name="connsiteY3" fmla="*/ 669131 h 669131"/>
                  <a:gd name="connsiteX4" fmla="*/ 111918 w 311943"/>
                  <a:gd name="connsiteY4" fmla="*/ 669131 h 669131"/>
                  <a:gd name="connsiteX5" fmla="*/ 111918 w 311943"/>
                  <a:gd name="connsiteY5" fmla="*/ 92868 h 669131"/>
                  <a:gd name="connsiteX6" fmla="*/ 192881 w 311943"/>
                  <a:gd name="connsiteY6" fmla="*/ 92868 h 669131"/>
                  <a:gd name="connsiteX7" fmla="*/ 192881 w 311943"/>
                  <a:gd name="connsiteY7" fmla="*/ 652462 h 669131"/>
                  <a:gd name="connsiteX8" fmla="*/ 311943 w 311943"/>
                  <a:gd name="connsiteY8" fmla="*/ 647700 h 669131"/>
                  <a:gd name="connsiteX0-1" fmla="*/ 312037 w 312037"/>
                  <a:gd name="connsiteY0-2" fmla="*/ 647700 h 695589"/>
                  <a:gd name="connsiteX1-3" fmla="*/ 312037 w 312037"/>
                  <a:gd name="connsiteY1-4" fmla="*/ 0 h 695589"/>
                  <a:gd name="connsiteX2-5" fmla="*/ 94 w 312037"/>
                  <a:gd name="connsiteY2-6" fmla="*/ 0 h 695589"/>
                  <a:gd name="connsiteX3-7" fmla="*/ 94 w 312037"/>
                  <a:gd name="connsiteY3-8" fmla="*/ 669131 h 695589"/>
                  <a:gd name="connsiteX4-9" fmla="*/ 112012 w 312037"/>
                  <a:gd name="connsiteY4-10" fmla="*/ 669131 h 695589"/>
                  <a:gd name="connsiteX5-11" fmla="*/ 112012 w 312037"/>
                  <a:gd name="connsiteY5-12" fmla="*/ 92868 h 695589"/>
                  <a:gd name="connsiteX6-13" fmla="*/ 192975 w 312037"/>
                  <a:gd name="connsiteY6-14" fmla="*/ 92868 h 695589"/>
                  <a:gd name="connsiteX7-15" fmla="*/ 192975 w 312037"/>
                  <a:gd name="connsiteY7-16" fmla="*/ 652462 h 695589"/>
                  <a:gd name="connsiteX8-17" fmla="*/ 312037 w 312037"/>
                  <a:gd name="connsiteY8-18" fmla="*/ 647700 h 695589"/>
                  <a:gd name="connsiteX0-19" fmla="*/ 312010 w 312010"/>
                  <a:gd name="connsiteY0-20" fmla="*/ 647700 h 712012"/>
                  <a:gd name="connsiteX1-21" fmla="*/ 312010 w 312010"/>
                  <a:gd name="connsiteY1-22" fmla="*/ 0 h 712012"/>
                  <a:gd name="connsiteX2-23" fmla="*/ 67 w 312010"/>
                  <a:gd name="connsiteY2-24" fmla="*/ 0 h 712012"/>
                  <a:gd name="connsiteX3-25" fmla="*/ 67 w 312010"/>
                  <a:gd name="connsiteY3-26" fmla="*/ 669131 h 712012"/>
                  <a:gd name="connsiteX4-27" fmla="*/ 111985 w 312010"/>
                  <a:gd name="connsiteY4-28" fmla="*/ 669131 h 712012"/>
                  <a:gd name="connsiteX5-29" fmla="*/ 111985 w 312010"/>
                  <a:gd name="connsiteY5-30" fmla="*/ 92868 h 712012"/>
                  <a:gd name="connsiteX6-31" fmla="*/ 192948 w 312010"/>
                  <a:gd name="connsiteY6-32" fmla="*/ 92868 h 712012"/>
                  <a:gd name="connsiteX7-33" fmla="*/ 192948 w 312010"/>
                  <a:gd name="connsiteY7-34" fmla="*/ 652462 h 712012"/>
                  <a:gd name="connsiteX8-35" fmla="*/ 312010 w 312010"/>
                  <a:gd name="connsiteY8-36" fmla="*/ 647700 h 712012"/>
                  <a:gd name="connsiteX0-37" fmla="*/ 312010 w 312010"/>
                  <a:gd name="connsiteY0-38" fmla="*/ 647700 h 712012"/>
                  <a:gd name="connsiteX1-39" fmla="*/ 312010 w 312010"/>
                  <a:gd name="connsiteY1-40" fmla="*/ 0 h 712012"/>
                  <a:gd name="connsiteX2-41" fmla="*/ 67 w 312010"/>
                  <a:gd name="connsiteY2-42" fmla="*/ 0 h 712012"/>
                  <a:gd name="connsiteX3-43" fmla="*/ 67 w 312010"/>
                  <a:gd name="connsiteY3-44" fmla="*/ 669131 h 712012"/>
                  <a:gd name="connsiteX4-45" fmla="*/ 111985 w 312010"/>
                  <a:gd name="connsiteY4-46" fmla="*/ 669131 h 712012"/>
                  <a:gd name="connsiteX5-47" fmla="*/ 111985 w 312010"/>
                  <a:gd name="connsiteY5-48" fmla="*/ 92868 h 712012"/>
                  <a:gd name="connsiteX6-49" fmla="*/ 192948 w 312010"/>
                  <a:gd name="connsiteY6-50" fmla="*/ 92868 h 712012"/>
                  <a:gd name="connsiteX7-51" fmla="*/ 192948 w 312010"/>
                  <a:gd name="connsiteY7-52" fmla="*/ 652462 h 712012"/>
                  <a:gd name="connsiteX8-53" fmla="*/ 312010 w 312010"/>
                  <a:gd name="connsiteY8-54" fmla="*/ 647700 h 712012"/>
                  <a:gd name="connsiteX0-55" fmla="*/ 312010 w 312013"/>
                  <a:gd name="connsiteY0-56" fmla="*/ 647700 h 719108"/>
                  <a:gd name="connsiteX1-57" fmla="*/ 312010 w 312013"/>
                  <a:gd name="connsiteY1-58" fmla="*/ 0 h 719108"/>
                  <a:gd name="connsiteX2-59" fmla="*/ 67 w 312013"/>
                  <a:gd name="connsiteY2-60" fmla="*/ 0 h 719108"/>
                  <a:gd name="connsiteX3-61" fmla="*/ 67 w 312013"/>
                  <a:gd name="connsiteY3-62" fmla="*/ 669131 h 719108"/>
                  <a:gd name="connsiteX4-63" fmla="*/ 111985 w 312013"/>
                  <a:gd name="connsiteY4-64" fmla="*/ 669131 h 719108"/>
                  <a:gd name="connsiteX5-65" fmla="*/ 111985 w 312013"/>
                  <a:gd name="connsiteY5-66" fmla="*/ 92868 h 719108"/>
                  <a:gd name="connsiteX6-67" fmla="*/ 192948 w 312013"/>
                  <a:gd name="connsiteY6-68" fmla="*/ 92868 h 719108"/>
                  <a:gd name="connsiteX7-69" fmla="*/ 192948 w 312013"/>
                  <a:gd name="connsiteY7-70" fmla="*/ 652462 h 719108"/>
                  <a:gd name="connsiteX8-71" fmla="*/ 312010 w 312013"/>
                  <a:gd name="connsiteY8-72" fmla="*/ 647700 h 719108"/>
                  <a:gd name="connsiteX0-73" fmla="*/ 311948 w 311951"/>
                  <a:gd name="connsiteY0-74" fmla="*/ 647700 h 720495"/>
                  <a:gd name="connsiteX1-75" fmla="*/ 311948 w 311951"/>
                  <a:gd name="connsiteY1-76" fmla="*/ 0 h 720495"/>
                  <a:gd name="connsiteX2-77" fmla="*/ 5 w 311951"/>
                  <a:gd name="connsiteY2-78" fmla="*/ 0 h 720495"/>
                  <a:gd name="connsiteX3-79" fmla="*/ 5 w 311951"/>
                  <a:gd name="connsiteY3-80" fmla="*/ 669131 h 720495"/>
                  <a:gd name="connsiteX4-81" fmla="*/ 111923 w 311951"/>
                  <a:gd name="connsiteY4-82" fmla="*/ 669131 h 720495"/>
                  <a:gd name="connsiteX5-83" fmla="*/ 111923 w 311951"/>
                  <a:gd name="connsiteY5-84" fmla="*/ 92868 h 720495"/>
                  <a:gd name="connsiteX6-85" fmla="*/ 192886 w 311951"/>
                  <a:gd name="connsiteY6-86" fmla="*/ 92868 h 720495"/>
                  <a:gd name="connsiteX7-87" fmla="*/ 192886 w 311951"/>
                  <a:gd name="connsiteY7-88" fmla="*/ 652462 h 720495"/>
                  <a:gd name="connsiteX8-89" fmla="*/ 311948 w 311951"/>
                  <a:gd name="connsiteY8-90" fmla="*/ 647700 h 720495"/>
                  <a:gd name="connsiteX0-91" fmla="*/ 311948 w 311951"/>
                  <a:gd name="connsiteY0-92" fmla="*/ 647700 h 728962"/>
                  <a:gd name="connsiteX1-93" fmla="*/ 311948 w 311951"/>
                  <a:gd name="connsiteY1-94" fmla="*/ 0 h 728962"/>
                  <a:gd name="connsiteX2-95" fmla="*/ 5 w 311951"/>
                  <a:gd name="connsiteY2-96" fmla="*/ 0 h 728962"/>
                  <a:gd name="connsiteX3-97" fmla="*/ 5 w 311951"/>
                  <a:gd name="connsiteY3-98" fmla="*/ 669131 h 728962"/>
                  <a:gd name="connsiteX4-99" fmla="*/ 111923 w 311951"/>
                  <a:gd name="connsiteY4-100" fmla="*/ 669131 h 728962"/>
                  <a:gd name="connsiteX5-101" fmla="*/ 111923 w 311951"/>
                  <a:gd name="connsiteY5-102" fmla="*/ 92868 h 728962"/>
                  <a:gd name="connsiteX6-103" fmla="*/ 192886 w 311951"/>
                  <a:gd name="connsiteY6-104" fmla="*/ 92868 h 728962"/>
                  <a:gd name="connsiteX7-105" fmla="*/ 192886 w 311951"/>
                  <a:gd name="connsiteY7-106" fmla="*/ 652462 h 728962"/>
                  <a:gd name="connsiteX8-107" fmla="*/ 311948 w 311951"/>
                  <a:gd name="connsiteY8-108" fmla="*/ 647700 h 72896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311951" h="728962">
                    <a:moveTo>
                      <a:pt x="311948" y="647700"/>
                    </a:moveTo>
                    <a:lnTo>
                      <a:pt x="311948" y="0"/>
                    </a:lnTo>
                    <a:lnTo>
                      <a:pt x="5" y="0"/>
                    </a:lnTo>
                    <a:lnTo>
                      <a:pt x="5" y="669131"/>
                    </a:lnTo>
                    <a:cubicBezTo>
                      <a:pt x="-789" y="750093"/>
                      <a:pt x="107955" y="747712"/>
                      <a:pt x="111923" y="669131"/>
                    </a:cubicBezTo>
                    <a:lnTo>
                      <a:pt x="111923" y="92868"/>
                    </a:lnTo>
                    <a:lnTo>
                      <a:pt x="192886" y="92868"/>
                    </a:lnTo>
                    <a:lnTo>
                      <a:pt x="192886" y="652462"/>
                    </a:lnTo>
                    <a:cubicBezTo>
                      <a:pt x="192091" y="750888"/>
                      <a:pt x="312742" y="732630"/>
                      <a:pt x="311948" y="64770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57" name="Freeform 33"/>
            <p:cNvSpPr>
              <a:spLocks noEditPoints="1"/>
            </p:cNvSpPr>
            <p:nvPr/>
          </p:nvSpPr>
          <p:spPr bwMode="auto">
            <a:xfrm>
              <a:off x="1472989" y="2861978"/>
              <a:ext cx="529919" cy="497683"/>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rgbClr val="FDFDFD"/>
            </a:solidFill>
            <a:ln>
              <a:noFill/>
            </a:ln>
          </p:spPr>
          <p:txBody>
            <a:bodyPr vert="horz" wrap="square" lIns="91440" tIns="45720" rIns="91440" bIns="45720" numCol="1" anchor="t" anchorCtr="0" compatLnSpc="1"/>
            <a:lstStyle/>
            <a:p>
              <a:endParaRPr lang="zh-CN" altLang="en-US">
                <a:solidFill>
                  <a:schemeClr val="accent2"/>
                </a:solidFill>
              </a:endParaRPr>
            </a:p>
          </p:txBody>
        </p:sp>
        <p:sp>
          <p:nvSpPr>
            <p:cNvPr id="58" name="文本框 53"/>
            <p:cNvSpPr txBox="1"/>
            <p:nvPr/>
          </p:nvSpPr>
          <p:spPr>
            <a:xfrm>
              <a:off x="1015882" y="3624415"/>
              <a:ext cx="1422369" cy="461558"/>
            </a:xfrm>
            <a:prstGeom prst="rect">
              <a:avLst/>
            </a:prstGeom>
            <a:noFill/>
          </p:spPr>
          <p:txBody>
            <a:bodyPr wrap="none" rtlCol="0">
              <a:spAutoFit/>
            </a:bodyPr>
            <a:lstStyle/>
            <a:p>
              <a:r>
                <a:rPr lang="zh-CN" altLang="en-US" b="1" dirty="0">
                  <a:solidFill>
                    <a:srgbClr val="FFFFFF"/>
                  </a:solidFill>
                  <a:latin typeface="幼圆" panose="02010509060101010101" pitchFamily="49" charset="-122"/>
                  <a:ea typeface="幼圆" panose="02010509060101010101" pitchFamily="49" charset="-122"/>
                </a:rPr>
                <a:t>您的标题</a:t>
              </a:r>
              <a:endParaRPr lang="zh-CN" altLang="en-US" b="1" dirty="0">
                <a:solidFill>
                  <a:srgbClr val="FFFFFF"/>
                </a:solidFill>
                <a:latin typeface="幼圆" panose="02010509060101010101" pitchFamily="49" charset="-122"/>
                <a:ea typeface="幼圆" panose="02010509060101010101" pitchFamily="49" charset="-122"/>
              </a:endParaRPr>
            </a:p>
          </p:txBody>
        </p:sp>
      </p:grpSp>
      <p:grpSp>
        <p:nvGrpSpPr>
          <p:cNvPr id="65" name="组合 2"/>
          <p:cNvGrpSpPr/>
          <p:nvPr/>
        </p:nvGrpSpPr>
        <p:grpSpPr>
          <a:xfrm>
            <a:off x="2508716" y="1722257"/>
            <a:ext cx="2867803" cy="4798385"/>
            <a:chOff x="2234687" y="1851368"/>
            <a:chExt cx="2868176" cy="4797274"/>
          </a:xfrm>
        </p:grpSpPr>
        <p:sp>
          <p:nvSpPr>
            <p:cNvPr id="66" name="任意多边形 65"/>
            <p:cNvSpPr/>
            <p:nvPr/>
          </p:nvSpPr>
          <p:spPr>
            <a:xfrm flipH="1">
              <a:off x="2234687" y="1851368"/>
              <a:ext cx="2868176" cy="2518905"/>
            </a:xfrm>
            <a:custGeom>
              <a:avLst/>
              <a:gdLst>
                <a:gd name="connsiteX0" fmla="*/ 1012372 w 2024744"/>
                <a:gd name="connsiteY0" fmla="*/ 0 h 1778181"/>
                <a:gd name="connsiteX1" fmla="*/ 2024744 w 2024744"/>
                <a:gd name="connsiteY1" fmla="*/ 803366 h 1778181"/>
                <a:gd name="connsiteX2" fmla="*/ 1578399 w 2024744"/>
                <a:gd name="connsiteY2" fmla="*/ 1469530 h 1778181"/>
                <a:gd name="connsiteX3" fmla="*/ 1571378 w 2024744"/>
                <a:gd name="connsiteY3" fmla="*/ 1472554 h 1778181"/>
                <a:gd name="connsiteX4" fmla="*/ 1526368 w 2024744"/>
                <a:gd name="connsiteY4" fmla="*/ 1533011 h 1778181"/>
                <a:gd name="connsiteX5" fmla="*/ 1258661 w 2024744"/>
                <a:gd name="connsiteY5" fmla="*/ 1778181 h 1778181"/>
                <a:gd name="connsiteX6" fmla="*/ 1331080 w 2024744"/>
                <a:gd name="connsiteY6" fmla="*/ 1576978 h 1778181"/>
                <a:gd name="connsiteX7" fmla="*/ 1333637 w 2024744"/>
                <a:gd name="connsiteY7" fmla="*/ 1564743 h 1778181"/>
                <a:gd name="connsiteX8" fmla="*/ 1313421 w 2024744"/>
                <a:gd name="connsiteY8" fmla="*/ 1570614 h 1778181"/>
                <a:gd name="connsiteX9" fmla="*/ 1012372 w 2024744"/>
                <a:gd name="connsiteY9" fmla="*/ 1606732 h 1778181"/>
                <a:gd name="connsiteX10" fmla="*/ 0 w 2024744"/>
                <a:gd name="connsiteY10" fmla="*/ 803366 h 1778181"/>
                <a:gd name="connsiteX11" fmla="*/ 1012372 w 2024744"/>
                <a:gd name="connsiteY11" fmla="*/ 0 h 1778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24744" h="1778181">
                  <a:moveTo>
                    <a:pt x="1012372" y="0"/>
                  </a:moveTo>
                  <a:cubicBezTo>
                    <a:pt x="1571490" y="0"/>
                    <a:pt x="2024744" y="359679"/>
                    <a:pt x="2024744" y="803366"/>
                  </a:cubicBezTo>
                  <a:cubicBezTo>
                    <a:pt x="2024744" y="1080670"/>
                    <a:pt x="1847692" y="1325159"/>
                    <a:pt x="1578399" y="1469530"/>
                  </a:cubicBezTo>
                  <a:lnTo>
                    <a:pt x="1571378" y="1472554"/>
                  </a:lnTo>
                  <a:lnTo>
                    <a:pt x="1526368" y="1533011"/>
                  </a:lnTo>
                  <a:cubicBezTo>
                    <a:pt x="1453040" y="1624455"/>
                    <a:pt x="1358502" y="1720761"/>
                    <a:pt x="1258661" y="1778181"/>
                  </a:cubicBezTo>
                  <a:cubicBezTo>
                    <a:pt x="1290264" y="1709935"/>
                    <a:pt x="1314011" y="1643260"/>
                    <a:pt x="1331080" y="1576978"/>
                  </a:cubicBezTo>
                  <a:lnTo>
                    <a:pt x="1333637" y="1564743"/>
                  </a:lnTo>
                  <a:lnTo>
                    <a:pt x="1313421" y="1570614"/>
                  </a:lnTo>
                  <a:cubicBezTo>
                    <a:pt x="1218319" y="1594087"/>
                    <a:pt x="1117207" y="1606732"/>
                    <a:pt x="1012372" y="1606732"/>
                  </a:cubicBezTo>
                  <a:cubicBezTo>
                    <a:pt x="453254" y="1606732"/>
                    <a:pt x="0" y="1247053"/>
                    <a:pt x="0" y="803366"/>
                  </a:cubicBezTo>
                  <a:cubicBezTo>
                    <a:pt x="0" y="359679"/>
                    <a:pt x="453254" y="0"/>
                    <a:pt x="101237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67" name="组合 18"/>
            <p:cNvGrpSpPr/>
            <p:nvPr/>
          </p:nvGrpSpPr>
          <p:grpSpPr>
            <a:xfrm>
              <a:off x="3061007" y="4574617"/>
              <a:ext cx="1034810" cy="2074025"/>
              <a:chOff x="1647825" y="4345931"/>
              <a:chExt cx="816298" cy="1636071"/>
            </a:xfrm>
            <a:solidFill>
              <a:srgbClr val="247CAE"/>
            </a:solidFill>
          </p:grpSpPr>
          <p:sp>
            <p:nvSpPr>
              <p:cNvPr id="70" name="椭圆 69"/>
              <p:cNvSpPr/>
              <p:nvPr/>
            </p:nvSpPr>
            <p:spPr>
              <a:xfrm>
                <a:off x="1888535" y="4345931"/>
                <a:ext cx="275698" cy="27569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1" name="任意多边形 70"/>
              <p:cNvSpPr/>
              <p:nvPr/>
            </p:nvSpPr>
            <p:spPr>
              <a:xfrm>
                <a:off x="1663381" y="4650115"/>
                <a:ext cx="771956" cy="611131"/>
              </a:xfrm>
              <a:custGeom>
                <a:avLst/>
                <a:gdLst>
                  <a:gd name="connsiteX0" fmla="*/ 101089 w 771956"/>
                  <a:gd name="connsiteY0" fmla="*/ 592751 h 611131"/>
                  <a:gd name="connsiteX1" fmla="*/ 0 w 771956"/>
                  <a:gd name="connsiteY1" fmla="*/ 583561 h 611131"/>
                  <a:gd name="connsiteX2" fmla="*/ 133254 w 771956"/>
                  <a:gd name="connsiteY2" fmla="*/ 87304 h 611131"/>
                  <a:gd name="connsiteX3" fmla="*/ 349218 w 771956"/>
                  <a:gd name="connsiteY3" fmla="*/ 0 h 611131"/>
                  <a:gd name="connsiteX4" fmla="*/ 422738 w 771956"/>
                  <a:gd name="connsiteY4" fmla="*/ 4595 h 611131"/>
                  <a:gd name="connsiteX5" fmla="*/ 634106 w 771956"/>
                  <a:gd name="connsiteY5" fmla="*/ 68924 h 611131"/>
                  <a:gd name="connsiteX6" fmla="*/ 771956 w 771956"/>
                  <a:gd name="connsiteY6" fmla="*/ 588156 h 611131"/>
                  <a:gd name="connsiteX7" fmla="*/ 684651 w 771956"/>
                  <a:gd name="connsiteY7" fmla="*/ 611131 h 611131"/>
                  <a:gd name="connsiteX8" fmla="*/ 583562 w 771956"/>
                  <a:gd name="connsiteY8" fmla="*/ 220558 h 611131"/>
                  <a:gd name="connsiteX9" fmla="*/ 537612 w 771956"/>
                  <a:gd name="connsiteY9" fmla="*/ 238938 h 611131"/>
                  <a:gd name="connsiteX10" fmla="*/ 537612 w 771956"/>
                  <a:gd name="connsiteY10" fmla="*/ 555992 h 611131"/>
                  <a:gd name="connsiteX11" fmla="*/ 225154 w 771956"/>
                  <a:gd name="connsiteY11" fmla="*/ 555992 h 611131"/>
                  <a:gd name="connsiteX12" fmla="*/ 225154 w 771956"/>
                  <a:gd name="connsiteY12" fmla="*/ 229748 h 611131"/>
                  <a:gd name="connsiteX13" fmla="*/ 188394 w 771956"/>
                  <a:gd name="connsiteY13" fmla="*/ 234343 h 611131"/>
                  <a:gd name="connsiteX14" fmla="*/ 101089 w 771956"/>
                  <a:gd name="connsiteY14" fmla="*/ 592751 h 611131"/>
                  <a:gd name="connsiteX0-1" fmla="*/ 101089 w 771956"/>
                  <a:gd name="connsiteY0-2" fmla="*/ 592751 h 611131"/>
                  <a:gd name="connsiteX1-3" fmla="*/ 0 w 771956"/>
                  <a:gd name="connsiteY1-4" fmla="*/ 583561 h 611131"/>
                  <a:gd name="connsiteX2-5" fmla="*/ 133254 w 771956"/>
                  <a:gd name="connsiteY2-6" fmla="*/ 87304 h 611131"/>
                  <a:gd name="connsiteX3-7" fmla="*/ 349218 w 771956"/>
                  <a:gd name="connsiteY3-8" fmla="*/ 0 h 611131"/>
                  <a:gd name="connsiteX4-9" fmla="*/ 422738 w 771956"/>
                  <a:gd name="connsiteY4-10" fmla="*/ 4595 h 611131"/>
                  <a:gd name="connsiteX5-11" fmla="*/ 634106 w 771956"/>
                  <a:gd name="connsiteY5-12" fmla="*/ 68924 h 611131"/>
                  <a:gd name="connsiteX6-13" fmla="*/ 771956 w 771956"/>
                  <a:gd name="connsiteY6-14" fmla="*/ 588156 h 611131"/>
                  <a:gd name="connsiteX7-15" fmla="*/ 684651 w 771956"/>
                  <a:gd name="connsiteY7-16" fmla="*/ 611131 h 611131"/>
                  <a:gd name="connsiteX8-17" fmla="*/ 583562 w 771956"/>
                  <a:gd name="connsiteY8-18" fmla="*/ 220558 h 611131"/>
                  <a:gd name="connsiteX9-19" fmla="*/ 537612 w 771956"/>
                  <a:gd name="connsiteY9-20" fmla="*/ 238938 h 611131"/>
                  <a:gd name="connsiteX10-21" fmla="*/ 537612 w 771956"/>
                  <a:gd name="connsiteY10-22" fmla="*/ 555992 h 611131"/>
                  <a:gd name="connsiteX11-23" fmla="*/ 225154 w 771956"/>
                  <a:gd name="connsiteY11-24" fmla="*/ 555992 h 611131"/>
                  <a:gd name="connsiteX12-25" fmla="*/ 225154 w 771956"/>
                  <a:gd name="connsiteY12-26" fmla="*/ 229748 h 611131"/>
                  <a:gd name="connsiteX13-27" fmla="*/ 188394 w 771956"/>
                  <a:gd name="connsiteY13-28" fmla="*/ 234343 h 611131"/>
                  <a:gd name="connsiteX14-29" fmla="*/ 101089 w 771956"/>
                  <a:gd name="connsiteY14-30" fmla="*/ 592751 h 611131"/>
                  <a:gd name="connsiteX0-31" fmla="*/ 101089 w 771956"/>
                  <a:gd name="connsiteY0-32" fmla="*/ 592751 h 611131"/>
                  <a:gd name="connsiteX1-33" fmla="*/ 0 w 771956"/>
                  <a:gd name="connsiteY1-34" fmla="*/ 583561 h 611131"/>
                  <a:gd name="connsiteX2-35" fmla="*/ 133254 w 771956"/>
                  <a:gd name="connsiteY2-36" fmla="*/ 87304 h 611131"/>
                  <a:gd name="connsiteX3-37" fmla="*/ 349218 w 771956"/>
                  <a:gd name="connsiteY3-38" fmla="*/ 0 h 611131"/>
                  <a:gd name="connsiteX4-39" fmla="*/ 422738 w 771956"/>
                  <a:gd name="connsiteY4-40" fmla="*/ 4595 h 611131"/>
                  <a:gd name="connsiteX5-41" fmla="*/ 634106 w 771956"/>
                  <a:gd name="connsiteY5-42" fmla="*/ 68924 h 611131"/>
                  <a:gd name="connsiteX6-43" fmla="*/ 771956 w 771956"/>
                  <a:gd name="connsiteY6-44" fmla="*/ 588156 h 611131"/>
                  <a:gd name="connsiteX7-45" fmla="*/ 684651 w 771956"/>
                  <a:gd name="connsiteY7-46" fmla="*/ 611131 h 611131"/>
                  <a:gd name="connsiteX8-47" fmla="*/ 583562 w 771956"/>
                  <a:gd name="connsiteY8-48" fmla="*/ 220558 h 611131"/>
                  <a:gd name="connsiteX9-49" fmla="*/ 537612 w 771956"/>
                  <a:gd name="connsiteY9-50" fmla="*/ 238938 h 611131"/>
                  <a:gd name="connsiteX10-51" fmla="*/ 537612 w 771956"/>
                  <a:gd name="connsiteY10-52" fmla="*/ 555992 h 611131"/>
                  <a:gd name="connsiteX11-53" fmla="*/ 225154 w 771956"/>
                  <a:gd name="connsiteY11-54" fmla="*/ 555992 h 611131"/>
                  <a:gd name="connsiteX12-55" fmla="*/ 225154 w 771956"/>
                  <a:gd name="connsiteY12-56" fmla="*/ 229748 h 611131"/>
                  <a:gd name="connsiteX13-57" fmla="*/ 188394 w 771956"/>
                  <a:gd name="connsiteY13-58" fmla="*/ 234343 h 611131"/>
                  <a:gd name="connsiteX14-59" fmla="*/ 101089 w 771956"/>
                  <a:gd name="connsiteY14-60" fmla="*/ 592751 h 611131"/>
                  <a:gd name="connsiteX0-61" fmla="*/ 101089 w 771956"/>
                  <a:gd name="connsiteY0-62" fmla="*/ 592751 h 611131"/>
                  <a:gd name="connsiteX1-63" fmla="*/ 0 w 771956"/>
                  <a:gd name="connsiteY1-64" fmla="*/ 583561 h 611131"/>
                  <a:gd name="connsiteX2-65" fmla="*/ 133254 w 771956"/>
                  <a:gd name="connsiteY2-66" fmla="*/ 87304 h 611131"/>
                  <a:gd name="connsiteX3-67" fmla="*/ 349218 w 771956"/>
                  <a:gd name="connsiteY3-68" fmla="*/ 0 h 611131"/>
                  <a:gd name="connsiteX4-69" fmla="*/ 422738 w 771956"/>
                  <a:gd name="connsiteY4-70" fmla="*/ 4595 h 611131"/>
                  <a:gd name="connsiteX5-71" fmla="*/ 634106 w 771956"/>
                  <a:gd name="connsiteY5-72" fmla="*/ 68924 h 611131"/>
                  <a:gd name="connsiteX6-73" fmla="*/ 771956 w 771956"/>
                  <a:gd name="connsiteY6-74" fmla="*/ 588156 h 611131"/>
                  <a:gd name="connsiteX7-75" fmla="*/ 684651 w 771956"/>
                  <a:gd name="connsiteY7-76" fmla="*/ 611131 h 611131"/>
                  <a:gd name="connsiteX8-77" fmla="*/ 583562 w 771956"/>
                  <a:gd name="connsiteY8-78" fmla="*/ 220558 h 611131"/>
                  <a:gd name="connsiteX9-79" fmla="*/ 537612 w 771956"/>
                  <a:gd name="connsiteY9-80" fmla="*/ 238938 h 611131"/>
                  <a:gd name="connsiteX10-81" fmla="*/ 537612 w 771956"/>
                  <a:gd name="connsiteY10-82" fmla="*/ 555992 h 611131"/>
                  <a:gd name="connsiteX11-83" fmla="*/ 225154 w 771956"/>
                  <a:gd name="connsiteY11-84" fmla="*/ 555992 h 611131"/>
                  <a:gd name="connsiteX12-85" fmla="*/ 225154 w 771956"/>
                  <a:gd name="connsiteY12-86" fmla="*/ 229748 h 611131"/>
                  <a:gd name="connsiteX13-87" fmla="*/ 188394 w 771956"/>
                  <a:gd name="connsiteY13-88" fmla="*/ 234343 h 611131"/>
                  <a:gd name="connsiteX14-89" fmla="*/ 101089 w 771956"/>
                  <a:gd name="connsiteY14-90" fmla="*/ 592751 h 611131"/>
                  <a:gd name="connsiteX0-91" fmla="*/ 101089 w 771956"/>
                  <a:gd name="connsiteY0-92" fmla="*/ 592751 h 611131"/>
                  <a:gd name="connsiteX1-93" fmla="*/ 0 w 771956"/>
                  <a:gd name="connsiteY1-94" fmla="*/ 583561 h 611131"/>
                  <a:gd name="connsiteX2-95" fmla="*/ 133254 w 771956"/>
                  <a:gd name="connsiteY2-96" fmla="*/ 87304 h 611131"/>
                  <a:gd name="connsiteX3-97" fmla="*/ 349218 w 771956"/>
                  <a:gd name="connsiteY3-98" fmla="*/ 0 h 611131"/>
                  <a:gd name="connsiteX4-99" fmla="*/ 422738 w 771956"/>
                  <a:gd name="connsiteY4-100" fmla="*/ 4595 h 611131"/>
                  <a:gd name="connsiteX5-101" fmla="*/ 634106 w 771956"/>
                  <a:gd name="connsiteY5-102" fmla="*/ 68924 h 611131"/>
                  <a:gd name="connsiteX6-103" fmla="*/ 771956 w 771956"/>
                  <a:gd name="connsiteY6-104" fmla="*/ 588156 h 611131"/>
                  <a:gd name="connsiteX7-105" fmla="*/ 684651 w 771956"/>
                  <a:gd name="connsiteY7-106" fmla="*/ 611131 h 611131"/>
                  <a:gd name="connsiteX8-107" fmla="*/ 583562 w 771956"/>
                  <a:gd name="connsiteY8-108" fmla="*/ 220558 h 611131"/>
                  <a:gd name="connsiteX9-109" fmla="*/ 537612 w 771956"/>
                  <a:gd name="connsiteY9-110" fmla="*/ 238938 h 611131"/>
                  <a:gd name="connsiteX10-111" fmla="*/ 537612 w 771956"/>
                  <a:gd name="connsiteY10-112" fmla="*/ 555992 h 611131"/>
                  <a:gd name="connsiteX11-113" fmla="*/ 225154 w 771956"/>
                  <a:gd name="connsiteY11-114" fmla="*/ 555992 h 611131"/>
                  <a:gd name="connsiteX12-115" fmla="*/ 225154 w 771956"/>
                  <a:gd name="connsiteY12-116" fmla="*/ 229748 h 611131"/>
                  <a:gd name="connsiteX13-117" fmla="*/ 188394 w 771956"/>
                  <a:gd name="connsiteY13-118" fmla="*/ 234343 h 611131"/>
                  <a:gd name="connsiteX14-119" fmla="*/ 101089 w 771956"/>
                  <a:gd name="connsiteY14-120" fmla="*/ 592751 h 611131"/>
                  <a:gd name="connsiteX0-121" fmla="*/ 101089 w 771956"/>
                  <a:gd name="connsiteY0-122" fmla="*/ 592751 h 611131"/>
                  <a:gd name="connsiteX1-123" fmla="*/ 0 w 771956"/>
                  <a:gd name="connsiteY1-124" fmla="*/ 583561 h 611131"/>
                  <a:gd name="connsiteX2-125" fmla="*/ 133254 w 771956"/>
                  <a:gd name="connsiteY2-126" fmla="*/ 87304 h 611131"/>
                  <a:gd name="connsiteX3-127" fmla="*/ 349218 w 771956"/>
                  <a:gd name="connsiteY3-128" fmla="*/ 0 h 611131"/>
                  <a:gd name="connsiteX4-129" fmla="*/ 422738 w 771956"/>
                  <a:gd name="connsiteY4-130" fmla="*/ 2214 h 611131"/>
                  <a:gd name="connsiteX5-131" fmla="*/ 634106 w 771956"/>
                  <a:gd name="connsiteY5-132" fmla="*/ 68924 h 611131"/>
                  <a:gd name="connsiteX6-133" fmla="*/ 771956 w 771956"/>
                  <a:gd name="connsiteY6-134" fmla="*/ 588156 h 611131"/>
                  <a:gd name="connsiteX7-135" fmla="*/ 684651 w 771956"/>
                  <a:gd name="connsiteY7-136" fmla="*/ 611131 h 611131"/>
                  <a:gd name="connsiteX8-137" fmla="*/ 583562 w 771956"/>
                  <a:gd name="connsiteY8-138" fmla="*/ 220558 h 611131"/>
                  <a:gd name="connsiteX9-139" fmla="*/ 537612 w 771956"/>
                  <a:gd name="connsiteY9-140" fmla="*/ 238938 h 611131"/>
                  <a:gd name="connsiteX10-141" fmla="*/ 537612 w 771956"/>
                  <a:gd name="connsiteY10-142" fmla="*/ 555992 h 611131"/>
                  <a:gd name="connsiteX11-143" fmla="*/ 225154 w 771956"/>
                  <a:gd name="connsiteY11-144" fmla="*/ 555992 h 611131"/>
                  <a:gd name="connsiteX12-145" fmla="*/ 225154 w 771956"/>
                  <a:gd name="connsiteY12-146" fmla="*/ 229748 h 611131"/>
                  <a:gd name="connsiteX13-147" fmla="*/ 188394 w 771956"/>
                  <a:gd name="connsiteY13-148" fmla="*/ 234343 h 611131"/>
                  <a:gd name="connsiteX14-149" fmla="*/ 101089 w 771956"/>
                  <a:gd name="connsiteY14-150" fmla="*/ 592751 h 61113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Lst>
                <a:rect l="l" t="t" r="r" b="b"/>
                <a:pathLst>
                  <a:path w="771956" h="611131">
                    <a:moveTo>
                      <a:pt x="101089" y="592751"/>
                    </a:moveTo>
                    <a:lnTo>
                      <a:pt x="0" y="583561"/>
                    </a:lnTo>
                    <a:lnTo>
                      <a:pt x="133254" y="87304"/>
                    </a:lnTo>
                    <a:cubicBezTo>
                      <a:pt x="145711" y="62965"/>
                      <a:pt x="277230" y="29101"/>
                      <a:pt x="349218" y="0"/>
                    </a:cubicBezTo>
                    <a:lnTo>
                      <a:pt x="422738" y="2214"/>
                    </a:lnTo>
                    <a:cubicBezTo>
                      <a:pt x="493194" y="23657"/>
                      <a:pt x="625562" y="47481"/>
                      <a:pt x="634106" y="68924"/>
                    </a:cubicBezTo>
                    <a:lnTo>
                      <a:pt x="771956" y="588156"/>
                    </a:lnTo>
                    <a:lnTo>
                      <a:pt x="684651" y="611131"/>
                    </a:lnTo>
                    <a:lnTo>
                      <a:pt x="583562" y="220558"/>
                    </a:lnTo>
                    <a:cubicBezTo>
                      <a:pt x="573008" y="193347"/>
                      <a:pt x="552929" y="232811"/>
                      <a:pt x="537612" y="238938"/>
                    </a:cubicBezTo>
                    <a:lnTo>
                      <a:pt x="537612" y="555992"/>
                    </a:lnTo>
                    <a:lnTo>
                      <a:pt x="225154" y="555992"/>
                    </a:lnTo>
                    <a:lnTo>
                      <a:pt x="225154" y="229748"/>
                    </a:lnTo>
                    <a:cubicBezTo>
                      <a:pt x="212901" y="231280"/>
                      <a:pt x="198266" y="213761"/>
                      <a:pt x="188394" y="234343"/>
                    </a:cubicBezTo>
                    <a:lnTo>
                      <a:pt x="101089" y="59275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2" name="任意多边形 71"/>
              <p:cNvSpPr/>
              <p:nvPr/>
            </p:nvSpPr>
            <p:spPr>
              <a:xfrm>
                <a:off x="1647825" y="5272089"/>
                <a:ext cx="107156" cy="76972"/>
              </a:xfrm>
              <a:custGeom>
                <a:avLst/>
                <a:gdLst>
                  <a:gd name="connsiteX0" fmla="*/ 107156 w 107156"/>
                  <a:gd name="connsiteY0" fmla="*/ 23812 h 76200"/>
                  <a:gd name="connsiteX1" fmla="*/ 0 w 107156"/>
                  <a:gd name="connsiteY1" fmla="*/ 0 h 76200"/>
                  <a:gd name="connsiteX2" fmla="*/ 42863 w 107156"/>
                  <a:gd name="connsiteY2" fmla="*/ 76200 h 76200"/>
                  <a:gd name="connsiteX3" fmla="*/ 107156 w 107156"/>
                  <a:gd name="connsiteY3" fmla="*/ 23812 h 76200"/>
                  <a:gd name="connsiteX0-1" fmla="*/ 107156 w 107156"/>
                  <a:gd name="connsiteY0-2" fmla="*/ 23812 h 76200"/>
                  <a:gd name="connsiteX1-3" fmla="*/ 0 w 107156"/>
                  <a:gd name="connsiteY1-4" fmla="*/ 0 h 76200"/>
                  <a:gd name="connsiteX2-5" fmla="*/ 42863 w 107156"/>
                  <a:gd name="connsiteY2-6" fmla="*/ 76200 h 76200"/>
                  <a:gd name="connsiteX3-7" fmla="*/ 107156 w 107156"/>
                  <a:gd name="connsiteY3-8" fmla="*/ 23812 h 76200"/>
                  <a:gd name="connsiteX0-9" fmla="*/ 107156 w 107156"/>
                  <a:gd name="connsiteY0-10" fmla="*/ 23812 h 76200"/>
                  <a:gd name="connsiteX1-11" fmla="*/ 0 w 107156"/>
                  <a:gd name="connsiteY1-12" fmla="*/ 0 h 76200"/>
                  <a:gd name="connsiteX2-13" fmla="*/ 42863 w 107156"/>
                  <a:gd name="connsiteY2-14" fmla="*/ 76200 h 76200"/>
                  <a:gd name="connsiteX3-15" fmla="*/ 107156 w 107156"/>
                  <a:gd name="connsiteY3-16" fmla="*/ 23812 h 76200"/>
                  <a:gd name="connsiteX0-17" fmla="*/ 107156 w 107156"/>
                  <a:gd name="connsiteY0-18" fmla="*/ 23812 h 76857"/>
                  <a:gd name="connsiteX1-19" fmla="*/ 0 w 107156"/>
                  <a:gd name="connsiteY1-20" fmla="*/ 0 h 76857"/>
                  <a:gd name="connsiteX2-21" fmla="*/ 42863 w 107156"/>
                  <a:gd name="connsiteY2-22" fmla="*/ 76200 h 76857"/>
                  <a:gd name="connsiteX3-23" fmla="*/ 107156 w 107156"/>
                  <a:gd name="connsiteY3-24" fmla="*/ 23812 h 76857"/>
                  <a:gd name="connsiteX0-25" fmla="*/ 107156 w 107156"/>
                  <a:gd name="connsiteY0-26" fmla="*/ 23812 h 76972"/>
                  <a:gd name="connsiteX1-27" fmla="*/ 0 w 107156"/>
                  <a:gd name="connsiteY1-28" fmla="*/ 0 h 76972"/>
                  <a:gd name="connsiteX2-29" fmla="*/ 42863 w 107156"/>
                  <a:gd name="connsiteY2-30" fmla="*/ 76200 h 76972"/>
                  <a:gd name="connsiteX3-31" fmla="*/ 107156 w 107156"/>
                  <a:gd name="connsiteY3-32" fmla="*/ 23812 h 76972"/>
                </a:gdLst>
                <a:ahLst/>
                <a:cxnLst>
                  <a:cxn ang="0">
                    <a:pos x="connsiteX0-1" y="connsiteY0-2"/>
                  </a:cxn>
                  <a:cxn ang="0">
                    <a:pos x="connsiteX1-3" y="connsiteY1-4"/>
                  </a:cxn>
                  <a:cxn ang="0">
                    <a:pos x="connsiteX2-5" y="connsiteY2-6"/>
                  </a:cxn>
                  <a:cxn ang="0">
                    <a:pos x="connsiteX3-7" y="connsiteY3-8"/>
                  </a:cxn>
                </a:cxnLst>
                <a:rect l="l" t="t" r="r" b="b"/>
                <a:pathLst>
                  <a:path w="107156" h="76972">
                    <a:moveTo>
                      <a:pt x="107156" y="23812"/>
                    </a:moveTo>
                    <a:lnTo>
                      <a:pt x="0" y="0"/>
                    </a:lnTo>
                    <a:cubicBezTo>
                      <a:pt x="1" y="56356"/>
                      <a:pt x="16668" y="67469"/>
                      <a:pt x="42863" y="76200"/>
                    </a:cubicBezTo>
                    <a:cubicBezTo>
                      <a:pt x="73819" y="82549"/>
                      <a:pt x="95250" y="48419"/>
                      <a:pt x="107156" y="2381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3" name="任意多边形 72"/>
              <p:cNvSpPr/>
              <p:nvPr/>
            </p:nvSpPr>
            <p:spPr>
              <a:xfrm flipH="1">
                <a:off x="2344848" y="5272089"/>
                <a:ext cx="107156" cy="76972"/>
              </a:xfrm>
              <a:custGeom>
                <a:avLst/>
                <a:gdLst>
                  <a:gd name="connsiteX0" fmla="*/ 107156 w 107156"/>
                  <a:gd name="connsiteY0" fmla="*/ 23812 h 76200"/>
                  <a:gd name="connsiteX1" fmla="*/ 0 w 107156"/>
                  <a:gd name="connsiteY1" fmla="*/ 0 h 76200"/>
                  <a:gd name="connsiteX2" fmla="*/ 42863 w 107156"/>
                  <a:gd name="connsiteY2" fmla="*/ 76200 h 76200"/>
                  <a:gd name="connsiteX3" fmla="*/ 107156 w 107156"/>
                  <a:gd name="connsiteY3" fmla="*/ 23812 h 76200"/>
                  <a:gd name="connsiteX0-1" fmla="*/ 107156 w 107156"/>
                  <a:gd name="connsiteY0-2" fmla="*/ 23812 h 76200"/>
                  <a:gd name="connsiteX1-3" fmla="*/ 0 w 107156"/>
                  <a:gd name="connsiteY1-4" fmla="*/ 0 h 76200"/>
                  <a:gd name="connsiteX2-5" fmla="*/ 42863 w 107156"/>
                  <a:gd name="connsiteY2-6" fmla="*/ 76200 h 76200"/>
                  <a:gd name="connsiteX3-7" fmla="*/ 107156 w 107156"/>
                  <a:gd name="connsiteY3-8" fmla="*/ 23812 h 76200"/>
                  <a:gd name="connsiteX0-9" fmla="*/ 107156 w 107156"/>
                  <a:gd name="connsiteY0-10" fmla="*/ 23812 h 76200"/>
                  <a:gd name="connsiteX1-11" fmla="*/ 0 w 107156"/>
                  <a:gd name="connsiteY1-12" fmla="*/ 0 h 76200"/>
                  <a:gd name="connsiteX2-13" fmla="*/ 42863 w 107156"/>
                  <a:gd name="connsiteY2-14" fmla="*/ 76200 h 76200"/>
                  <a:gd name="connsiteX3-15" fmla="*/ 107156 w 107156"/>
                  <a:gd name="connsiteY3-16" fmla="*/ 23812 h 76200"/>
                  <a:gd name="connsiteX0-17" fmla="*/ 107156 w 107156"/>
                  <a:gd name="connsiteY0-18" fmla="*/ 23812 h 76857"/>
                  <a:gd name="connsiteX1-19" fmla="*/ 0 w 107156"/>
                  <a:gd name="connsiteY1-20" fmla="*/ 0 h 76857"/>
                  <a:gd name="connsiteX2-21" fmla="*/ 42863 w 107156"/>
                  <a:gd name="connsiteY2-22" fmla="*/ 76200 h 76857"/>
                  <a:gd name="connsiteX3-23" fmla="*/ 107156 w 107156"/>
                  <a:gd name="connsiteY3-24" fmla="*/ 23812 h 76857"/>
                  <a:gd name="connsiteX0-25" fmla="*/ 107156 w 107156"/>
                  <a:gd name="connsiteY0-26" fmla="*/ 23812 h 76972"/>
                  <a:gd name="connsiteX1-27" fmla="*/ 0 w 107156"/>
                  <a:gd name="connsiteY1-28" fmla="*/ 0 h 76972"/>
                  <a:gd name="connsiteX2-29" fmla="*/ 42863 w 107156"/>
                  <a:gd name="connsiteY2-30" fmla="*/ 76200 h 76972"/>
                  <a:gd name="connsiteX3-31" fmla="*/ 107156 w 107156"/>
                  <a:gd name="connsiteY3-32" fmla="*/ 23812 h 76972"/>
                </a:gdLst>
                <a:ahLst/>
                <a:cxnLst>
                  <a:cxn ang="0">
                    <a:pos x="connsiteX0-1" y="connsiteY0-2"/>
                  </a:cxn>
                  <a:cxn ang="0">
                    <a:pos x="connsiteX1-3" y="connsiteY1-4"/>
                  </a:cxn>
                  <a:cxn ang="0">
                    <a:pos x="connsiteX2-5" y="connsiteY2-6"/>
                  </a:cxn>
                  <a:cxn ang="0">
                    <a:pos x="connsiteX3-7" y="connsiteY3-8"/>
                  </a:cxn>
                </a:cxnLst>
                <a:rect l="l" t="t" r="r" b="b"/>
                <a:pathLst>
                  <a:path w="107156" h="76972">
                    <a:moveTo>
                      <a:pt x="107156" y="23812"/>
                    </a:moveTo>
                    <a:lnTo>
                      <a:pt x="0" y="0"/>
                    </a:lnTo>
                    <a:cubicBezTo>
                      <a:pt x="1" y="56356"/>
                      <a:pt x="16668" y="67469"/>
                      <a:pt x="42863" y="76200"/>
                    </a:cubicBezTo>
                    <a:cubicBezTo>
                      <a:pt x="73819" y="82549"/>
                      <a:pt x="95250" y="48419"/>
                      <a:pt x="107156" y="2381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4" name="任意多边形 73"/>
              <p:cNvSpPr/>
              <p:nvPr/>
            </p:nvSpPr>
            <p:spPr>
              <a:xfrm>
                <a:off x="2350293" y="5366534"/>
                <a:ext cx="113830" cy="412760"/>
              </a:xfrm>
              <a:custGeom>
                <a:avLst/>
                <a:gdLst>
                  <a:gd name="connsiteX0" fmla="*/ 34055 w 113830"/>
                  <a:gd name="connsiteY0" fmla="*/ 0 h 412760"/>
                  <a:gd name="connsiteX1" fmla="*/ 79774 w 113830"/>
                  <a:gd name="connsiteY1" fmla="*/ 0 h 412760"/>
                  <a:gd name="connsiteX2" fmla="*/ 79774 w 113830"/>
                  <a:gd name="connsiteY2" fmla="*/ 17472 h 412760"/>
                  <a:gd name="connsiteX3" fmla="*/ 94858 w 113830"/>
                  <a:gd name="connsiteY3" fmla="*/ 17472 h 412760"/>
                  <a:gd name="connsiteX4" fmla="*/ 113830 w 113830"/>
                  <a:gd name="connsiteY4" fmla="*/ 36444 h 412760"/>
                  <a:gd name="connsiteX5" fmla="*/ 113830 w 113830"/>
                  <a:gd name="connsiteY5" fmla="*/ 393788 h 412760"/>
                  <a:gd name="connsiteX6" fmla="*/ 94858 w 113830"/>
                  <a:gd name="connsiteY6" fmla="*/ 412760 h 412760"/>
                  <a:gd name="connsiteX7" fmla="*/ 18972 w 113830"/>
                  <a:gd name="connsiteY7" fmla="*/ 412760 h 412760"/>
                  <a:gd name="connsiteX8" fmla="*/ 0 w 113830"/>
                  <a:gd name="connsiteY8" fmla="*/ 393788 h 412760"/>
                  <a:gd name="connsiteX9" fmla="*/ 0 w 113830"/>
                  <a:gd name="connsiteY9" fmla="*/ 36444 h 412760"/>
                  <a:gd name="connsiteX10" fmla="*/ 18972 w 113830"/>
                  <a:gd name="connsiteY10" fmla="*/ 17472 h 412760"/>
                  <a:gd name="connsiteX11" fmla="*/ 34055 w 113830"/>
                  <a:gd name="connsiteY11" fmla="*/ 17472 h 412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3830" h="412760">
                    <a:moveTo>
                      <a:pt x="34055" y="0"/>
                    </a:moveTo>
                    <a:lnTo>
                      <a:pt x="79774" y="0"/>
                    </a:lnTo>
                    <a:lnTo>
                      <a:pt x="79774" y="17472"/>
                    </a:lnTo>
                    <a:lnTo>
                      <a:pt x="94858" y="17472"/>
                    </a:lnTo>
                    <a:cubicBezTo>
                      <a:pt x="105336" y="17472"/>
                      <a:pt x="113830" y="25966"/>
                      <a:pt x="113830" y="36444"/>
                    </a:cubicBezTo>
                    <a:lnTo>
                      <a:pt x="113830" y="393788"/>
                    </a:lnTo>
                    <a:cubicBezTo>
                      <a:pt x="113830" y="404266"/>
                      <a:pt x="105336" y="412760"/>
                      <a:pt x="94858" y="412760"/>
                    </a:cubicBezTo>
                    <a:lnTo>
                      <a:pt x="18972" y="412760"/>
                    </a:lnTo>
                    <a:cubicBezTo>
                      <a:pt x="8494" y="412760"/>
                      <a:pt x="0" y="404266"/>
                      <a:pt x="0" y="393788"/>
                    </a:cubicBezTo>
                    <a:lnTo>
                      <a:pt x="0" y="36444"/>
                    </a:lnTo>
                    <a:cubicBezTo>
                      <a:pt x="0" y="25966"/>
                      <a:pt x="8494" y="17472"/>
                      <a:pt x="18972" y="17472"/>
                    </a:cubicBezTo>
                    <a:lnTo>
                      <a:pt x="34055" y="1747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5" name="任意多边形 74"/>
              <p:cNvSpPr/>
              <p:nvPr/>
            </p:nvSpPr>
            <p:spPr>
              <a:xfrm>
                <a:off x="1900234" y="5253040"/>
                <a:ext cx="311951" cy="728962"/>
              </a:xfrm>
              <a:custGeom>
                <a:avLst/>
                <a:gdLst>
                  <a:gd name="connsiteX0" fmla="*/ 311943 w 311943"/>
                  <a:gd name="connsiteY0" fmla="*/ 647700 h 669131"/>
                  <a:gd name="connsiteX1" fmla="*/ 311943 w 311943"/>
                  <a:gd name="connsiteY1" fmla="*/ 0 h 669131"/>
                  <a:gd name="connsiteX2" fmla="*/ 0 w 311943"/>
                  <a:gd name="connsiteY2" fmla="*/ 0 h 669131"/>
                  <a:gd name="connsiteX3" fmla="*/ 0 w 311943"/>
                  <a:gd name="connsiteY3" fmla="*/ 669131 h 669131"/>
                  <a:gd name="connsiteX4" fmla="*/ 111918 w 311943"/>
                  <a:gd name="connsiteY4" fmla="*/ 669131 h 669131"/>
                  <a:gd name="connsiteX5" fmla="*/ 111918 w 311943"/>
                  <a:gd name="connsiteY5" fmla="*/ 92868 h 669131"/>
                  <a:gd name="connsiteX6" fmla="*/ 192881 w 311943"/>
                  <a:gd name="connsiteY6" fmla="*/ 92868 h 669131"/>
                  <a:gd name="connsiteX7" fmla="*/ 192881 w 311943"/>
                  <a:gd name="connsiteY7" fmla="*/ 652462 h 669131"/>
                  <a:gd name="connsiteX8" fmla="*/ 311943 w 311943"/>
                  <a:gd name="connsiteY8" fmla="*/ 647700 h 669131"/>
                  <a:gd name="connsiteX0-1" fmla="*/ 312037 w 312037"/>
                  <a:gd name="connsiteY0-2" fmla="*/ 647700 h 695589"/>
                  <a:gd name="connsiteX1-3" fmla="*/ 312037 w 312037"/>
                  <a:gd name="connsiteY1-4" fmla="*/ 0 h 695589"/>
                  <a:gd name="connsiteX2-5" fmla="*/ 94 w 312037"/>
                  <a:gd name="connsiteY2-6" fmla="*/ 0 h 695589"/>
                  <a:gd name="connsiteX3-7" fmla="*/ 94 w 312037"/>
                  <a:gd name="connsiteY3-8" fmla="*/ 669131 h 695589"/>
                  <a:gd name="connsiteX4-9" fmla="*/ 112012 w 312037"/>
                  <a:gd name="connsiteY4-10" fmla="*/ 669131 h 695589"/>
                  <a:gd name="connsiteX5-11" fmla="*/ 112012 w 312037"/>
                  <a:gd name="connsiteY5-12" fmla="*/ 92868 h 695589"/>
                  <a:gd name="connsiteX6-13" fmla="*/ 192975 w 312037"/>
                  <a:gd name="connsiteY6-14" fmla="*/ 92868 h 695589"/>
                  <a:gd name="connsiteX7-15" fmla="*/ 192975 w 312037"/>
                  <a:gd name="connsiteY7-16" fmla="*/ 652462 h 695589"/>
                  <a:gd name="connsiteX8-17" fmla="*/ 312037 w 312037"/>
                  <a:gd name="connsiteY8-18" fmla="*/ 647700 h 695589"/>
                  <a:gd name="connsiteX0-19" fmla="*/ 312010 w 312010"/>
                  <a:gd name="connsiteY0-20" fmla="*/ 647700 h 712012"/>
                  <a:gd name="connsiteX1-21" fmla="*/ 312010 w 312010"/>
                  <a:gd name="connsiteY1-22" fmla="*/ 0 h 712012"/>
                  <a:gd name="connsiteX2-23" fmla="*/ 67 w 312010"/>
                  <a:gd name="connsiteY2-24" fmla="*/ 0 h 712012"/>
                  <a:gd name="connsiteX3-25" fmla="*/ 67 w 312010"/>
                  <a:gd name="connsiteY3-26" fmla="*/ 669131 h 712012"/>
                  <a:gd name="connsiteX4-27" fmla="*/ 111985 w 312010"/>
                  <a:gd name="connsiteY4-28" fmla="*/ 669131 h 712012"/>
                  <a:gd name="connsiteX5-29" fmla="*/ 111985 w 312010"/>
                  <a:gd name="connsiteY5-30" fmla="*/ 92868 h 712012"/>
                  <a:gd name="connsiteX6-31" fmla="*/ 192948 w 312010"/>
                  <a:gd name="connsiteY6-32" fmla="*/ 92868 h 712012"/>
                  <a:gd name="connsiteX7-33" fmla="*/ 192948 w 312010"/>
                  <a:gd name="connsiteY7-34" fmla="*/ 652462 h 712012"/>
                  <a:gd name="connsiteX8-35" fmla="*/ 312010 w 312010"/>
                  <a:gd name="connsiteY8-36" fmla="*/ 647700 h 712012"/>
                  <a:gd name="connsiteX0-37" fmla="*/ 312010 w 312010"/>
                  <a:gd name="connsiteY0-38" fmla="*/ 647700 h 712012"/>
                  <a:gd name="connsiteX1-39" fmla="*/ 312010 w 312010"/>
                  <a:gd name="connsiteY1-40" fmla="*/ 0 h 712012"/>
                  <a:gd name="connsiteX2-41" fmla="*/ 67 w 312010"/>
                  <a:gd name="connsiteY2-42" fmla="*/ 0 h 712012"/>
                  <a:gd name="connsiteX3-43" fmla="*/ 67 w 312010"/>
                  <a:gd name="connsiteY3-44" fmla="*/ 669131 h 712012"/>
                  <a:gd name="connsiteX4-45" fmla="*/ 111985 w 312010"/>
                  <a:gd name="connsiteY4-46" fmla="*/ 669131 h 712012"/>
                  <a:gd name="connsiteX5-47" fmla="*/ 111985 w 312010"/>
                  <a:gd name="connsiteY5-48" fmla="*/ 92868 h 712012"/>
                  <a:gd name="connsiteX6-49" fmla="*/ 192948 w 312010"/>
                  <a:gd name="connsiteY6-50" fmla="*/ 92868 h 712012"/>
                  <a:gd name="connsiteX7-51" fmla="*/ 192948 w 312010"/>
                  <a:gd name="connsiteY7-52" fmla="*/ 652462 h 712012"/>
                  <a:gd name="connsiteX8-53" fmla="*/ 312010 w 312010"/>
                  <a:gd name="connsiteY8-54" fmla="*/ 647700 h 712012"/>
                  <a:gd name="connsiteX0-55" fmla="*/ 312010 w 312013"/>
                  <a:gd name="connsiteY0-56" fmla="*/ 647700 h 719108"/>
                  <a:gd name="connsiteX1-57" fmla="*/ 312010 w 312013"/>
                  <a:gd name="connsiteY1-58" fmla="*/ 0 h 719108"/>
                  <a:gd name="connsiteX2-59" fmla="*/ 67 w 312013"/>
                  <a:gd name="connsiteY2-60" fmla="*/ 0 h 719108"/>
                  <a:gd name="connsiteX3-61" fmla="*/ 67 w 312013"/>
                  <a:gd name="connsiteY3-62" fmla="*/ 669131 h 719108"/>
                  <a:gd name="connsiteX4-63" fmla="*/ 111985 w 312013"/>
                  <a:gd name="connsiteY4-64" fmla="*/ 669131 h 719108"/>
                  <a:gd name="connsiteX5-65" fmla="*/ 111985 w 312013"/>
                  <a:gd name="connsiteY5-66" fmla="*/ 92868 h 719108"/>
                  <a:gd name="connsiteX6-67" fmla="*/ 192948 w 312013"/>
                  <a:gd name="connsiteY6-68" fmla="*/ 92868 h 719108"/>
                  <a:gd name="connsiteX7-69" fmla="*/ 192948 w 312013"/>
                  <a:gd name="connsiteY7-70" fmla="*/ 652462 h 719108"/>
                  <a:gd name="connsiteX8-71" fmla="*/ 312010 w 312013"/>
                  <a:gd name="connsiteY8-72" fmla="*/ 647700 h 719108"/>
                  <a:gd name="connsiteX0-73" fmla="*/ 311948 w 311951"/>
                  <a:gd name="connsiteY0-74" fmla="*/ 647700 h 720495"/>
                  <a:gd name="connsiteX1-75" fmla="*/ 311948 w 311951"/>
                  <a:gd name="connsiteY1-76" fmla="*/ 0 h 720495"/>
                  <a:gd name="connsiteX2-77" fmla="*/ 5 w 311951"/>
                  <a:gd name="connsiteY2-78" fmla="*/ 0 h 720495"/>
                  <a:gd name="connsiteX3-79" fmla="*/ 5 w 311951"/>
                  <a:gd name="connsiteY3-80" fmla="*/ 669131 h 720495"/>
                  <a:gd name="connsiteX4-81" fmla="*/ 111923 w 311951"/>
                  <a:gd name="connsiteY4-82" fmla="*/ 669131 h 720495"/>
                  <a:gd name="connsiteX5-83" fmla="*/ 111923 w 311951"/>
                  <a:gd name="connsiteY5-84" fmla="*/ 92868 h 720495"/>
                  <a:gd name="connsiteX6-85" fmla="*/ 192886 w 311951"/>
                  <a:gd name="connsiteY6-86" fmla="*/ 92868 h 720495"/>
                  <a:gd name="connsiteX7-87" fmla="*/ 192886 w 311951"/>
                  <a:gd name="connsiteY7-88" fmla="*/ 652462 h 720495"/>
                  <a:gd name="connsiteX8-89" fmla="*/ 311948 w 311951"/>
                  <a:gd name="connsiteY8-90" fmla="*/ 647700 h 720495"/>
                  <a:gd name="connsiteX0-91" fmla="*/ 311948 w 311951"/>
                  <a:gd name="connsiteY0-92" fmla="*/ 647700 h 728962"/>
                  <a:gd name="connsiteX1-93" fmla="*/ 311948 w 311951"/>
                  <a:gd name="connsiteY1-94" fmla="*/ 0 h 728962"/>
                  <a:gd name="connsiteX2-95" fmla="*/ 5 w 311951"/>
                  <a:gd name="connsiteY2-96" fmla="*/ 0 h 728962"/>
                  <a:gd name="connsiteX3-97" fmla="*/ 5 w 311951"/>
                  <a:gd name="connsiteY3-98" fmla="*/ 669131 h 728962"/>
                  <a:gd name="connsiteX4-99" fmla="*/ 111923 w 311951"/>
                  <a:gd name="connsiteY4-100" fmla="*/ 669131 h 728962"/>
                  <a:gd name="connsiteX5-101" fmla="*/ 111923 w 311951"/>
                  <a:gd name="connsiteY5-102" fmla="*/ 92868 h 728962"/>
                  <a:gd name="connsiteX6-103" fmla="*/ 192886 w 311951"/>
                  <a:gd name="connsiteY6-104" fmla="*/ 92868 h 728962"/>
                  <a:gd name="connsiteX7-105" fmla="*/ 192886 w 311951"/>
                  <a:gd name="connsiteY7-106" fmla="*/ 652462 h 728962"/>
                  <a:gd name="connsiteX8-107" fmla="*/ 311948 w 311951"/>
                  <a:gd name="connsiteY8-108" fmla="*/ 647700 h 72896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311951" h="728962">
                    <a:moveTo>
                      <a:pt x="311948" y="647700"/>
                    </a:moveTo>
                    <a:lnTo>
                      <a:pt x="311948" y="0"/>
                    </a:lnTo>
                    <a:lnTo>
                      <a:pt x="5" y="0"/>
                    </a:lnTo>
                    <a:lnTo>
                      <a:pt x="5" y="669131"/>
                    </a:lnTo>
                    <a:cubicBezTo>
                      <a:pt x="-789" y="750093"/>
                      <a:pt x="107955" y="747712"/>
                      <a:pt x="111923" y="669131"/>
                    </a:cubicBezTo>
                    <a:lnTo>
                      <a:pt x="111923" y="92868"/>
                    </a:lnTo>
                    <a:lnTo>
                      <a:pt x="192886" y="92868"/>
                    </a:lnTo>
                    <a:lnTo>
                      <a:pt x="192886" y="652462"/>
                    </a:lnTo>
                    <a:cubicBezTo>
                      <a:pt x="192091" y="750888"/>
                      <a:pt x="312742" y="732630"/>
                      <a:pt x="311948" y="64770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68" name="Freeform 14"/>
            <p:cNvSpPr>
              <a:spLocks noEditPoints="1"/>
            </p:cNvSpPr>
            <p:nvPr/>
          </p:nvSpPr>
          <p:spPr bwMode="auto">
            <a:xfrm>
              <a:off x="3372767" y="2178986"/>
              <a:ext cx="499696" cy="497683"/>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rgbClr val="FDFDFD"/>
            </a:solidFill>
            <a:ln>
              <a:noFill/>
            </a:ln>
          </p:spPr>
          <p:txBody>
            <a:bodyPr vert="horz" wrap="square" lIns="91440" tIns="45720" rIns="91440" bIns="45720" numCol="1" anchor="t" anchorCtr="0" compatLnSpc="1"/>
            <a:lstStyle/>
            <a:p>
              <a:endParaRPr lang="zh-CN" altLang="en-US">
                <a:solidFill>
                  <a:schemeClr val="accent2"/>
                </a:solidFill>
              </a:endParaRPr>
            </a:p>
          </p:txBody>
        </p:sp>
        <p:sp>
          <p:nvSpPr>
            <p:cNvPr id="69" name="文本框 51"/>
            <p:cNvSpPr txBox="1"/>
            <p:nvPr/>
          </p:nvSpPr>
          <p:spPr>
            <a:xfrm>
              <a:off x="2706338" y="2877792"/>
              <a:ext cx="1832791" cy="584640"/>
            </a:xfrm>
            <a:prstGeom prst="rect">
              <a:avLst/>
            </a:prstGeom>
            <a:noFill/>
          </p:spPr>
          <p:txBody>
            <a:bodyPr wrap="none" rtlCol="0">
              <a:spAutoFit/>
            </a:bodyPr>
            <a:lstStyle/>
            <a:p>
              <a:r>
                <a:rPr lang="zh-CN" altLang="en-US" sz="3200" b="1" dirty="0">
                  <a:solidFill>
                    <a:srgbClr val="FFFFFF"/>
                  </a:solidFill>
                  <a:latin typeface="幼圆" panose="02010509060101010101" pitchFamily="49" charset="-122"/>
                  <a:ea typeface="幼圆" panose="02010509060101010101" pitchFamily="49" charset="-122"/>
                </a:rPr>
                <a:t>您的标题</a:t>
              </a:r>
              <a:endParaRPr lang="zh-CN" altLang="en-US" sz="3200" b="1" dirty="0">
                <a:solidFill>
                  <a:srgbClr val="FFFFFF"/>
                </a:solidFill>
                <a:latin typeface="幼圆" panose="02010509060101010101" pitchFamily="49" charset="-122"/>
                <a:ea typeface="幼圆" panose="02010509060101010101" pitchFamily="49" charset="-122"/>
              </a:endParaRPr>
            </a:p>
          </p:txBody>
        </p:sp>
      </p:grpSp>
      <p:sp>
        <p:nvSpPr>
          <p:cNvPr id="76" name="矩形 75"/>
          <p:cNvSpPr/>
          <p:nvPr/>
        </p:nvSpPr>
        <p:spPr>
          <a:xfrm>
            <a:off x="7780089" y="2251169"/>
            <a:ext cx="341346" cy="3414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bg1"/>
              </a:solidFill>
            </a:endParaRPr>
          </a:p>
        </p:txBody>
      </p:sp>
      <p:sp>
        <p:nvSpPr>
          <p:cNvPr id="77" name="矩形 76"/>
          <p:cNvSpPr/>
          <p:nvPr/>
        </p:nvSpPr>
        <p:spPr>
          <a:xfrm>
            <a:off x="7780089" y="3637186"/>
            <a:ext cx="341346" cy="34147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bg1"/>
              </a:solidFill>
            </a:endParaRPr>
          </a:p>
        </p:txBody>
      </p:sp>
      <p:sp>
        <p:nvSpPr>
          <p:cNvPr id="78" name="矩形 77"/>
          <p:cNvSpPr/>
          <p:nvPr/>
        </p:nvSpPr>
        <p:spPr>
          <a:xfrm>
            <a:off x="7809762" y="5116802"/>
            <a:ext cx="341346" cy="34147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bg1"/>
              </a:solidFill>
            </a:endParaRPr>
          </a:p>
        </p:txBody>
      </p:sp>
      <p:sp>
        <p:nvSpPr>
          <p:cNvPr id="79" name="矩形 47"/>
          <p:cNvSpPr>
            <a:spLocks noChangeArrowheads="1"/>
          </p:cNvSpPr>
          <p:nvPr/>
        </p:nvSpPr>
        <p:spPr bwMode="auto">
          <a:xfrm>
            <a:off x="8453510" y="2035195"/>
            <a:ext cx="2683693" cy="988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8" tIns="45715" rIns="91428" bIns="45715">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9pPr>
          </a:lstStyle>
          <a:p>
            <a:pPr>
              <a:buNone/>
            </a:pPr>
            <a:r>
              <a:rPr lang="zh-CN" altLang="en-US" sz="2000" dirty="0">
                <a:solidFill>
                  <a:schemeClr val="bg1"/>
                </a:solidFill>
              </a:rPr>
              <a:t>单击此处输入标题</a:t>
            </a:r>
            <a:endParaRPr lang="en-US" altLang="zh-CN" sz="2000" dirty="0">
              <a:solidFill>
                <a:schemeClr val="bg1"/>
              </a:solidFill>
            </a:endParaRPr>
          </a:p>
          <a:p>
            <a:pPr defTabSz="240030">
              <a:lnSpc>
                <a:spcPct val="150000"/>
              </a:lnSpc>
            </a:pPr>
            <a:r>
              <a:rPr lang="en-US" sz="1200" dirty="0">
                <a:solidFill>
                  <a:schemeClr val="bg1"/>
                </a:solidFill>
                <a:cs typeface="+mn-ea"/>
                <a:sym typeface="+mn-lt"/>
              </a:rPr>
              <a:t>Lorem ipsum dolor sit </a:t>
            </a:r>
            <a:r>
              <a:rPr lang="en-US" sz="1200" dirty="0" err="1">
                <a:solidFill>
                  <a:schemeClr val="bg1"/>
                </a:solidFill>
                <a:cs typeface="+mn-ea"/>
                <a:sym typeface="+mn-lt"/>
              </a:rPr>
              <a:t>amet</a:t>
            </a:r>
            <a:r>
              <a:rPr lang="en-US" sz="1200" dirty="0">
                <a:solidFill>
                  <a:schemeClr val="bg1"/>
                </a:solidFill>
                <a:cs typeface="+mn-ea"/>
                <a:sym typeface="+mn-lt"/>
              </a:rPr>
              <a:t>, </a:t>
            </a:r>
            <a:r>
              <a:rPr lang="en-US" sz="1200" dirty="0" err="1">
                <a:solidFill>
                  <a:schemeClr val="bg1"/>
                </a:solidFill>
                <a:cs typeface="+mn-ea"/>
                <a:sym typeface="+mn-lt"/>
              </a:rPr>
              <a:t>consectetur</a:t>
            </a:r>
            <a:r>
              <a:rPr lang="en-US" sz="1200" dirty="0">
                <a:solidFill>
                  <a:schemeClr val="bg1"/>
                </a:solidFill>
                <a:cs typeface="+mn-ea"/>
                <a:sym typeface="+mn-lt"/>
              </a:rPr>
              <a:t> </a:t>
            </a:r>
            <a:r>
              <a:rPr lang="en-US" sz="1200" dirty="0" err="1">
                <a:solidFill>
                  <a:schemeClr val="bg1"/>
                </a:solidFill>
                <a:cs typeface="+mn-ea"/>
                <a:sym typeface="+mn-lt"/>
              </a:rPr>
              <a:t>adipiscing</a:t>
            </a:r>
            <a:r>
              <a:rPr lang="en-US" sz="1200" dirty="0">
                <a:solidFill>
                  <a:schemeClr val="bg1"/>
                </a:solidFill>
                <a:cs typeface="+mn-ea"/>
                <a:sym typeface="+mn-lt"/>
              </a:rPr>
              <a:t> </a:t>
            </a:r>
            <a:r>
              <a:rPr lang="en-US" sz="1200" dirty="0" err="1">
                <a:solidFill>
                  <a:schemeClr val="bg1"/>
                </a:solidFill>
                <a:cs typeface="+mn-ea"/>
                <a:sym typeface="+mn-lt"/>
              </a:rPr>
              <a:t>elit</a:t>
            </a:r>
            <a:r>
              <a:rPr lang="en-US" sz="1200" dirty="0">
                <a:solidFill>
                  <a:schemeClr val="bg1"/>
                </a:solidFill>
                <a:cs typeface="+mn-ea"/>
                <a:sym typeface="+mn-lt"/>
              </a:rPr>
              <a:t>,</a:t>
            </a:r>
            <a:endParaRPr lang="zh-CN" altLang="en-US" sz="1200" dirty="0">
              <a:solidFill>
                <a:schemeClr val="bg1"/>
              </a:solidFill>
            </a:endParaRPr>
          </a:p>
        </p:txBody>
      </p:sp>
      <p:sp>
        <p:nvSpPr>
          <p:cNvPr id="80" name="矩形 47"/>
          <p:cNvSpPr>
            <a:spLocks noChangeArrowheads="1"/>
          </p:cNvSpPr>
          <p:nvPr/>
        </p:nvSpPr>
        <p:spPr bwMode="auto">
          <a:xfrm>
            <a:off x="8453509" y="4871925"/>
            <a:ext cx="2683693" cy="988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8" tIns="45715" rIns="91428" bIns="45715">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9pPr>
          </a:lstStyle>
          <a:p>
            <a:pPr>
              <a:buNone/>
            </a:pPr>
            <a:r>
              <a:rPr lang="zh-CN" altLang="en-US" sz="2000" dirty="0">
                <a:solidFill>
                  <a:schemeClr val="bg1"/>
                </a:solidFill>
              </a:rPr>
              <a:t>单击此处输入标题</a:t>
            </a:r>
            <a:endParaRPr lang="en-US" altLang="zh-CN" sz="2000" dirty="0">
              <a:solidFill>
                <a:schemeClr val="bg1"/>
              </a:solidFill>
            </a:endParaRPr>
          </a:p>
          <a:p>
            <a:pPr defTabSz="240030">
              <a:lnSpc>
                <a:spcPct val="150000"/>
              </a:lnSpc>
            </a:pPr>
            <a:r>
              <a:rPr lang="en-US" sz="1200" dirty="0">
                <a:solidFill>
                  <a:schemeClr val="bg1"/>
                </a:solidFill>
                <a:cs typeface="+mn-ea"/>
                <a:sym typeface="+mn-lt"/>
              </a:rPr>
              <a:t>Lorem ipsum dolor sit </a:t>
            </a:r>
            <a:r>
              <a:rPr lang="en-US" sz="1200" dirty="0" err="1">
                <a:solidFill>
                  <a:schemeClr val="bg1"/>
                </a:solidFill>
                <a:cs typeface="+mn-ea"/>
                <a:sym typeface="+mn-lt"/>
              </a:rPr>
              <a:t>amet</a:t>
            </a:r>
            <a:r>
              <a:rPr lang="en-US" sz="1200" dirty="0">
                <a:solidFill>
                  <a:schemeClr val="bg1"/>
                </a:solidFill>
                <a:cs typeface="+mn-ea"/>
                <a:sym typeface="+mn-lt"/>
              </a:rPr>
              <a:t>, </a:t>
            </a:r>
            <a:r>
              <a:rPr lang="en-US" sz="1200" dirty="0" err="1">
                <a:solidFill>
                  <a:schemeClr val="bg1"/>
                </a:solidFill>
                <a:cs typeface="+mn-ea"/>
                <a:sym typeface="+mn-lt"/>
              </a:rPr>
              <a:t>consectetur</a:t>
            </a:r>
            <a:r>
              <a:rPr lang="en-US" sz="1200" dirty="0">
                <a:solidFill>
                  <a:schemeClr val="bg1"/>
                </a:solidFill>
                <a:cs typeface="+mn-ea"/>
                <a:sym typeface="+mn-lt"/>
              </a:rPr>
              <a:t> </a:t>
            </a:r>
            <a:r>
              <a:rPr lang="en-US" sz="1200" dirty="0" err="1">
                <a:solidFill>
                  <a:schemeClr val="bg1"/>
                </a:solidFill>
                <a:cs typeface="+mn-ea"/>
                <a:sym typeface="+mn-lt"/>
              </a:rPr>
              <a:t>adipiscing</a:t>
            </a:r>
            <a:r>
              <a:rPr lang="en-US" sz="1200" dirty="0">
                <a:solidFill>
                  <a:schemeClr val="bg1"/>
                </a:solidFill>
                <a:cs typeface="+mn-ea"/>
                <a:sym typeface="+mn-lt"/>
              </a:rPr>
              <a:t> </a:t>
            </a:r>
            <a:r>
              <a:rPr lang="en-US" sz="1200" dirty="0" err="1">
                <a:solidFill>
                  <a:schemeClr val="bg1"/>
                </a:solidFill>
                <a:cs typeface="+mn-ea"/>
                <a:sym typeface="+mn-lt"/>
              </a:rPr>
              <a:t>elit</a:t>
            </a:r>
            <a:r>
              <a:rPr lang="en-US" sz="1200" dirty="0">
                <a:solidFill>
                  <a:schemeClr val="bg1"/>
                </a:solidFill>
                <a:cs typeface="+mn-ea"/>
                <a:sym typeface="+mn-lt"/>
              </a:rPr>
              <a:t>,</a:t>
            </a:r>
            <a:endParaRPr lang="zh-CN" altLang="en-US" sz="1200" dirty="0">
              <a:solidFill>
                <a:schemeClr val="bg1"/>
              </a:solidFill>
            </a:endParaRPr>
          </a:p>
        </p:txBody>
      </p:sp>
      <p:sp>
        <p:nvSpPr>
          <p:cNvPr id="81" name="矩形 47"/>
          <p:cNvSpPr>
            <a:spLocks noChangeArrowheads="1"/>
          </p:cNvSpPr>
          <p:nvPr/>
        </p:nvSpPr>
        <p:spPr bwMode="auto">
          <a:xfrm>
            <a:off x="8453509" y="3406761"/>
            <a:ext cx="2683693" cy="988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8" tIns="45715" rIns="91428" bIns="45715">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pitchFamily="34" charset="0"/>
              </a:defRPr>
            </a:lvl9pPr>
          </a:lstStyle>
          <a:p>
            <a:pPr>
              <a:buNone/>
            </a:pPr>
            <a:r>
              <a:rPr lang="zh-CN" altLang="en-US" sz="2000" dirty="0">
                <a:solidFill>
                  <a:schemeClr val="bg1"/>
                </a:solidFill>
              </a:rPr>
              <a:t>单击此处输入标题</a:t>
            </a:r>
            <a:endParaRPr lang="en-US" altLang="zh-CN" sz="2000" dirty="0">
              <a:solidFill>
                <a:schemeClr val="bg1"/>
              </a:solidFill>
            </a:endParaRPr>
          </a:p>
          <a:p>
            <a:pPr defTabSz="240030">
              <a:lnSpc>
                <a:spcPct val="150000"/>
              </a:lnSpc>
            </a:pPr>
            <a:r>
              <a:rPr lang="en-US" sz="1200" dirty="0">
                <a:solidFill>
                  <a:schemeClr val="bg1"/>
                </a:solidFill>
                <a:cs typeface="+mn-ea"/>
                <a:sym typeface="+mn-lt"/>
              </a:rPr>
              <a:t>Lorem ipsum dolor sit </a:t>
            </a:r>
            <a:r>
              <a:rPr lang="en-US" sz="1200" dirty="0" err="1">
                <a:solidFill>
                  <a:schemeClr val="bg1"/>
                </a:solidFill>
                <a:cs typeface="+mn-ea"/>
                <a:sym typeface="+mn-lt"/>
              </a:rPr>
              <a:t>amet</a:t>
            </a:r>
            <a:r>
              <a:rPr lang="en-US" sz="1200" dirty="0">
                <a:solidFill>
                  <a:schemeClr val="bg1"/>
                </a:solidFill>
                <a:cs typeface="+mn-ea"/>
                <a:sym typeface="+mn-lt"/>
              </a:rPr>
              <a:t>, </a:t>
            </a:r>
            <a:r>
              <a:rPr lang="en-US" sz="1200" dirty="0" err="1">
                <a:solidFill>
                  <a:schemeClr val="bg1"/>
                </a:solidFill>
                <a:cs typeface="+mn-ea"/>
                <a:sym typeface="+mn-lt"/>
              </a:rPr>
              <a:t>consectetur</a:t>
            </a:r>
            <a:r>
              <a:rPr lang="en-US" sz="1200" dirty="0">
                <a:solidFill>
                  <a:schemeClr val="bg1"/>
                </a:solidFill>
                <a:cs typeface="+mn-ea"/>
                <a:sym typeface="+mn-lt"/>
              </a:rPr>
              <a:t> </a:t>
            </a:r>
            <a:r>
              <a:rPr lang="en-US" sz="1200" dirty="0" err="1">
                <a:solidFill>
                  <a:schemeClr val="bg1"/>
                </a:solidFill>
                <a:cs typeface="+mn-ea"/>
                <a:sym typeface="+mn-lt"/>
              </a:rPr>
              <a:t>adipiscing</a:t>
            </a:r>
            <a:r>
              <a:rPr lang="en-US" sz="1200" dirty="0">
                <a:solidFill>
                  <a:schemeClr val="bg1"/>
                </a:solidFill>
                <a:cs typeface="+mn-ea"/>
                <a:sym typeface="+mn-lt"/>
              </a:rPr>
              <a:t> </a:t>
            </a:r>
            <a:r>
              <a:rPr lang="en-US" sz="1200" dirty="0" err="1">
                <a:solidFill>
                  <a:schemeClr val="bg1"/>
                </a:solidFill>
                <a:cs typeface="+mn-ea"/>
                <a:sym typeface="+mn-lt"/>
              </a:rPr>
              <a:t>elit</a:t>
            </a:r>
            <a:r>
              <a:rPr lang="en-US" sz="1200" dirty="0">
                <a:solidFill>
                  <a:schemeClr val="bg1"/>
                </a:solidFill>
                <a:cs typeface="+mn-ea"/>
                <a:sym typeface="+mn-lt"/>
              </a:rPr>
              <a:t>,</a:t>
            </a:r>
            <a:endParaRPr lang="zh-CN" altLang="en-US" sz="12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randomBar dir="vert"/>
      </p:transition>
    </mc:Choice>
    <mc:Fallback>
      <p:transition spd="slow" advClick="0" advTm="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1000"/>
                                        <p:tgtEl>
                                          <p:spTgt spid="54"/>
                                        </p:tgtEl>
                                      </p:cBhvr>
                                    </p:animEffect>
                                    <p:anim calcmode="lin" valueType="num">
                                      <p:cBhvr>
                                        <p:cTn id="8" dur="1000" fill="hold"/>
                                        <p:tgtEl>
                                          <p:spTgt spid="54"/>
                                        </p:tgtEl>
                                        <p:attrNameLst>
                                          <p:attrName>ppt_x</p:attrName>
                                        </p:attrNameLst>
                                      </p:cBhvr>
                                      <p:tavLst>
                                        <p:tav tm="0">
                                          <p:val>
                                            <p:strVal val="#ppt_x"/>
                                          </p:val>
                                        </p:tav>
                                        <p:tav tm="100000">
                                          <p:val>
                                            <p:strVal val="#ppt_x"/>
                                          </p:val>
                                        </p:tav>
                                      </p:tavLst>
                                    </p:anim>
                                    <p:anim calcmode="lin" valueType="num">
                                      <p:cBhvr>
                                        <p:cTn id="9" dur="1000" fill="hold"/>
                                        <p:tgtEl>
                                          <p:spTgt spid="5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50"/>
                                  </p:stCondLst>
                                  <p:childTnLst>
                                    <p:set>
                                      <p:cBhvr>
                                        <p:cTn id="11" dur="1" fill="hold">
                                          <p:stCondLst>
                                            <p:cond delay="0"/>
                                          </p:stCondLst>
                                        </p:cTn>
                                        <p:tgtEl>
                                          <p:spTgt spid="65"/>
                                        </p:tgtEl>
                                        <p:attrNameLst>
                                          <p:attrName>style.visibility</p:attrName>
                                        </p:attrNameLst>
                                      </p:cBhvr>
                                      <p:to>
                                        <p:strVal val="visible"/>
                                      </p:to>
                                    </p:set>
                                    <p:animEffect transition="in" filter="fade">
                                      <p:cBhvr>
                                        <p:cTn id="12" dur="1000"/>
                                        <p:tgtEl>
                                          <p:spTgt spid="65"/>
                                        </p:tgtEl>
                                      </p:cBhvr>
                                    </p:animEffect>
                                    <p:anim calcmode="lin" valueType="num">
                                      <p:cBhvr>
                                        <p:cTn id="13" dur="1000" fill="hold"/>
                                        <p:tgtEl>
                                          <p:spTgt spid="65"/>
                                        </p:tgtEl>
                                        <p:attrNameLst>
                                          <p:attrName>ppt_x</p:attrName>
                                        </p:attrNameLst>
                                      </p:cBhvr>
                                      <p:tavLst>
                                        <p:tav tm="0">
                                          <p:val>
                                            <p:strVal val="#ppt_x"/>
                                          </p:val>
                                        </p:tav>
                                        <p:tav tm="100000">
                                          <p:val>
                                            <p:strVal val="#ppt_x"/>
                                          </p:val>
                                        </p:tav>
                                      </p:tavLst>
                                    </p:anim>
                                    <p:anim calcmode="lin" valueType="num">
                                      <p:cBhvr>
                                        <p:cTn id="14" dur="1000" fill="hold"/>
                                        <p:tgtEl>
                                          <p:spTgt spid="6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1000"/>
                                        <p:tgtEl>
                                          <p:spTgt spid="43"/>
                                        </p:tgtEl>
                                      </p:cBhvr>
                                    </p:animEffect>
                                    <p:anim calcmode="lin" valueType="num">
                                      <p:cBhvr>
                                        <p:cTn id="18" dur="1000" fill="hold"/>
                                        <p:tgtEl>
                                          <p:spTgt spid="43"/>
                                        </p:tgtEl>
                                        <p:attrNameLst>
                                          <p:attrName>ppt_x</p:attrName>
                                        </p:attrNameLst>
                                      </p:cBhvr>
                                      <p:tavLst>
                                        <p:tav tm="0">
                                          <p:val>
                                            <p:strVal val="#ppt_x"/>
                                          </p:val>
                                        </p:tav>
                                        <p:tav tm="100000">
                                          <p:val>
                                            <p:strVal val="#ppt_x"/>
                                          </p:val>
                                        </p:tav>
                                      </p:tavLst>
                                    </p:anim>
                                    <p:anim calcmode="lin" valueType="num">
                                      <p:cBhvr>
                                        <p:cTn id="19" dur="1000" fill="hold"/>
                                        <p:tgtEl>
                                          <p:spTgt spid="4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76"/>
                                        </p:tgtEl>
                                        <p:attrNameLst>
                                          <p:attrName>style.visibility</p:attrName>
                                        </p:attrNameLst>
                                      </p:cBhvr>
                                      <p:to>
                                        <p:strVal val="visible"/>
                                      </p:to>
                                    </p:set>
                                    <p:animEffect transition="in" filter="fade">
                                      <p:cBhvr>
                                        <p:cTn id="23" dur="500"/>
                                        <p:tgtEl>
                                          <p:spTgt spid="76"/>
                                        </p:tgtEl>
                                      </p:cBhvr>
                                    </p:animEffect>
                                  </p:childTnLst>
                                </p:cTn>
                              </p:par>
                              <p:par>
                                <p:cTn id="24" presetID="10" presetClass="entr" presetSubtype="0" fill="hold" grpId="0" nodeType="withEffect">
                                  <p:stCondLst>
                                    <p:cond delay="250"/>
                                  </p:stCondLst>
                                  <p:childTnLst>
                                    <p:set>
                                      <p:cBhvr>
                                        <p:cTn id="25" dur="1" fill="hold">
                                          <p:stCondLst>
                                            <p:cond delay="0"/>
                                          </p:stCondLst>
                                        </p:cTn>
                                        <p:tgtEl>
                                          <p:spTgt spid="77"/>
                                        </p:tgtEl>
                                        <p:attrNameLst>
                                          <p:attrName>style.visibility</p:attrName>
                                        </p:attrNameLst>
                                      </p:cBhvr>
                                      <p:to>
                                        <p:strVal val="visible"/>
                                      </p:to>
                                    </p:set>
                                    <p:animEffect transition="in" filter="fade">
                                      <p:cBhvr>
                                        <p:cTn id="26" dur="500"/>
                                        <p:tgtEl>
                                          <p:spTgt spid="77"/>
                                        </p:tgtEl>
                                      </p:cBhvr>
                                    </p:animEffect>
                                  </p:childTnLst>
                                </p:cTn>
                              </p:par>
                              <p:par>
                                <p:cTn id="27" presetID="10" presetClass="entr" presetSubtype="0" fill="hold" grpId="0" nodeType="withEffect">
                                  <p:stCondLst>
                                    <p:cond delay="500"/>
                                  </p:stCondLst>
                                  <p:childTnLst>
                                    <p:set>
                                      <p:cBhvr>
                                        <p:cTn id="28" dur="1" fill="hold">
                                          <p:stCondLst>
                                            <p:cond delay="0"/>
                                          </p:stCondLst>
                                        </p:cTn>
                                        <p:tgtEl>
                                          <p:spTgt spid="78"/>
                                        </p:tgtEl>
                                        <p:attrNameLst>
                                          <p:attrName>style.visibility</p:attrName>
                                        </p:attrNameLst>
                                      </p:cBhvr>
                                      <p:to>
                                        <p:strVal val="visible"/>
                                      </p:to>
                                    </p:set>
                                    <p:animEffect transition="in" filter="fade">
                                      <p:cBhvr>
                                        <p:cTn id="29" dur="500"/>
                                        <p:tgtEl>
                                          <p:spTgt spid="78"/>
                                        </p:tgtEl>
                                      </p:cBhvr>
                                    </p:animEffect>
                                  </p:childTnLst>
                                </p:cTn>
                              </p:par>
                            </p:childTnLst>
                          </p:cTn>
                        </p:par>
                        <p:par>
                          <p:cTn id="30" fill="hold">
                            <p:stCondLst>
                              <p:cond delay="1500"/>
                            </p:stCondLst>
                            <p:childTnLst>
                              <p:par>
                                <p:cTn id="31" presetID="22" presetClass="entr" presetSubtype="8" fill="hold" grpId="0" nodeType="afterEffect">
                                  <p:stCondLst>
                                    <p:cond delay="0"/>
                                  </p:stCondLst>
                                  <p:childTnLst>
                                    <p:set>
                                      <p:cBhvr>
                                        <p:cTn id="32" dur="1" fill="hold">
                                          <p:stCondLst>
                                            <p:cond delay="0"/>
                                          </p:stCondLst>
                                        </p:cTn>
                                        <p:tgtEl>
                                          <p:spTgt spid="79"/>
                                        </p:tgtEl>
                                        <p:attrNameLst>
                                          <p:attrName>style.visibility</p:attrName>
                                        </p:attrNameLst>
                                      </p:cBhvr>
                                      <p:to>
                                        <p:strVal val="visible"/>
                                      </p:to>
                                    </p:set>
                                    <p:animEffect transition="in" filter="wipe(left)">
                                      <p:cBhvr>
                                        <p:cTn id="33" dur="500"/>
                                        <p:tgtEl>
                                          <p:spTgt spid="79"/>
                                        </p:tgtEl>
                                      </p:cBhvr>
                                    </p:animEffect>
                                  </p:childTnLst>
                                </p:cTn>
                              </p:par>
                              <p:par>
                                <p:cTn id="34" presetID="22" presetClass="entr" presetSubtype="8" fill="hold" grpId="0" nodeType="withEffect">
                                  <p:stCondLst>
                                    <p:cond delay="250"/>
                                  </p:stCondLst>
                                  <p:childTnLst>
                                    <p:set>
                                      <p:cBhvr>
                                        <p:cTn id="35" dur="1" fill="hold">
                                          <p:stCondLst>
                                            <p:cond delay="0"/>
                                          </p:stCondLst>
                                        </p:cTn>
                                        <p:tgtEl>
                                          <p:spTgt spid="81"/>
                                        </p:tgtEl>
                                        <p:attrNameLst>
                                          <p:attrName>style.visibility</p:attrName>
                                        </p:attrNameLst>
                                      </p:cBhvr>
                                      <p:to>
                                        <p:strVal val="visible"/>
                                      </p:to>
                                    </p:set>
                                    <p:animEffect transition="in" filter="wipe(left)">
                                      <p:cBhvr>
                                        <p:cTn id="36" dur="500"/>
                                        <p:tgtEl>
                                          <p:spTgt spid="81"/>
                                        </p:tgtEl>
                                      </p:cBhvr>
                                    </p:animEffect>
                                  </p:childTnLst>
                                </p:cTn>
                              </p:par>
                              <p:par>
                                <p:cTn id="37" presetID="22" presetClass="entr" presetSubtype="8" fill="hold" grpId="0" nodeType="withEffect">
                                  <p:stCondLst>
                                    <p:cond delay="500"/>
                                  </p:stCondLst>
                                  <p:childTnLst>
                                    <p:set>
                                      <p:cBhvr>
                                        <p:cTn id="38" dur="1" fill="hold">
                                          <p:stCondLst>
                                            <p:cond delay="0"/>
                                          </p:stCondLst>
                                        </p:cTn>
                                        <p:tgtEl>
                                          <p:spTgt spid="80"/>
                                        </p:tgtEl>
                                        <p:attrNameLst>
                                          <p:attrName>style.visibility</p:attrName>
                                        </p:attrNameLst>
                                      </p:cBhvr>
                                      <p:to>
                                        <p:strVal val="visible"/>
                                      </p:to>
                                    </p:set>
                                    <p:animEffect transition="in" filter="wipe(left)">
                                      <p:cBhvr>
                                        <p:cTn id="39"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bldLvl="0" animBg="1"/>
      <p:bldP spid="77" grpId="0" bldLvl="0" animBg="1"/>
      <p:bldP spid="78" grpId="0" bldLvl="0" animBg="1"/>
      <p:bldP spid="79" grpId="0"/>
      <p:bldP spid="80" grpId="0"/>
      <p:bldP spid="8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761706" y="634899"/>
            <a:ext cx="2902857" cy="523220"/>
          </a:xfrm>
          <a:prstGeom prst="rect">
            <a:avLst/>
          </a:prstGeom>
          <a:noFill/>
        </p:spPr>
        <p:txBody>
          <a:bodyPr wrap="square" rtlCol="0">
            <a:spAutoFit/>
          </a:bodyPr>
          <a:lstStyle/>
          <a:p>
            <a:r>
              <a:rPr lang="zh-CN" altLang="en-US" sz="2800" dirty="0">
                <a:solidFill>
                  <a:schemeClr val="bg1"/>
                </a:solidFill>
                <a:latin typeface="Arial" panose="020B0604020202020204"/>
                <a:ea typeface="微软雅黑" panose="020B0503020204020204" charset="-122"/>
                <a:sym typeface="Arial" panose="020B0604020202020204"/>
              </a:rPr>
              <a:t>请输入标题内容</a:t>
            </a:r>
            <a:endParaRPr lang="zh-CN" altLang="en-US" sz="2800" dirty="0">
              <a:solidFill>
                <a:schemeClr val="bg1"/>
              </a:solidFill>
              <a:latin typeface="Arial" panose="020B0604020202020204"/>
              <a:ea typeface="微软雅黑" panose="020B0503020204020204" charset="-122"/>
              <a:sym typeface="Arial" panose="020B0604020202020204"/>
            </a:endParaRPr>
          </a:p>
        </p:txBody>
      </p:sp>
      <p:sp>
        <p:nvSpPr>
          <p:cNvPr id="26" name="Freeform 5"/>
          <p:cNvSpPr/>
          <p:nvPr/>
        </p:nvSpPr>
        <p:spPr bwMode="auto">
          <a:xfrm>
            <a:off x="6772580" y="4798937"/>
            <a:ext cx="4315848" cy="1403751"/>
          </a:xfrm>
          <a:custGeom>
            <a:avLst/>
            <a:gdLst>
              <a:gd name="T0" fmla="*/ 14404 w 16308"/>
              <a:gd name="T1" fmla="*/ 260 h 4268"/>
              <a:gd name="T2" fmla="*/ 14372 w 16308"/>
              <a:gd name="T3" fmla="*/ 215 h 4268"/>
              <a:gd name="T4" fmla="*/ 14338 w 16308"/>
              <a:gd name="T5" fmla="*/ 174 h 4268"/>
              <a:gd name="T6" fmla="*/ 14299 w 16308"/>
              <a:gd name="T7" fmla="*/ 136 h 4268"/>
              <a:gd name="T8" fmla="*/ 14257 w 16308"/>
              <a:gd name="T9" fmla="*/ 102 h 4268"/>
              <a:gd name="T10" fmla="*/ 14212 w 16308"/>
              <a:gd name="T11" fmla="*/ 74 h 4268"/>
              <a:gd name="T12" fmla="*/ 14165 w 16308"/>
              <a:gd name="T13" fmla="*/ 49 h 4268"/>
              <a:gd name="T14" fmla="*/ 14115 w 16308"/>
              <a:gd name="T15" fmla="*/ 30 h 4268"/>
              <a:gd name="T16" fmla="*/ 14064 w 16308"/>
              <a:gd name="T17" fmla="*/ 14 h 4268"/>
              <a:gd name="T18" fmla="*/ 14011 w 16308"/>
              <a:gd name="T19" fmla="*/ 5 h 4268"/>
              <a:gd name="T20" fmla="*/ 13956 w 16308"/>
              <a:gd name="T21" fmla="*/ 0 h 4268"/>
              <a:gd name="T22" fmla="*/ 2352 w 16308"/>
              <a:gd name="T23" fmla="*/ 0 h 4268"/>
              <a:gd name="T24" fmla="*/ 2297 w 16308"/>
              <a:gd name="T25" fmla="*/ 5 h 4268"/>
              <a:gd name="T26" fmla="*/ 2244 w 16308"/>
              <a:gd name="T27" fmla="*/ 14 h 4268"/>
              <a:gd name="T28" fmla="*/ 2192 w 16308"/>
              <a:gd name="T29" fmla="*/ 30 h 4268"/>
              <a:gd name="T30" fmla="*/ 2143 w 16308"/>
              <a:gd name="T31" fmla="*/ 49 h 4268"/>
              <a:gd name="T32" fmla="*/ 2096 w 16308"/>
              <a:gd name="T33" fmla="*/ 74 h 4268"/>
              <a:gd name="T34" fmla="*/ 2051 w 16308"/>
              <a:gd name="T35" fmla="*/ 102 h 4268"/>
              <a:gd name="T36" fmla="*/ 2009 w 16308"/>
              <a:gd name="T37" fmla="*/ 136 h 4268"/>
              <a:gd name="T38" fmla="*/ 1970 w 16308"/>
              <a:gd name="T39" fmla="*/ 174 h 4268"/>
              <a:gd name="T40" fmla="*/ 1936 w 16308"/>
              <a:gd name="T41" fmla="*/ 215 h 4268"/>
              <a:gd name="T42" fmla="*/ 1904 w 16308"/>
              <a:gd name="T43" fmla="*/ 260 h 4268"/>
              <a:gd name="T44" fmla="*/ 56 w 16308"/>
              <a:gd name="T45" fmla="*/ 3476 h 4268"/>
              <a:gd name="T46" fmla="*/ 16 w 16308"/>
              <a:gd name="T47" fmla="*/ 3582 h 4268"/>
              <a:gd name="T48" fmla="*/ 0 w 16308"/>
              <a:gd name="T49" fmla="*/ 3690 h 4268"/>
              <a:gd name="T50" fmla="*/ 6 w 16308"/>
              <a:gd name="T51" fmla="*/ 3796 h 4268"/>
              <a:gd name="T52" fmla="*/ 31 w 16308"/>
              <a:gd name="T53" fmla="*/ 3898 h 4268"/>
              <a:gd name="T54" fmla="*/ 74 w 16308"/>
              <a:gd name="T55" fmla="*/ 3993 h 4268"/>
              <a:gd name="T56" fmla="*/ 135 w 16308"/>
              <a:gd name="T57" fmla="*/ 4078 h 4268"/>
              <a:gd name="T58" fmla="*/ 210 w 16308"/>
              <a:gd name="T59" fmla="*/ 4150 h 4268"/>
              <a:gd name="T60" fmla="*/ 299 w 16308"/>
              <a:gd name="T61" fmla="*/ 4208 h 4268"/>
              <a:gd name="T62" fmla="*/ 400 w 16308"/>
              <a:gd name="T63" fmla="*/ 4248 h 4268"/>
              <a:gd name="T64" fmla="*/ 511 w 16308"/>
              <a:gd name="T65" fmla="*/ 4267 h 4268"/>
              <a:gd name="T66" fmla="*/ 15797 w 16308"/>
              <a:gd name="T67" fmla="*/ 4267 h 4268"/>
              <a:gd name="T68" fmla="*/ 15908 w 16308"/>
              <a:gd name="T69" fmla="*/ 4248 h 4268"/>
              <a:gd name="T70" fmla="*/ 16009 w 16308"/>
              <a:gd name="T71" fmla="*/ 4208 h 4268"/>
              <a:gd name="T72" fmla="*/ 16098 w 16308"/>
              <a:gd name="T73" fmla="*/ 4150 h 4268"/>
              <a:gd name="T74" fmla="*/ 16173 w 16308"/>
              <a:gd name="T75" fmla="*/ 4078 h 4268"/>
              <a:gd name="T76" fmla="*/ 16234 w 16308"/>
              <a:gd name="T77" fmla="*/ 3993 h 4268"/>
              <a:gd name="T78" fmla="*/ 16277 w 16308"/>
              <a:gd name="T79" fmla="*/ 3898 h 4268"/>
              <a:gd name="T80" fmla="*/ 16302 w 16308"/>
              <a:gd name="T81" fmla="*/ 3796 h 4268"/>
              <a:gd name="T82" fmla="*/ 16307 w 16308"/>
              <a:gd name="T83" fmla="*/ 3690 h 4268"/>
              <a:gd name="T84" fmla="*/ 16292 w 16308"/>
              <a:gd name="T85" fmla="*/ 3582 h 4268"/>
              <a:gd name="T86" fmla="*/ 16252 w 16308"/>
              <a:gd name="T87" fmla="*/ 3476 h 4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308" h="4268">
                <a:moveTo>
                  <a:pt x="16234" y="3441"/>
                </a:moveTo>
                <a:lnTo>
                  <a:pt x="14413" y="275"/>
                </a:lnTo>
                <a:lnTo>
                  <a:pt x="14404" y="260"/>
                </a:lnTo>
                <a:lnTo>
                  <a:pt x="14394" y="245"/>
                </a:lnTo>
                <a:lnTo>
                  <a:pt x="14384" y="229"/>
                </a:lnTo>
                <a:lnTo>
                  <a:pt x="14372" y="215"/>
                </a:lnTo>
                <a:lnTo>
                  <a:pt x="14361" y="201"/>
                </a:lnTo>
                <a:lnTo>
                  <a:pt x="14350" y="187"/>
                </a:lnTo>
                <a:lnTo>
                  <a:pt x="14338" y="174"/>
                </a:lnTo>
                <a:lnTo>
                  <a:pt x="14325" y="161"/>
                </a:lnTo>
                <a:lnTo>
                  <a:pt x="14312" y="148"/>
                </a:lnTo>
                <a:lnTo>
                  <a:pt x="14299" y="136"/>
                </a:lnTo>
                <a:lnTo>
                  <a:pt x="14285" y="125"/>
                </a:lnTo>
                <a:lnTo>
                  <a:pt x="14272" y="114"/>
                </a:lnTo>
                <a:lnTo>
                  <a:pt x="14257" y="102"/>
                </a:lnTo>
                <a:lnTo>
                  <a:pt x="14242" y="93"/>
                </a:lnTo>
                <a:lnTo>
                  <a:pt x="14228" y="83"/>
                </a:lnTo>
                <a:lnTo>
                  <a:pt x="14212" y="74"/>
                </a:lnTo>
                <a:lnTo>
                  <a:pt x="14196" y="65"/>
                </a:lnTo>
                <a:lnTo>
                  <a:pt x="14181" y="57"/>
                </a:lnTo>
                <a:lnTo>
                  <a:pt x="14165" y="49"/>
                </a:lnTo>
                <a:lnTo>
                  <a:pt x="14148" y="42"/>
                </a:lnTo>
                <a:lnTo>
                  <a:pt x="14132" y="36"/>
                </a:lnTo>
                <a:lnTo>
                  <a:pt x="14115" y="30"/>
                </a:lnTo>
                <a:lnTo>
                  <a:pt x="14098" y="23"/>
                </a:lnTo>
                <a:lnTo>
                  <a:pt x="14081" y="19"/>
                </a:lnTo>
                <a:lnTo>
                  <a:pt x="14064" y="14"/>
                </a:lnTo>
                <a:lnTo>
                  <a:pt x="14046" y="11"/>
                </a:lnTo>
                <a:lnTo>
                  <a:pt x="14028" y="7"/>
                </a:lnTo>
                <a:lnTo>
                  <a:pt x="14011" y="5"/>
                </a:lnTo>
                <a:lnTo>
                  <a:pt x="13992" y="3"/>
                </a:lnTo>
                <a:lnTo>
                  <a:pt x="13974" y="1"/>
                </a:lnTo>
                <a:lnTo>
                  <a:pt x="13956" y="0"/>
                </a:lnTo>
                <a:lnTo>
                  <a:pt x="13937" y="0"/>
                </a:lnTo>
                <a:lnTo>
                  <a:pt x="2371" y="0"/>
                </a:lnTo>
                <a:lnTo>
                  <a:pt x="2352" y="0"/>
                </a:lnTo>
                <a:lnTo>
                  <a:pt x="2334" y="1"/>
                </a:lnTo>
                <a:lnTo>
                  <a:pt x="2316" y="3"/>
                </a:lnTo>
                <a:lnTo>
                  <a:pt x="2297" y="5"/>
                </a:lnTo>
                <a:lnTo>
                  <a:pt x="2280" y="7"/>
                </a:lnTo>
                <a:lnTo>
                  <a:pt x="2262" y="11"/>
                </a:lnTo>
                <a:lnTo>
                  <a:pt x="2244" y="14"/>
                </a:lnTo>
                <a:lnTo>
                  <a:pt x="2227" y="19"/>
                </a:lnTo>
                <a:lnTo>
                  <a:pt x="2210" y="23"/>
                </a:lnTo>
                <a:lnTo>
                  <a:pt x="2192" y="30"/>
                </a:lnTo>
                <a:lnTo>
                  <a:pt x="2176" y="36"/>
                </a:lnTo>
                <a:lnTo>
                  <a:pt x="2160" y="42"/>
                </a:lnTo>
                <a:lnTo>
                  <a:pt x="2143" y="49"/>
                </a:lnTo>
                <a:lnTo>
                  <a:pt x="2127" y="57"/>
                </a:lnTo>
                <a:lnTo>
                  <a:pt x="2111" y="65"/>
                </a:lnTo>
                <a:lnTo>
                  <a:pt x="2096" y="74"/>
                </a:lnTo>
                <a:lnTo>
                  <a:pt x="2080" y="83"/>
                </a:lnTo>
                <a:lnTo>
                  <a:pt x="2066" y="93"/>
                </a:lnTo>
                <a:lnTo>
                  <a:pt x="2051" y="102"/>
                </a:lnTo>
                <a:lnTo>
                  <a:pt x="2036" y="114"/>
                </a:lnTo>
                <a:lnTo>
                  <a:pt x="2023" y="125"/>
                </a:lnTo>
                <a:lnTo>
                  <a:pt x="2009" y="136"/>
                </a:lnTo>
                <a:lnTo>
                  <a:pt x="1996" y="148"/>
                </a:lnTo>
                <a:lnTo>
                  <a:pt x="1983" y="161"/>
                </a:lnTo>
                <a:lnTo>
                  <a:pt x="1970" y="174"/>
                </a:lnTo>
                <a:lnTo>
                  <a:pt x="1958" y="187"/>
                </a:lnTo>
                <a:lnTo>
                  <a:pt x="1947" y="201"/>
                </a:lnTo>
                <a:lnTo>
                  <a:pt x="1936" y="215"/>
                </a:lnTo>
                <a:lnTo>
                  <a:pt x="1924" y="229"/>
                </a:lnTo>
                <a:lnTo>
                  <a:pt x="1914" y="245"/>
                </a:lnTo>
                <a:lnTo>
                  <a:pt x="1904" y="260"/>
                </a:lnTo>
                <a:lnTo>
                  <a:pt x="1895" y="275"/>
                </a:lnTo>
                <a:lnTo>
                  <a:pt x="74" y="3441"/>
                </a:lnTo>
                <a:lnTo>
                  <a:pt x="56" y="3476"/>
                </a:lnTo>
                <a:lnTo>
                  <a:pt x="40" y="3511"/>
                </a:lnTo>
                <a:lnTo>
                  <a:pt x="28" y="3547"/>
                </a:lnTo>
                <a:lnTo>
                  <a:pt x="16" y="3582"/>
                </a:lnTo>
                <a:lnTo>
                  <a:pt x="9" y="3618"/>
                </a:lnTo>
                <a:lnTo>
                  <a:pt x="3" y="3654"/>
                </a:lnTo>
                <a:lnTo>
                  <a:pt x="0" y="3690"/>
                </a:lnTo>
                <a:lnTo>
                  <a:pt x="0" y="3726"/>
                </a:lnTo>
                <a:lnTo>
                  <a:pt x="2" y="3760"/>
                </a:lnTo>
                <a:lnTo>
                  <a:pt x="6" y="3796"/>
                </a:lnTo>
                <a:lnTo>
                  <a:pt x="12" y="3830"/>
                </a:lnTo>
                <a:lnTo>
                  <a:pt x="20" y="3865"/>
                </a:lnTo>
                <a:lnTo>
                  <a:pt x="31" y="3898"/>
                </a:lnTo>
                <a:lnTo>
                  <a:pt x="44" y="3930"/>
                </a:lnTo>
                <a:lnTo>
                  <a:pt x="58" y="3962"/>
                </a:lnTo>
                <a:lnTo>
                  <a:pt x="74" y="3993"/>
                </a:lnTo>
                <a:lnTo>
                  <a:pt x="93" y="4022"/>
                </a:lnTo>
                <a:lnTo>
                  <a:pt x="112" y="4050"/>
                </a:lnTo>
                <a:lnTo>
                  <a:pt x="135" y="4078"/>
                </a:lnTo>
                <a:lnTo>
                  <a:pt x="158" y="4103"/>
                </a:lnTo>
                <a:lnTo>
                  <a:pt x="182" y="4128"/>
                </a:lnTo>
                <a:lnTo>
                  <a:pt x="210" y="4150"/>
                </a:lnTo>
                <a:lnTo>
                  <a:pt x="237" y="4172"/>
                </a:lnTo>
                <a:lnTo>
                  <a:pt x="267" y="4190"/>
                </a:lnTo>
                <a:lnTo>
                  <a:pt x="299" y="4208"/>
                </a:lnTo>
                <a:lnTo>
                  <a:pt x="330" y="4223"/>
                </a:lnTo>
                <a:lnTo>
                  <a:pt x="364" y="4236"/>
                </a:lnTo>
                <a:lnTo>
                  <a:pt x="400" y="4248"/>
                </a:lnTo>
                <a:lnTo>
                  <a:pt x="435" y="4257"/>
                </a:lnTo>
                <a:lnTo>
                  <a:pt x="472" y="4263"/>
                </a:lnTo>
                <a:lnTo>
                  <a:pt x="511" y="4267"/>
                </a:lnTo>
                <a:lnTo>
                  <a:pt x="549" y="4268"/>
                </a:lnTo>
                <a:lnTo>
                  <a:pt x="15759" y="4268"/>
                </a:lnTo>
                <a:lnTo>
                  <a:pt x="15797" y="4267"/>
                </a:lnTo>
                <a:lnTo>
                  <a:pt x="15836" y="4263"/>
                </a:lnTo>
                <a:lnTo>
                  <a:pt x="15873" y="4257"/>
                </a:lnTo>
                <a:lnTo>
                  <a:pt x="15908" y="4248"/>
                </a:lnTo>
                <a:lnTo>
                  <a:pt x="15943" y="4236"/>
                </a:lnTo>
                <a:lnTo>
                  <a:pt x="15977" y="4223"/>
                </a:lnTo>
                <a:lnTo>
                  <a:pt x="16009" y="4208"/>
                </a:lnTo>
                <a:lnTo>
                  <a:pt x="16041" y="4190"/>
                </a:lnTo>
                <a:lnTo>
                  <a:pt x="16071" y="4172"/>
                </a:lnTo>
                <a:lnTo>
                  <a:pt x="16098" y="4150"/>
                </a:lnTo>
                <a:lnTo>
                  <a:pt x="16125" y="4128"/>
                </a:lnTo>
                <a:lnTo>
                  <a:pt x="16150" y="4103"/>
                </a:lnTo>
                <a:lnTo>
                  <a:pt x="16173" y="4078"/>
                </a:lnTo>
                <a:lnTo>
                  <a:pt x="16196" y="4050"/>
                </a:lnTo>
                <a:lnTo>
                  <a:pt x="16215" y="4022"/>
                </a:lnTo>
                <a:lnTo>
                  <a:pt x="16234" y="3993"/>
                </a:lnTo>
                <a:lnTo>
                  <a:pt x="16250" y="3962"/>
                </a:lnTo>
                <a:lnTo>
                  <a:pt x="16264" y="3930"/>
                </a:lnTo>
                <a:lnTo>
                  <a:pt x="16277" y="3898"/>
                </a:lnTo>
                <a:lnTo>
                  <a:pt x="16288" y="3865"/>
                </a:lnTo>
                <a:lnTo>
                  <a:pt x="16296" y="3830"/>
                </a:lnTo>
                <a:lnTo>
                  <a:pt x="16302" y="3796"/>
                </a:lnTo>
                <a:lnTo>
                  <a:pt x="16306" y="3760"/>
                </a:lnTo>
                <a:lnTo>
                  <a:pt x="16308" y="3726"/>
                </a:lnTo>
                <a:lnTo>
                  <a:pt x="16307" y="3690"/>
                </a:lnTo>
                <a:lnTo>
                  <a:pt x="16305" y="3654"/>
                </a:lnTo>
                <a:lnTo>
                  <a:pt x="16299" y="3618"/>
                </a:lnTo>
                <a:lnTo>
                  <a:pt x="16292" y="3582"/>
                </a:lnTo>
                <a:lnTo>
                  <a:pt x="16280" y="3547"/>
                </a:lnTo>
                <a:lnTo>
                  <a:pt x="16268" y="3511"/>
                </a:lnTo>
                <a:lnTo>
                  <a:pt x="16252" y="3476"/>
                </a:lnTo>
                <a:lnTo>
                  <a:pt x="16234" y="3441"/>
                </a:lnTo>
                <a:close/>
              </a:path>
            </a:pathLst>
          </a:custGeom>
          <a:solidFill>
            <a:schemeClr val="accent2"/>
          </a:solidFill>
          <a:ln>
            <a:noFill/>
          </a:ln>
        </p:spPr>
        <p:txBody>
          <a:bodyPr vert="horz" wrap="square" lIns="60951" tIns="30475" rIns="60951" bIns="30475" numCol="1" anchor="t" anchorCtr="0" compatLnSpc="1"/>
          <a:p>
            <a:endParaRPr lang="en-US" sz="1200">
              <a:solidFill>
                <a:schemeClr val="bg1"/>
              </a:solidFill>
              <a:latin typeface="微软雅黑" panose="020B0503020204020204" charset="-122"/>
              <a:ea typeface="微软雅黑" panose="020B0503020204020204" charset="-122"/>
              <a:cs typeface="+mn-ea"/>
              <a:sym typeface="+mn-lt"/>
            </a:endParaRPr>
          </a:p>
        </p:txBody>
      </p:sp>
      <p:sp>
        <p:nvSpPr>
          <p:cNvPr id="27" name="Freeform 6"/>
          <p:cNvSpPr/>
          <p:nvPr/>
        </p:nvSpPr>
        <p:spPr bwMode="auto">
          <a:xfrm>
            <a:off x="7449015" y="3275920"/>
            <a:ext cx="2962976" cy="1352491"/>
          </a:xfrm>
          <a:custGeom>
            <a:avLst/>
            <a:gdLst>
              <a:gd name="T0" fmla="*/ 10862 w 11190"/>
              <a:gd name="T1" fmla="*/ 4123 h 4124"/>
              <a:gd name="T2" fmla="*/ 10934 w 11190"/>
              <a:gd name="T3" fmla="*/ 4111 h 4124"/>
              <a:gd name="T4" fmla="*/ 10998 w 11190"/>
              <a:gd name="T5" fmla="*/ 4086 h 4124"/>
              <a:gd name="T6" fmla="*/ 11055 w 11190"/>
              <a:gd name="T7" fmla="*/ 4048 h 4124"/>
              <a:gd name="T8" fmla="*/ 11104 w 11190"/>
              <a:gd name="T9" fmla="*/ 4002 h 4124"/>
              <a:gd name="T10" fmla="*/ 11142 w 11190"/>
              <a:gd name="T11" fmla="*/ 3947 h 4124"/>
              <a:gd name="T12" fmla="*/ 11170 w 11190"/>
              <a:gd name="T13" fmla="*/ 3887 h 4124"/>
              <a:gd name="T14" fmla="*/ 11187 w 11190"/>
              <a:gd name="T15" fmla="*/ 3821 h 4124"/>
              <a:gd name="T16" fmla="*/ 11190 w 11190"/>
              <a:gd name="T17" fmla="*/ 3754 h 4124"/>
              <a:gd name="T18" fmla="*/ 11179 w 11190"/>
              <a:gd name="T19" fmla="*/ 3684 h 4124"/>
              <a:gd name="T20" fmla="*/ 11154 w 11190"/>
              <a:gd name="T21" fmla="*/ 3617 h 4124"/>
              <a:gd name="T22" fmla="*/ 9418 w 11190"/>
              <a:gd name="T23" fmla="*/ 597 h 4124"/>
              <a:gd name="T24" fmla="*/ 9347 w 11190"/>
              <a:gd name="T25" fmla="*/ 494 h 4124"/>
              <a:gd name="T26" fmla="*/ 9266 w 11190"/>
              <a:gd name="T27" fmla="*/ 399 h 4124"/>
              <a:gd name="T28" fmla="*/ 9178 w 11190"/>
              <a:gd name="T29" fmla="*/ 313 h 4124"/>
              <a:gd name="T30" fmla="*/ 9081 w 11190"/>
              <a:gd name="T31" fmla="*/ 237 h 4124"/>
              <a:gd name="T32" fmla="*/ 8978 w 11190"/>
              <a:gd name="T33" fmla="*/ 170 h 4124"/>
              <a:gd name="T34" fmla="*/ 8869 w 11190"/>
              <a:gd name="T35" fmla="*/ 114 h 4124"/>
              <a:gd name="T36" fmla="*/ 8755 w 11190"/>
              <a:gd name="T37" fmla="*/ 68 h 4124"/>
              <a:gd name="T38" fmla="*/ 8636 w 11190"/>
              <a:gd name="T39" fmla="*/ 34 h 4124"/>
              <a:gd name="T40" fmla="*/ 8514 w 11190"/>
              <a:gd name="T41" fmla="*/ 12 h 4124"/>
              <a:gd name="T42" fmla="*/ 8389 w 11190"/>
              <a:gd name="T43" fmla="*/ 0 h 4124"/>
              <a:gd name="T44" fmla="*/ 2801 w 11190"/>
              <a:gd name="T45" fmla="*/ 0 h 4124"/>
              <a:gd name="T46" fmla="*/ 2676 w 11190"/>
              <a:gd name="T47" fmla="*/ 12 h 4124"/>
              <a:gd name="T48" fmla="*/ 2554 w 11190"/>
              <a:gd name="T49" fmla="*/ 34 h 4124"/>
              <a:gd name="T50" fmla="*/ 2435 w 11190"/>
              <a:gd name="T51" fmla="*/ 68 h 4124"/>
              <a:gd name="T52" fmla="*/ 2321 w 11190"/>
              <a:gd name="T53" fmla="*/ 114 h 4124"/>
              <a:gd name="T54" fmla="*/ 2212 w 11190"/>
              <a:gd name="T55" fmla="*/ 170 h 4124"/>
              <a:gd name="T56" fmla="*/ 2109 w 11190"/>
              <a:gd name="T57" fmla="*/ 237 h 4124"/>
              <a:gd name="T58" fmla="*/ 2012 w 11190"/>
              <a:gd name="T59" fmla="*/ 313 h 4124"/>
              <a:gd name="T60" fmla="*/ 1924 w 11190"/>
              <a:gd name="T61" fmla="*/ 399 h 4124"/>
              <a:gd name="T62" fmla="*/ 1843 w 11190"/>
              <a:gd name="T63" fmla="*/ 494 h 4124"/>
              <a:gd name="T64" fmla="*/ 1772 w 11190"/>
              <a:gd name="T65" fmla="*/ 597 h 4124"/>
              <a:gd name="T66" fmla="*/ 36 w 11190"/>
              <a:gd name="T67" fmla="*/ 3617 h 4124"/>
              <a:gd name="T68" fmla="*/ 11 w 11190"/>
              <a:gd name="T69" fmla="*/ 3684 h 4124"/>
              <a:gd name="T70" fmla="*/ 0 w 11190"/>
              <a:gd name="T71" fmla="*/ 3754 h 4124"/>
              <a:gd name="T72" fmla="*/ 3 w 11190"/>
              <a:gd name="T73" fmla="*/ 3821 h 4124"/>
              <a:gd name="T74" fmla="*/ 20 w 11190"/>
              <a:gd name="T75" fmla="*/ 3887 h 4124"/>
              <a:gd name="T76" fmla="*/ 47 w 11190"/>
              <a:gd name="T77" fmla="*/ 3947 h 4124"/>
              <a:gd name="T78" fmla="*/ 86 w 11190"/>
              <a:gd name="T79" fmla="*/ 4002 h 4124"/>
              <a:gd name="T80" fmla="*/ 135 w 11190"/>
              <a:gd name="T81" fmla="*/ 4048 h 4124"/>
              <a:gd name="T82" fmla="*/ 191 w 11190"/>
              <a:gd name="T83" fmla="*/ 4086 h 4124"/>
              <a:gd name="T84" fmla="*/ 256 w 11190"/>
              <a:gd name="T85" fmla="*/ 4111 h 4124"/>
              <a:gd name="T86" fmla="*/ 328 w 11190"/>
              <a:gd name="T87" fmla="*/ 4123 h 4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190" h="4124">
                <a:moveTo>
                  <a:pt x="353" y="4124"/>
                </a:moveTo>
                <a:lnTo>
                  <a:pt x="10837" y="4124"/>
                </a:lnTo>
                <a:lnTo>
                  <a:pt x="10862" y="4123"/>
                </a:lnTo>
                <a:lnTo>
                  <a:pt x="10887" y="4121"/>
                </a:lnTo>
                <a:lnTo>
                  <a:pt x="10910" y="4117"/>
                </a:lnTo>
                <a:lnTo>
                  <a:pt x="10934" y="4111"/>
                </a:lnTo>
                <a:lnTo>
                  <a:pt x="10956" y="4105"/>
                </a:lnTo>
                <a:lnTo>
                  <a:pt x="10978" y="4095"/>
                </a:lnTo>
                <a:lnTo>
                  <a:pt x="10998" y="4086"/>
                </a:lnTo>
                <a:lnTo>
                  <a:pt x="11018" y="4075"/>
                </a:lnTo>
                <a:lnTo>
                  <a:pt x="11038" y="4063"/>
                </a:lnTo>
                <a:lnTo>
                  <a:pt x="11055" y="4048"/>
                </a:lnTo>
                <a:lnTo>
                  <a:pt x="11072" y="4034"/>
                </a:lnTo>
                <a:lnTo>
                  <a:pt x="11089" y="4019"/>
                </a:lnTo>
                <a:lnTo>
                  <a:pt x="11104" y="4002"/>
                </a:lnTo>
                <a:lnTo>
                  <a:pt x="11117" y="3985"/>
                </a:lnTo>
                <a:lnTo>
                  <a:pt x="11131" y="3967"/>
                </a:lnTo>
                <a:lnTo>
                  <a:pt x="11142" y="3947"/>
                </a:lnTo>
                <a:lnTo>
                  <a:pt x="11153" y="3928"/>
                </a:lnTo>
                <a:lnTo>
                  <a:pt x="11162" y="3907"/>
                </a:lnTo>
                <a:lnTo>
                  <a:pt x="11170" y="3887"/>
                </a:lnTo>
                <a:lnTo>
                  <a:pt x="11176" y="3865"/>
                </a:lnTo>
                <a:lnTo>
                  <a:pt x="11183" y="3844"/>
                </a:lnTo>
                <a:lnTo>
                  <a:pt x="11187" y="3821"/>
                </a:lnTo>
                <a:lnTo>
                  <a:pt x="11189" y="3799"/>
                </a:lnTo>
                <a:lnTo>
                  <a:pt x="11190" y="3776"/>
                </a:lnTo>
                <a:lnTo>
                  <a:pt x="11190" y="3754"/>
                </a:lnTo>
                <a:lnTo>
                  <a:pt x="11188" y="3730"/>
                </a:lnTo>
                <a:lnTo>
                  <a:pt x="11185" y="3708"/>
                </a:lnTo>
                <a:lnTo>
                  <a:pt x="11179" y="3684"/>
                </a:lnTo>
                <a:lnTo>
                  <a:pt x="11172" y="3662"/>
                </a:lnTo>
                <a:lnTo>
                  <a:pt x="11164" y="3639"/>
                </a:lnTo>
                <a:lnTo>
                  <a:pt x="11154" y="3617"/>
                </a:lnTo>
                <a:lnTo>
                  <a:pt x="11143" y="3594"/>
                </a:lnTo>
                <a:lnTo>
                  <a:pt x="9440" y="634"/>
                </a:lnTo>
                <a:lnTo>
                  <a:pt x="9418" y="597"/>
                </a:lnTo>
                <a:lnTo>
                  <a:pt x="9396" y="562"/>
                </a:lnTo>
                <a:lnTo>
                  <a:pt x="9371" y="527"/>
                </a:lnTo>
                <a:lnTo>
                  <a:pt x="9347" y="494"/>
                </a:lnTo>
                <a:lnTo>
                  <a:pt x="9320" y="461"/>
                </a:lnTo>
                <a:lnTo>
                  <a:pt x="9294" y="430"/>
                </a:lnTo>
                <a:lnTo>
                  <a:pt x="9266" y="399"/>
                </a:lnTo>
                <a:lnTo>
                  <a:pt x="9238" y="370"/>
                </a:lnTo>
                <a:lnTo>
                  <a:pt x="9207" y="341"/>
                </a:lnTo>
                <a:lnTo>
                  <a:pt x="9178" y="313"/>
                </a:lnTo>
                <a:lnTo>
                  <a:pt x="9146" y="287"/>
                </a:lnTo>
                <a:lnTo>
                  <a:pt x="9113" y="261"/>
                </a:lnTo>
                <a:lnTo>
                  <a:pt x="9081" y="237"/>
                </a:lnTo>
                <a:lnTo>
                  <a:pt x="9047" y="213"/>
                </a:lnTo>
                <a:lnTo>
                  <a:pt x="9013" y="191"/>
                </a:lnTo>
                <a:lnTo>
                  <a:pt x="8978" y="170"/>
                </a:lnTo>
                <a:lnTo>
                  <a:pt x="8942" y="150"/>
                </a:lnTo>
                <a:lnTo>
                  <a:pt x="8906" y="131"/>
                </a:lnTo>
                <a:lnTo>
                  <a:pt x="8869" y="114"/>
                </a:lnTo>
                <a:lnTo>
                  <a:pt x="8831" y="98"/>
                </a:lnTo>
                <a:lnTo>
                  <a:pt x="8793" y="82"/>
                </a:lnTo>
                <a:lnTo>
                  <a:pt x="8755" y="68"/>
                </a:lnTo>
                <a:lnTo>
                  <a:pt x="8716" y="56"/>
                </a:lnTo>
                <a:lnTo>
                  <a:pt x="8676" y="44"/>
                </a:lnTo>
                <a:lnTo>
                  <a:pt x="8636" y="34"/>
                </a:lnTo>
                <a:lnTo>
                  <a:pt x="8596" y="25"/>
                </a:lnTo>
                <a:lnTo>
                  <a:pt x="8555" y="18"/>
                </a:lnTo>
                <a:lnTo>
                  <a:pt x="8514" y="12"/>
                </a:lnTo>
                <a:lnTo>
                  <a:pt x="8472" y="6"/>
                </a:lnTo>
                <a:lnTo>
                  <a:pt x="8431" y="2"/>
                </a:lnTo>
                <a:lnTo>
                  <a:pt x="8389" y="0"/>
                </a:lnTo>
                <a:lnTo>
                  <a:pt x="8347" y="0"/>
                </a:lnTo>
                <a:lnTo>
                  <a:pt x="2843" y="0"/>
                </a:lnTo>
                <a:lnTo>
                  <a:pt x="2801" y="0"/>
                </a:lnTo>
                <a:lnTo>
                  <a:pt x="2759" y="2"/>
                </a:lnTo>
                <a:lnTo>
                  <a:pt x="2718" y="6"/>
                </a:lnTo>
                <a:lnTo>
                  <a:pt x="2676" y="12"/>
                </a:lnTo>
                <a:lnTo>
                  <a:pt x="2635" y="18"/>
                </a:lnTo>
                <a:lnTo>
                  <a:pt x="2594" y="25"/>
                </a:lnTo>
                <a:lnTo>
                  <a:pt x="2554" y="34"/>
                </a:lnTo>
                <a:lnTo>
                  <a:pt x="2514" y="44"/>
                </a:lnTo>
                <a:lnTo>
                  <a:pt x="2474" y="56"/>
                </a:lnTo>
                <a:lnTo>
                  <a:pt x="2435" y="68"/>
                </a:lnTo>
                <a:lnTo>
                  <a:pt x="2397" y="82"/>
                </a:lnTo>
                <a:lnTo>
                  <a:pt x="2359" y="98"/>
                </a:lnTo>
                <a:lnTo>
                  <a:pt x="2321" y="114"/>
                </a:lnTo>
                <a:lnTo>
                  <a:pt x="2284" y="131"/>
                </a:lnTo>
                <a:lnTo>
                  <a:pt x="2248" y="150"/>
                </a:lnTo>
                <a:lnTo>
                  <a:pt x="2212" y="170"/>
                </a:lnTo>
                <a:lnTo>
                  <a:pt x="2177" y="191"/>
                </a:lnTo>
                <a:lnTo>
                  <a:pt x="2143" y="213"/>
                </a:lnTo>
                <a:lnTo>
                  <a:pt x="2109" y="237"/>
                </a:lnTo>
                <a:lnTo>
                  <a:pt x="2077" y="261"/>
                </a:lnTo>
                <a:lnTo>
                  <a:pt x="2044" y="287"/>
                </a:lnTo>
                <a:lnTo>
                  <a:pt x="2012" y="313"/>
                </a:lnTo>
                <a:lnTo>
                  <a:pt x="1982" y="341"/>
                </a:lnTo>
                <a:lnTo>
                  <a:pt x="1952" y="370"/>
                </a:lnTo>
                <a:lnTo>
                  <a:pt x="1924" y="399"/>
                </a:lnTo>
                <a:lnTo>
                  <a:pt x="1896" y="430"/>
                </a:lnTo>
                <a:lnTo>
                  <a:pt x="1869" y="461"/>
                </a:lnTo>
                <a:lnTo>
                  <a:pt x="1843" y="494"/>
                </a:lnTo>
                <a:lnTo>
                  <a:pt x="1819" y="527"/>
                </a:lnTo>
                <a:lnTo>
                  <a:pt x="1794" y="562"/>
                </a:lnTo>
                <a:lnTo>
                  <a:pt x="1772" y="597"/>
                </a:lnTo>
                <a:lnTo>
                  <a:pt x="1750" y="634"/>
                </a:lnTo>
                <a:lnTo>
                  <a:pt x="47" y="3594"/>
                </a:lnTo>
                <a:lnTo>
                  <a:pt x="36" y="3617"/>
                </a:lnTo>
                <a:lnTo>
                  <a:pt x="26" y="3639"/>
                </a:lnTo>
                <a:lnTo>
                  <a:pt x="18" y="3662"/>
                </a:lnTo>
                <a:lnTo>
                  <a:pt x="11" y="3684"/>
                </a:lnTo>
                <a:lnTo>
                  <a:pt x="5" y="3708"/>
                </a:lnTo>
                <a:lnTo>
                  <a:pt x="2" y="3730"/>
                </a:lnTo>
                <a:lnTo>
                  <a:pt x="0" y="3754"/>
                </a:lnTo>
                <a:lnTo>
                  <a:pt x="0" y="3776"/>
                </a:lnTo>
                <a:lnTo>
                  <a:pt x="1" y="3799"/>
                </a:lnTo>
                <a:lnTo>
                  <a:pt x="3" y="3821"/>
                </a:lnTo>
                <a:lnTo>
                  <a:pt x="7" y="3844"/>
                </a:lnTo>
                <a:lnTo>
                  <a:pt x="13" y="3865"/>
                </a:lnTo>
                <a:lnTo>
                  <a:pt x="20" y="3887"/>
                </a:lnTo>
                <a:lnTo>
                  <a:pt x="28" y="3907"/>
                </a:lnTo>
                <a:lnTo>
                  <a:pt x="37" y="3928"/>
                </a:lnTo>
                <a:lnTo>
                  <a:pt x="47" y="3947"/>
                </a:lnTo>
                <a:lnTo>
                  <a:pt x="59" y="3967"/>
                </a:lnTo>
                <a:lnTo>
                  <a:pt x="72" y="3985"/>
                </a:lnTo>
                <a:lnTo>
                  <a:pt x="86" y="4002"/>
                </a:lnTo>
                <a:lnTo>
                  <a:pt x="101" y="4019"/>
                </a:lnTo>
                <a:lnTo>
                  <a:pt x="118" y="4034"/>
                </a:lnTo>
                <a:lnTo>
                  <a:pt x="135" y="4048"/>
                </a:lnTo>
                <a:lnTo>
                  <a:pt x="152" y="4063"/>
                </a:lnTo>
                <a:lnTo>
                  <a:pt x="172" y="4075"/>
                </a:lnTo>
                <a:lnTo>
                  <a:pt x="191" y="4086"/>
                </a:lnTo>
                <a:lnTo>
                  <a:pt x="212" y="4095"/>
                </a:lnTo>
                <a:lnTo>
                  <a:pt x="234" y="4105"/>
                </a:lnTo>
                <a:lnTo>
                  <a:pt x="256" y="4111"/>
                </a:lnTo>
                <a:lnTo>
                  <a:pt x="280" y="4117"/>
                </a:lnTo>
                <a:lnTo>
                  <a:pt x="303" y="4121"/>
                </a:lnTo>
                <a:lnTo>
                  <a:pt x="328" y="4123"/>
                </a:lnTo>
                <a:lnTo>
                  <a:pt x="353" y="4124"/>
                </a:lnTo>
                <a:close/>
              </a:path>
            </a:pathLst>
          </a:custGeom>
          <a:solidFill>
            <a:srgbClr val="F4A80F"/>
          </a:solidFill>
          <a:ln>
            <a:noFill/>
          </a:ln>
        </p:spPr>
        <p:txBody>
          <a:bodyPr vert="horz" wrap="square" lIns="60951" tIns="30475" rIns="60951" bIns="30475" numCol="1" anchor="t" anchorCtr="0" compatLnSpc="1"/>
          <a:p>
            <a:endParaRPr lang="en-US">
              <a:solidFill>
                <a:schemeClr val="bg1"/>
              </a:solidFill>
              <a:latin typeface="微软雅黑" panose="020B0503020204020204" charset="-122"/>
              <a:ea typeface="微软雅黑" panose="020B0503020204020204" charset="-122"/>
              <a:cs typeface="+mn-ea"/>
              <a:sym typeface="+mn-lt"/>
            </a:endParaRPr>
          </a:p>
        </p:txBody>
      </p:sp>
      <p:sp>
        <p:nvSpPr>
          <p:cNvPr id="28" name="Freeform 7"/>
          <p:cNvSpPr/>
          <p:nvPr/>
        </p:nvSpPr>
        <p:spPr bwMode="auto">
          <a:xfrm>
            <a:off x="7946696" y="1694728"/>
            <a:ext cx="1967616" cy="1439240"/>
          </a:xfrm>
          <a:custGeom>
            <a:avLst/>
            <a:gdLst>
              <a:gd name="T0" fmla="*/ 4067 w 5988"/>
              <a:gd name="T1" fmla="*/ 622 h 4377"/>
              <a:gd name="T2" fmla="*/ 3969 w 5988"/>
              <a:gd name="T3" fmla="*/ 476 h 4377"/>
              <a:gd name="T4" fmla="*/ 3857 w 5988"/>
              <a:gd name="T5" fmla="*/ 350 h 4377"/>
              <a:gd name="T6" fmla="*/ 3733 w 5988"/>
              <a:gd name="T7" fmla="*/ 244 h 4377"/>
              <a:gd name="T8" fmla="*/ 3597 w 5988"/>
              <a:gd name="T9" fmla="*/ 156 h 4377"/>
              <a:gd name="T10" fmla="*/ 3454 w 5988"/>
              <a:gd name="T11" fmla="*/ 88 h 4377"/>
              <a:gd name="T12" fmla="*/ 3304 w 5988"/>
              <a:gd name="T13" fmla="*/ 39 h 4377"/>
              <a:gd name="T14" fmla="*/ 3150 w 5988"/>
              <a:gd name="T15" fmla="*/ 10 h 4377"/>
              <a:gd name="T16" fmla="*/ 2994 w 5988"/>
              <a:gd name="T17" fmla="*/ 0 h 4377"/>
              <a:gd name="T18" fmla="*/ 2838 w 5988"/>
              <a:gd name="T19" fmla="*/ 10 h 4377"/>
              <a:gd name="T20" fmla="*/ 2684 w 5988"/>
              <a:gd name="T21" fmla="*/ 39 h 4377"/>
              <a:gd name="T22" fmla="*/ 2534 w 5988"/>
              <a:gd name="T23" fmla="*/ 88 h 4377"/>
              <a:gd name="T24" fmla="*/ 2391 w 5988"/>
              <a:gd name="T25" fmla="*/ 156 h 4377"/>
              <a:gd name="T26" fmla="*/ 2255 w 5988"/>
              <a:gd name="T27" fmla="*/ 244 h 4377"/>
              <a:gd name="T28" fmla="*/ 2131 w 5988"/>
              <a:gd name="T29" fmla="*/ 350 h 4377"/>
              <a:gd name="T30" fmla="*/ 2019 w 5988"/>
              <a:gd name="T31" fmla="*/ 476 h 4377"/>
              <a:gd name="T32" fmla="*/ 1921 w 5988"/>
              <a:gd name="T33" fmla="*/ 622 h 4377"/>
              <a:gd name="T34" fmla="*/ 33 w 5988"/>
              <a:gd name="T35" fmla="*/ 3906 h 4377"/>
              <a:gd name="T36" fmla="*/ 16 w 5988"/>
              <a:gd name="T37" fmla="*/ 3948 h 4377"/>
              <a:gd name="T38" fmla="*/ 6 w 5988"/>
              <a:gd name="T39" fmla="*/ 3991 h 4377"/>
              <a:gd name="T40" fmla="*/ 0 w 5988"/>
              <a:gd name="T41" fmla="*/ 4033 h 4377"/>
              <a:gd name="T42" fmla="*/ 1 w 5988"/>
              <a:gd name="T43" fmla="*/ 4076 h 4377"/>
              <a:gd name="T44" fmla="*/ 8 w 5988"/>
              <a:gd name="T45" fmla="*/ 4117 h 4377"/>
              <a:gd name="T46" fmla="*/ 19 w 5988"/>
              <a:gd name="T47" fmla="*/ 4157 h 4377"/>
              <a:gd name="T48" fmla="*/ 34 w 5988"/>
              <a:gd name="T49" fmla="*/ 4194 h 4377"/>
              <a:gd name="T50" fmla="*/ 54 w 5988"/>
              <a:gd name="T51" fmla="*/ 4230 h 4377"/>
              <a:gd name="T52" fmla="*/ 80 w 5988"/>
              <a:gd name="T53" fmla="*/ 4263 h 4377"/>
              <a:gd name="T54" fmla="*/ 109 w 5988"/>
              <a:gd name="T55" fmla="*/ 4293 h 4377"/>
              <a:gd name="T56" fmla="*/ 141 w 5988"/>
              <a:gd name="T57" fmla="*/ 4319 h 4377"/>
              <a:gd name="T58" fmla="*/ 177 w 5988"/>
              <a:gd name="T59" fmla="*/ 4341 h 4377"/>
              <a:gd name="T60" fmla="*/ 217 w 5988"/>
              <a:gd name="T61" fmla="*/ 4358 h 4377"/>
              <a:gd name="T62" fmla="*/ 258 w 5988"/>
              <a:gd name="T63" fmla="*/ 4369 h 4377"/>
              <a:gd name="T64" fmla="*/ 303 w 5988"/>
              <a:gd name="T65" fmla="*/ 4376 h 4377"/>
              <a:gd name="T66" fmla="*/ 5661 w 5988"/>
              <a:gd name="T67" fmla="*/ 4377 h 4377"/>
              <a:gd name="T68" fmla="*/ 5707 w 5988"/>
              <a:gd name="T69" fmla="*/ 4373 h 4377"/>
              <a:gd name="T70" fmla="*/ 5751 w 5988"/>
              <a:gd name="T71" fmla="*/ 4364 h 4377"/>
              <a:gd name="T72" fmla="*/ 5792 w 5988"/>
              <a:gd name="T73" fmla="*/ 4350 h 4377"/>
              <a:gd name="T74" fmla="*/ 5829 w 5988"/>
              <a:gd name="T75" fmla="*/ 4330 h 4377"/>
              <a:gd name="T76" fmla="*/ 5863 w 5988"/>
              <a:gd name="T77" fmla="*/ 4307 h 4377"/>
              <a:gd name="T78" fmla="*/ 5894 w 5988"/>
              <a:gd name="T79" fmla="*/ 4278 h 4377"/>
              <a:gd name="T80" fmla="*/ 5921 w 5988"/>
              <a:gd name="T81" fmla="*/ 4248 h 4377"/>
              <a:gd name="T82" fmla="*/ 5944 w 5988"/>
              <a:gd name="T83" fmla="*/ 4213 h 4377"/>
              <a:gd name="T84" fmla="*/ 5962 w 5988"/>
              <a:gd name="T85" fmla="*/ 4176 h 4377"/>
              <a:gd name="T86" fmla="*/ 5975 w 5988"/>
              <a:gd name="T87" fmla="*/ 4137 h 4377"/>
              <a:gd name="T88" fmla="*/ 5984 w 5988"/>
              <a:gd name="T89" fmla="*/ 4096 h 4377"/>
              <a:gd name="T90" fmla="*/ 5988 w 5988"/>
              <a:gd name="T91" fmla="*/ 4054 h 4377"/>
              <a:gd name="T92" fmla="*/ 5985 w 5988"/>
              <a:gd name="T93" fmla="*/ 4011 h 4377"/>
              <a:gd name="T94" fmla="*/ 5978 w 5988"/>
              <a:gd name="T95" fmla="*/ 3969 h 4377"/>
              <a:gd name="T96" fmla="*/ 5964 w 5988"/>
              <a:gd name="T97" fmla="*/ 3926 h 4377"/>
              <a:gd name="T98" fmla="*/ 5944 w 5988"/>
              <a:gd name="T99" fmla="*/ 3885 h 4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988" h="4377">
                <a:moveTo>
                  <a:pt x="5944" y="3885"/>
                </a:moveTo>
                <a:lnTo>
                  <a:pt x="4067" y="622"/>
                </a:lnTo>
                <a:lnTo>
                  <a:pt x="4020" y="546"/>
                </a:lnTo>
                <a:lnTo>
                  <a:pt x="3969" y="476"/>
                </a:lnTo>
                <a:lnTo>
                  <a:pt x="3915" y="410"/>
                </a:lnTo>
                <a:lnTo>
                  <a:pt x="3857" y="350"/>
                </a:lnTo>
                <a:lnTo>
                  <a:pt x="3796" y="294"/>
                </a:lnTo>
                <a:lnTo>
                  <a:pt x="3733" y="244"/>
                </a:lnTo>
                <a:lnTo>
                  <a:pt x="3667" y="196"/>
                </a:lnTo>
                <a:lnTo>
                  <a:pt x="3597" y="156"/>
                </a:lnTo>
                <a:lnTo>
                  <a:pt x="3527" y="119"/>
                </a:lnTo>
                <a:lnTo>
                  <a:pt x="3454" y="88"/>
                </a:lnTo>
                <a:lnTo>
                  <a:pt x="3379" y="60"/>
                </a:lnTo>
                <a:lnTo>
                  <a:pt x="3304" y="39"/>
                </a:lnTo>
                <a:lnTo>
                  <a:pt x="3227" y="21"/>
                </a:lnTo>
                <a:lnTo>
                  <a:pt x="3150" y="10"/>
                </a:lnTo>
                <a:lnTo>
                  <a:pt x="3072" y="2"/>
                </a:lnTo>
                <a:lnTo>
                  <a:pt x="2994" y="0"/>
                </a:lnTo>
                <a:lnTo>
                  <a:pt x="2916" y="2"/>
                </a:lnTo>
                <a:lnTo>
                  <a:pt x="2838" y="10"/>
                </a:lnTo>
                <a:lnTo>
                  <a:pt x="2761" y="21"/>
                </a:lnTo>
                <a:lnTo>
                  <a:pt x="2684" y="39"/>
                </a:lnTo>
                <a:lnTo>
                  <a:pt x="2608" y="60"/>
                </a:lnTo>
                <a:lnTo>
                  <a:pt x="2534" y="88"/>
                </a:lnTo>
                <a:lnTo>
                  <a:pt x="2461" y="119"/>
                </a:lnTo>
                <a:lnTo>
                  <a:pt x="2391" y="156"/>
                </a:lnTo>
                <a:lnTo>
                  <a:pt x="2321" y="196"/>
                </a:lnTo>
                <a:lnTo>
                  <a:pt x="2255" y="244"/>
                </a:lnTo>
                <a:lnTo>
                  <a:pt x="2191" y="294"/>
                </a:lnTo>
                <a:lnTo>
                  <a:pt x="2131" y="350"/>
                </a:lnTo>
                <a:lnTo>
                  <a:pt x="2073" y="410"/>
                </a:lnTo>
                <a:lnTo>
                  <a:pt x="2019" y="476"/>
                </a:lnTo>
                <a:lnTo>
                  <a:pt x="1968" y="546"/>
                </a:lnTo>
                <a:lnTo>
                  <a:pt x="1921" y="622"/>
                </a:lnTo>
                <a:lnTo>
                  <a:pt x="44" y="3885"/>
                </a:lnTo>
                <a:lnTo>
                  <a:pt x="33" y="3906"/>
                </a:lnTo>
                <a:lnTo>
                  <a:pt x="24" y="3926"/>
                </a:lnTo>
                <a:lnTo>
                  <a:pt x="16" y="3948"/>
                </a:lnTo>
                <a:lnTo>
                  <a:pt x="10" y="3969"/>
                </a:lnTo>
                <a:lnTo>
                  <a:pt x="6" y="3991"/>
                </a:lnTo>
                <a:lnTo>
                  <a:pt x="3" y="4011"/>
                </a:lnTo>
                <a:lnTo>
                  <a:pt x="0" y="4033"/>
                </a:lnTo>
                <a:lnTo>
                  <a:pt x="0" y="4054"/>
                </a:lnTo>
                <a:lnTo>
                  <a:pt x="1" y="4076"/>
                </a:lnTo>
                <a:lnTo>
                  <a:pt x="4" y="4096"/>
                </a:lnTo>
                <a:lnTo>
                  <a:pt x="8" y="4117"/>
                </a:lnTo>
                <a:lnTo>
                  <a:pt x="12" y="4137"/>
                </a:lnTo>
                <a:lnTo>
                  <a:pt x="19" y="4157"/>
                </a:lnTo>
                <a:lnTo>
                  <a:pt x="26" y="4176"/>
                </a:lnTo>
                <a:lnTo>
                  <a:pt x="34" y="4194"/>
                </a:lnTo>
                <a:lnTo>
                  <a:pt x="44" y="4213"/>
                </a:lnTo>
                <a:lnTo>
                  <a:pt x="54" y="4230"/>
                </a:lnTo>
                <a:lnTo>
                  <a:pt x="67" y="4248"/>
                </a:lnTo>
                <a:lnTo>
                  <a:pt x="80" y="4263"/>
                </a:lnTo>
                <a:lnTo>
                  <a:pt x="94" y="4278"/>
                </a:lnTo>
                <a:lnTo>
                  <a:pt x="109" y="4293"/>
                </a:lnTo>
                <a:lnTo>
                  <a:pt x="125" y="4307"/>
                </a:lnTo>
                <a:lnTo>
                  <a:pt x="141" y="4319"/>
                </a:lnTo>
                <a:lnTo>
                  <a:pt x="158" y="4330"/>
                </a:lnTo>
                <a:lnTo>
                  <a:pt x="177" y="4341"/>
                </a:lnTo>
                <a:lnTo>
                  <a:pt x="196" y="4350"/>
                </a:lnTo>
                <a:lnTo>
                  <a:pt x="217" y="4358"/>
                </a:lnTo>
                <a:lnTo>
                  <a:pt x="237" y="4364"/>
                </a:lnTo>
                <a:lnTo>
                  <a:pt x="258" y="4369"/>
                </a:lnTo>
                <a:lnTo>
                  <a:pt x="281" y="4373"/>
                </a:lnTo>
                <a:lnTo>
                  <a:pt x="303" y="4376"/>
                </a:lnTo>
                <a:lnTo>
                  <a:pt x="327" y="4377"/>
                </a:lnTo>
                <a:lnTo>
                  <a:pt x="5661" y="4377"/>
                </a:lnTo>
                <a:lnTo>
                  <a:pt x="5685" y="4376"/>
                </a:lnTo>
                <a:lnTo>
                  <a:pt x="5707" y="4373"/>
                </a:lnTo>
                <a:lnTo>
                  <a:pt x="5730" y="4369"/>
                </a:lnTo>
                <a:lnTo>
                  <a:pt x="5751" y="4364"/>
                </a:lnTo>
                <a:lnTo>
                  <a:pt x="5771" y="4358"/>
                </a:lnTo>
                <a:lnTo>
                  <a:pt x="5792" y="4350"/>
                </a:lnTo>
                <a:lnTo>
                  <a:pt x="5810" y="4341"/>
                </a:lnTo>
                <a:lnTo>
                  <a:pt x="5829" y="4330"/>
                </a:lnTo>
                <a:lnTo>
                  <a:pt x="5847" y="4319"/>
                </a:lnTo>
                <a:lnTo>
                  <a:pt x="5863" y="4307"/>
                </a:lnTo>
                <a:lnTo>
                  <a:pt x="5879" y="4293"/>
                </a:lnTo>
                <a:lnTo>
                  <a:pt x="5894" y="4278"/>
                </a:lnTo>
                <a:lnTo>
                  <a:pt x="5908" y="4263"/>
                </a:lnTo>
                <a:lnTo>
                  <a:pt x="5921" y="4248"/>
                </a:lnTo>
                <a:lnTo>
                  <a:pt x="5932" y="4230"/>
                </a:lnTo>
                <a:lnTo>
                  <a:pt x="5944" y="4213"/>
                </a:lnTo>
                <a:lnTo>
                  <a:pt x="5954" y="4194"/>
                </a:lnTo>
                <a:lnTo>
                  <a:pt x="5962" y="4176"/>
                </a:lnTo>
                <a:lnTo>
                  <a:pt x="5969" y="4157"/>
                </a:lnTo>
                <a:lnTo>
                  <a:pt x="5975" y="4137"/>
                </a:lnTo>
                <a:lnTo>
                  <a:pt x="5980" y="4117"/>
                </a:lnTo>
                <a:lnTo>
                  <a:pt x="5984" y="4096"/>
                </a:lnTo>
                <a:lnTo>
                  <a:pt x="5987" y="4076"/>
                </a:lnTo>
                <a:lnTo>
                  <a:pt x="5988" y="4054"/>
                </a:lnTo>
                <a:lnTo>
                  <a:pt x="5988" y="4033"/>
                </a:lnTo>
                <a:lnTo>
                  <a:pt x="5985" y="4011"/>
                </a:lnTo>
                <a:lnTo>
                  <a:pt x="5982" y="3991"/>
                </a:lnTo>
                <a:lnTo>
                  <a:pt x="5978" y="3969"/>
                </a:lnTo>
                <a:lnTo>
                  <a:pt x="5972" y="3948"/>
                </a:lnTo>
                <a:lnTo>
                  <a:pt x="5964" y="3926"/>
                </a:lnTo>
                <a:lnTo>
                  <a:pt x="5955" y="3906"/>
                </a:lnTo>
                <a:lnTo>
                  <a:pt x="5944" y="3885"/>
                </a:lnTo>
                <a:close/>
              </a:path>
            </a:pathLst>
          </a:custGeom>
          <a:solidFill>
            <a:srgbClr val="00DCDC"/>
          </a:solidFill>
          <a:ln>
            <a:noFill/>
          </a:ln>
        </p:spPr>
        <p:txBody>
          <a:bodyPr vert="horz" wrap="square" lIns="60951" tIns="30475" rIns="60951" bIns="30475" numCol="1" anchor="t" anchorCtr="0" compatLnSpc="1"/>
          <a:p>
            <a:endParaRPr lang="en-US">
              <a:solidFill>
                <a:schemeClr val="bg1"/>
              </a:solidFill>
              <a:latin typeface="微软雅黑" panose="020B0503020204020204" charset="-122"/>
              <a:ea typeface="微软雅黑" panose="020B0503020204020204" charset="-122"/>
              <a:cs typeface="+mn-ea"/>
              <a:sym typeface="+mn-lt"/>
            </a:endParaRPr>
          </a:p>
        </p:txBody>
      </p:sp>
      <p:sp>
        <p:nvSpPr>
          <p:cNvPr id="43" name="TextBox 42"/>
          <p:cNvSpPr txBox="1"/>
          <p:nvPr/>
        </p:nvSpPr>
        <p:spPr>
          <a:xfrm>
            <a:off x="7879996" y="3899477"/>
            <a:ext cx="2104974" cy="526554"/>
          </a:xfrm>
          <a:prstGeom prst="rect">
            <a:avLst/>
          </a:prstGeom>
          <a:noFill/>
        </p:spPr>
        <p:txBody>
          <a:bodyPr wrap="square" rtlCol="0">
            <a:spAutoFit/>
          </a:bodyPr>
          <a:p>
            <a:pPr algn="ctr" defTabSz="240030">
              <a:lnSpc>
                <a:spcPct val="150000"/>
              </a:lnSpc>
            </a:pPr>
            <a:r>
              <a:rPr lang="en-US" sz="1000" dirty="0">
                <a:solidFill>
                  <a:schemeClr val="bg1"/>
                </a:solidFill>
                <a:latin typeface="微软雅黑" panose="020B0503020204020204" charset="-122"/>
                <a:ea typeface="微软雅黑" panose="020B0503020204020204" charset="-122"/>
                <a:cs typeface="+mn-ea"/>
                <a:sym typeface="+mn-lt"/>
              </a:rPr>
              <a:t>Lorem ipsum dolor sit </a:t>
            </a:r>
            <a:r>
              <a:rPr lang="en-US" sz="1000" dirty="0" err="1">
                <a:solidFill>
                  <a:schemeClr val="bg1"/>
                </a:solidFill>
                <a:latin typeface="微软雅黑" panose="020B0503020204020204" charset="-122"/>
                <a:ea typeface="微软雅黑" panose="020B0503020204020204" charset="-122"/>
                <a:cs typeface="+mn-ea"/>
                <a:sym typeface="+mn-lt"/>
              </a:rPr>
              <a:t>amet</a:t>
            </a:r>
            <a:r>
              <a:rPr lang="en-US" sz="1000" dirty="0">
                <a:solidFill>
                  <a:schemeClr val="bg1"/>
                </a:solidFill>
                <a:latin typeface="微软雅黑" panose="020B0503020204020204" charset="-122"/>
                <a:ea typeface="微软雅黑" panose="020B0503020204020204" charset="-122"/>
                <a:cs typeface="+mn-ea"/>
                <a:sym typeface="+mn-lt"/>
              </a:rPr>
              <a:t>, </a:t>
            </a:r>
            <a:r>
              <a:rPr lang="en-US" sz="1000" dirty="0" err="1">
                <a:solidFill>
                  <a:schemeClr val="bg1"/>
                </a:solidFill>
                <a:latin typeface="微软雅黑" panose="020B0503020204020204" charset="-122"/>
                <a:ea typeface="微软雅黑" panose="020B0503020204020204" charset="-122"/>
                <a:cs typeface="+mn-ea"/>
                <a:sym typeface="+mn-lt"/>
              </a:rPr>
              <a:t>consectetur</a:t>
            </a:r>
            <a:r>
              <a:rPr lang="en-US" sz="1000" dirty="0">
                <a:solidFill>
                  <a:schemeClr val="bg1"/>
                </a:solidFill>
                <a:latin typeface="微软雅黑" panose="020B0503020204020204" charset="-122"/>
                <a:ea typeface="微软雅黑" panose="020B0503020204020204" charset="-122"/>
                <a:cs typeface="+mn-ea"/>
                <a:sym typeface="+mn-lt"/>
              </a:rPr>
              <a:t> </a:t>
            </a:r>
            <a:r>
              <a:rPr lang="en-US" sz="1000" dirty="0" err="1">
                <a:solidFill>
                  <a:schemeClr val="bg1"/>
                </a:solidFill>
                <a:latin typeface="微软雅黑" panose="020B0503020204020204" charset="-122"/>
                <a:ea typeface="微软雅黑" panose="020B0503020204020204" charset="-122"/>
                <a:cs typeface="+mn-ea"/>
                <a:sym typeface="+mn-lt"/>
              </a:rPr>
              <a:t>adipiscing</a:t>
            </a:r>
            <a:r>
              <a:rPr lang="en-US" sz="1000" dirty="0">
                <a:solidFill>
                  <a:schemeClr val="bg1"/>
                </a:solidFill>
                <a:latin typeface="微软雅黑" panose="020B0503020204020204" charset="-122"/>
                <a:ea typeface="微软雅黑" panose="020B0503020204020204" charset="-122"/>
                <a:cs typeface="+mn-ea"/>
                <a:sym typeface="+mn-lt"/>
              </a:rPr>
              <a:t> </a:t>
            </a:r>
            <a:r>
              <a:rPr lang="en-US" sz="1000" dirty="0" err="1">
                <a:solidFill>
                  <a:schemeClr val="bg1"/>
                </a:solidFill>
                <a:latin typeface="微软雅黑" panose="020B0503020204020204" charset="-122"/>
                <a:ea typeface="微软雅黑" panose="020B0503020204020204" charset="-122"/>
                <a:cs typeface="+mn-ea"/>
                <a:sym typeface="+mn-lt"/>
              </a:rPr>
              <a:t>elit</a:t>
            </a:r>
            <a:r>
              <a:rPr lang="ru-RU" sz="1000" dirty="0">
                <a:solidFill>
                  <a:schemeClr val="bg1"/>
                </a:solidFill>
                <a:latin typeface="微软雅黑" panose="020B0503020204020204" charset="-122"/>
                <a:ea typeface="微软雅黑" panose="020B0503020204020204" charset="-122"/>
                <a:cs typeface="+mn-ea"/>
                <a:sym typeface="+mn-lt"/>
              </a:rPr>
              <a:t>.</a:t>
            </a:r>
            <a:endParaRPr lang="ru-RU" sz="1000" spc="-100" dirty="0">
              <a:solidFill>
                <a:schemeClr val="bg1"/>
              </a:solidFill>
              <a:latin typeface="微软雅黑" panose="020B0503020204020204" charset="-122"/>
              <a:ea typeface="微软雅黑" panose="020B0503020204020204" charset="-122"/>
              <a:cs typeface="+mn-ea"/>
              <a:sym typeface="+mn-lt"/>
            </a:endParaRPr>
          </a:p>
        </p:txBody>
      </p:sp>
      <p:sp>
        <p:nvSpPr>
          <p:cNvPr id="44" name="TextBox 43"/>
          <p:cNvSpPr txBox="1"/>
          <p:nvPr/>
        </p:nvSpPr>
        <p:spPr>
          <a:xfrm>
            <a:off x="8543119" y="3620317"/>
            <a:ext cx="778727" cy="400110"/>
          </a:xfrm>
          <a:prstGeom prst="rect">
            <a:avLst/>
          </a:prstGeom>
          <a:noFill/>
        </p:spPr>
        <p:txBody>
          <a:bodyPr wrap="square" rtlCol="0">
            <a:spAutoFit/>
          </a:bodyPr>
          <a:p>
            <a:pPr algn="ctr"/>
            <a:r>
              <a:rPr lang="en-US" sz="2000" b="1" dirty="0">
                <a:solidFill>
                  <a:schemeClr val="bg1"/>
                </a:solidFill>
                <a:latin typeface="微软雅黑" panose="020B0503020204020204" charset="-122"/>
                <a:ea typeface="微软雅黑" panose="020B0503020204020204" charset="-122"/>
                <a:cs typeface="+mn-ea"/>
                <a:sym typeface="+mn-lt"/>
              </a:rPr>
              <a:t>0</a:t>
            </a:r>
            <a:r>
              <a:rPr lang="ru-RU" sz="2000" b="1" dirty="0">
                <a:solidFill>
                  <a:schemeClr val="bg1"/>
                </a:solidFill>
                <a:latin typeface="微软雅黑" panose="020B0503020204020204" charset="-122"/>
                <a:ea typeface="微软雅黑" panose="020B0503020204020204" charset="-122"/>
                <a:cs typeface="+mn-ea"/>
                <a:sym typeface="+mn-lt"/>
              </a:rPr>
              <a:t>2</a:t>
            </a:r>
            <a:endParaRPr lang="ru-RU" sz="2000" b="1" dirty="0">
              <a:solidFill>
                <a:schemeClr val="bg1"/>
              </a:solidFill>
              <a:latin typeface="微软雅黑" panose="020B0503020204020204" charset="-122"/>
              <a:ea typeface="微软雅黑" panose="020B0503020204020204" charset="-122"/>
              <a:cs typeface="+mn-ea"/>
              <a:sym typeface="+mn-lt"/>
            </a:endParaRPr>
          </a:p>
        </p:txBody>
      </p:sp>
      <p:sp>
        <p:nvSpPr>
          <p:cNvPr id="49" name="TextBox 48"/>
          <p:cNvSpPr txBox="1"/>
          <p:nvPr/>
        </p:nvSpPr>
        <p:spPr>
          <a:xfrm>
            <a:off x="7879996" y="5427183"/>
            <a:ext cx="2104974" cy="526554"/>
          </a:xfrm>
          <a:prstGeom prst="rect">
            <a:avLst/>
          </a:prstGeom>
          <a:noFill/>
        </p:spPr>
        <p:txBody>
          <a:bodyPr wrap="square" rtlCol="0">
            <a:spAutoFit/>
          </a:bodyPr>
          <a:p>
            <a:pPr algn="ctr" defTabSz="240030">
              <a:lnSpc>
                <a:spcPct val="150000"/>
              </a:lnSpc>
            </a:pPr>
            <a:r>
              <a:rPr lang="en-US" sz="1000" dirty="0">
                <a:solidFill>
                  <a:schemeClr val="bg1"/>
                </a:solidFill>
                <a:latin typeface="微软雅黑" panose="020B0503020204020204" charset="-122"/>
                <a:ea typeface="微软雅黑" panose="020B0503020204020204" charset="-122"/>
                <a:cs typeface="+mn-ea"/>
                <a:sym typeface="+mn-lt"/>
              </a:rPr>
              <a:t>Lorem ipsum dolor sit </a:t>
            </a:r>
            <a:r>
              <a:rPr lang="en-US" sz="1000" dirty="0" err="1">
                <a:solidFill>
                  <a:schemeClr val="bg1"/>
                </a:solidFill>
                <a:latin typeface="微软雅黑" panose="020B0503020204020204" charset="-122"/>
                <a:ea typeface="微软雅黑" panose="020B0503020204020204" charset="-122"/>
                <a:cs typeface="+mn-ea"/>
                <a:sym typeface="+mn-lt"/>
              </a:rPr>
              <a:t>amet</a:t>
            </a:r>
            <a:r>
              <a:rPr lang="en-US" sz="1000" dirty="0">
                <a:solidFill>
                  <a:schemeClr val="bg1"/>
                </a:solidFill>
                <a:latin typeface="微软雅黑" panose="020B0503020204020204" charset="-122"/>
                <a:ea typeface="微软雅黑" panose="020B0503020204020204" charset="-122"/>
                <a:cs typeface="+mn-ea"/>
                <a:sym typeface="+mn-lt"/>
              </a:rPr>
              <a:t>, </a:t>
            </a:r>
            <a:r>
              <a:rPr lang="en-US" sz="1000" dirty="0" err="1">
                <a:solidFill>
                  <a:schemeClr val="bg1"/>
                </a:solidFill>
                <a:latin typeface="微软雅黑" panose="020B0503020204020204" charset="-122"/>
                <a:ea typeface="微软雅黑" panose="020B0503020204020204" charset="-122"/>
                <a:cs typeface="+mn-ea"/>
                <a:sym typeface="+mn-lt"/>
              </a:rPr>
              <a:t>consectetur</a:t>
            </a:r>
            <a:r>
              <a:rPr lang="en-US" sz="1000" dirty="0">
                <a:solidFill>
                  <a:schemeClr val="bg1"/>
                </a:solidFill>
                <a:latin typeface="微软雅黑" panose="020B0503020204020204" charset="-122"/>
                <a:ea typeface="微软雅黑" panose="020B0503020204020204" charset="-122"/>
                <a:cs typeface="+mn-ea"/>
                <a:sym typeface="+mn-lt"/>
              </a:rPr>
              <a:t> </a:t>
            </a:r>
            <a:r>
              <a:rPr lang="en-US" sz="1000" dirty="0" err="1">
                <a:solidFill>
                  <a:schemeClr val="bg1"/>
                </a:solidFill>
                <a:latin typeface="微软雅黑" panose="020B0503020204020204" charset="-122"/>
                <a:ea typeface="微软雅黑" panose="020B0503020204020204" charset="-122"/>
                <a:cs typeface="+mn-ea"/>
                <a:sym typeface="+mn-lt"/>
              </a:rPr>
              <a:t>adipiscing</a:t>
            </a:r>
            <a:r>
              <a:rPr lang="en-US" sz="1000" dirty="0">
                <a:solidFill>
                  <a:schemeClr val="bg1"/>
                </a:solidFill>
                <a:latin typeface="微软雅黑" panose="020B0503020204020204" charset="-122"/>
                <a:ea typeface="微软雅黑" panose="020B0503020204020204" charset="-122"/>
                <a:cs typeface="+mn-ea"/>
                <a:sym typeface="+mn-lt"/>
              </a:rPr>
              <a:t> </a:t>
            </a:r>
            <a:r>
              <a:rPr lang="en-US" sz="1000" dirty="0" err="1">
                <a:solidFill>
                  <a:schemeClr val="bg1"/>
                </a:solidFill>
                <a:latin typeface="微软雅黑" panose="020B0503020204020204" charset="-122"/>
                <a:ea typeface="微软雅黑" panose="020B0503020204020204" charset="-122"/>
                <a:cs typeface="+mn-ea"/>
                <a:sym typeface="+mn-lt"/>
              </a:rPr>
              <a:t>elit</a:t>
            </a:r>
            <a:r>
              <a:rPr lang="ru-RU" sz="1000" dirty="0">
                <a:solidFill>
                  <a:schemeClr val="bg1"/>
                </a:solidFill>
                <a:latin typeface="微软雅黑" panose="020B0503020204020204" charset="-122"/>
                <a:ea typeface="微软雅黑" panose="020B0503020204020204" charset="-122"/>
                <a:cs typeface="+mn-ea"/>
                <a:sym typeface="+mn-lt"/>
              </a:rPr>
              <a:t>.</a:t>
            </a:r>
            <a:endParaRPr lang="ru-RU" sz="1000" spc="-100" dirty="0">
              <a:solidFill>
                <a:schemeClr val="bg1"/>
              </a:solidFill>
              <a:latin typeface="微软雅黑" panose="020B0503020204020204" charset="-122"/>
              <a:ea typeface="微软雅黑" panose="020B0503020204020204" charset="-122"/>
              <a:cs typeface="+mn-ea"/>
              <a:sym typeface="+mn-lt"/>
            </a:endParaRPr>
          </a:p>
        </p:txBody>
      </p:sp>
      <p:sp>
        <p:nvSpPr>
          <p:cNvPr id="50" name="TextBox 49"/>
          <p:cNvSpPr txBox="1"/>
          <p:nvPr/>
        </p:nvSpPr>
        <p:spPr>
          <a:xfrm>
            <a:off x="8543119" y="5148023"/>
            <a:ext cx="778727" cy="400110"/>
          </a:xfrm>
          <a:prstGeom prst="rect">
            <a:avLst/>
          </a:prstGeom>
          <a:noFill/>
        </p:spPr>
        <p:txBody>
          <a:bodyPr wrap="square" rtlCol="0">
            <a:spAutoFit/>
          </a:bodyPr>
          <a:p>
            <a:pPr algn="ctr"/>
            <a:r>
              <a:rPr lang="en-US" sz="2000" b="1" dirty="0">
                <a:solidFill>
                  <a:schemeClr val="bg1"/>
                </a:solidFill>
                <a:latin typeface="微软雅黑" panose="020B0503020204020204" charset="-122"/>
                <a:ea typeface="微软雅黑" panose="020B0503020204020204" charset="-122"/>
                <a:cs typeface="+mn-ea"/>
                <a:sym typeface="+mn-lt"/>
              </a:rPr>
              <a:t>03</a:t>
            </a:r>
            <a:endParaRPr lang="en-US" sz="2000" b="1" dirty="0">
              <a:solidFill>
                <a:schemeClr val="bg1"/>
              </a:solidFill>
              <a:latin typeface="微软雅黑" panose="020B0503020204020204" charset="-122"/>
              <a:ea typeface="微软雅黑" panose="020B0503020204020204" charset="-122"/>
              <a:cs typeface="+mn-ea"/>
              <a:sym typeface="+mn-lt"/>
            </a:endParaRPr>
          </a:p>
        </p:txBody>
      </p:sp>
      <p:sp>
        <p:nvSpPr>
          <p:cNvPr id="52" name="TextBox 51"/>
          <p:cNvSpPr txBox="1"/>
          <p:nvPr/>
        </p:nvSpPr>
        <p:spPr>
          <a:xfrm>
            <a:off x="8079313" y="2492100"/>
            <a:ext cx="1706340" cy="483146"/>
          </a:xfrm>
          <a:prstGeom prst="rect">
            <a:avLst/>
          </a:prstGeom>
          <a:noFill/>
        </p:spPr>
        <p:txBody>
          <a:bodyPr wrap="square" rtlCol="0">
            <a:spAutoFit/>
          </a:bodyPr>
          <a:p>
            <a:pPr algn="ctr" defTabSz="240030">
              <a:lnSpc>
                <a:spcPct val="150000"/>
              </a:lnSpc>
            </a:pPr>
            <a:r>
              <a:rPr lang="en-US" sz="900" dirty="0">
                <a:solidFill>
                  <a:schemeClr val="bg1"/>
                </a:solidFill>
                <a:latin typeface="微软雅黑" panose="020B0503020204020204" charset="-122"/>
                <a:ea typeface="微软雅黑" panose="020B0503020204020204" charset="-122"/>
                <a:cs typeface="+mn-ea"/>
                <a:sym typeface="+mn-lt"/>
              </a:rPr>
              <a:t>Lorem ipsum dolor sit </a:t>
            </a:r>
            <a:r>
              <a:rPr lang="en-US" sz="900" dirty="0" err="1">
                <a:solidFill>
                  <a:schemeClr val="bg1"/>
                </a:solidFill>
                <a:latin typeface="微软雅黑" panose="020B0503020204020204" charset="-122"/>
                <a:ea typeface="微软雅黑" panose="020B0503020204020204" charset="-122"/>
                <a:cs typeface="+mn-ea"/>
                <a:sym typeface="+mn-lt"/>
              </a:rPr>
              <a:t>amet</a:t>
            </a:r>
            <a:r>
              <a:rPr lang="en-US" sz="900" dirty="0">
                <a:solidFill>
                  <a:schemeClr val="bg1"/>
                </a:solidFill>
                <a:latin typeface="微软雅黑" panose="020B0503020204020204" charset="-122"/>
                <a:ea typeface="微软雅黑" panose="020B0503020204020204" charset="-122"/>
                <a:cs typeface="+mn-ea"/>
                <a:sym typeface="+mn-lt"/>
              </a:rPr>
              <a:t>, </a:t>
            </a:r>
            <a:r>
              <a:rPr lang="en-US" sz="900" dirty="0" err="1">
                <a:solidFill>
                  <a:schemeClr val="bg1"/>
                </a:solidFill>
                <a:latin typeface="微软雅黑" panose="020B0503020204020204" charset="-122"/>
                <a:ea typeface="微软雅黑" panose="020B0503020204020204" charset="-122"/>
                <a:cs typeface="+mn-ea"/>
                <a:sym typeface="+mn-lt"/>
              </a:rPr>
              <a:t>consectetur</a:t>
            </a:r>
            <a:r>
              <a:rPr lang="en-US" sz="900" dirty="0">
                <a:solidFill>
                  <a:schemeClr val="bg1"/>
                </a:solidFill>
                <a:latin typeface="微软雅黑" panose="020B0503020204020204" charset="-122"/>
                <a:ea typeface="微软雅黑" panose="020B0503020204020204" charset="-122"/>
                <a:cs typeface="+mn-ea"/>
                <a:sym typeface="+mn-lt"/>
              </a:rPr>
              <a:t> </a:t>
            </a:r>
            <a:r>
              <a:rPr lang="en-US" sz="900" dirty="0" err="1">
                <a:solidFill>
                  <a:schemeClr val="bg1"/>
                </a:solidFill>
                <a:latin typeface="微软雅黑" panose="020B0503020204020204" charset="-122"/>
                <a:ea typeface="微软雅黑" panose="020B0503020204020204" charset="-122"/>
                <a:cs typeface="+mn-ea"/>
                <a:sym typeface="+mn-lt"/>
              </a:rPr>
              <a:t>adipiscing</a:t>
            </a:r>
            <a:r>
              <a:rPr lang="en-US" sz="900" dirty="0">
                <a:solidFill>
                  <a:schemeClr val="bg1"/>
                </a:solidFill>
                <a:latin typeface="微软雅黑" panose="020B0503020204020204" charset="-122"/>
                <a:ea typeface="微软雅黑" panose="020B0503020204020204" charset="-122"/>
                <a:cs typeface="+mn-ea"/>
                <a:sym typeface="+mn-lt"/>
              </a:rPr>
              <a:t> </a:t>
            </a:r>
            <a:r>
              <a:rPr lang="en-US" sz="900" dirty="0" err="1">
                <a:solidFill>
                  <a:schemeClr val="bg1"/>
                </a:solidFill>
                <a:latin typeface="微软雅黑" panose="020B0503020204020204" charset="-122"/>
                <a:ea typeface="微软雅黑" panose="020B0503020204020204" charset="-122"/>
                <a:cs typeface="+mn-ea"/>
                <a:sym typeface="+mn-lt"/>
              </a:rPr>
              <a:t>elit</a:t>
            </a:r>
            <a:r>
              <a:rPr lang="ru-RU" sz="900" dirty="0">
                <a:solidFill>
                  <a:schemeClr val="bg1"/>
                </a:solidFill>
                <a:latin typeface="微软雅黑" panose="020B0503020204020204" charset="-122"/>
                <a:ea typeface="微软雅黑" panose="020B0503020204020204" charset="-122"/>
                <a:cs typeface="+mn-ea"/>
                <a:sym typeface="+mn-lt"/>
              </a:rPr>
              <a:t>.</a:t>
            </a:r>
            <a:endParaRPr lang="ru-RU" sz="900" spc="-100" dirty="0">
              <a:solidFill>
                <a:schemeClr val="bg1"/>
              </a:solidFill>
              <a:latin typeface="微软雅黑" panose="020B0503020204020204" charset="-122"/>
              <a:ea typeface="微软雅黑" panose="020B0503020204020204" charset="-122"/>
              <a:cs typeface="+mn-ea"/>
              <a:sym typeface="+mn-lt"/>
            </a:endParaRPr>
          </a:p>
        </p:txBody>
      </p:sp>
      <p:sp>
        <p:nvSpPr>
          <p:cNvPr id="53" name="TextBox 52"/>
          <p:cNvSpPr txBox="1"/>
          <p:nvPr/>
        </p:nvSpPr>
        <p:spPr>
          <a:xfrm>
            <a:off x="8543119" y="2212940"/>
            <a:ext cx="778727" cy="400110"/>
          </a:xfrm>
          <a:prstGeom prst="rect">
            <a:avLst/>
          </a:prstGeom>
          <a:noFill/>
        </p:spPr>
        <p:txBody>
          <a:bodyPr wrap="square" rtlCol="0">
            <a:spAutoFit/>
          </a:bodyPr>
          <a:p>
            <a:pPr algn="ctr"/>
            <a:r>
              <a:rPr lang="en-US" sz="2000" b="1" dirty="0">
                <a:solidFill>
                  <a:schemeClr val="bg1"/>
                </a:solidFill>
                <a:latin typeface="微软雅黑" panose="020B0503020204020204" charset="-122"/>
                <a:ea typeface="微软雅黑" panose="020B0503020204020204" charset="-122"/>
                <a:cs typeface="+mn-ea"/>
                <a:sym typeface="+mn-lt"/>
              </a:rPr>
              <a:t>0</a:t>
            </a:r>
            <a:r>
              <a:rPr lang="ru-RU" sz="2000" b="1" dirty="0">
                <a:solidFill>
                  <a:schemeClr val="bg1"/>
                </a:solidFill>
                <a:latin typeface="微软雅黑" panose="020B0503020204020204" charset="-122"/>
                <a:ea typeface="微软雅黑" panose="020B0503020204020204" charset="-122"/>
                <a:cs typeface="+mn-ea"/>
                <a:sym typeface="+mn-lt"/>
              </a:rPr>
              <a:t>1</a:t>
            </a:r>
            <a:endParaRPr lang="ru-RU" sz="2000" b="1" dirty="0">
              <a:solidFill>
                <a:schemeClr val="bg1"/>
              </a:solidFill>
              <a:latin typeface="微软雅黑" panose="020B0503020204020204" charset="-122"/>
              <a:ea typeface="微软雅黑" panose="020B0503020204020204" charset="-122"/>
              <a:cs typeface="+mn-ea"/>
              <a:sym typeface="+mn-lt"/>
            </a:endParaRPr>
          </a:p>
        </p:txBody>
      </p:sp>
      <p:sp>
        <p:nvSpPr>
          <p:cNvPr id="30" name="TextBox 44"/>
          <p:cNvSpPr txBox="1"/>
          <p:nvPr/>
        </p:nvSpPr>
        <p:spPr>
          <a:xfrm>
            <a:off x="1384141" y="3571150"/>
            <a:ext cx="754445" cy="318100"/>
          </a:xfrm>
          <a:prstGeom prst="rect">
            <a:avLst/>
          </a:prstGeom>
          <a:noFill/>
        </p:spPr>
        <p:txBody>
          <a:bodyPr wrap="square" rtlCol="0">
            <a:spAutoFit/>
          </a:bodyPr>
          <a:p>
            <a:pPr algn="ctr"/>
            <a:r>
              <a:rPr lang="en-US" sz="1465" b="1" dirty="0">
                <a:solidFill>
                  <a:schemeClr val="bg1"/>
                </a:solidFill>
                <a:latin typeface="微软雅黑" panose="020B0503020204020204" charset="-122"/>
                <a:ea typeface="微软雅黑" panose="020B0503020204020204" charset="-122"/>
                <a:cs typeface="+mn-ea"/>
                <a:sym typeface="+mn-lt"/>
              </a:rPr>
              <a:t>02</a:t>
            </a:r>
            <a:endParaRPr lang="en-US" sz="1465" b="1" dirty="0">
              <a:solidFill>
                <a:schemeClr val="bg1"/>
              </a:solidFill>
              <a:latin typeface="微软雅黑" panose="020B0503020204020204" charset="-122"/>
              <a:ea typeface="微软雅黑" panose="020B0503020204020204" charset="-122"/>
              <a:cs typeface="+mn-ea"/>
              <a:sym typeface="+mn-lt"/>
            </a:endParaRPr>
          </a:p>
        </p:txBody>
      </p:sp>
      <p:sp>
        <p:nvSpPr>
          <p:cNvPr id="31" name="Freeform: Shape 111"/>
          <p:cNvSpPr/>
          <p:nvPr/>
        </p:nvSpPr>
        <p:spPr>
          <a:xfrm>
            <a:off x="919729" y="2161371"/>
            <a:ext cx="405489" cy="405488"/>
          </a:xfrm>
          <a:custGeom>
            <a:avLst/>
            <a:gdLst/>
            <a:ahLst/>
            <a:cxnLst/>
            <a:rect l="l" t="t" r="r" b="b"/>
            <a:pathLst>
              <a:path w="195927" h="195927">
                <a:moveTo>
                  <a:pt x="97964" y="0"/>
                </a:moveTo>
                <a:cubicBezTo>
                  <a:pt x="116200" y="208"/>
                  <a:pt x="132679" y="4667"/>
                  <a:pt x="147399" y="13379"/>
                </a:cubicBezTo>
                <a:cubicBezTo>
                  <a:pt x="162120" y="22090"/>
                  <a:pt x="173837" y="33807"/>
                  <a:pt x="182548" y="48528"/>
                </a:cubicBezTo>
                <a:cubicBezTo>
                  <a:pt x="191260" y="63248"/>
                  <a:pt x="195719" y="79727"/>
                  <a:pt x="195927" y="97963"/>
                </a:cubicBezTo>
                <a:cubicBezTo>
                  <a:pt x="195719" y="116199"/>
                  <a:pt x="191260" y="132677"/>
                  <a:pt x="182548" y="147398"/>
                </a:cubicBezTo>
                <a:cubicBezTo>
                  <a:pt x="173837" y="162119"/>
                  <a:pt x="162120" y="173836"/>
                  <a:pt x="147399" y="182547"/>
                </a:cubicBezTo>
                <a:cubicBezTo>
                  <a:pt x="132679" y="191259"/>
                  <a:pt x="116200" y="195719"/>
                  <a:pt x="97964" y="195927"/>
                </a:cubicBezTo>
                <a:cubicBezTo>
                  <a:pt x="79728" y="195719"/>
                  <a:pt x="63250" y="191259"/>
                  <a:pt x="48529" y="182547"/>
                </a:cubicBezTo>
                <a:cubicBezTo>
                  <a:pt x="33808" y="173836"/>
                  <a:pt x="22091" y="162119"/>
                  <a:pt x="13380" y="147398"/>
                </a:cubicBezTo>
                <a:cubicBezTo>
                  <a:pt x="4668" y="132677"/>
                  <a:pt x="208" y="116199"/>
                  <a:pt x="0" y="97963"/>
                </a:cubicBezTo>
                <a:cubicBezTo>
                  <a:pt x="208" y="79727"/>
                  <a:pt x="4668" y="63248"/>
                  <a:pt x="13380" y="48528"/>
                </a:cubicBezTo>
                <a:cubicBezTo>
                  <a:pt x="22091" y="33807"/>
                  <a:pt x="33808" y="22090"/>
                  <a:pt x="48529" y="13379"/>
                </a:cubicBezTo>
                <a:cubicBezTo>
                  <a:pt x="63250" y="4667"/>
                  <a:pt x="79728" y="208"/>
                  <a:pt x="97964" y="0"/>
                </a:cubicBez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tr-TR" sz="1200">
              <a:solidFill>
                <a:schemeClr val="bg1"/>
              </a:solidFill>
              <a:latin typeface="微软雅黑" panose="020B0503020204020204" charset="-122"/>
              <a:ea typeface="微软雅黑" panose="020B0503020204020204" charset="-122"/>
              <a:cs typeface="+mn-ea"/>
              <a:sym typeface="+mn-lt"/>
            </a:endParaRPr>
          </a:p>
        </p:txBody>
      </p:sp>
      <p:sp>
        <p:nvSpPr>
          <p:cNvPr id="32" name="Shape 2591"/>
          <p:cNvSpPr/>
          <p:nvPr/>
        </p:nvSpPr>
        <p:spPr>
          <a:xfrm>
            <a:off x="1019195" y="2260848"/>
            <a:ext cx="206555" cy="206533"/>
          </a:xfrm>
          <a:custGeom>
            <a:avLst/>
            <a:gdLst/>
            <a:ahLst/>
            <a:cxnLst>
              <a:cxn ang="0">
                <a:pos x="wd2" y="hd2"/>
              </a:cxn>
              <a:cxn ang="5400000">
                <a:pos x="wd2" y="hd2"/>
              </a:cxn>
              <a:cxn ang="10800000">
                <a:pos x="wd2" y="hd2"/>
              </a:cxn>
              <a:cxn ang="16200000">
                <a:pos x="wd2" y="hd2"/>
              </a:cxn>
            </a:cxnLst>
            <a:rect l="0" t="0" r="r" b="b"/>
            <a:pathLst>
              <a:path w="21600" h="21600" extrusionOk="0">
                <a:moveTo>
                  <a:pt x="10800" y="14727"/>
                </a:moveTo>
                <a:cubicBezTo>
                  <a:pt x="8631" y="14727"/>
                  <a:pt x="6873" y="12969"/>
                  <a:pt x="6873" y="10800"/>
                </a:cubicBezTo>
                <a:cubicBezTo>
                  <a:pt x="6873" y="8631"/>
                  <a:pt x="8631" y="6873"/>
                  <a:pt x="10800" y="6873"/>
                </a:cubicBezTo>
                <a:cubicBezTo>
                  <a:pt x="12969" y="6873"/>
                  <a:pt x="14727" y="8631"/>
                  <a:pt x="14727" y="10800"/>
                </a:cubicBezTo>
                <a:cubicBezTo>
                  <a:pt x="14727" y="12969"/>
                  <a:pt x="12969" y="14727"/>
                  <a:pt x="10800" y="14727"/>
                </a:cubicBezTo>
                <a:moveTo>
                  <a:pt x="10800" y="5891"/>
                </a:moveTo>
                <a:cubicBezTo>
                  <a:pt x="8088" y="5891"/>
                  <a:pt x="5891" y="8089"/>
                  <a:pt x="5891" y="10800"/>
                </a:cubicBezTo>
                <a:cubicBezTo>
                  <a:pt x="5891" y="13512"/>
                  <a:pt x="8088" y="15709"/>
                  <a:pt x="10800" y="15709"/>
                </a:cubicBezTo>
                <a:cubicBezTo>
                  <a:pt x="13512" y="15709"/>
                  <a:pt x="15709" y="13512"/>
                  <a:pt x="15709" y="10800"/>
                </a:cubicBezTo>
                <a:cubicBezTo>
                  <a:pt x="15709" y="8089"/>
                  <a:pt x="13512" y="5891"/>
                  <a:pt x="10800" y="5891"/>
                </a:cubicBezTo>
                <a:moveTo>
                  <a:pt x="20618" y="12013"/>
                </a:moveTo>
                <a:cubicBezTo>
                  <a:pt x="20614" y="12014"/>
                  <a:pt x="20611" y="12016"/>
                  <a:pt x="20607" y="12016"/>
                </a:cubicBezTo>
                <a:lnTo>
                  <a:pt x="19602" y="12268"/>
                </a:lnTo>
                <a:cubicBezTo>
                  <a:pt x="19256" y="12354"/>
                  <a:pt x="18984" y="12622"/>
                  <a:pt x="18892" y="12966"/>
                </a:cubicBezTo>
                <a:cubicBezTo>
                  <a:pt x="18703" y="13672"/>
                  <a:pt x="18421" y="14351"/>
                  <a:pt x="18053" y="14986"/>
                </a:cubicBezTo>
                <a:cubicBezTo>
                  <a:pt x="17873" y="15295"/>
                  <a:pt x="17876" y="15677"/>
                  <a:pt x="18060" y="15984"/>
                </a:cubicBezTo>
                <a:lnTo>
                  <a:pt x="18601" y="16885"/>
                </a:lnTo>
                <a:lnTo>
                  <a:pt x="16886" y="18600"/>
                </a:lnTo>
                <a:cubicBezTo>
                  <a:pt x="16882" y="18599"/>
                  <a:pt x="16878" y="18597"/>
                  <a:pt x="16875" y="18595"/>
                </a:cubicBezTo>
                <a:lnTo>
                  <a:pt x="15978" y="18057"/>
                </a:lnTo>
                <a:cubicBezTo>
                  <a:pt x="15822" y="17964"/>
                  <a:pt x="15648" y="17917"/>
                  <a:pt x="15473" y="17917"/>
                </a:cubicBezTo>
                <a:cubicBezTo>
                  <a:pt x="15304" y="17917"/>
                  <a:pt x="15134" y="17961"/>
                  <a:pt x="14982" y="18049"/>
                </a:cubicBezTo>
                <a:cubicBezTo>
                  <a:pt x="14348" y="18415"/>
                  <a:pt x="13671" y="18696"/>
                  <a:pt x="12968" y="18884"/>
                </a:cubicBezTo>
                <a:cubicBezTo>
                  <a:pt x="12624" y="18976"/>
                  <a:pt x="12356" y="19248"/>
                  <a:pt x="12269" y="19594"/>
                </a:cubicBezTo>
                <a:lnTo>
                  <a:pt x="12016" y="20607"/>
                </a:lnTo>
                <a:cubicBezTo>
                  <a:pt x="12015" y="20611"/>
                  <a:pt x="12014" y="20614"/>
                  <a:pt x="12012" y="20619"/>
                </a:cubicBezTo>
                <a:lnTo>
                  <a:pt x="9587" y="20619"/>
                </a:lnTo>
                <a:lnTo>
                  <a:pt x="9331" y="19594"/>
                </a:lnTo>
                <a:cubicBezTo>
                  <a:pt x="9244" y="19248"/>
                  <a:pt x="8976" y="18976"/>
                  <a:pt x="8632" y="18884"/>
                </a:cubicBezTo>
                <a:cubicBezTo>
                  <a:pt x="7929" y="18696"/>
                  <a:pt x="7251" y="18415"/>
                  <a:pt x="6617" y="18049"/>
                </a:cubicBezTo>
                <a:cubicBezTo>
                  <a:pt x="6465" y="17961"/>
                  <a:pt x="6296" y="17917"/>
                  <a:pt x="6127" y="17917"/>
                </a:cubicBezTo>
                <a:cubicBezTo>
                  <a:pt x="5951" y="17917"/>
                  <a:pt x="5777" y="17964"/>
                  <a:pt x="5621" y="18057"/>
                </a:cubicBezTo>
                <a:lnTo>
                  <a:pt x="4725" y="18595"/>
                </a:lnTo>
                <a:cubicBezTo>
                  <a:pt x="4722" y="18597"/>
                  <a:pt x="4718" y="18599"/>
                  <a:pt x="4714" y="18600"/>
                </a:cubicBezTo>
                <a:lnTo>
                  <a:pt x="3000" y="16885"/>
                </a:lnTo>
                <a:lnTo>
                  <a:pt x="3540" y="15984"/>
                </a:lnTo>
                <a:cubicBezTo>
                  <a:pt x="3724" y="15677"/>
                  <a:pt x="3727" y="15295"/>
                  <a:pt x="3548" y="14986"/>
                </a:cubicBezTo>
                <a:cubicBezTo>
                  <a:pt x="3179" y="14351"/>
                  <a:pt x="2897" y="13672"/>
                  <a:pt x="2708" y="12966"/>
                </a:cubicBezTo>
                <a:cubicBezTo>
                  <a:pt x="2616" y="12622"/>
                  <a:pt x="2343" y="12354"/>
                  <a:pt x="1998" y="12268"/>
                </a:cubicBezTo>
                <a:lnTo>
                  <a:pt x="993" y="12016"/>
                </a:lnTo>
                <a:cubicBezTo>
                  <a:pt x="989" y="12016"/>
                  <a:pt x="986" y="12014"/>
                  <a:pt x="982" y="12013"/>
                </a:cubicBezTo>
                <a:lnTo>
                  <a:pt x="982" y="9587"/>
                </a:lnTo>
                <a:lnTo>
                  <a:pt x="1998" y="9333"/>
                </a:lnTo>
                <a:cubicBezTo>
                  <a:pt x="2343" y="9246"/>
                  <a:pt x="2616" y="8979"/>
                  <a:pt x="2708" y="8634"/>
                </a:cubicBezTo>
                <a:cubicBezTo>
                  <a:pt x="2897" y="7928"/>
                  <a:pt x="3179" y="7249"/>
                  <a:pt x="3548" y="6615"/>
                </a:cubicBezTo>
                <a:cubicBezTo>
                  <a:pt x="3727" y="6305"/>
                  <a:pt x="3724" y="5923"/>
                  <a:pt x="3540" y="5617"/>
                </a:cubicBezTo>
                <a:lnTo>
                  <a:pt x="3005" y="4725"/>
                </a:lnTo>
                <a:cubicBezTo>
                  <a:pt x="3004" y="4722"/>
                  <a:pt x="3002" y="4718"/>
                  <a:pt x="3000" y="4715"/>
                </a:cubicBezTo>
                <a:lnTo>
                  <a:pt x="4715" y="3000"/>
                </a:lnTo>
                <a:lnTo>
                  <a:pt x="5621" y="3544"/>
                </a:lnTo>
                <a:cubicBezTo>
                  <a:pt x="5777" y="3636"/>
                  <a:pt x="5951" y="3683"/>
                  <a:pt x="6127" y="3683"/>
                </a:cubicBezTo>
                <a:cubicBezTo>
                  <a:pt x="6296" y="3683"/>
                  <a:pt x="6465" y="3639"/>
                  <a:pt x="6618" y="3551"/>
                </a:cubicBezTo>
                <a:cubicBezTo>
                  <a:pt x="7251" y="3185"/>
                  <a:pt x="7929" y="2904"/>
                  <a:pt x="8632" y="2717"/>
                </a:cubicBezTo>
                <a:cubicBezTo>
                  <a:pt x="8976" y="2624"/>
                  <a:pt x="9244" y="2353"/>
                  <a:pt x="9331" y="2007"/>
                </a:cubicBezTo>
                <a:lnTo>
                  <a:pt x="9587" y="982"/>
                </a:lnTo>
                <a:lnTo>
                  <a:pt x="12012" y="982"/>
                </a:lnTo>
                <a:cubicBezTo>
                  <a:pt x="12014" y="986"/>
                  <a:pt x="12015" y="989"/>
                  <a:pt x="12016" y="993"/>
                </a:cubicBezTo>
                <a:lnTo>
                  <a:pt x="12269" y="2007"/>
                </a:lnTo>
                <a:cubicBezTo>
                  <a:pt x="12356" y="2353"/>
                  <a:pt x="12624" y="2624"/>
                  <a:pt x="12968" y="2717"/>
                </a:cubicBezTo>
                <a:cubicBezTo>
                  <a:pt x="13671" y="2904"/>
                  <a:pt x="14348" y="3185"/>
                  <a:pt x="14982" y="3551"/>
                </a:cubicBezTo>
                <a:cubicBezTo>
                  <a:pt x="15134" y="3639"/>
                  <a:pt x="15304" y="3683"/>
                  <a:pt x="15473" y="3683"/>
                </a:cubicBezTo>
                <a:cubicBezTo>
                  <a:pt x="15648" y="3683"/>
                  <a:pt x="15822" y="3636"/>
                  <a:pt x="15978" y="3544"/>
                </a:cubicBezTo>
                <a:lnTo>
                  <a:pt x="16884" y="3000"/>
                </a:lnTo>
                <a:lnTo>
                  <a:pt x="18600" y="4715"/>
                </a:lnTo>
                <a:cubicBezTo>
                  <a:pt x="18598" y="4718"/>
                  <a:pt x="18597" y="4722"/>
                  <a:pt x="18595" y="4726"/>
                </a:cubicBezTo>
                <a:lnTo>
                  <a:pt x="18060" y="5616"/>
                </a:lnTo>
                <a:cubicBezTo>
                  <a:pt x="17876" y="5923"/>
                  <a:pt x="17873" y="6305"/>
                  <a:pt x="18053" y="6615"/>
                </a:cubicBezTo>
                <a:cubicBezTo>
                  <a:pt x="18421" y="7249"/>
                  <a:pt x="18703" y="7928"/>
                  <a:pt x="18892" y="8634"/>
                </a:cubicBezTo>
                <a:cubicBezTo>
                  <a:pt x="18984" y="8979"/>
                  <a:pt x="19256" y="9246"/>
                  <a:pt x="19602" y="9333"/>
                </a:cubicBezTo>
                <a:lnTo>
                  <a:pt x="20618" y="9587"/>
                </a:lnTo>
                <a:cubicBezTo>
                  <a:pt x="20618" y="9587"/>
                  <a:pt x="20618" y="12013"/>
                  <a:pt x="20618" y="12013"/>
                </a:cubicBezTo>
                <a:close/>
                <a:moveTo>
                  <a:pt x="20880" y="8641"/>
                </a:moveTo>
                <a:lnTo>
                  <a:pt x="19841" y="8380"/>
                </a:lnTo>
                <a:cubicBezTo>
                  <a:pt x="19626" y="7580"/>
                  <a:pt x="19308" y="6822"/>
                  <a:pt x="18902" y="6122"/>
                </a:cubicBezTo>
                <a:lnTo>
                  <a:pt x="19455" y="5200"/>
                </a:lnTo>
                <a:cubicBezTo>
                  <a:pt x="19625" y="4871"/>
                  <a:pt x="19736" y="4463"/>
                  <a:pt x="19455" y="4182"/>
                </a:cubicBezTo>
                <a:lnTo>
                  <a:pt x="17419" y="2145"/>
                </a:lnTo>
                <a:cubicBezTo>
                  <a:pt x="17292" y="2018"/>
                  <a:pt x="17136" y="1969"/>
                  <a:pt x="16975" y="1969"/>
                </a:cubicBezTo>
                <a:cubicBezTo>
                  <a:pt x="16778" y="1969"/>
                  <a:pt x="16572" y="2043"/>
                  <a:pt x="16400" y="2145"/>
                </a:cubicBezTo>
                <a:lnTo>
                  <a:pt x="15473" y="2702"/>
                </a:lnTo>
                <a:cubicBezTo>
                  <a:pt x="14775" y="2298"/>
                  <a:pt x="14020" y="1982"/>
                  <a:pt x="13222" y="1768"/>
                </a:cubicBezTo>
                <a:lnTo>
                  <a:pt x="12960" y="720"/>
                </a:lnTo>
                <a:cubicBezTo>
                  <a:pt x="12848" y="367"/>
                  <a:pt x="12638" y="0"/>
                  <a:pt x="12240" y="0"/>
                </a:cubicBezTo>
                <a:lnTo>
                  <a:pt x="9360" y="0"/>
                </a:lnTo>
                <a:cubicBezTo>
                  <a:pt x="8962" y="0"/>
                  <a:pt x="8730" y="367"/>
                  <a:pt x="8640" y="720"/>
                </a:cubicBezTo>
                <a:lnTo>
                  <a:pt x="8378" y="1768"/>
                </a:lnTo>
                <a:cubicBezTo>
                  <a:pt x="7580" y="1982"/>
                  <a:pt x="6825" y="2298"/>
                  <a:pt x="6127" y="2702"/>
                </a:cubicBezTo>
                <a:lnTo>
                  <a:pt x="5200" y="2145"/>
                </a:lnTo>
                <a:cubicBezTo>
                  <a:pt x="5028" y="2043"/>
                  <a:pt x="4822" y="1969"/>
                  <a:pt x="4625" y="1969"/>
                </a:cubicBezTo>
                <a:cubicBezTo>
                  <a:pt x="4464" y="1969"/>
                  <a:pt x="4308" y="2018"/>
                  <a:pt x="4181" y="2145"/>
                </a:cubicBezTo>
                <a:lnTo>
                  <a:pt x="2145" y="4182"/>
                </a:lnTo>
                <a:cubicBezTo>
                  <a:pt x="1864" y="4463"/>
                  <a:pt x="1975" y="4871"/>
                  <a:pt x="2145" y="5200"/>
                </a:cubicBezTo>
                <a:lnTo>
                  <a:pt x="2698" y="6122"/>
                </a:lnTo>
                <a:cubicBezTo>
                  <a:pt x="2292" y="6822"/>
                  <a:pt x="1973" y="7580"/>
                  <a:pt x="1759" y="8380"/>
                </a:cubicBezTo>
                <a:lnTo>
                  <a:pt x="720" y="8641"/>
                </a:lnTo>
                <a:cubicBezTo>
                  <a:pt x="367" y="8730"/>
                  <a:pt x="0" y="8963"/>
                  <a:pt x="0" y="9360"/>
                </a:cubicBezTo>
                <a:lnTo>
                  <a:pt x="0" y="12240"/>
                </a:lnTo>
                <a:cubicBezTo>
                  <a:pt x="0" y="12638"/>
                  <a:pt x="367" y="12848"/>
                  <a:pt x="720" y="12960"/>
                </a:cubicBezTo>
                <a:lnTo>
                  <a:pt x="1759" y="13220"/>
                </a:lnTo>
                <a:cubicBezTo>
                  <a:pt x="1973" y="14021"/>
                  <a:pt x="2292" y="14778"/>
                  <a:pt x="2698" y="15478"/>
                </a:cubicBezTo>
                <a:lnTo>
                  <a:pt x="2145" y="16400"/>
                </a:lnTo>
                <a:cubicBezTo>
                  <a:pt x="1959" y="16714"/>
                  <a:pt x="1864" y="17137"/>
                  <a:pt x="2145" y="17419"/>
                </a:cubicBezTo>
                <a:lnTo>
                  <a:pt x="4181" y="19455"/>
                </a:lnTo>
                <a:cubicBezTo>
                  <a:pt x="4305" y="19579"/>
                  <a:pt x="4454" y="19627"/>
                  <a:pt x="4610" y="19627"/>
                </a:cubicBezTo>
                <a:cubicBezTo>
                  <a:pt x="4807" y="19627"/>
                  <a:pt x="5016" y="19550"/>
                  <a:pt x="5200" y="19455"/>
                </a:cubicBezTo>
                <a:lnTo>
                  <a:pt x="6127" y="18899"/>
                </a:lnTo>
                <a:cubicBezTo>
                  <a:pt x="6825" y="19302"/>
                  <a:pt x="7580" y="19619"/>
                  <a:pt x="8378" y="19832"/>
                </a:cubicBezTo>
                <a:lnTo>
                  <a:pt x="8640" y="20880"/>
                </a:lnTo>
                <a:cubicBezTo>
                  <a:pt x="8730" y="21233"/>
                  <a:pt x="8962" y="21600"/>
                  <a:pt x="9360" y="21600"/>
                </a:cubicBezTo>
                <a:lnTo>
                  <a:pt x="12240" y="21600"/>
                </a:lnTo>
                <a:cubicBezTo>
                  <a:pt x="12638" y="21600"/>
                  <a:pt x="12848" y="21233"/>
                  <a:pt x="12960" y="20880"/>
                </a:cubicBezTo>
                <a:lnTo>
                  <a:pt x="13222" y="19832"/>
                </a:lnTo>
                <a:cubicBezTo>
                  <a:pt x="14020" y="19619"/>
                  <a:pt x="14775" y="19302"/>
                  <a:pt x="15473" y="18899"/>
                </a:cubicBezTo>
                <a:lnTo>
                  <a:pt x="16400" y="19455"/>
                </a:lnTo>
                <a:cubicBezTo>
                  <a:pt x="16584" y="19550"/>
                  <a:pt x="16793" y="19627"/>
                  <a:pt x="16990" y="19627"/>
                </a:cubicBezTo>
                <a:cubicBezTo>
                  <a:pt x="17146" y="19627"/>
                  <a:pt x="17294" y="19579"/>
                  <a:pt x="17419" y="19455"/>
                </a:cubicBezTo>
                <a:lnTo>
                  <a:pt x="19455" y="17419"/>
                </a:lnTo>
                <a:cubicBezTo>
                  <a:pt x="19736" y="17137"/>
                  <a:pt x="19641" y="16714"/>
                  <a:pt x="19455" y="16400"/>
                </a:cubicBezTo>
                <a:lnTo>
                  <a:pt x="18902" y="15478"/>
                </a:lnTo>
                <a:cubicBezTo>
                  <a:pt x="19308" y="14778"/>
                  <a:pt x="19626" y="14021"/>
                  <a:pt x="19841" y="13220"/>
                </a:cubicBezTo>
                <a:lnTo>
                  <a:pt x="20880" y="12960"/>
                </a:lnTo>
                <a:cubicBezTo>
                  <a:pt x="21233" y="12848"/>
                  <a:pt x="21600" y="12638"/>
                  <a:pt x="21600" y="12240"/>
                </a:cubicBezTo>
                <a:lnTo>
                  <a:pt x="21600" y="9360"/>
                </a:lnTo>
                <a:cubicBezTo>
                  <a:pt x="21600" y="8963"/>
                  <a:pt x="21233" y="8730"/>
                  <a:pt x="20880" y="8641"/>
                </a:cubicBezTo>
              </a:path>
            </a:pathLst>
          </a:custGeom>
          <a:solidFill>
            <a:schemeClr val="bg2"/>
          </a:solidFill>
          <a:ln w="12700">
            <a:miter lim="400000"/>
          </a:ln>
        </p:spPr>
        <p:txBody>
          <a:bodyPr lIns="19044" tIns="19044" rIns="19044" bIns="19044" anchor="ctr"/>
          <a:p>
            <a:pPr defTabSz="228600">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465">
              <a:solidFill>
                <a:schemeClr val="bg1"/>
              </a:solidFill>
              <a:latin typeface="微软雅黑" panose="020B0503020204020204" charset="-122"/>
              <a:ea typeface="微软雅黑" panose="020B0503020204020204" charset="-122"/>
              <a:cs typeface="+mn-ea"/>
              <a:sym typeface="+mn-lt"/>
            </a:endParaRPr>
          </a:p>
        </p:txBody>
      </p:sp>
      <p:sp>
        <p:nvSpPr>
          <p:cNvPr id="33" name="Freeform: Shape 111"/>
          <p:cNvSpPr/>
          <p:nvPr/>
        </p:nvSpPr>
        <p:spPr>
          <a:xfrm>
            <a:off x="919729" y="3596249"/>
            <a:ext cx="405489" cy="405488"/>
          </a:xfrm>
          <a:custGeom>
            <a:avLst/>
            <a:gdLst/>
            <a:ahLst/>
            <a:cxnLst/>
            <a:rect l="l" t="t" r="r" b="b"/>
            <a:pathLst>
              <a:path w="195927" h="195927">
                <a:moveTo>
                  <a:pt x="97964" y="0"/>
                </a:moveTo>
                <a:cubicBezTo>
                  <a:pt x="116200" y="208"/>
                  <a:pt x="132679" y="4667"/>
                  <a:pt x="147399" y="13379"/>
                </a:cubicBezTo>
                <a:cubicBezTo>
                  <a:pt x="162120" y="22090"/>
                  <a:pt x="173837" y="33807"/>
                  <a:pt x="182548" y="48528"/>
                </a:cubicBezTo>
                <a:cubicBezTo>
                  <a:pt x="191260" y="63248"/>
                  <a:pt x="195719" y="79727"/>
                  <a:pt x="195927" y="97963"/>
                </a:cubicBezTo>
                <a:cubicBezTo>
                  <a:pt x="195719" y="116199"/>
                  <a:pt x="191260" y="132677"/>
                  <a:pt x="182548" y="147398"/>
                </a:cubicBezTo>
                <a:cubicBezTo>
                  <a:pt x="173837" y="162119"/>
                  <a:pt x="162120" y="173836"/>
                  <a:pt x="147399" y="182547"/>
                </a:cubicBezTo>
                <a:cubicBezTo>
                  <a:pt x="132679" y="191259"/>
                  <a:pt x="116200" y="195719"/>
                  <a:pt x="97964" y="195927"/>
                </a:cubicBezTo>
                <a:cubicBezTo>
                  <a:pt x="79728" y="195719"/>
                  <a:pt x="63250" y="191259"/>
                  <a:pt x="48529" y="182547"/>
                </a:cubicBezTo>
                <a:cubicBezTo>
                  <a:pt x="33808" y="173836"/>
                  <a:pt x="22091" y="162119"/>
                  <a:pt x="13380" y="147398"/>
                </a:cubicBezTo>
                <a:cubicBezTo>
                  <a:pt x="4668" y="132677"/>
                  <a:pt x="208" y="116199"/>
                  <a:pt x="0" y="97963"/>
                </a:cubicBezTo>
                <a:cubicBezTo>
                  <a:pt x="208" y="79727"/>
                  <a:pt x="4668" y="63248"/>
                  <a:pt x="13380" y="48528"/>
                </a:cubicBezTo>
                <a:cubicBezTo>
                  <a:pt x="22091" y="33807"/>
                  <a:pt x="33808" y="22090"/>
                  <a:pt x="48529" y="13379"/>
                </a:cubicBezTo>
                <a:cubicBezTo>
                  <a:pt x="63250" y="4667"/>
                  <a:pt x="79728" y="208"/>
                  <a:pt x="97964" y="0"/>
                </a:cubicBez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tr-TR" sz="1200">
              <a:solidFill>
                <a:schemeClr val="bg1"/>
              </a:solidFill>
              <a:latin typeface="微软雅黑" panose="020B0503020204020204" charset="-122"/>
              <a:ea typeface="微软雅黑" panose="020B0503020204020204" charset="-122"/>
              <a:cs typeface="+mn-ea"/>
              <a:sym typeface="+mn-lt"/>
            </a:endParaRPr>
          </a:p>
        </p:txBody>
      </p:sp>
      <p:sp>
        <p:nvSpPr>
          <p:cNvPr id="34" name="Shape 2633"/>
          <p:cNvSpPr/>
          <p:nvPr/>
        </p:nvSpPr>
        <p:spPr>
          <a:xfrm>
            <a:off x="1017558" y="3700912"/>
            <a:ext cx="209829" cy="209808"/>
          </a:xfrm>
          <a:custGeom>
            <a:avLst/>
            <a:gdLst/>
            <a:ahLst/>
            <a:cxnLst>
              <a:cxn ang="0">
                <a:pos x="wd2" y="hd2"/>
              </a:cxn>
              <a:cxn ang="5400000">
                <a:pos x="wd2" y="hd2"/>
              </a:cxn>
              <a:cxn ang="10800000">
                <a:pos x="wd2" y="hd2"/>
              </a:cxn>
              <a:cxn ang="16200000">
                <a:pos x="wd2" y="hd2"/>
              </a:cxn>
            </a:cxnLst>
            <a:rect l="0" t="0" r="r" b="b"/>
            <a:pathLst>
              <a:path w="21600" h="21600" extrusionOk="0">
                <a:moveTo>
                  <a:pt x="12144" y="18334"/>
                </a:moveTo>
                <a:lnTo>
                  <a:pt x="15583" y="6873"/>
                </a:lnTo>
                <a:lnTo>
                  <a:pt x="20168" y="6873"/>
                </a:lnTo>
                <a:cubicBezTo>
                  <a:pt x="20168" y="6873"/>
                  <a:pt x="12144" y="18334"/>
                  <a:pt x="12144" y="18334"/>
                </a:cubicBezTo>
                <a:close/>
                <a:moveTo>
                  <a:pt x="10800" y="19403"/>
                </a:moveTo>
                <a:lnTo>
                  <a:pt x="7041" y="6873"/>
                </a:lnTo>
                <a:lnTo>
                  <a:pt x="14559" y="6873"/>
                </a:lnTo>
                <a:cubicBezTo>
                  <a:pt x="14559" y="6873"/>
                  <a:pt x="10800" y="19403"/>
                  <a:pt x="10800" y="19403"/>
                </a:cubicBezTo>
                <a:close/>
                <a:moveTo>
                  <a:pt x="1432" y="6873"/>
                </a:moveTo>
                <a:lnTo>
                  <a:pt x="6017" y="6873"/>
                </a:lnTo>
                <a:lnTo>
                  <a:pt x="9456" y="18334"/>
                </a:lnTo>
                <a:cubicBezTo>
                  <a:pt x="9456" y="18334"/>
                  <a:pt x="1432" y="6873"/>
                  <a:pt x="1432" y="6873"/>
                </a:cubicBezTo>
                <a:close/>
                <a:moveTo>
                  <a:pt x="6578" y="982"/>
                </a:moveTo>
                <a:lnTo>
                  <a:pt x="8536" y="982"/>
                </a:lnTo>
                <a:lnTo>
                  <a:pt x="6082" y="5891"/>
                </a:lnTo>
                <a:lnTo>
                  <a:pt x="1669" y="5891"/>
                </a:lnTo>
                <a:cubicBezTo>
                  <a:pt x="1669" y="5891"/>
                  <a:pt x="6578" y="982"/>
                  <a:pt x="6578" y="982"/>
                </a:cubicBezTo>
                <a:close/>
                <a:moveTo>
                  <a:pt x="11973" y="982"/>
                </a:moveTo>
                <a:lnTo>
                  <a:pt x="14427" y="5891"/>
                </a:lnTo>
                <a:lnTo>
                  <a:pt x="7173" y="5891"/>
                </a:lnTo>
                <a:lnTo>
                  <a:pt x="9627" y="982"/>
                </a:lnTo>
                <a:cubicBezTo>
                  <a:pt x="9627" y="982"/>
                  <a:pt x="11973" y="982"/>
                  <a:pt x="11973" y="982"/>
                </a:cubicBezTo>
                <a:close/>
                <a:moveTo>
                  <a:pt x="15022" y="982"/>
                </a:moveTo>
                <a:lnTo>
                  <a:pt x="19931" y="5891"/>
                </a:lnTo>
                <a:lnTo>
                  <a:pt x="15518" y="5891"/>
                </a:lnTo>
                <a:lnTo>
                  <a:pt x="13064" y="982"/>
                </a:lnTo>
                <a:cubicBezTo>
                  <a:pt x="13064" y="982"/>
                  <a:pt x="15022" y="982"/>
                  <a:pt x="15022" y="982"/>
                </a:cubicBezTo>
                <a:close/>
                <a:moveTo>
                  <a:pt x="21600" y="6382"/>
                </a:moveTo>
                <a:cubicBezTo>
                  <a:pt x="21600" y="6272"/>
                  <a:pt x="21557" y="6175"/>
                  <a:pt x="21495" y="6093"/>
                </a:cubicBezTo>
                <a:lnTo>
                  <a:pt x="21502" y="6088"/>
                </a:lnTo>
                <a:lnTo>
                  <a:pt x="21471" y="6057"/>
                </a:lnTo>
                <a:cubicBezTo>
                  <a:pt x="21459" y="6044"/>
                  <a:pt x="21448" y="6032"/>
                  <a:pt x="21434" y="6020"/>
                </a:cubicBezTo>
                <a:lnTo>
                  <a:pt x="15611" y="197"/>
                </a:lnTo>
                <a:lnTo>
                  <a:pt x="15604" y="201"/>
                </a:lnTo>
                <a:cubicBezTo>
                  <a:pt x="15514" y="82"/>
                  <a:pt x="15379" y="0"/>
                  <a:pt x="15218" y="0"/>
                </a:cubicBezTo>
                <a:lnTo>
                  <a:pt x="6382" y="0"/>
                </a:lnTo>
                <a:cubicBezTo>
                  <a:pt x="6221" y="0"/>
                  <a:pt x="6086" y="82"/>
                  <a:pt x="5996" y="201"/>
                </a:cubicBezTo>
                <a:lnTo>
                  <a:pt x="5989" y="197"/>
                </a:lnTo>
                <a:lnTo>
                  <a:pt x="166" y="6020"/>
                </a:lnTo>
                <a:cubicBezTo>
                  <a:pt x="152" y="6032"/>
                  <a:pt x="141" y="6044"/>
                  <a:pt x="129" y="6057"/>
                </a:cubicBezTo>
                <a:lnTo>
                  <a:pt x="98" y="6088"/>
                </a:lnTo>
                <a:lnTo>
                  <a:pt x="105" y="6093"/>
                </a:lnTo>
                <a:cubicBezTo>
                  <a:pt x="43" y="6175"/>
                  <a:pt x="0" y="6272"/>
                  <a:pt x="0" y="6382"/>
                </a:cubicBezTo>
                <a:cubicBezTo>
                  <a:pt x="0" y="6499"/>
                  <a:pt x="46" y="6602"/>
                  <a:pt x="115" y="6686"/>
                </a:cubicBezTo>
                <a:lnTo>
                  <a:pt x="109" y="6690"/>
                </a:lnTo>
                <a:lnTo>
                  <a:pt x="10418" y="21418"/>
                </a:lnTo>
                <a:lnTo>
                  <a:pt x="10424" y="21413"/>
                </a:lnTo>
                <a:cubicBezTo>
                  <a:pt x="10514" y="21525"/>
                  <a:pt x="10646" y="21600"/>
                  <a:pt x="10800" y="21600"/>
                </a:cubicBezTo>
                <a:cubicBezTo>
                  <a:pt x="10954" y="21600"/>
                  <a:pt x="11086" y="21525"/>
                  <a:pt x="11176" y="21413"/>
                </a:cubicBezTo>
                <a:lnTo>
                  <a:pt x="11182" y="21418"/>
                </a:lnTo>
                <a:lnTo>
                  <a:pt x="21491" y="6690"/>
                </a:lnTo>
                <a:lnTo>
                  <a:pt x="21485" y="6686"/>
                </a:lnTo>
                <a:cubicBezTo>
                  <a:pt x="21553" y="6602"/>
                  <a:pt x="21600" y="6499"/>
                  <a:pt x="21600" y="6382"/>
                </a:cubicBezTo>
              </a:path>
            </a:pathLst>
          </a:custGeom>
          <a:solidFill>
            <a:schemeClr val="bg2"/>
          </a:solidFill>
          <a:ln w="12700">
            <a:miter lim="400000"/>
          </a:ln>
        </p:spPr>
        <p:txBody>
          <a:bodyPr lIns="19044" tIns="19044" rIns="19044" bIns="19044" anchor="ctr"/>
          <a:p>
            <a:pPr defTabSz="228600">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465">
              <a:solidFill>
                <a:schemeClr val="bg1"/>
              </a:solidFill>
              <a:latin typeface="微软雅黑" panose="020B0503020204020204" charset="-122"/>
              <a:ea typeface="微软雅黑" panose="020B0503020204020204" charset="-122"/>
              <a:cs typeface="+mn-ea"/>
              <a:sym typeface="+mn-lt"/>
            </a:endParaRPr>
          </a:p>
        </p:txBody>
      </p:sp>
      <p:sp>
        <p:nvSpPr>
          <p:cNvPr id="35" name="Freeform: Shape 111"/>
          <p:cNvSpPr/>
          <p:nvPr/>
        </p:nvSpPr>
        <p:spPr>
          <a:xfrm>
            <a:off x="919729" y="5037957"/>
            <a:ext cx="405489" cy="405488"/>
          </a:xfrm>
          <a:custGeom>
            <a:avLst/>
            <a:gdLst/>
            <a:ahLst/>
            <a:cxnLst/>
            <a:rect l="l" t="t" r="r" b="b"/>
            <a:pathLst>
              <a:path w="195927" h="195927">
                <a:moveTo>
                  <a:pt x="97964" y="0"/>
                </a:moveTo>
                <a:cubicBezTo>
                  <a:pt x="116200" y="208"/>
                  <a:pt x="132679" y="4667"/>
                  <a:pt x="147399" y="13379"/>
                </a:cubicBezTo>
                <a:cubicBezTo>
                  <a:pt x="162120" y="22090"/>
                  <a:pt x="173837" y="33807"/>
                  <a:pt x="182548" y="48528"/>
                </a:cubicBezTo>
                <a:cubicBezTo>
                  <a:pt x="191260" y="63248"/>
                  <a:pt x="195719" y="79727"/>
                  <a:pt x="195927" y="97963"/>
                </a:cubicBezTo>
                <a:cubicBezTo>
                  <a:pt x="195719" y="116199"/>
                  <a:pt x="191260" y="132677"/>
                  <a:pt x="182548" y="147398"/>
                </a:cubicBezTo>
                <a:cubicBezTo>
                  <a:pt x="173837" y="162119"/>
                  <a:pt x="162120" y="173836"/>
                  <a:pt x="147399" y="182547"/>
                </a:cubicBezTo>
                <a:cubicBezTo>
                  <a:pt x="132679" y="191259"/>
                  <a:pt x="116200" y="195719"/>
                  <a:pt x="97964" y="195927"/>
                </a:cubicBezTo>
                <a:cubicBezTo>
                  <a:pt x="79728" y="195719"/>
                  <a:pt x="63250" y="191259"/>
                  <a:pt x="48529" y="182547"/>
                </a:cubicBezTo>
                <a:cubicBezTo>
                  <a:pt x="33808" y="173836"/>
                  <a:pt x="22091" y="162119"/>
                  <a:pt x="13380" y="147398"/>
                </a:cubicBezTo>
                <a:cubicBezTo>
                  <a:pt x="4668" y="132677"/>
                  <a:pt x="208" y="116199"/>
                  <a:pt x="0" y="97963"/>
                </a:cubicBezTo>
                <a:cubicBezTo>
                  <a:pt x="208" y="79727"/>
                  <a:pt x="4668" y="63248"/>
                  <a:pt x="13380" y="48528"/>
                </a:cubicBezTo>
                <a:cubicBezTo>
                  <a:pt x="22091" y="33807"/>
                  <a:pt x="33808" y="22090"/>
                  <a:pt x="48529" y="13379"/>
                </a:cubicBezTo>
                <a:cubicBezTo>
                  <a:pt x="63250" y="4667"/>
                  <a:pt x="79728" y="208"/>
                  <a:pt x="97964" y="0"/>
                </a:cubicBez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tr-TR" sz="1200">
              <a:solidFill>
                <a:schemeClr val="bg1"/>
              </a:solidFill>
              <a:latin typeface="微软雅黑" panose="020B0503020204020204" charset="-122"/>
              <a:ea typeface="微软雅黑" panose="020B0503020204020204" charset="-122"/>
              <a:cs typeface="+mn-ea"/>
              <a:sym typeface="+mn-lt"/>
            </a:endParaRPr>
          </a:p>
        </p:txBody>
      </p:sp>
      <p:sp>
        <p:nvSpPr>
          <p:cNvPr id="36" name="Shape 2581"/>
          <p:cNvSpPr/>
          <p:nvPr/>
        </p:nvSpPr>
        <p:spPr>
          <a:xfrm>
            <a:off x="1008615" y="5126854"/>
            <a:ext cx="227718" cy="227694"/>
          </a:xfrm>
          <a:custGeom>
            <a:avLst/>
            <a:gdLst/>
            <a:ahLst/>
            <a:cxnLst>
              <a:cxn ang="0">
                <a:pos x="wd2" y="hd2"/>
              </a:cxn>
              <a:cxn ang="5400000">
                <a:pos x="wd2" y="hd2"/>
              </a:cxn>
              <a:cxn ang="10800000">
                <a:pos x="wd2" y="hd2"/>
              </a:cxn>
              <a:cxn ang="16200000">
                <a:pos x="wd2" y="hd2"/>
              </a:cxn>
            </a:cxnLst>
            <a:rect l="0" t="0" r="r" b="b"/>
            <a:pathLst>
              <a:path w="21600" h="21600" extrusionOk="0">
                <a:moveTo>
                  <a:pt x="12133" y="11950"/>
                </a:moveTo>
                <a:lnTo>
                  <a:pt x="12831" y="14044"/>
                </a:lnTo>
                <a:lnTo>
                  <a:pt x="11135" y="12801"/>
                </a:lnTo>
                <a:lnTo>
                  <a:pt x="10555" y="12375"/>
                </a:lnTo>
                <a:lnTo>
                  <a:pt x="9974" y="12801"/>
                </a:lnTo>
                <a:lnTo>
                  <a:pt x="8277" y="14044"/>
                </a:lnTo>
                <a:lnTo>
                  <a:pt x="8976" y="11950"/>
                </a:lnTo>
                <a:lnTo>
                  <a:pt x="9195" y="11291"/>
                </a:lnTo>
                <a:lnTo>
                  <a:pt x="8647" y="10864"/>
                </a:lnTo>
                <a:lnTo>
                  <a:pt x="7280" y="9801"/>
                </a:lnTo>
                <a:lnTo>
                  <a:pt x="9560" y="9801"/>
                </a:lnTo>
                <a:lnTo>
                  <a:pt x="9799" y="9167"/>
                </a:lnTo>
                <a:lnTo>
                  <a:pt x="10555" y="7167"/>
                </a:lnTo>
                <a:lnTo>
                  <a:pt x="11310" y="9167"/>
                </a:lnTo>
                <a:lnTo>
                  <a:pt x="11549" y="9801"/>
                </a:lnTo>
                <a:lnTo>
                  <a:pt x="13829" y="9801"/>
                </a:lnTo>
                <a:lnTo>
                  <a:pt x="12462" y="10864"/>
                </a:lnTo>
                <a:lnTo>
                  <a:pt x="11914" y="11291"/>
                </a:lnTo>
                <a:cubicBezTo>
                  <a:pt x="11914" y="11291"/>
                  <a:pt x="12133" y="11950"/>
                  <a:pt x="12133" y="11950"/>
                </a:cubicBezTo>
                <a:close/>
                <a:moveTo>
                  <a:pt x="12228" y="8820"/>
                </a:moveTo>
                <a:lnTo>
                  <a:pt x="10555" y="4388"/>
                </a:lnTo>
                <a:lnTo>
                  <a:pt x="8881" y="8820"/>
                </a:lnTo>
                <a:lnTo>
                  <a:pt x="4418" y="8820"/>
                </a:lnTo>
                <a:lnTo>
                  <a:pt x="8044" y="11639"/>
                </a:lnTo>
                <a:lnTo>
                  <a:pt x="6371" y="16660"/>
                </a:lnTo>
                <a:lnTo>
                  <a:pt x="10555" y="13592"/>
                </a:lnTo>
                <a:lnTo>
                  <a:pt x="14738" y="16660"/>
                </a:lnTo>
                <a:lnTo>
                  <a:pt x="13065" y="11639"/>
                </a:lnTo>
                <a:lnTo>
                  <a:pt x="16691" y="8820"/>
                </a:lnTo>
                <a:cubicBezTo>
                  <a:pt x="16691" y="8820"/>
                  <a:pt x="12228" y="8820"/>
                  <a:pt x="12228" y="8820"/>
                </a:cubicBezTo>
                <a:close/>
                <a:moveTo>
                  <a:pt x="10800" y="20618"/>
                </a:moveTo>
                <a:cubicBezTo>
                  <a:pt x="5378" y="20618"/>
                  <a:pt x="982" y="16223"/>
                  <a:pt x="982" y="10800"/>
                </a:cubicBezTo>
                <a:cubicBezTo>
                  <a:pt x="982" y="5377"/>
                  <a:pt x="5378" y="982"/>
                  <a:pt x="10800" y="982"/>
                </a:cubicBezTo>
                <a:cubicBezTo>
                  <a:pt x="16223" y="982"/>
                  <a:pt x="20618" y="5377"/>
                  <a:pt x="20618" y="10800"/>
                </a:cubicBezTo>
                <a:cubicBezTo>
                  <a:pt x="20618" y="16223"/>
                  <a:pt x="16223" y="20618"/>
                  <a:pt x="10800" y="20618"/>
                </a:cubicBezTo>
                <a:moveTo>
                  <a:pt x="10800" y="0"/>
                </a:moveTo>
                <a:cubicBezTo>
                  <a:pt x="4835" y="0"/>
                  <a:pt x="0" y="4836"/>
                  <a:pt x="0" y="10800"/>
                </a:cubicBezTo>
                <a:cubicBezTo>
                  <a:pt x="0" y="16765"/>
                  <a:pt x="4835" y="21600"/>
                  <a:pt x="10800" y="21600"/>
                </a:cubicBezTo>
                <a:cubicBezTo>
                  <a:pt x="16765" y="21600"/>
                  <a:pt x="21600" y="16765"/>
                  <a:pt x="21600" y="10800"/>
                </a:cubicBezTo>
                <a:cubicBezTo>
                  <a:pt x="21600" y="4836"/>
                  <a:pt x="16765" y="0"/>
                  <a:pt x="10800" y="0"/>
                </a:cubicBezTo>
              </a:path>
            </a:pathLst>
          </a:custGeom>
          <a:solidFill>
            <a:schemeClr val="bg2"/>
          </a:solidFill>
          <a:ln w="12700">
            <a:miter lim="400000"/>
          </a:ln>
        </p:spPr>
        <p:txBody>
          <a:bodyPr lIns="19044" tIns="19044" rIns="19044" bIns="19044" anchor="ctr"/>
          <a:p>
            <a:pPr defTabSz="228600">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465">
              <a:solidFill>
                <a:schemeClr val="bg1"/>
              </a:solidFill>
              <a:latin typeface="微软雅黑" panose="020B0503020204020204" charset="-122"/>
              <a:ea typeface="微软雅黑" panose="020B0503020204020204" charset="-122"/>
              <a:cs typeface="+mn-ea"/>
              <a:sym typeface="+mn-lt"/>
            </a:endParaRPr>
          </a:p>
        </p:txBody>
      </p:sp>
      <p:sp>
        <p:nvSpPr>
          <p:cNvPr id="37" name="TextBox 38"/>
          <p:cNvSpPr txBox="1"/>
          <p:nvPr/>
        </p:nvSpPr>
        <p:spPr>
          <a:xfrm>
            <a:off x="1384141" y="2390418"/>
            <a:ext cx="4235316" cy="548292"/>
          </a:xfrm>
          <a:prstGeom prst="rect">
            <a:avLst/>
          </a:prstGeom>
          <a:noFill/>
        </p:spPr>
        <p:txBody>
          <a:bodyPr wrap="square" rtlCol="0">
            <a:spAutoFit/>
          </a:bodyPr>
          <a:p>
            <a:pPr defTabSz="240030">
              <a:lnSpc>
                <a:spcPct val="150000"/>
              </a:lnSpc>
            </a:pPr>
            <a:r>
              <a:rPr lang="en-US" sz="1050" dirty="0">
                <a:solidFill>
                  <a:schemeClr val="bg1"/>
                </a:solidFill>
                <a:latin typeface="微软雅黑" panose="020B0503020204020204" charset="-122"/>
                <a:ea typeface="微软雅黑" panose="020B0503020204020204" charset="-122"/>
                <a:cs typeface="+mn-ea"/>
                <a:sym typeface="+mn-lt"/>
              </a:rPr>
              <a:t>Lorem ipsum dolor sit </a:t>
            </a:r>
            <a:r>
              <a:rPr lang="en-US" sz="1050" dirty="0" err="1">
                <a:solidFill>
                  <a:schemeClr val="bg1"/>
                </a:solidFill>
                <a:latin typeface="微软雅黑" panose="020B0503020204020204" charset="-122"/>
                <a:ea typeface="微软雅黑" panose="020B0503020204020204" charset="-122"/>
                <a:cs typeface="+mn-ea"/>
                <a:sym typeface="+mn-lt"/>
              </a:rPr>
              <a:t>amet</a:t>
            </a:r>
            <a:r>
              <a:rPr lang="en-US" sz="1050" dirty="0">
                <a:solidFill>
                  <a:schemeClr val="bg1"/>
                </a:solidFill>
                <a:latin typeface="微软雅黑" panose="020B0503020204020204" charset="-122"/>
                <a:ea typeface="微软雅黑" panose="020B0503020204020204" charset="-122"/>
                <a:cs typeface="+mn-ea"/>
                <a:sym typeface="+mn-lt"/>
              </a:rPr>
              <a:t>, </a:t>
            </a:r>
            <a:r>
              <a:rPr lang="en-US" sz="1050" dirty="0" err="1">
                <a:solidFill>
                  <a:schemeClr val="bg1"/>
                </a:solidFill>
                <a:latin typeface="微软雅黑" panose="020B0503020204020204" charset="-122"/>
                <a:ea typeface="微软雅黑" panose="020B0503020204020204" charset="-122"/>
                <a:cs typeface="+mn-ea"/>
                <a:sym typeface="+mn-lt"/>
              </a:rPr>
              <a:t>consectetur</a:t>
            </a:r>
            <a:r>
              <a:rPr lang="en-US" sz="1050" dirty="0">
                <a:solidFill>
                  <a:schemeClr val="bg1"/>
                </a:solidFill>
                <a:latin typeface="微软雅黑" panose="020B0503020204020204" charset="-122"/>
                <a:ea typeface="微软雅黑" panose="020B0503020204020204" charset="-122"/>
                <a:cs typeface="+mn-ea"/>
                <a:sym typeface="+mn-lt"/>
              </a:rPr>
              <a:t> </a:t>
            </a:r>
            <a:r>
              <a:rPr lang="en-US" sz="1050" dirty="0" err="1">
                <a:solidFill>
                  <a:schemeClr val="bg1"/>
                </a:solidFill>
                <a:latin typeface="微软雅黑" panose="020B0503020204020204" charset="-122"/>
                <a:ea typeface="微软雅黑" panose="020B0503020204020204" charset="-122"/>
                <a:cs typeface="+mn-ea"/>
                <a:sym typeface="+mn-lt"/>
              </a:rPr>
              <a:t>adipiscing</a:t>
            </a:r>
            <a:r>
              <a:rPr lang="en-US" sz="1050" dirty="0">
                <a:solidFill>
                  <a:schemeClr val="bg1"/>
                </a:solidFill>
                <a:latin typeface="微软雅黑" panose="020B0503020204020204" charset="-122"/>
                <a:ea typeface="微软雅黑" panose="020B0503020204020204" charset="-122"/>
                <a:cs typeface="+mn-ea"/>
                <a:sym typeface="+mn-lt"/>
              </a:rPr>
              <a:t> </a:t>
            </a:r>
            <a:r>
              <a:rPr lang="en-US" sz="1050" dirty="0" err="1">
                <a:solidFill>
                  <a:schemeClr val="bg1"/>
                </a:solidFill>
                <a:latin typeface="微软雅黑" panose="020B0503020204020204" charset="-122"/>
                <a:ea typeface="微软雅黑" panose="020B0503020204020204" charset="-122"/>
                <a:cs typeface="+mn-ea"/>
                <a:sym typeface="+mn-lt"/>
              </a:rPr>
              <a:t>elit</a:t>
            </a:r>
            <a:r>
              <a:rPr lang="en-US" sz="1050" dirty="0">
                <a:solidFill>
                  <a:schemeClr val="bg1"/>
                </a:solidFill>
                <a:latin typeface="微软雅黑" panose="020B0503020204020204" charset="-122"/>
                <a:ea typeface="微软雅黑" panose="020B0503020204020204" charset="-122"/>
                <a:cs typeface="+mn-ea"/>
                <a:sym typeface="+mn-lt"/>
              </a:rPr>
              <a:t>, </a:t>
            </a:r>
            <a:r>
              <a:rPr lang="en-US" sz="1050" dirty="0" err="1">
                <a:solidFill>
                  <a:schemeClr val="bg1"/>
                </a:solidFill>
                <a:latin typeface="微软雅黑" panose="020B0503020204020204" charset="-122"/>
                <a:ea typeface="微软雅黑" panose="020B0503020204020204" charset="-122"/>
                <a:cs typeface="+mn-ea"/>
                <a:sym typeface="+mn-lt"/>
              </a:rPr>
              <a:t>sed</a:t>
            </a:r>
            <a:r>
              <a:rPr lang="en-US" sz="1050" dirty="0">
                <a:solidFill>
                  <a:schemeClr val="bg1"/>
                </a:solidFill>
                <a:latin typeface="微软雅黑" panose="020B0503020204020204" charset="-122"/>
                <a:ea typeface="微软雅黑" panose="020B0503020204020204" charset="-122"/>
                <a:cs typeface="+mn-ea"/>
                <a:sym typeface="+mn-lt"/>
              </a:rPr>
              <a:t> do </a:t>
            </a:r>
            <a:r>
              <a:rPr lang="en-US" sz="1050" dirty="0" err="1">
                <a:solidFill>
                  <a:schemeClr val="bg1"/>
                </a:solidFill>
                <a:latin typeface="微软雅黑" panose="020B0503020204020204" charset="-122"/>
                <a:ea typeface="微软雅黑" panose="020B0503020204020204" charset="-122"/>
                <a:cs typeface="+mn-ea"/>
                <a:sym typeface="+mn-lt"/>
              </a:rPr>
              <a:t>eiusmod</a:t>
            </a:r>
            <a:r>
              <a:rPr lang="en-US" sz="1050" dirty="0">
                <a:solidFill>
                  <a:schemeClr val="bg1"/>
                </a:solidFill>
                <a:latin typeface="微软雅黑" panose="020B0503020204020204" charset="-122"/>
                <a:ea typeface="微软雅黑" panose="020B0503020204020204" charset="-122"/>
                <a:cs typeface="+mn-ea"/>
                <a:sym typeface="+mn-lt"/>
              </a:rPr>
              <a:t> </a:t>
            </a:r>
            <a:r>
              <a:rPr lang="en-US" sz="1050" dirty="0" err="1">
                <a:solidFill>
                  <a:schemeClr val="bg1"/>
                </a:solidFill>
                <a:latin typeface="微软雅黑" panose="020B0503020204020204" charset="-122"/>
                <a:ea typeface="微软雅黑" panose="020B0503020204020204" charset="-122"/>
                <a:cs typeface="+mn-ea"/>
                <a:sym typeface="+mn-lt"/>
              </a:rPr>
              <a:t>tempor</a:t>
            </a:r>
            <a:r>
              <a:rPr lang="en-US" sz="1050" dirty="0">
                <a:solidFill>
                  <a:schemeClr val="bg1"/>
                </a:solidFill>
                <a:latin typeface="微软雅黑" panose="020B0503020204020204" charset="-122"/>
                <a:ea typeface="微软雅黑" panose="020B0503020204020204" charset="-122"/>
                <a:cs typeface="+mn-ea"/>
                <a:sym typeface="+mn-lt"/>
              </a:rPr>
              <a:t> </a:t>
            </a:r>
            <a:r>
              <a:rPr lang="en-US" sz="1050" dirty="0" err="1">
                <a:solidFill>
                  <a:schemeClr val="bg1"/>
                </a:solidFill>
                <a:latin typeface="微软雅黑" panose="020B0503020204020204" charset="-122"/>
                <a:ea typeface="微软雅黑" panose="020B0503020204020204" charset="-122"/>
                <a:cs typeface="+mn-ea"/>
                <a:sym typeface="+mn-lt"/>
              </a:rPr>
              <a:t>incididunt</a:t>
            </a:r>
            <a:r>
              <a:rPr lang="en-US" sz="1050" dirty="0">
                <a:solidFill>
                  <a:schemeClr val="bg1"/>
                </a:solidFill>
                <a:latin typeface="微软雅黑" panose="020B0503020204020204" charset="-122"/>
                <a:ea typeface="微软雅黑" panose="020B0503020204020204" charset="-122"/>
                <a:cs typeface="+mn-ea"/>
                <a:sym typeface="+mn-lt"/>
              </a:rPr>
              <a:t> </a:t>
            </a:r>
            <a:r>
              <a:rPr lang="en-US" sz="1050" dirty="0" err="1">
                <a:solidFill>
                  <a:schemeClr val="bg1"/>
                </a:solidFill>
                <a:latin typeface="微软雅黑" panose="020B0503020204020204" charset="-122"/>
                <a:ea typeface="微软雅黑" panose="020B0503020204020204" charset="-122"/>
                <a:cs typeface="+mn-ea"/>
                <a:sym typeface="+mn-lt"/>
              </a:rPr>
              <a:t>ut</a:t>
            </a:r>
            <a:r>
              <a:rPr lang="en-US" sz="1050" dirty="0">
                <a:solidFill>
                  <a:schemeClr val="bg1"/>
                </a:solidFill>
                <a:latin typeface="微软雅黑" panose="020B0503020204020204" charset="-122"/>
                <a:ea typeface="微软雅黑" panose="020B0503020204020204" charset="-122"/>
                <a:cs typeface="+mn-ea"/>
                <a:sym typeface="+mn-lt"/>
              </a:rPr>
              <a:t> </a:t>
            </a:r>
            <a:r>
              <a:rPr lang="en-US" sz="1050" dirty="0" err="1">
                <a:solidFill>
                  <a:schemeClr val="bg1"/>
                </a:solidFill>
                <a:latin typeface="微软雅黑" panose="020B0503020204020204" charset="-122"/>
                <a:ea typeface="微软雅黑" panose="020B0503020204020204" charset="-122"/>
                <a:cs typeface="+mn-ea"/>
                <a:sym typeface="+mn-lt"/>
              </a:rPr>
              <a:t>labore</a:t>
            </a:r>
            <a:r>
              <a:rPr lang="en-US" sz="1050" dirty="0">
                <a:solidFill>
                  <a:schemeClr val="bg1"/>
                </a:solidFill>
                <a:latin typeface="微软雅黑" panose="020B0503020204020204" charset="-122"/>
                <a:ea typeface="微软雅黑" panose="020B0503020204020204" charset="-122"/>
                <a:cs typeface="+mn-ea"/>
                <a:sym typeface="+mn-lt"/>
              </a:rPr>
              <a:t> et </a:t>
            </a:r>
            <a:r>
              <a:rPr lang="en-US" sz="1050" dirty="0" err="1">
                <a:solidFill>
                  <a:schemeClr val="bg1"/>
                </a:solidFill>
                <a:latin typeface="微软雅黑" panose="020B0503020204020204" charset="-122"/>
                <a:ea typeface="微软雅黑" panose="020B0503020204020204" charset="-122"/>
                <a:cs typeface="+mn-ea"/>
                <a:sym typeface="+mn-lt"/>
              </a:rPr>
              <a:t>dolore</a:t>
            </a:r>
            <a:r>
              <a:rPr lang="en-US" sz="1050" dirty="0">
                <a:solidFill>
                  <a:schemeClr val="bg1"/>
                </a:solidFill>
                <a:latin typeface="微软雅黑" panose="020B0503020204020204" charset="-122"/>
                <a:ea typeface="微软雅黑" panose="020B0503020204020204" charset="-122"/>
                <a:cs typeface="+mn-ea"/>
                <a:sym typeface="+mn-lt"/>
              </a:rPr>
              <a:t> magna </a:t>
            </a:r>
            <a:r>
              <a:rPr lang="en-US" sz="1050" dirty="0" err="1">
                <a:solidFill>
                  <a:schemeClr val="bg1"/>
                </a:solidFill>
                <a:latin typeface="微软雅黑" panose="020B0503020204020204" charset="-122"/>
                <a:ea typeface="微软雅黑" panose="020B0503020204020204" charset="-122"/>
                <a:cs typeface="+mn-ea"/>
                <a:sym typeface="+mn-lt"/>
              </a:rPr>
              <a:t>aliqua</a:t>
            </a:r>
            <a:r>
              <a:rPr lang="ru-RU" sz="1050" dirty="0">
                <a:solidFill>
                  <a:schemeClr val="bg1"/>
                </a:solidFill>
                <a:latin typeface="微软雅黑" panose="020B0503020204020204" charset="-122"/>
                <a:ea typeface="微软雅黑" panose="020B0503020204020204" charset="-122"/>
                <a:cs typeface="+mn-ea"/>
                <a:sym typeface="+mn-lt"/>
              </a:rPr>
              <a:t>.</a:t>
            </a:r>
            <a:endParaRPr lang="ru-RU" sz="1050" spc="-100" dirty="0">
              <a:solidFill>
                <a:schemeClr val="bg1"/>
              </a:solidFill>
              <a:latin typeface="微软雅黑" panose="020B0503020204020204" charset="-122"/>
              <a:ea typeface="微软雅黑" panose="020B0503020204020204" charset="-122"/>
              <a:cs typeface="+mn-ea"/>
              <a:sym typeface="+mn-lt"/>
            </a:endParaRPr>
          </a:p>
        </p:txBody>
      </p:sp>
      <p:sp>
        <p:nvSpPr>
          <p:cNvPr id="38" name="TextBox 39"/>
          <p:cNvSpPr txBox="1"/>
          <p:nvPr/>
        </p:nvSpPr>
        <p:spPr>
          <a:xfrm>
            <a:off x="1384141" y="2113860"/>
            <a:ext cx="2930063" cy="369332"/>
          </a:xfrm>
          <a:prstGeom prst="rect">
            <a:avLst/>
          </a:prstGeom>
          <a:noFill/>
        </p:spPr>
        <p:txBody>
          <a:bodyPr wrap="square" rtlCol="0">
            <a:spAutoFit/>
          </a:bodyPr>
          <a:p>
            <a:r>
              <a:rPr lang="zh-CN" altLang="en-US" b="1" dirty="0">
                <a:solidFill>
                  <a:schemeClr val="bg1"/>
                </a:solidFill>
                <a:latin typeface="微软雅黑" panose="020B0503020204020204" charset="-122"/>
                <a:ea typeface="微软雅黑" panose="020B0503020204020204" charset="-122"/>
                <a:cs typeface="+mn-ea"/>
                <a:sym typeface="+mn-lt"/>
              </a:rPr>
              <a:t>输入小标题</a:t>
            </a:r>
            <a:endParaRPr lang="zh-CN" altLang="en-US" sz="1600" b="1" dirty="0">
              <a:solidFill>
                <a:schemeClr val="bg1"/>
              </a:solidFill>
              <a:latin typeface="微软雅黑" panose="020B0503020204020204" charset="-122"/>
              <a:ea typeface="微软雅黑" panose="020B0503020204020204" charset="-122"/>
              <a:cs typeface="+mn-ea"/>
              <a:sym typeface="+mn-lt"/>
            </a:endParaRPr>
          </a:p>
        </p:txBody>
      </p:sp>
      <p:sp>
        <p:nvSpPr>
          <p:cNvPr id="39" name="TextBox 38"/>
          <p:cNvSpPr txBox="1"/>
          <p:nvPr/>
        </p:nvSpPr>
        <p:spPr>
          <a:xfrm>
            <a:off x="1384141" y="3766867"/>
            <a:ext cx="4235316" cy="548292"/>
          </a:xfrm>
          <a:prstGeom prst="rect">
            <a:avLst/>
          </a:prstGeom>
          <a:noFill/>
        </p:spPr>
        <p:txBody>
          <a:bodyPr wrap="square" rtlCol="0">
            <a:spAutoFit/>
          </a:bodyPr>
          <a:p>
            <a:pPr defTabSz="240030">
              <a:lnSpc>
                <a:spcPct val="150000"/>
              </a:lnSpc>
            </a:pPr>
            <a:r>
              <a:rPr lang="en-US" sz="1050" dirty="0">
                <a:solidFill>
                  <a:schemeClr val="bg1"/>
                </a:solidFill>
                <a:latin typeface="微软雅黑" panose="020B0503020204020204" charset="-122"/>
                <a:ea typeface="微软雅黑" panose="020B0503020204020204" charset="-122"/>
                <a:cs typeface="+mn-ea"/>
                <a:sym typeface="+mn-lt"/>
              </a:rPr>
              <a:t>Lorem ipsum dolor sit </a:t>
            </a:r>
            <a:r>
              <a:rPr lang="en-US" sz="1050" dirty="0" err="1">
                <a:solidFill>
                  <a:schemeClr val="bg1"/>
                </a:solidFill>
                <a:latin typeface="微软雅黑" panose="020B0503020204020204" charset="-122"/>
                <a:ea typeface="微软雅黑" panose="020B0503020204020204" charset="-122"/>
                <a:cs typeface="+mn-ea"/>
                <a:sym typeface="+mn-lt"/>
              </a:rPr>
              <a:t>amet</a:t>
            </a:r>
            <a:r>
              <a:rPr lang="en-US" sz="1050" dirty="0">
                <a:solidFill>
                  <a:schemeClr val="bg1"/>
                </a:solidFill>
                <a:latin typeface="微软雅黑" panose="020B0503020204020204" charset="-122"/>
                <a:ea typeface="微软雅黑" panose="020B0503020204020204" charset="-122"/>
                <a:cs typeface="+mn-ea"/>
                <a:sym typeface="+mn-lt"/>
              </a:rPr>
              <a:t>, </a:t>
            </a:r>
            <a:r>
              <a:rPr lang="en-US" sz="1050" dirty="0" err="1">
                <a:solidFill>
                  <a:schemeClr val="bg1"/>
                </a:solidFill>
                <a:latin typeface="微软雅黑" panose="020B0503020204020204" charset="-122"/>
                <a:ea typeface="微软雅黑" panose="020B0503020204020204" charset="-122"/>
                <a:cs typeface="+mn-ea"/>
                <a:sym typeface="+mn-lt"/>
              </a:rPr>
              <a:t>consectetur</a:t>
            </a:r>
            <a:r>
              <a:rPr lang="en-US" sz="1050" dirty="0">
                <a:solidFill>
                  <a:schemeClr val="bg1"/>
                </a:solidFill>
                <a:latin typeface="微软雅黑" panose="020B0503020204020204" charset="-122"/>
                <a:ea typeface="微软雅黑" panose="020B0503020204020204" charset="-122"/>
                <a:cs typeface="+mn-ea"/>
                <a:sym typeface="+mn-lt"/>
              </a:rPr>
              <a:t> </a:t>
            </a:r>
            <a:r>
              <a:rPr lang="en-US" sz="1050" dirty="0" err="1">
                <a:solidFill>
                  <a:schemeClr val="bg1"/>
                </a:solidFill>
                <a:latin typeface="微软雅黑" panose="020B0503020204020204" charset="-122"/>
                <a:ea typeface="微软雅黑" panose="020B0503020204020204" charset="-122"/>
                <a:cs typeface="+mn-ea"/>
                <a:sym typeface="+mn-lt"/>
              </a:rPr>
              <a:t>adipiscing</a:t>
            </a:r>
            <a:r>
              <a:rPr lang="en-US" sz="1050" dirty="0">
                <a:solidFill>
                  <a:schemeClr val="bg1"/>
                </a:solidFill>
                <a:latin typeface="微软雅黑" panose="020B0503020204020204" charset="-122"/>
                <a:ea typeface="微软雅黑" panose="020B0503020204020204" charset="-122"/>
                <a:cs typeface="+mn-ea"/>
                <a:sym typeface="+mn-lt"/>
              </a:rPr>
              <a:t> </a:t>
            </a:r>
            <a:r>
              <a:rPr lang="en-US" sz="1050" dirty="0" err="1">
                <a:solidFill>
                  <a:schemeClr val="bg1"/>
                </a:solidFill>
                <a:latin typeface="微软雅黑" panose="020B0503020204020204" charset="-122"/>
                <a:ea typeface="微软雅黑" panose="020B0503020204020204" charset="-122"/>
                <a:cs typeface="+mn-ea"/>
                <a:sym typeface="+mn-lt"/>
              </a:rPr>
              <a:t>elit</a:t>
            </a:r>
            <a:r>
              <a:rPr lang="en-US" sz="1050" dirty="0">
                <a:solidFill>
                  <a:schemeClr val="bg1"/>
                </a:solidFill>
                <a:latin typeface="微软雅黑" panose="020B0503020204020204" charset="-122"/>
                <a:ea typeface="微软雅黑" panose="020B0503020204020204" charset="-122"/>
                <a:cs typeface="+mn-ea"/>
                <a:sym typeface="+mn-lt"/>
              </a:rPr>
              <a:t>, </a:t>
            </a:r>
            <a:r>
              <a:rPr lang="en-US" sz="1050" dirty="0" err="1">
                <a:solidFill>
                  <a:schemeClr val="bg1"/>
                </a:solidFill>
                <a:latin typeface="微软雅黑" panose="020B0503020204020204" charset="-122"/>
                <a:ea typeface="微软雅黑" panose="020B0503020204020204" charset="-122"/>
                <a:cs typeface="+mn-ea"/>
                <a:sym typeface="+mn-lt"/>
              </a:rPr>
              <a:t>sed</a:t>
            </a:r>
            <a:r>
              <a:rPr lang="en-US" sz="1050" dirty="0">
                <a:solidFill>
                  <a:schemeClr val="bg1"/>
                </a:solidFill>
                <a:latin typeface="微软雅黑" panose="020B0503020204020204" charset="-122"/>
                <a:ea typeface="微软雅黑" panose="020B0503020204020204" charset="-122"/>
                <a:cs typeface="+mn-ea"/>
                <a:sym typeface="+mn-lt"/>
              </a:rPr>
              <a:t> do </a:t>
            </a:r>
            <a:r>
              <a:rPr lang="en-US" sz="1050" dirty="0" err="1">
                <a:solidFill>
                  <a:schemeClr val="bg1"/>
                </a:solidFill>
                <a:latin typeface="微软雅黑" panose="020B0503020204020204" charset="-122"/>
                <a:ea typeface="微软雅黑" panose="020B0503020204020204" charset="-122"/>
                <a:cs typeface="+mn-ea"/>
                <a:sym typeface="+mn-lt"/>
              </a:rPr>
              <a:t>eiusmod</a:t>
            </a:r>
            <a:r>
              <a:rPr lang="en-US" sz="1050" dirty="0">
                <a:solidFill>
                  <a:schemeClr val="bg1"/>
                </a:solidFill>
                <a:latin typeface="微软雅黑" panose="020B0503020204020204" charset="-122"/>
                <a:ea typeface="微软雅黑" panose="020B0503020204020204" charset="-122"/>
                <a:cs typeface="+mn-ea"/>
                <a:sym typeface="+mn-lt"/>
              </a:rPr>
              <a:t> </a:t>
            </a:r>
            <a:r>
              <a:rPr lang="en-US" sz="1050" dirty="0" err="1">
                <a:solidFill>
                  <a:schemeClr val="bg1"/>
                </a:solidFill>
                <a:latin typeface="微软雅黑" panose="020B0503020204020204" charset="-122"/>
                <a:ea typeface="微软雅黑" panose="020B0503020204020204" charset="-122"/>
                <a:cs typeface="+mn-ea"/>
                <a:sym typeface="+mn-lt"/>
              </a:rPr>
              <a:t>tempor</a:t>
            </a:r>
            <a:r>
              <a:rPr lang="en-US" sz="1050" dirty="0">
                <a:solidFill>
                  <a:schemeClr val="bg1"/>
                </a:solidFill>
                <a:latin typeface="微软雅黑" panose="020B0503020204020204" charset="-122"/>
                <a:ea typeface="微软雅黑" panose="020B0503020204020204" charset="-122"/>
                <a:cs typeface="+mn-ea"/>
                <a:sym typeface="+mn-lt"/>
              </a:rPr>
              <a:t> </a:t>
            </a:r>
            <a:r>
              <a:rPr lang="en-US" sz="1050" dirty="0" err="1">
                <a:solidFill>
                  <a:schemeClr val="bg1"/>
                </a:solidFill>
                <a:latin typeface="微软雅黑" panose="020B0503020204020204" charset="-122"/>
                <a:ea typeface="微软雅黑" panose="020B0503020204020204" charset="-122"/>
                <a:cs typeface="+mn-ea"/>
                <a:sym typeface="+mn-lt"/>
              </a:rPr>
              <a:t>incididunt</a:t>
            </a:r>
            <a:r>
              <a:rPr lang="en-US" sz="1050" dirty="0">
                <a:solidFill>
                  <a:schemeClr val="bg1"/>
                </a:solidFill>
                <a:latin typeface="微软雅黑" panose="020B0503020204020204" charset="-122"/>
                <a:ea typeface="微软雅黑" panose="020B0503020204020204" charset="-122"/>
                <a:cs typeface="+mn-ea"/>
                <a:sym typeface="+mn-lt"/>
              </a:rPr>
              <a:t> </a:t>
            </a:r>
            <a:r>
              <a:rPr lang="en-US" sz="1050" dirty="0" err="1">
                <a:solidFill>
                  <a:schemeClr val="bg1"/>
                </a:solidFill>
                <a:latin typeface="微软雅黑" panose="020B0503020204020204" charset="-122"/>
                <a:ea typeface="微软雅黑" panose="020B0503020204020204" charset="-122"/>
                <a:cs typeface="+mn-ea"/>
                <a:sym typeface="+mn-lt"/>
              </a:rPr>
              <a:t>ut</a:t>
            </a:r>
            <a:r>
              <a:rPr lang="en-US" sz="1050" dirty="0">
                <a:solidFill>
                  <a:schemeClr val="bg1"/>
                </a:solidFill>
                <a:latin typeface="微软雅黑" panose="020B0503020204020204" charset="-122"/>
                <a:ea typeface="微软雅黑" panose="020B0503020204020204" charset="-122"/>
                <a:cs typeface="+mn-ea"/>
                <a:sym typeface="+mn-lt"/>
              </a:rPr>
              <a:t> </a:t>
            </a:r>
            <a:r>
              <a:rPr lang="en-US" sz="1050" dirty="0" err="1">
                <a:solidFill>
                  <a:schemeClr val="bg1"/>
                </a:solidFill>
                <a:latin typeface="微软雅黑" panose="020B0503020204020204" charset="-122"/>
                <a:ea typeface="微软雅黑" panose="020B0503020204020204" charset="-122"/>
                <a:cs typeface="+mn-ea"/>
                <a:sym typeface="+mn-lt"/>
              </a:rPr>
              <a:t>labore</a:t>
            </a:r>
            <a:r>
              <a:rPr lang="en-US" sz="1050" dirty="0">
                <a:solidFill>
                  <a:schemeClr val="bg1"/>
                </a:solidFill>
                <a:latin typeface="微软雅黑" panose="020B0503020204020204" charset="-122"/>
                <a:ea typeface="微软雅黑" panose="020B0503020204020204" charset="-122"/>
                <a:cs typeface="+mn-ea"/>
                <a:sym typeface="+mn-lt"/>
              </a:rPr>
              <a:t> et </a:t>
            </a:r>
            <a:r>
              <a:rPr lang="en-US" sz="1050" dirty="0" err="1">
                <a:solidFill>
                  <a:schemeClr val="bg1"/>
                </a:solidFill>
                <a:latin typeface="微软雅黑" panose="020B0503020204020204" charset="-122"/>
                <a:ea typeface="微软雅黑" panose="020B0503020204020204" charset="-122"/>
                <a:cs typeface="+mn-ea"/>
                <a:sym typeface="+mn-lt"/>
              </a:rPr>
              <a:t>dolore</a:t>
            </a:r>
            <a:r>
              <a:rPr lang="en-US" sz="1050" dirty="0">
                <a:solidFill>
                  <a:schemeClr val="bg1"/>
                </a:solidFill>
                <a:latin typeface="微软雅黑" panose="020B0503020204020204" charset="-122"/>
                <a:ea typeface="微软雅黑" panose="020B0503020204020204" charset="-122"/>
                <a:cs typeface="+mn-ea"/>
                <a:sym typeface="+mn-lt"/>
              </a:rPr>
              <a:t> magna </a:t>
            </a:r>
            <a:r>
              <a:rPr lang="en-US" sz="1050" dirty="0" err="1">
                <a:solidFill>
                  <a:schemeClr val="bg1"/>
                </a:solidFill>
                <a:latin typeface="微软雅黑" panose="020B0503020204020204" charset="-122"/>
                <a:ea typeface="微软雅黑" panose="020B0503020204020204" charset="-122"/>
                <a:cs typeface="+mn-ea"/>
                <a:sym typeface="+mn-lt"/>
              </a:rPr>
              <a:t>aliqua</a:t>
            </a:r>
            <a:r>
              <a:rPr lang="ru-RU" sz="1050" dirty="0">
                <a:solidFill>
                  <a:schemeClr val="bg1"/>
                </a:solidFill>
                <a:latin typeface="微软雅黑" panose="020B0503020204020204" charset="-122"/>
                <a:ea typeface="微软雅黑" panose="020B0503020204020204" charset="-122"/>
                <a:cs typeface="+mn-ea"/>
                <a:sym typeface="+mn-lt"/>
              </a:rPr>
              <a:t>.</a:t>
            </a:r>
            <a:endParaRPr lang="ru-RU" sz="1050" spc="-100" dirty="0">
              <a:solidFill>
                <a:schemeClr val="bg1"/>
              </a:solidFill>
              <a:latin typeface="微软雅黑" panose="020B0503020204020204" charset="-122"/>
              <a:ea typeface="微软雅黑" panose="020B0503020204020204" charset="-122"/>
              <a:cs typeface="+mn-ea"/>
              <a:sym typeface="+mn-lt"/>
            </a:endParaRPr>
          </a:p>
        </p:txBody>
      </p:sp>
      <p:sp>
        <p:nvSpPr>
          <p:cNvPr id="40" name="TextBox 39"/>
          <p:cNvSpPr txBox="1"/>
          <p:nvPr/>
        </p:nvSpPr>
        <p:spPr>
          <a:xfrm>
            <a:off x="1384141" y="3490309"/>
            <a:ext cx="2930063" cy="369332"/>
          </a:xfrm>
          <a:prstGeom prst="rect">
            <a:avLst/>
          </a:prstGeom>
          <a:noFill/>
        </p:spPr>
        <p:txBody>
          <a:bodyPr wrap="square" rtlCol="0">
            <a:spAutoFit/>
          </a:bodyPr>
          <a:p>
            <a:r>
              <a:rPr lang="zh-CN" altLang="en-US" b="1" dirty="0">
                <a:solidFill>
                  <a:schemeClr val="bg1"/>
                </a:solidFill>
                <a:latin typeface="微软雅黑" panose="020B0503020204020204" charset="-122"/>
                <a:ea typeface="微软雅黑" panose="020B0503020204020204" charset="-122"/>
                <a:cs typeface="+mn-ea"/>
                <a:sym typeface="+mn-lt"/>
              </a:rPr>
              <a:t>输入小标题</a:t>
            </a:r>
            <a:endParaRPr lang="zh-CN" altLang="en-US" sz="1600" b="1" dirty="0">
              <a:solidFill>
                <a:schemeClr val="bg1"/>
              </a:solidFill>
              <a:latin typeface="微软雅黑" panose="020B0503020204020204" charset="-122"/>
              <a:ea typeface="微软雅黑" panose="020B0503020204020204" charset="-122"/>
              <a:cs typeface="+mn-ea"/>
              <a:sym typeface="+mn-lt"/>
            </a:endParaRPr>
          </a:p>
        </p:txBody>
      </p:sp>
      <p:sp>
        <p:nvSpPr>
          <p:cNvPr id="41" name="TextBox 38"/>
          <p:cNvSpPr txBox="1"/>
          <p:nvPr/>
        </p:nvSpPr>
        <p:spPr>
          <a:xfrm>
            <a:off x="1384141" y="5226934"/>
            <a:ext cx="4235316" cy="548292"/>
          </a:xfrm>
          <a:prstGeom prst="rect">
            <a:avLst/>
          </a:prstGeom>
          <a:noFill/>
        </p:spPr>
        <p:txBody>
          <a:bodyPr wrap="square" rtlCol="0">
            <a:spAutoFit/>
          </a:bodyPr>
          <a:p>
            <a:pPr defTabSz="240030">
              <a:lnSpc>
                <a:spcPct val="150000"/>
              </a:lnSpc>
            </a:pPr>
            <a:r>
              <a:rPr lang="en-US" sz="1050" dirty="0">
                <a:solidFill>
                  <a:schemeClr val="bg1"/>
                </a:solidFill>
                <a:latin typeface="微软雅黑" panose="020B0503020204020204" charset="-122"/>
                <a:ea typeface="微软雅黑" panose="020B0503020204020204" charset="-122"/>
                <a:cs typeface="+mn-ea"/>
                <a:sym typeface="+mn-lt"/>
              </a:rPr>
              <a:t>Lorem ipsum dolor sit </a:t>
            </a:r>
            <a:r>
              <a:rPr lang="en-US" sz="1050" dirty="0" err="1">
                <a:solidFill>
                  <a:schemeClr val="bg1"/>
                </a:solidFill>
                <a:latin typeface="微软雅黑" panose="020B0503020204020204" charset="-122"/>
                <a:ea typeface="微软雅黑" panose="020B0503020204020204" charset="-122"/>
                <a:cs typeface="+mn-ea"/>
                <a:sym typeface="+mn-lt"/>
              </a:rPr>
              <a:t>amet</a:t>
            </a:r>
            <a:r>
              <a:rPr lang="en-US" sz="1050" dirty="0">
                <a:solidFill>
                  <a:schemeClr val="bg1"/>
                </a:solidFill>
                <a:latin typeface="微软雅黑" panose="020B0503020204020204" charset="-122"/>
                <a:ea typeface="微软雅黑" panose="020B0503020204020204" charset="-122"/>
                <a:cs typeface="+mn-ea"/>
                <a:sym typeface="+mn-lt"/>
              </a:rPr>
              <a:t>, </a:t>
            </a:r>
            <a:r>
              <a:rPr lang="en-US" sz="1050" dirty="0" err="1">
                <a:solidFill>
                  <a:schemeClr val="bg1"/>
                </a:solidFill>
                <a:latin typeface="微软雅黑" panose="020B0503020204020204" charset="-122"/>
                <a:ea typeface="微软雅黑" panose="020B0503020204020204" charset="-122"/>
                <a:cs typeface="+mn-ea"/>
                <a:sym typeface="+mn-lt"/>
              </a:rPr>
              <a:t>consectetur</a:t>
            </a:r>
            <a:r>
              <a:rPr lang="en-US" sz="1050" dirty="0">
                <a:solidFill>
                  <a:schemeClr val="bg1"/>
                </a:solidFill>
                <a:latin typeface="微软雅黑" panose="020B0503020204020204" charset="-122"/>
                <a:ea typeface="微软雅黑" panose="020B0503020204020204" charset="-122"/>
                <a:cs typeface="+mn-ea"/>
                <a:sym typeface="+mn-lt"/>
              </a:rPr>
              <a:t> </a:t>
            </a:r>
            <a:r>
              <a:rPr lang="en-US" sz="1050" dirty="0" err="1">
                <a:solidFill>
                  <a:schemeClr val="bg1"/>
                </a:solidFill>
                <a:latin typeface="微软雅黑" panose="020B0503020204020204" charset="-122"/>
                <a:ea typeface="微软雅黑" panose="020B0503020204020204" charset="-122"/>
                <a:cs typeface="+mn-ea"/>
                <a:sym typeface="+mn-lt"/>
              </a:rPr>
              <a:t>adipiscing</a:t>
            </a:r>
            <a:r>
              <a:rPr lang="en-US" sz="1050" dirty="0">
                <a:solidFill>
                  <a:schemeClr val="bg1"/>
                </a:solidFill>
                <a:latin typeface="微软雅黑" panose="020B0503020204020204" charset="-122"/>
                <a:ea typeface="微软雅黑" panose="020B0503020204020204" charset="-122"/>
                <a:cs typeface="+mn-ea"/>
                <a:sym typeface="+mn-lt"/>
              </a:rPr>
              <a:t> </a:t>
            </a:r>
            <a:r>
              <a:rPr lang="en-US" sz="1050" dirty="0" err="1">
                <a:solidFill>
                  <a:schemeClr val="bg1"/>
                </a:solidFill>
                <a:latin typeface="微软雅黑" panose="020B0503020204020204" charset="-122"/>
                <a:ea typeface="微软雅黑" panose="020B0503020204020204" charset="-122"/>
                <a:cs typeface="+mn-ea"/>
                <a:sym typeface="+mn-lt"/>
              </a:rPr>
              <a:t>elit</a:t>
            </a:r>
            <a:r>
              <a:rPr lang="en-US" sz="1050" dirty="0">
                <a:solidFill>
                  <a:schemeClr val="bg1"/>
                </a:solidFill>
                <a:latin typeface="微软雅黑" panose="020B0503020204020204" charset="-122"/>
                <a:ea typeface="微软雅黑" panose="020B0503020204020204" charset="-122"/>
                <a:cs typeface="+mn-ea"/>
                <a:sym typeface="+mn-lt"/>
              </a:rPr>
              <a:t>, </a:t>
            </a:r>
            <a:r>
              <a:rPr lang="en-US" sz="1050" dirty="0" err="1">
                <a:solidFill>
                  <a:schemeClr val="bg1"/>
                </a:solidFill>
                <a:latin typeface="微软雅黑" panose="020B0503020204020204" charset="-122"/>
                <a:ea typeface="微软雅黑" panose="020B0503020204020204" charset="-122"/>
                <a:cs typeface="+mn-ea"/>
                <a:sym typeface="+mn-lt"/>
              </a:rPr>
              <a:t>sed</a:t>
            </a:r>
            <a:r>
              <a:rPr lang="en-US" sz="1050" dirty="0">
                <a:solidFill>
                  <a:schemeClr val="bg1"/>
                </a:solidFill>
                <a:latin typeface="微软雅黑" panose="020B0503020204020204" charset="-122"/>
                <a:ea typeface="微软雅黑" panose="020B0503020204020204" charset="-122"/>
                <a:cs typeface="+mn-ea"/>
                <a:sym typeface="+mn-lt"/>
              </a:rPr>
              <a:t> do </a:t>
            </a:r>
            <a:r>
              <a:rPr lang="en-US" sz="1050" dirty="0" err="1">
                <a:solidFill>
                  <a:schemeClr val="bg1"/>
                </a:solidFill>
                <a:latin typeface="微软雅黑" panose="020B0503020204020204" charset="-122"/>
                <a:ea typeface="微软雅黑" panose="020B0503020204020204" charset="-122"/>
                <a:cs typeface="+mn-ea"/>
                <a:sym typeface="+mn-lt"/>
              </a:rPr>
              <a:t>eiusmod</a:t>
            </a:r>
            <a:r>
              <a:rPr lang="en-US" sz="1050" dirty="0">
                <a:solidFill>
                  <a:schemeClr val="bg1"/>
                </a:solidFill>
                <a:latin typeface="微软雅黑" panose="020B0503020204020204" charset="-122"/>
                <a:ea typeface="微软雅黑" panose="020B0503020204020204" charset="-122"/>
                <a:cs typeface="+mn-ea"/>
                <a:sym typeface="+mn-lt"/>
              </a:rPr>
              <a:t> </a:t>
            </a:r>
            <a:r>
              <a:rPr lang="en-US" sz="1050" dirty="0" err="1">
                <a:solidFill>
                  <a:schemeClr val="bg1"/>
                </a:solidFill>
                <a:latin typeface="微软雅黑" panose="020B0503020204020204" charset="-122"/>
                <a:ea typeface="微软雅黑" panose="020B0503020204020204" charset="-122"/>
                <a:cs typeface="+mn-ea"/>
                <a:sym typeface="+mn-lt"/>
              </a:rPr>
              <a:t>tempor</a:t>
            </a:r>
            <a:r>
              <a:rPr lang="en-US" sz="1050" dirty="0">
                <a:solidFill>
                  <a:schemeClr val="bg1"/>
                </a:solidFill>
                <a:latin typeface="微软雅黑" panose="020B0503020204020204" charset="-122"/>
                <a:ea typeface="微软雅黑" panose="020B0503020204020204" charset="-122"/>
                <a:cs typeface="+mn-ea"/>
                <a:sym typeface="+mn-lt"/>
              </a:rPr>
              <a:t> </a:t>
            </a:r>
            <a:r>
              <a:rPr lang="en-US" sz="1050" dirty="0" err="1">
                <a:solidFill>
                  <a:schemeClr val="bg1"/>
                </a:solidFill>
                <a:latin typeface="微软雅黑" panose="020B0503020204020204" charset="-122"/>
                <a:ea typeface="微软雅黑" panose="020B0503020204020204" charset="-122"/>
                <a:cs typeface="+mn-ea"/>
                <a:sym typeface="+mn-lt"/>
              </a:rPr>
              <a:t>incididunt</a:t>
            </a:r>
            <a:r>
              <a:rPr lang="en-US" sz="1050" dirty="0">
                <a:solidFill>
                  <a:schemeClr val="bg1"/>
                </a:solidFill>
                <a:latin typeface="微软雅黑" panose="020B0503020204020204" charset="-122"/>
                <a:ea typeface="微软雅黑" panose="020B0503020204020204" charset="-122"/>
                <a:cs typeface="+mn-ea"/>
                <a:sym typeface="+mn-lt"/>
              </a:rPr>
              <a:t> </a:t>
            </a:r>
            <a:r>
              <a:rPr lang="en-US" sz="1050" dirty="0" err="1">
                <a:solidFill>
                  <a:schemeClr val="bg1"/>
                </a:solidFill>
                <a:latin typeface="微软雅黑" panose="020B0503020204020204" charset="-122"/>
                <a:ea typeface="微软雅黑" panose="020B0503020204020204" charset="-122"/>
                <a:cs typeface="+mn-ea"/>
                <a:sym typeface="+mn-lt"/>
              </a:rPr>
              <a:t>ut</a:t>
            </a:r>
            <a:r>
              <a:rPr lang="en-US" sz="1050" dirty="0">
                <a:solidFill>
                  <a:schemeClr val="bg1"/>
                </a:solidFill>
                <a:latin typeface="微软雅黑" panose="020B0503020204020204" charset="-122"/>
                <a:ea typeface="微软雅黑" panose="020B0503020204020204" charset="-122"/>
                <a:cs typeface="+mn-ea"/>
                <a:sym typeface="+mn-lt"/>
              </a:rPr>
              <a:t> </a:t>
            </a:r>
            <a:r>
              <a:rPr lang="en-US" sz="1050" dirty="0" err="1">
                <a:solidFill>
                  <a:schemeClr val="bg1"/>
                </a:solidFill>
                <a:latin typeface="微软雅黑" panose="020B0503020204020204" charset="-122"/>
                <a:ea typeface="微软雅黑" panose="020B0503020204020204" charset="-122"/>
                <a:cs typeface="+mn-ea"/>
                <a:sym typeface="+mn-lt"/>
              </a:rPr>
              <a:t>labore</a:t>
            </a:r>
            <a:r>
              <a:rPr lang="en-US" sz="1050" dirty="0">
                <a:solidFill>
                  <a:schemeClr val="bg1"/>
                </a:solidFill>
                <a:latin typeface="微软雅黑" panose="020B0503020204020204" charset="-122"/>
                <a:ea typeface="微软雅黑" panose="020B0503020204020204" charset="-122"/>
                <a:cs typeface="+mn-ea"/>
                <a:sym typeface="+mn-lt"/>
              </a:rPr>
              <a:t> et </a:t>
            </a:r>
            <a:r>
              <a:rPr lang="en-US" sz="1050" dirty="0" err="1">
                <a:solidFill>
                  <a:schemeClr val="bg1"/>
                </a:solidFill>
                <a:latin typeface="微软雅黑" panose="020B0503020204020204" charset="-122"/>
                <a:ea typeface="微软雅黑" panose="020B0503020204020204" charset="-122"/>
                <a:cs typeface="+mn-ea"/>
                <a:sym typeface="+mn-lt"/>
              </a:rPr>
              <a:t>dolore</a:t>
            </a:r>
            <a:r>
              <a:rPr lang="en-US" sz="1050" dirty="0">
                <a:solidFill>
                  <a:schemeClr val="bg1"/>
                </a:solidFill>
                <a:latin typeface="微软雅黑" panose="020B0503020204020204" charset="-122"/>
                <a:ea typeface="微软雅黑" panose="020B0503020204020204" charset="-122"/>
                <a:cs typeface="+mn-ea"/>
                <a:sym typeface="+mn-lt"/>
              </a:rPr>
              <a:t> magna </a:t>
            </a:r>
            <a:r>
              <a:rPr lang="en-US" sz="1050" dirty="0" err="1">
                <a:solidFill>
                  <a:schemeClr val="bg1"/>
                </a:solidFill>
                <a:latin typeface="微软雅黑" panose="020B0503020204020204" charset="-122"/>
                <a:ea typeface="微软雅黑" panose="020B0503020204020204" charset="-122"/>
                <a:cs typeface="+mn-ea"/>
                <a:sym typeface="+mn-lt"/>
              </a:rPr>
              <a:t>aliqua</a:t>
            </a:r>
            <a:r>
              <a:rPr lang="ru-RU" sz="1050" dirty="0">
                <a:solidFill>
                  <a:schemeClr val="bg1"/>
                </a:solidFill>
                <a:latin typeface="微软雅黑" panose="020B0503020204020204" charset="-122"/>
                <a:ea typeface="微软雅黑" panose="020B0503020204020204" charset="-122"/>
                <a:cs typeface="+mn-ea"/>
                <a:sym typeface="+mn-lt"/>
              </a:rPr>
              <a:t>.</a:t>
            </a:r>
            <a:endParaRPr lang="ru-RU" sz="1050" spc="-100" dirty="0">
              <a:solidFill>
                <a:schemeClr val="bg1"/>
              </a:solidFill>
              <a:latin typeface="微软雅黑" panose="020B0503020204020204" charset="-122"/>
              <a:ea typeface="微软雅黑" panose="020B0503020204020204" charset="-122"/>
              <a:cs typeface="+mn-ea"/>
              <a:sym typeface="+mn-lt"/>
            </a:endParaRPr>
          </a:p>
        </p:txBody>
      </p:sp>
      <p:sp>
        <p:nvSpPr>
          <p:cNvPr id="42" name="TextBox 39"/>
          <p:cNvSpPr txBox="1"/>
          <p:nvPr/>
        </p:nvSpPr>
        <p:spPr>
          <a:xfrm>
            <a:off x="1384141" y="4950376"/>
            <a:ext cx="2930063" cy="369332"/>
          </a:xfrm>
          <a:prstGeom prst="rect">
            <a:avLst/>
          </a:prstGeom>
          <a:noFill/>
        </p:spPr>
        <p:txBody>
          <a:bodyPr wrap="square" rtlCol="0">
            <a:spAutoFit/>
          </a:bodyPr>
          <a:p>
            <a:r>
              <a:rPr lang="zh-CN" altLang="en-US" b="1" dirty="0">
                <a:solidFill>
                  <a:schemeClr val="bg1"/>
                </a:solidFill>
                <a:latin typeface="微软雅黑" panose="020B0503020204020204" charset="-122"/>
                <a:ea typeface="微软雅黑" panose="020B0503020204020204" charset="-122"/>
                <a:cs typeface="+mn-ea"/>
                <a:sym typeface="+mn-lt"/>
              </a:rPr>
              <a:t>输入小标题</a:t>
            </a:r>
            <a:endParaRPr lang="zh-CN" altLang="en-US" sz="1600" b="1" dirty="0">
              <a:solidFill>
                <a:schemeClr val="bg1"/>
              </a:solidFill>
              <a:latin typeface="微软雅黑" panose="020B0503020204020204" charset="-122"/>
              <a:ea typeface="微软雅黑" panose="020B0503020204020204" charset="-122"/>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randomBar dir="vert"/>
      </p:transition>
    </mc:Choice>
    <mc:Fallback>
      <p:transition spd="slow" advClick="0" advTm="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ppt_h*1.125000"/>
                                          </p:val>
                                        </p:tav>
                                        <p:tav tm="100000">
                                          <p:val>
                                            <p:strVal val="#ppt_y"/>
                                          </p:val>
                                        </p:tav>
                                      </p:tavLst>
                                    </p:anim>
                                    <p:animEffect transition="in" filter="wipe(down)">
                                      <p:cBhvr>
                                        <p:cTn id="8" dur="500"/>
                                        <p:tgtEl>
                                          <p:spTgt spid="26"/>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500"/>
                                        <p:tgtEl>
                                          <p:spTgt spid="27"/>
                                        </p:tgtEl>
                                        <p:attrNameLst>
                                          <p:attrName>ppt_y</p:attrName>
                                        </p:attrNameLst>
                                      </p:cBhvr>
                                      <p:tavLst>
                                        <p:tav tm="0">
                                          <p:val>
                                            <p:strVal val="#ppt_y-#ppt_h*1.125000"/>
                                          </p:val>
                                        </p:tav>
                                        <p:tav tm="100000">
                                          <p:val>
                                            <p:strVal val="#ppt_y"/>
                                          </p:val>
                                        </p:tav>
                                      </p:tavLst>
                                    </p:anim>
                                    <p:animEffect transition="in" filter="wipe(down)">
                                      <p:cBhvr>
                                        <p:cTn id="12" dur="500"/>
                                        <p:tgtEl>
                                          <p:spTgt spid="27"/>
                                        </p:tgtEl>
                                      </p:cBhvr>
                                    </p:animEffect>
                                  </p:childTnLst>
                                </p:cTn>
                              </p:par>
                              <p:par>
                                <p:cTn id="13" presetID="12" presetClass="entr" presetSubtype="1"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p:tgtEl>
                                          <p:spTgt spid="28"/>
                                        </p:tgtEl>
                                        <p:attrNameLst>
                                          <p:attrName>ppt_y</p:attrName>
                                        </p:attrNameLst>
                                      </p:cBhvr>
                                      <p:tavLst>
                                        <p:tav tm="0">
                                          <p:val>
                                            <p:strVal val="#ppt_y-#ppt_h*1.125000"/>
                                          </p:val>
                                        </p:tav>
                                        <p:tav tm="100000">
                                          <p:val>
                                            <p:strVal val="#ppt_y"/>
                                          </p:val>
                                        </p:tav>
                                      </p:tavLst>
                                    </p:anim>
                                    <p:animEffect transition="in" filter="wipe(down)">
                                      <p:cBhvr>
                                        <p:cTn id="16" dur="500"/>
                                        <p:tgtEl>
                                          <p:spTgt spid="28"/>
                                        </p:tgtEl>
                                      </p:cBhvr>
                                    </p:animEffect>
                                  </p:childTnLst>
                                </p:cTn>
                              </p:par>
                              <p:par>
                                <p:cTn id="17" presetID="12" presetClass="entr" presetSubtype="1" fill="hold" grpId="0" nodeType="with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p:tgtEl>
                                          <p:spTgt spid="43"/>
                                        </p:tgtEl>
                                        <p:attrNameLst>
                                          <p:attrName>ppt_y</p:attrName>
                                        </p:attrNameLst>
                                      </p:cBhvr>
                                      <p:tavLst>
                                        <p:tav tm="0">
                                          <p:val>
                                            <p:strVal val="#ppt_y-#ppt_h*1.125000"/>
                                          </p:val>
                                        </p:tav>
                                        <p:tav tm="100000">
                                          <p:val>
                                            <p:strVal val="#ppt_y"/>
                                          </p:val>
                                        </p:tav>
                                      </p:tavLst>
                                    </p:anim>
                                    <p:animEffect transition="in" filter="wipe(down)">
                                      <p:cBhvr>
                                        <p:cTn id="20" dur="500"/>
                                        <p:tgtEl>
                                          <p:spTgt spid="43"/>
                                        </p:tgtEl>
                                      </p:cBhvr>
                                    </p:animEffect>
                                  </p:childTnLst>
                                </p:cTn>
                              </p:par>
                              <p:par>
                                <p:cTn id="21" presetID="12" presetClass="entr" presetSubtype="1" fill="hold" grpId="0" nodeType="withEffect">
                                  <p:stCondLst>
                                    <p:cond delay="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p:tgtEl>
                                          <p:spTgt spid="44"/>
                                        </p:tgtEl>
                                        <p:attrNameLst>
                                          <p:attrName>ppt_y</p:attrName>
                                        </p:attrNameLst>
                                      </p:cBhvr>
                                      <p:tavLst>
                                        <p:tav tm="0">
                                          <p:val>
                                            <p:strVal val="#ppt_y-#ppt_h*1.125000"/>
                                          </p:val>
                                        </p:tav>
                                        <p:tav tm="100000">
                                          <p:val>
                                            <p:strVal val="#ppt_y"/>
                                          </p:val>
                                        </p:tav>
                                      </p:tavLst>
                                    </p:anim>
                                    <p:animEffect transition="in" filter="wipe(down)">
                                      <p:cBhvr>
                                        <p:cTn id="24" dur="500"/>
                                        <p:tgtEl>
                                          <p:spTgt spid="44"/>
                                        </p:tgtEl>
                                      </p:cBhvr>
                                    </p:animEffect>
                                  </p:childTnLst>
                                </p:cTn>
                              </p:par>
                              <p:par>
                                <p:cTn id="25" presetID="12" presetClass="entr" presetSubtype="1" fill="hold" grpId="0" nodeType="with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500"/>
                                        <p:tgtEl>
                                          <p:spTgt spid="49"/>
                                        </p:tgtEl>
                                        <p:attrNameLst>
                                          <p:attrName>ppt_y</p:attrName>
                                        </p:attrNameLst>
                                      </p:cBhvr>
                                      <p:tavLst>
                                        <p:tav tm="0">
                                          <p:val>
                                            <p:strVal val="#ppt_y-#ppt_h*1.125000"/>
                                          </p:val>
                                        </p:tav>
                                        <p:tav tm="100000">
                                          <p:val>
                                            <p:strVal val="#ppt_y"/>
                                          </p:val>
                                        </p:tav>
                                      </p:tavLst>
                                    </p:anim>
                                    <p:animEffect transition="in" filter="wipe(down)">
                                      <p:cBhvr>
                                        <p:cTn id="28" dur="500"/>
                                        <p:tgtEl>
                                          <p:spTgt spid="49"/>
                                        </p:tgtEl>
                                      </p:cBhvr>
                                    </p:animEffect>
                                  </p:childTnLst>
                                </p:cTn>
                              </p:par>
                              <p:par>
                                <p:cTn id="29" presetID="12" presetClass="entr" presetSubtype="1" fill="hold" grpId="0" nodeType="withEffect">
                                  <p:stCondLst>
                                    <p:cond delay="0"/>
                                  </p:stCondLst>
                                  <p:childTnLst>
                                    <p:set>
                                      <p:cBhvr>
                                        <p:cTn id="30" dur="1" fill="hold">
                                          <p:stCondLst>
                                            <p:cond delay="0"/>
                                          </p:stCondLst>
                                        </p:cTn>
                                        <p:tgtEl>
                                          <p:spTgt spid="50"/>
                                        </p:tgtEl>
                                        <p:attrNameLst>
                                          <p:attrName>style.visibility</p:attrName>
                                        </p:attrNameLst>
                                      </p:cBhvr>
                                      <p:to>
                                        <p:strVal val="visible"/>
                                      </p:to>
                                    </p:set>
                                    <p:anim calcmode="lin" valueType="num">
                                      <p:cBhvr additive="base">
                                        <p:cTn id="31" dur="500"/>
                                        <p:tgtEl>
                                          <p:spTgt spid="50"/>
                                        </p:tgtEl>
                                        <p:attrNameLst>
                                          <p:attrName>ppt_y</p:attrName>
                                        </p:attrNameLst>
                                      </p:cBhvr>
                                      <p:tavLst>
                                        <p:tav tm="0">
                                          <p:val>
                                            <p:strVal val="#ppt_y-#ppt_h*1.125000"/>
                                          </p:val>
                                        </p:tav>
                                        <p:tav tm="100000">
                                          <p:val>
                                            <p:strVal val="#ppt_y"/>
                                          </p:val>
                                        </p:tav>
                                      </p:tavLst>
                                    </p:anim>
                                    <p:animEffect transition="in" filter="wipe(down)">
                                      <p:cBhvr>
                                        <p:cTn id="32" dur="500"/>
                                        <p:tgtEl>
                                          <p:spTgt spid="50"/>
                                        </p:tgtEl>
                                      </p:cBhvr>
                                    </p:animEffect>
                                  </p:childTnLst>
                                </p:cTn>
                              </p:par>
                              <p:par>
                                <p:cTn id="33" presetID="12" presetClass="entr" presetSubtype="1" fill="hold" grpId="0" nodeType="withEffect">
                                  <p:stCondLst>
                                    <p:cond delay="0"/>
                                  </p:stCondLst>
                                  <p:childTnLst>
                                    <p:set>
                                      <p:cBhvr>
                                        <p:cTn id="34" dur="1" fill="hold">
                                          <p:stCondLst>
                                            <p:cond delay="0"/>
                                          </p:stCondLst>
                                        </p:cTn>
                                        <p:tgtEl>
                                          <p:spTgt spid="52"/>
                                        </p:tgtEl>
                                        <p:attrNameLst>
                                          <p:attrName>style.visibility</p:attrName>
                                        </p:attrNameLst>
                                      </p:cBhvr>
                                      <p:to>
                                        <p:strVal val="visible"/>
                                      </p:to>
                                    </p:set>
                                    <p:anim calcmode="lin" valueType="num">
                                      <p:cBhvr additive="base">
                                        <p:cTn id="35" dur="500"/>
                                        <p:tgtEl>
                                          <p:spTgt spid="52"/>
                                        </p:tgtEl>
                                        <p:attrNameLst>
                                          <p:attrName>ppt_y</p:attrName>
                                        </p:attrNameLst>
                                      </p:cBhvr>
                                      <p:tavLst>
                                        <p:tav tm="0">
                                          <p:val>
                                            <p:strVal val="#ppt_y-#ppt_h*1.125000"/>
                                          </p:val>
                                        </p:tav>
                                        <p:tav tm="100000">
                                          <p:val>
                                            <p:strVal val="#ppt_y"/>
                                          </p:val>
                                        </p:tav>
                                      </p:tavLst>
                                    </p:anim>
                                    <p:animEffect transition="in" filter="wipe(down)">
                                      <p:cBhvr>
                                        <p:cTn id="36" dur="500"/>
                                        <p:tgtEl>
                                          <p:spTgt spid="52"/>
                                        </p:tgtEl>
                                      </p:cBhvr>
                                    </p:animEffect>
                                  </p:childTnLst>
                                </p:cTn>
                              </p:par>
                              <p:par>
                                <p:cTn id="37" presetID="12" presetClass="entr" presetSubtype="1" fill="hold" grpId="0" nodeType="withEffect">
                                  <p:stCondLst>
                                    <p:cond delay="0"/>
                                  </p:stCondLst>
                                  <p:childTnLst>
                                    <p:set>
                                      <p:cBhvr>
                                        <p:cTn id="38" dur="1" fill="hold">
                                          <p:stCondLst>
                                            <p:cond delay="0"/>
                                          </p:stCondLst>
                                        </p:cTn>
                                        <p:tgtEl>
                                          <p:spTgt spid="53"/>
                                        </p:tgtEl>
                                        <p:attrNameLst>
                                          <p:attrName>style.visibility</p:attrName>
                                        </p:attrNameLst>
                                      </p:cBhvr>
                                      <p:to>
                                        <p:strVal val="visible"/>
                                      </p:to>
                                    </p:set>
                                    <p:anim calcmode="lin" valueType="num">
                                      <p:cBhvr additive="base">
                                        <p:cTn id="39" dur="500"/>
                                        <p:tgtEl>
                                          <p:spTgt spid="53"/>
                                        </p:tgtEl>
                                        <p:attrNameLst>
                                          <p:attrName>ppt_y</p:attrName>
                                        </p:attrNameLst>
                                      </p:cBhvr>
                                      <p:tavLst>
                                        <p:tav tm="0">
                                          <p:val>
                                            <p:strVal val="#ppt_y-#ppt_h*1.125000"/>
                                          </p:val>
                                        </p:tav>
                                        <p:tav tm="100000">
                                          <p:val>
                                            <p:strVal val="#ppt_y"/>
                                          </p:val>
                                        </p:tav>
                                      </p:tavLst>
                                    </p:anim>
                                    <p:animEffect transition="in" filter="wipe(down)">
                                      <p:cBhvr>
                                        <p:cTn id="40" dur="500"/>
                                        <p:tgtEl>
                                          <p:spTgt spid="53"/>
                                        </p:tgtEl>
                                      </p:cBhvr>
                                    </p:animEffect>
                                  </p:childTnLst>
                                </p:cTn>
                              </p:par>
                              <p:par>
                                <p:cTn id="41" presetID="12" presetClass="entr" presetSubtype="1" fill="hold" grpId="0"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p:tgtEl>
                                          <p:spTgt spid="30"/>
                                        </p:tgtEl>
                                        <p:attrNameLst>
                                          <p:attrName>ppt_y</p:attrName>
                                        </p:attrNameLst>
                                      </p:cBhvr>
                                      <p:tavLst>
                                        <p:tav tm="0">
                                          <p:val>
                                            <p:strVal val="#ppt_y-#ppt_h*1.125000"/>
                                          </p:val>
                                        </p:tav>
                                        <p:tav tm="100000">
                                          <p:val>
                                            <p:strVal val="#ppt_y"/>
                                          </p:val>
                                        </p:tav>
                                      </p:tavLst>
                                    </p:anim>
                                    <p:animEffect transition="in" filter="wipe(down)">
                                      <p:cBhvr>
                                        <p:cTn id="44" dur="500"/>
                                        <p:tgtEl>
                                          <p:spTgt spid="30"/>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500"/>
                                        <p:tgtEl>
                                          <p:spTgt spid="31"/>
                                        </p:tgtEl>
                                        <p:attrNameLst>
                                          <p:attrName>ppt_y</p:attrName>
                                        </p:attrNameLst>
                                      </p:cBhvr>
                                      <p:tavLst>
                                        <p:tav tm="0">
                                          <p:val>
                                            <p:strVal val="#ppt_y-#ppt_h*1.125000"/>
                                          </p:val>
                                        </p:tav>
                                        <p:tav tm="100000">
                                          <p:val>
                                            <p:strVal val="#ppt_y"/>
                                          </p:val>
                                        </p:tav>
                                      </p:tavLst>
                                    </p:anim>
                                    <p:animEffect transition="in" filter="wipe(down)">
                                      <p:cBhvr>
                                        <p:cTn id="48" dur="500"/>
                                        <p:tgtEl>
                                          <p:spTgt spid="31"/>
                                        </p:tgtEl>
                                      </p:cBhvr>
                                    </p:animEffect>
                                  </p:childTnLst>
                                </p:cTn>
                              </p:par>
                              <p:par>
                                <p:cTn id="49" presetID="12" presetClass="entr" presetSubtype="1"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500"/>
                                        <p:tgtEl>
                                          <p:spTgt spid="32"/>
                                        </p:tgtEl>
                                        <p:attrNameLst>
                                          <p:attrName>ppt_y</p:attrName>
                                        </p:attrNameLst>
                                      </p:cBhvr>
                                      <p:tavLst>
                                        <p:tav tm="0">
                                          <p:val>
                                            <p:strVal val="#ppt_y-#ppt_h*1.125000"/>
                                          </p:val>
                                        </p:tav>
                                        <p:tav tm="100000">
                                          <p:val>
                                            <p:strVal val="#ppt_y"/>
                                          </p:val>
                                        </p:tav>
                                      </p:tavLst>
                                    </p:anim>
                                    <p:animEffect transition="in" filter="wipe(down)">
                                      <p:cBhvr>
                                        <p:cTn id="52" dur="500"/>
                                        <p:tgtEl>
                                          <p:spTgt spid="32"/>
                                        </p:tgtEl>
                                      </p:cBhvr>
                                    </p:animEffect>
                                  </p:childTnLst>
                                </p:cTn>
                              </p:par>
                              <p:par>
                                <p:cTn id="53" presetID="12" presetClass="entr" presetSubtype="1" fill="hold" grpId="0" nodeType="with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additive="base">
                                        <p:cTn id="55" dur="500"/>
                                        <p:tgtEl>
                                          <p:spTgt spid="33"/>
                                        </p:tgtEl>
                                        <p:attrNameLst>
                                          <p:attrName>ppt_y</p:attrName>
                                        </p:attrNameLst>
                                      </p:cBhvr>
                                      <p:tavLst>
                                        <p:tav tm="0">
                                          <p:val>
                                            <p:strVal val="#ppt_y-#ppt_h*1.125000"/>
                                          </p:val>
                                        </p:tav>
                                        <p:tav tm="100000">
                                          <p:val>
                                            <p:strVal val="#ppt_y"/>
                                          </p:val>
                                        </p:tav>
                                      </p:tavLst>
                                    </p:anim>
                                    <p:animEffect transition="in" filter="wipe(down)">
                                      <p:cBhvr>
                                        <p:cTn id="56" dur="500"/>
                                        <p:tgtEl>
                                          <p:spTgt spid="33"/>
                                        </p:tgtEl>
                                      </p:cBhvr>
                                    </p:animEffect>
                                  </p:childTnLst>
                                </p:cTn>
                              </p:par>
                              <p:par>
                                <p:cTn id="57" presetID="12" presetClass="entr" presetSubtype="1" fill="hold" grpId="0" nodeType="withEffect">
                                  <p:stCondLst>
                                    <p:cond delay="0"/>
                                  </p:stCondLst>
                                  <p:childTnLst>
                                    <p:set>
                                      <p:cBhvr>
                                        <p:cTn id="58" dur="1" fill="hold">
                                          <p:stCondLst>
                                            <p:cond delay="0"/>
                                          </p:stCondLst>
                                        </p:cTn>
                                        <p:tgtEl>
                                          <p:spTgt spid="34"/>
                                        </p:tgtEl>
                                        <p:attrNameLst>
                                          <p:attrName>style.visibility</p:attrName>
                                        </p:attrNameLst>
                                      </p:cBhvr>
                                      <p:to>
                                        <p:strVal val="visible"/>
                                      </p:to>
                                    </p:set>
                                    <p:anim calcmode="lin" valueType="num">
                                      <p:cBhvr additive="base">
                                        <p:cTn id="59" dur="500"/>
                                        <p:tgtEl>
                                          <p:spTgt spid="34"/>
                                        </p:tgtEl>
                                        <p:attrNameLst>
                                          <p:attrName>ppt_y</p:attrName>
                                        </p:attrNameLst>
                                      </p:cBhvr>
                                      <p:tavLst>
                                        <p:tav tm="0">
                                          <p:val>
                                            <p:strVal val="#ppt_y-#ppt_h*1.125000"/>
                                          </p:val>
                                        </p:tav>
                                        <p:tav tm="100000">
                                          <p:val>
                                            <p:strVal val="#ppt_y"/>
                                          </p:val>
                                        </p:tav>
                                      </p:tavLst>
                                    </p:anim>
                                    <p:animEffect transition="in" filter="wipe(down)">
                                      <p:cBhvr>
                                        <p:cTn id="60" dur="500"/>
                                        <p:tgtEl>
                                          <p:spTgt spid="34"/>
                                        </p:tgtEl>
                                      </p:cBhvr>
                                    </p:animEffect>
                                  </p:childTnLst>
                                </p:cTn>
                              </p:par>
                              <p:par>
                                <p:cTn id="61" presetID="12" presetClass="entr" presetSubtype="1" fill="hold" grpId="0" nodeType="withEffect">
                                  <p:stCondLst>
                                    <p:cond delay="0"/>
                                  </p:stCondLst>
                                  <p:childTnLst>
                                    <p:set>
                                      <p:cBhvr>
                                        <p:cTn id="62" dur="1" fill="hold">
                                          <p:stCondLst>
                                            <p:cond delay="0"/>
                                          </p:stCondLst>
                                        </p:cTn>
                                        <p:tgtEl>
                                          <p:spTgt spid="35"/>
                                        </p:tgtEl>
                                        <p:attrNameLst>
                                          <p:attrName>style.visibility</p:attrName>
                                        </p:attrNameLst>
                                      </p:cBhvr>
                                      <p:to>
                                        <p:strVal val="visible"/>
                                      </p:to>
                                    </p:set>
                                    <p:anim calcmode="lin" valueType="num">
                                      <p:cBhvr additive="base">
                                        <p:cTn id="63" dur="500"/>
                                        <p:tgtEl>
                                          <p:spTgt spid="35"/>
                                        </p:tgtEl>
                                        <p:attrNameLst>
                                          <p:attrName>ppt_y</p:attrName>
                                        </p:attrNameLst>
                                      </p:cBhvr>
                                      <p:tavLst>
                                        <p:tav tm="0">
                                          <p:val>
                                            <p:strVal val="#ppt_y-#ppt_h*1.125000"/>
                                          </p:val>
                                        </p:tav>
                                        <p:tav tm="100000">
                                          <p:val>
                                            <p:strVal val="#ppt_y"/>
                                          </p:val>
                                        </p:tav>
                                      </p:tavLst>
                                    </p:anim>
                                    <p:animEffect transition="in" filter="wipe(down)">
                                      <p:cBhvr>
                                        <p:cTn id="64" dur="500"/>
                                        <p:tgtEl>
                                          <p:spTgt spid="35"/>
                                        </p:tgtEl>
                                      </p:cBhvr>
                                    </p:animEffect>
                                  </p:childTnLst>
                                </p:cTn>
                              </p:par>
                              <p:par>
                                <p:cTn id="65" presetID="12" presetClass="entr" presetSubtype="1" fill="hold" grpId="0" nodeType="withEffect">
                                  <p:stCondLst>
                                    <p:cond delay="0"/>
                                  </p:stCondLst>
                                  <p:childTnLst>
                                    <p:set>
                                      <p:cBhvr>
                                        <p:cTn id="66" dur="1" fill="hold">
                                          <p:stCondLst>
                                            <p:cond delay="0"/>
                                          </p:stCondLst>
                                        </p:cTn>
                                        <p:tgtEl>
                                          <p:spTgt spid="36"/>
                                        </p:tgtEl>
                                        <p:attrNameLst>
                                          <p:attrName>style.visibility</p:attrName>
                                        </p:attrNameLst>
                                      </p:cBhvr>
                                      <p:to>
                                        <p:strVal val="visible"/>
                                      </p:to>
                                    </p:set>
                                    <p:anim calcmode="lin" valueType="num">
                                      <p:cBhvr additive="base">
                                        <p:cTn id="67" dur="500"/>
                                        <p:tgtEl>
                                          <p:spTgt spid="36"/>
                                        </p:tgtEl>
                                        <p:attrNameLst>
                                          <p:attrName>ppt_y</p:attrName>
                                        </p:attrNameLst>
                                      </p:cBhvr>
                                      <p:tavLst>
                                        <p:tav tm="0">
                                          <p:val>
                                            <p:strVal val="#ppt_y-#ppt_h*1.125000"/>
                                          </p:val>
                                        </p:tav>
                                        <p:tav tm="100000">
                                          <p:val>
                                            <p:strVal val="#ppt_y"/>
                                          </p:val>
                                        </p:tav>
                                      </p:tavLst>
                                    </p:anim>
                                    <p:animEffect transition="in" filter="wipe(down)">
                                      <p:cBhvr>
                                        <p:cTn id="68" dur="500"/>
                                        <p:tgtEl>
                                          <p:spTgt spid="36"/>
                                        </p:tgtEl>
                                      </p:cBhvr>
                                    </p:animEffect>
                                  </p:childTnLst>
                                </p:cTn>
                              </p:par>
                              <p:par>
                                <p:cTn id="69" presetID="12" presetClass="entr" presetSubtype="1" fill="hold" grpId="0" nodeType="withEffect">
                                  <p:stCondLst>
                                    <p:cond delay="0"/>
                                  </p:stCondLst>
                                  <p:childTnLst>
                                    <p:set>
                                      <p:cBhvr>
                                        <p:cTn id="70" dur="1" fill="hold">
                                          <p:stCondLst>
                                            <p:cond delay="0"/>
                                          </p:stCondLst>
                                        </p:cTn>
                                        <p:tgtEl>
                                          <p:spTgt spid="37"/>
                                        </p:tgtEl>
                                        <p:attrNameLst>
                                          <p:attrName>style.visibility</p:attrName>
                                        </p:attrNameLst>
                                      </p:cBhvr>
                                      <p:to>
                                        <p:strVal val="visible"/>
                                      </p:to>
                                    </p:set>
                                    <p:anim calcmode="lin" valueType="num">
                                      <p:cBhvr additive="base">
                                        <p:cTn id="71" dur="500"/>
                                        <p:tgtEl>
                                          <p:spTgt spid="37"/>
                                        </p:tgtEl>
                                        <p:attrNameLst>
                                          <p:attrName>ppt_y</p:attrName>
                                        </p:attrNameLst>
                                      </p:cBhvr>
                                      <p:tavLst>
                                        <p:tav tm="0">
                                          <p:val>
                                            <p:strVal val="#ppt_y-#ppt_h*1.125000"/>
                                          </p:val>
                                        </p:tav>
                                        <p:tav tm="100000">
                                          <p:val>
                                            <p:strVal val="#ppt_y"/>
                                          </p:val>
                                        </p:tav>
                                      </p:tavLst>
                                    </p:anim>
                                    <p:animEffect transition="in" filter="wipe(down)">
                                      <p:cBhvr>
                                        <p:cTn id="72" dur="500"/>
                                        <p:tgtEl>
                                          <p:spTgt spid="37"/>
                                        </p:tgtEl>
                                      </p:cBhvr>
                                    </p:animEffect>
                                  </p:childTnLst>
                                </p:cTn>
                              </p:par>
                              <p:par>
                                <p:cTn id="73" presetID="12" presetClass="entr" presetSubtype="1" fill="hold" grpId="0" nodeType="withEffect">
                                  <p:stCondLst>
                                    <p:cond delay="0"/>
                                  </p:stCondLst>
                                  <p:childTnLst>
                                    <p:set>
                                      <p:cBhvr>
                                        <p:cTn id="74" dur="1" fill="hold">
                                          <p:stCondLst>
                                            <p:cond delay="0"/>
                                          </p:stCondLst>
                                        </p:cTn>
                                        <p:tgtEl>
                                          <p:spTgt spid="38"/>
                                        </p:tgtEl>
                                        <p:attrNameLst>
                                          <p:attrName>style.visibility</p:attrName>
                                        </p:attrNameLst>
                                      </p:cBhvr>
                                      <p:to>
                                        <p:strVal val="visible"/>
                                      </p:to>
                                    </p:set>
                                    <p:anim calcmode="lin" valueType="num">
                                      <p:cBhvr additive="base">
                                        <p:cTn id="75" dur="500"/>
                                        <p:tgtEl>
                                          <p:spTgt spid="38"/>
                                        </p:tgtEl>
                                        <p:attrNameLst>
                                          <p:attrName>ppt_y</p:attrName>
                                        </p:attrNameLst>
                                      </p:cBhvr>
                                      <p:tavLst>
                                        <p:tav tm="0">
                                          <p:val>
                                            <p:strVal val="#ppt_y-#ppt_h*1.125000"/>
                                          </p:val>
                                        </p:tav>
                                        <p:tav tm="100000">
                                          <p:val>
                                            <p:strVal val="#ppt_y"/>
                                          </p:val>
                                        </p:tav>
                                      </p:tavLst>
                                    </p:anim>
                                    <p:animEffect transition="in" filter="wipe(down)">
                                      <p:cBhvr>
                                        <p:cTn id="76" dur="500"/>
                                        <p:tgtEl>
                                          <p:spTgt spid="38"/>
                                        </p:tgtEl>
                                      </p:cBhvr>
                                    </p:animEffect>
                                  </p:childTnLst>
                                </p:cTn>
                              </p:par>
                              <p:par>
                                <p:cTn id="77" presetID="12" presetClass="entr" presetSubtype="1" fill="hold" grpId="0" nodeType="with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additive="base">
                                        <p:cTn id="79" dur="500"/>
                                        <p:tgtEl>
                                          <p:spTgt spid="39"/>
                                        </p:tgtEl>
                                        <p:attrNameLst>
                                          <p:attrName>ppt_y</p:attrName>
                                        </p:attrNameLst>
                                      </p:cBhvr>
                                      <p:tavLst>
                                        <p:tav tm="0">
                                          <p:val>
                                            <p:strVal val="#ppt_y-#ppt_h*1.125000"/>
                                          </p:val>
                                        </p:tav>
                                        <p:tav tm="100000">
                                          <p:val>
                                            <p:strVal val="#ppt_y"/>
                                          </p:val>
                                        </p:tav>
                                      </p:tavLst>
                                    </p:anim>
                                    <p:animEffect transition="in" filter="wipe(down)">
                                      <p:cBhvr>
                                        <p:cTn id="80" dur="500"/>
                                        <p:tgtEl>
                                          <p:spTgt spid="39"/>
                                        </p:tgtEl>
                                      </p:cBhvr>
                                    </p:animEffect>
                                  </p:childTnLst>
                                </p:cTn>
                              </p:par>
                              <p:par>
                                <p:cTn id="81" presetID="12" presetClass="entr" presetSubtype="1" fill="hold" grpId="0" nodeType="withEffect">
                                  <p:stCondLst>
                                    <p:cond delay="0"/>
                                  </p:stCondLst>
                                  <p:childTnLst>
                                    <p:set>
                                      <p:cBhvr>
                                        <p:cTn id="82" dur="1" fill="hold">
                                          <p:stCondLst>
                                            <p:cond delay="0"/>
                                          </p:stCondLst>
                                        </p:cTn>
                                        <p:tgtEl>
                                          <p:spTgt spid="40"/>
                                        </p:tgtEl>
                                        <p:attrNameLst>
                                          <p:attrName>style.visibility</p:attrName>
                                        </p:attrNameLst>
                                      </p:cBhvr>
                                      <p:to>
                                        <p:strVal val="visible"/>
                                      </p:to>
                                    </p:set>
                                    <p:anim calcmode="lin" valueType="num">
                                      <p:cBhvr additive="base">
                                        <p:cTn id="83" dur="500"/>
                                        <p:tgtEl>
                                          <p:spTgt spid="40"/>
                                        </p:tgtEl>
                                        <p:attrNameLst>
                                          <p:attrName>ppt_y</p:attrName>
                                        </p:attrNameLst>
                                      </p:cBhvr>
                                      <p:tavLst>
                                        <p:tav tm="0">
                                          <p:val>
                                            <p:strVal val="#ppt_y-#ppt_h*1.125000"/>
                                          </p:val>
                                        </p:tav>
                                        <p:tav tm="100000">
                                          <p:val>
                                            <p:strVal val="#ppt_y"/>
                                          </p:val>
                                        </p:tav>
                                      </p:tavLst>
                                    </p:anim>
                                    <p:animEffect transition="in" filter="wipe(down)">
                                      <p:cBhvr>
                                        <p:cTn id="84" dur="500"/>
                                        <p:tgtEl>
                                          <p:spTgt spid="40"/>
                                        </p:tgtEl>
                                      </p:cBhvr>
                                    </p:animEffect>
                                  </p:childTnLst>
                                </p:cTn>
                              </p:par>
                              <p:par>
                                <p:cTn id="85" presetID="12" presetClass="entr" presetSubtype="1" fill="hold" grpId="0" nodeType="withEffect">
                                  <p:stCondLst>
                                    <p:cond delay="0"/>
                                  </p:stCondLst>
                                  <p:childTnLst>
                                    <p:set>
                                      <p:cBhvr>
                                        <p:cTn id="86" dur="1" fill="hold">
                                          <p:stCondLst>
                                            <p:cond delay="0"/>
                                          </p:stCondLst>
                                        </p:cTn>
                                        <p:tgtEl>
                                          <p:spTgt spid="41"/>
                                        </p:tgtEl>
                                        <p:attrNameLst>
                                          <p:attrName>style.visibility</p:attrName>
                                        </p:attrNameLst>
                                      </p:cBhvr>
                                      <p:to>
                                        <p:strVal val="visible"/>
                                      </p:to>
                                    </p:set>
                                    <p:anim calcmode="lin" valueType="num">
                                      <p:cBhvr additive="base">
                                        <p:cTn id="87" dur="500"/>
                                        <p:tgtEl>
                                          <p:spTgt spid="41"/>
                                        </p:tgtEl>
                                        <p:attrNameLst>
                                          <p:attrName>ppt_y</p:attrName>
                                        </p:attrNameLst>
                                      </p:cBhvr>
                                      <p:tavLst>
                                        <p:tav tm="0">
                                          <p:val>
                                            <p:strVal val="#ppt_y-#ppt_h*1.125000"/>
                                          </p:val>
                                        </p:tav>
                                        <p:tav tm="100000">
                                          <p:val>
                                            <p:strVal val="#ppt_y"/>
                                          </p:val>
                                        </p:tav>
                                      </p:tavLst>
                                    </p:anim>
                                    <p:animEffect transition="in" filter="wipe(down)">
                                      <p:cBhvr>
                                        <p:cTn id="88" dur="500"/>
                                        <p:tgtEl>
                                          <p:spTgt spid="41"/>
                                        </p:tgtEl>
                                      </p:cBhvr>
                                    </p:animEffect>
                                  </p:childTnLst>
                                </p:cTn>
                              </p:par>
                              <p:par>
                                <p:cTn id="89" presetID="12" presetClass="entr" presetSubtype="1" fill="hold" grpId="0" nodeType="withEffect">
                                  <p:stCondLst>
                                    <p:cond delay="0"/>
                                  </p:stCondLst>
                                  <p:childTnLst>
                                    <p:set>
                                      <p:cBhvr>
                                        <p:cTn id="90" dur="1" fill="hold">
                                          <p:stCondLst>
                                            <p:cond delay="0"/>
                                          </p:stCondLst>
                                        </p:cTn>
                                        <p:tgtEl>
                                          <p:spTgt spid="42"/>
                                        </p:tgtEl>
                                        <p:attrNameLst>
                                          <p:attrName>style.visibility</p:attrName>
                                        </p:attrNameLst>
                                      </p:cBhvr>
                                      <p:to>
                                        <p:strVal val="visible"/>
                                      </p:to>
                                    </p:set>
                                    <p:anim calcmode="lin" valueType="num">
                                      <p:cBhvr additive="base">
                                        <p:cTn id="91" dur="500"/>
                                        <p:tgtEl>
                                          <p:spTgt spid="42"/>
                                        </p:tgtEl>
                                        <p:attrNameLst>
                                          <p:attrName>ppt_y</p:attrName>
                                        </p:attrNameLst>
                                      </p:cBhvr>
                                      <p:tavLst>
                                        <p:tav tm="0">
                                          <p:val>
                                            <p:strVal val="#ppt_y-#ppt_h*1.125000"/>
                                          </p:val>
                                        </p:tav>
                                        <p:tav tm="100000">
                                          <p:val>
                                            <p:strVal val="#ppt_y"/>
                                          </p:val>
                                        </p:tav>
                                      </p:tavLst>
                                    </p:anim>
                                    <p:animEffect transition="in" filter="wipe(down)">
                                      <p:cBhvr>
                                        <p:cTn id="9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43" grpId="0"/>
      <p:bldP spid="44" grpId="0"/>
      <p:bldP spid="49" grpId="0"/>
      <p:bldP spid="50" grpId="0"/>
      <p:bldP spid="52" grpId="0"/>
      <p:bldP spid="53" grpId="0"/>
      <p:bldP spid="30" grpId="0"/>
      <p:bldP spid="31" grpId="0" animBg="1"/>
      <p:bldP spid="32" grpId="0" animBg="1"/>
      <p:bldP spid="33" grpId="0" animBg="1"/>
      <p:bldP spid="34" grpId="0" animBg="1"/>
      <p:bldP spid="35" grpId="0" animBg="1"/>
      <p:bldP spid="36" grpId="0" animBg="1"/>
      <p:bldP spid="37" grpId="0"/>
      <p:bldP spid="38" grpId="0"/>
      <p:bldP spid="39" grpId="0"/>
      <p:bldP spid="40" grpId="0"/>
      <p:bldP spid="41" grpId="0"/>
      <p:bldP spid="4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761706" y="634899"/>
            <a:ext cx="2902857" cy="523220"/>
          </a:xfrm>
          <a:prstGeom prst="rect">
            <a:avLst/>
          </a:prstGeom>
          <a:noFill/>
        </p:spPr>
        <p:txBody>
          <a:bodyPr wrap="square" rtlCol="0">
            <a:spAutoFit/>
          </a:bodyPr>
          <a:lstStyle/>
          <a:p>
            <a:r>
              <a:rPr lang="zh-CN" altLang="en-US" sz="2800" dirty="0">
                <a:solidFill>
                  <a:schemeClr val="bg1"/>
                </a:solidFill>
                <a:latin typeface="Arial" panose="020B0604020202020204"/>
                <a:ea typeface="微软雅黑" panose="020B0503020204020204" charset="-122"/>
                <a:sym typeface="Arial" panose="020B0604020202020204"/>
              </a:rPr>
              <a:t>请输入标题内容</a:t>
            </a:r>
            <a:endParaRPr lang="zh-CN" altLang="en-US" sz="2800" dirty="0">
              <a:solidFill>
                <a:schemeClr val="bg1"/>
              </a:solidFill>
              <a:latin typeface="Arial" panose="020B0604020202020204"/>
              <a:ea typeface="微软雅黑" panose="020B0503020204020204" charset="-122"/>
              <a:sym typeface="Arial" panose="020B0604020202020204"/>
            </a:endParaRPr>
          </a:p>
        </p:txBody>
      </p:sp>
      <p:sp>
        <p:nvSpPr>
          <p:cNvPr id="48" name="Shape 1301"/>
          <p:cNvSpPr>
            <a:spLocks noChangeArrowheads="1"/>
          </p:cNvSpPr>
          <p:nvPr/>
        </p:nvSpPr>
        <p:spPr bwMode="auto">
          <a:xfrm>
            <a:off x="5165527" y="2737165"/>
            <a:ext cx="2094945" cy="2095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0" tIns="0" rIns="0" bIns="0" anchor="ctr"/>
          <a:lstStyle/>
          <a:p>
            <a:pPr algn="ctr"/>
            <a:r>
              <a:rPr lang="zh-CN" altLang="en-US" sz="1600" b="1" dirty="0">
                <a:solidFill>
                  <a:schemeClr val="bg1"/>
                </a:solidFill>
                <a:latin typeface="微软雅黑" panose="020B0503020204020204" charset="-122"/>
                <a:ea typeface="微软雅黑" panose="020B0503020204020204" charset="-122"/>
              </a:rPr>
              <a:t>单击编辑标题</a:t>
            </a:r>
            <a:endParaRPr lang="zh-CN" altLang="en-US" sz="1600" b="1" dirty="0">
              <a:solidFill>
                <a:schemeClr val="bg1"/>
              </a:solidFill>
              <a:latin typeface="微软雅黑" panose="020B0503020204020204" charset="-122"/>
              <a:ea typeface="微软雅黑" panose="020B0503020204020204" charset="-122"/>
            </a:endParaRPr>
          </a:p>
        </p:txBody>
      </p:sp>
      <p:sp>
        <p:nvSpPr>
          <p:cNvPr id="49" name="Shape 1302"/>
          <p:cNvSpPr/>
          <p:nvPr/>
        </p:nvSpPr>
        <p:spPr bwMode="auto">
          <a:xfrm>
            <a:off x="6689123" y="1637406"/>
            <a:ext cx="952248" cy="952722"/>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2"/>
          </a:solidFill>
          <a:ln>
            <a:noFill/>
          </a:ln>
        </p:spPr>
        <p:txBody>
          <a:bodyPr lIns="0" tIns="0" rIns="0" bIns="0" anchor="ctr"/>
          <a:lstStyle/>
          <a:p>
            <a:pPr algn="ctr" defTabSz="584200"/>
            <a:r>
              <a:rPr lang="en-US" altLang="zh-CN" b="1" dirty="0">
                <a:solidFill>
                  <a:schemeClr val="bg1"/>
                </a:solidFill>
                <a:latin typeface="微软雅黑" panose="020B0503020204020204" charset="-122"/>
                <a:ea typeface="微软雅黑" panose="020B0503020204020204" charset="-122"/>
                <a:cs typeface="Lato Light"/>
                <a:sym typeface="Century Gothic" panose="020B0502020202020204" pitchFamily="34" charset="0"/>
              </a:rPr>
              <a:t>0</a:t>
            </a:r>
            <a:r>
              <a:rPr lang="zh-CN" altLang="zh-CN" b="1" dirty="0">
                <a:solidFill>
                  <a:schemeClr val="bg1"/>
                </a:solidFill>
                <a:latin typeface="微软雅黑" panose="020B0503020204020204" charset="-122"/>
                <a:ea typeface="微软雅黑" panose="020B0503020204020204" charset="-122"/>
                <a:cs typeface="Lato Light"/>
                <a:sym typeface="Century Gothic" panose="020B0502020202020204" pitchFamily="34" charset="0"/>
              </a:rPr>
              <a:t>2</a:t>
            </a:r>
            <a:endParaRPr lang="zh-CN" altLang="zh-CN" b="1" dirty="0">
              <a:solidFill>
                <a:schemeClr val="bg1"/>
              </a:solidFill>
              <a:latin typeface="微软雅黑" panose="020B0503020204020204" charset="-122"/>
              <a:ea typeface="微软雅黑" panose="020B0503020204020204" charset="-122"/>
              <a:cs typeface="Lato Light"/>
              <a:sym typeface="Century Gothic" panose="020B0502020202020204" pitchFamily="34" charset="0"/>
            </a:endParaRPr>
          </a:p>
        </p:txBody>
      </p:sp>
      <p:sp>
        <p:nvSpPr>
          <p:cNvPr id="50" name="Shape 1305"/>
          <p:cNvSpPr/>
          <p:nvPr/>
        </p:nvSpPr>
        <p:spPr bwMode="auto">
          <a:xfrm>
            <a:off x="5881300" y="1839065"/>
            <a:ext cx="671334" cy="30170"/>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solidFill>
            <a:srgbClr val="9C9088"/>
          </a:solidFill>
          <a:ln w="38100" cap="flat">
            <a:solidFill>
              <a:srgbClr val="9C9088"/>
            </a:solidFill>
            <a:prstDash val="solid"/>
            <a:miter lim="400000"/>
            <a:tailEnd type="triangle" w="med" len="med"/>
          </a:ln>
          <a:effectLst/>
        </p:spPr>
        <p:txBody>
          <a:bodyPr lIns="0" tIns="0" rIns="0" bIns="0" anchor="ctr"/>
          <a:lstStyle/>
          <a:p>
            <a:pPr algn="ctr" defTabSz="292100">
              <a:lnSpc>
                <a:spcPct val="110000"/>
              </a:lnSpc>
              <a:spcBef>
                <a:spcPts val="1500"/>
              </a:spcBef>
              <a:defRPr sz="2000">
                <a:solidFill>
                  <a:srgbClr val="4C4C4C"/>
                </a:solidFill>
                <a:latin typeface="Helvetica Neue Light"/>
                <a:ea typeface="Helvetica Neue Light"/>
                <a:cs typeface="Helvetica Neue Light"/>
                <a:sym typeface="Helvetica Neue Light"/>
              </a:defRPr>
            </a:pPr>
            <a:endParaRPr sz="2700" dirty="0">
              <a:solidFill>
                <a:schemeClr val="bg1"/>
              </a:solidFill>
              <a:latin typeface="微软雅黑" panose="020B0503020204020204" charset="-122"/>
              <a:ea typeface="微软雅黑" panose="020B0503020204020204" charset="-122"/>
              <a:cs typeface="Lato Light"/>
              <a:sym typeface="Century Gothic" panose="020B0502020202020204" pitchFamily="34" charset="0"/>
            </a:endParaRPr>
          </a:p>
        </p:txBody>
      </p:sp>
      <p:sp>
        <p:nvSpPr>
          <p:cNvPr id="51" name="Shape 1306"/>
          <p:cNvSpPr/>
          <p:nvPr/>
        </p:nvSpPr>
        <p:spPr bwMode="auto">
          <a:xfrm rot="7172730">
            <a:off x="7541218" y="4703587"/>
            <a:ext cx="671667" cy="30155"/>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solidFill>
            <a:srgbClr val="9C9088"/>
          </a:solidFill>
          <a:ln w="38100" cap="flat">
            <a:solidFill>
              <a:srgbClr val="9C9088"/>
            </a:solidFill>
            <a:prstDash val="solid"/>
            <a:miter lim="400000"/>
            <a:tailEnd type="triangle" w="med" len="med"/>
          </a:ln>
          <a:effectLst/>
        </p:spPr>
        <p:txBody>
          <a:bodyPr lIns="0" tIns="0" rIns="0" bIns="0" anchor="ctr"/>
          <a:lstStyle/>
          <a:p>
            <a:pPr algn="ctr" defTabSz="292100">
              <a:lnSpc>
                <a:spcPct val="110000"/>
              </a:lnSpc>
              <a:spcBef>
                <a:spcPts val="1500"/>
              </a:spcBef>
            </a:pPr>
            <a:endParaRPr dirty="0">
              <a:solidFill>
                <a:schemeClr val="bg1"/>
              </a:solidFill>
              <a:latin typeface="微软雅黑" panose="020B0503020204020204" charset="-122"/>
              <a:ea typeface="微软雅黑" panose="020B0503020204020204" charset="-122"/>
              <a:cs typeface="Lato Light"/>
              <a:sym typeface="Century Gothic" panose="020B0502020202020204" pitchFamily="34" charset="0"/>
            </a:endParaRPr>
          </a:p>
        </p:txBody>
      </p:sp>
      <p:sp>
        <p:nvSpPr>
          <p:cNvPr id="52" name="Shape 1307"/>
          <p:cNvSpPr/>
          <p:nvPr/>
        </p:nvSpPr>
        <p:spPr bwMode="auto">
          <a:xfrm rot="3600000">
            <a:off x="7538045" y="2801321"/>
            <a:ext cx="671667" cy="30155"/>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solidFill>
            <a:srgbClr val="9C9088"/>
          </a:solidFill>
          <a:ln w="38100" cap="flat">
            <a:solidFill>
              <a:srgbClr val="9C9088"/>
            </a:solidFill>
            <a:prstDash val="solid"/>
            <a:miter lim="400000"/>
            <a:tailEnd type="triangle" w="med" len="med"/>
          </a:ln>
          <a:effectLst/>
        </p:spPr>
        <p:txBody>
          <a:bodyPr lIns="0" tIns="0" rIns="0" bIns="0" anchor="ctr"/>
          <a:lstStyle/>
          <a:p>
            <a:pPr algn="ctr" defTabSz="292100">
              <a:lnSpc>
                <a:spcPct val="110000"/>
              </a:lnSpc>
              <a:spcBef>
                <a:spcPts val="1500"/>
              </a:spcBef>
            </a:pPr>
            <a:endParaRPr dirty="0">
              <a:solidFill>
                <a:schemeClr val="bg1"/>
              </a:solidFill>
              <a:latin typeface="微软雅黑" panose="020B0503020204020204" charset="-122"/>
              <a:ea typeface="微软雅黑" panose="020B0503020204020204" charset="-122"/>
              <a:cs typeface="Lato Light"/>
              <a:sym typeface="Century Gothic" panose="020B0502020202020204" pitchFamily="34" charset="0"/>
            </a:endParaRPr>
          </a:p>
        </p:txBody>
      </p:sp>
      <p:sp>
        <p:nvSpPr>
          <p:cNvPr id="53" name="Shape 1308"/>
          <p:cNvSpPr/>
          <p:nvPr/>
        </p:nvSpPr>
        <p:spPr bwMode="auto">
          <a:xfrm rot="10800000">
            <a:off x="5871779" y="5670590"/>
            <a:ext cx="672922" cy="30170"/>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solidFill>
            <a:srgbClr val="9C9088"/>
          </a:solidFill>
          <a:ln w="38100" cap="flat">
            <a:solidFill>
              <a:srgbClr val="9C9088"/>
            </a:solidFill>
            <a:prstDash val="solid"/>
            <a:miter lim="400000"/>
            <a:tailEnd type="triangle" w="med" len="med"/>
          </a:ln>
          <a:effectLst/>
        </p:spPr>
        <p:txBody>
          <a:bodyPr lIns="0" tIns="0" rIns="0" bIns="0" anchor="ctr"/>
          <a:lstStyle/>
          <a:p>
            <a:pPr algn="ctr" defTabSz="292100">
              <a:lnSpc>
                <a:spcPct val="110000"/>
              </a:lnSpc>
              <a:spcBef>
                <a:spcPts val="1500"/>
              </a:spcBef>
            </a:pPr>
            <a:endParaRPr dirty="0">
              <a:solidFill>
                <a:schemeClr val="bg1"/>
              </a:solidFill>
              <a:latin typeface="微软雅黑" panose="020B0503020204020204" charset="-122"/>
              <a:ea typeface="微软雅黑" panose="020B0503020204020204" charset="-122"/>
              <a:cs typeface="Lato Light"/>
              <a:sym typeface="Century Gothic" panose="020B0502020202020204" pitchFamily="34" charset="0"/>
            </a:endParaRPr>
          </a:p>
        </p:txBody>
      </p:sp>
      <p:sp>
        <p:nvSpPr>
          <p:cNvPr id="54" name="Shape 1309"/>
          <p:cNvSpPr/>
          <p:nvPr/>
        </p:nvSpPr>
        <p:spPr bwMode="auto">
          <a:xfrm rot="18000000">
            <a:off x="4219463" y="2793381"/>
            <a:ext cx="673256" cy="28567"/>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solidFill>
            <a:srgbClr val="9C9088"/>
          </a:solidFill>
          <a:ln w="38100" cap="flat">
            <a:solidFill>
              <a:srgbClr val="9C9088"/>
            </a:solidFill>
            <a:prstDash val="solid"/>
            <a:miter lim="400000"/>
            <a:tailEnd type="triangle" w="med" len="med"/>
          </a:ln>
          <a:effectLst/>
        </p:spPr>
        <p:txBody>
          <a:bodyPr lIns="0" tIns="0" rIns="0" bIns="0" anchor="ctr"/>
          <a:lstStyle/>
          <a:p>
            <a:pPr algn="ctr" defTabSz="292100">
              <a:lnSpc>
                <a:spcPct val="110000"/>
              </a:lnSpc>
              <a:spcBef>
                <a:spcPts val="1500"/>
              </a:spcBef>
            </a:pPr>
            <a:endParaRPr dirty="0">
              <a:solidFill>
                <a:schemeClr val="bg1"/>
              </a:solidFill>
              <a:latin typeface="微软雅黑" panose="020B0503020204020204" charset="-122"/>
              <a:ea typeface="微软雅黑" panose="020B0503020204020204" charset="-122"/>
              <a:cs typeface="Lato Light"/>
              <a:sym typeface="Century Gothic" panose="020B0502020202020204" pitchFamily="34" charset="0"/>
            </a:endParaRPr>
          </a:p>
        </p:txBody>
      </p:sp>
      <p:sp>
        <p:nvSpPr>
          <p:cNvPr id="55" name="Shape 1310"/>
          <p:cNvSpPr/>
          <p:nvPr/>
        </p:nvSpPr>
        <p:spPr bwMode="auto">
          <a:xfrm rot="14400000">
            <a:off x="4216288" y="4708350"/>
            <a:ext cx="671669" cy="30155"/>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solidFill>
            <a:srgbClr val="9C9088"/>
          </a:solidFill>
          <a:ln w="38100" cap="flat">
            <a:solidFill>
              <a:srgbClr val="9C9088"/>
            </a:solidFill>
            <a:prstDash val="solid"/>
            <a:miter lim="400000"/>
            <a:tailEnd type="triangle" w="med" len="med"/>
          </a:ln>
          <a:effectLst/>
        </p:spPr>
        <p:txBody>
          <a:bodyPr lIns="0" tIns="0" rIns="0" bIns="0" anchor="ctr"/>
          <a:lstStyle/>
          <a:p>
            <a:pPr algn="ctr" defTabSz="292100">
              <a:lnSpc>
                <a:spcPct val="110000"/>
              </a:lnSpc>
              <a:spcBef>
                <a:spcPts val="1500"/>
              </a:spcBef>
            </a:pPr>
            <a:endParaRPr dirty="0">
              <a:solidFill>
                <a:schemeClr val="bg1"/>
              </a:solidFill>
              <a:latin typeface="微软雅黑" panose="020B0503020204020204" charset="-122"/>
              <a:ea typeface="微软雅黑" panose="020B0503020204020204" charset="-122"/>
              <a:cs typeface="Lato Light"/>
              <a:sym typeface="Century Gothic" panose="020B0502020202020204" pitchFamily="34" charset="0"/>
            </a:endParaRPr>
          </a:p>
        </p:txBody>
      </p:sp>
      <p:sp>
        <p:nvSpPr>
          <p:cNvPr id="56" name="Shape 1312"/>
          <p:cNvSpPr/>
          <p:nvPr/>
        </p:nvSpPr>
        <p:spPr bwMode="auto">
          <a:xfrm>
            <a:off x="7644544" y="3282439"/>
            <a:ext cx="952248" cy="951134"/>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3"/>
          </a:solidFill>
          <a:ln>
            <a:noFill/>
          </a:ln>
        </p:spPr>
        <p:txBody>
          <a:bodyPr lIns="0" tIns="0" rIns="0" bIns="0" anchor="ctr"/>
          <a:lstStyle/>
          <a:p>
            <a:pPr algn="ctr" defTabSz="584200"/>
            <a:r>
              <a:rPr lang="en-US" altLang="zh-CN" b="1" dirty="0">
                <a:solidFill>
                  <a:schemeClr val="bg1"/>
                </a:solidFill>
                <a:latin typeface="微软雅黑" panose="020B0503020204020204" charset="-122"/>
                <a:ea typeface="微软雅黑" panose="020B0503020204020204" charset="-122"/>
                <a:cs typeface="Lato Light"/>
                <a:sym typeface="Century Gothic" panose="020B0502020202020204" pitchFamily="34" charset="0"/>
              </a:rPr>
              <a:t>0</a:t>
            </a:r>
            <a:r>
              <a:rPr lang="zh-CN" altLang="zh-CN" b="1" dirty="0">
                <a:solidFill>
                  <a:schemeClr val="bg1"/>
                </a:solidFill>
                <a:latin typeface="微软雅黑" panose="020B0503020204020204" charset="-122"/>
                <a:ea typeface="微软雅黑" panose="020B0503020204020204" charset="-122"/>
                <a:cs typeface="Lato Light"/>
                <a:sym typeface="Century Gothic" panose="020B0502020202020204" pitchFamily="34" charset="0"/>
              </a:rPr>
              <a:t>3</a:t>
            </a:r>
            <a:endParaRPr lang="zh-CN" altLang="zh-CN" b="1" dirty="0">
              <a:solidFill>
                <a:schemeClr val="bg1"/>
              </a:solidFill>
              <a:latin typeface="微软雅黑" panose="020B0503020204020204" charset="-122"/>
              <a:ea typeface="微软雅黑" panose="020B0503020204020204" charset="-122"/>
              <a:cs typeface="Lato Light"/>
              <a:sym typeface="Century Gothic" panose="020B0502020202020204" pitchFamily="34" charset="0"/>
            </a:endParaRPr>
          </a:p>
        </p:txBody>
      </p:sp>
      <p:sp>
        <p:nvSpPr>
          <p:cNvPr id="57" name="Shape 1315"/>
          <p:cNvSpPr/>
          <p:nvPr/>
        </p:nvSpPr>
        <p:spPr bwMode="auto">
          <a:xfrm>
            <a:off x="3830793" y="3282439"/>
            <a:ext cx="950660" cy="951134"/>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6"/>
          </a:solidFill>
          <a:ln>
            <a:noFill/>
          </a:ln>
        </p:spPr>
        <p:txBody>
          <a:bodyPr lIns="0" tIns="0" rIns="0" bIns="0" anchor="ctr"/>
          <a:lstStyle/>
          <a:p>
            <a:pPr algn="ctr" defTabSz="584200"/>
            <a:r>
              <a:rPr lang="en-US" altLang="zh-CN" b="1" dirty="0">
                <a:solidFill>
                  <a:schemeClr val="bg1"/>
                </a:solidFill>
                <a:latin typeface="微软雅黑" panose="020B0503020204020204" charset="-122"/>
                <a:ea typeface="微软雅黑" panose="020B0503020204020204" charset="-122"/>
                <a:cs typeface="Lato Light"/>
                <a:sym typeface="Century Gothic" panose="020B0502020202020204" pitchFamily="34" charset="0"/>
              </a:rPr>
              <a:t>0</a:t>
            </a:r>
            <a:r>
              <a:rPr lang="zh-CN" altLang="zh-CN" b="1" dirty="0">
                <a:solidFill>
                  <a:schemeClr val="bg1"/>
                </a:solidFill>
                <a:latin typeface="微软雅黑" panose="020B0503020204020204" charset="-122"/>
                <a:ea typeface="微软雅黑" panose="020B0503020204020204" charset="-122"/>
                <a:cs typeface="Lato Light"/>
                <a:sym typeface="Century Gothic" panose="020B0502020202020204" pitchFamily="34" charset="0"/>
              </a:rPr>
              <a:t>6</a:t>
            </a:r>
            <a:endParaRPr lang="zh-CN" altLang="zh-CN" b="1" dirty="0">
              <a:solidFill>
                <a:schemeClr val="bg1"/>
              </a:solidFill>
              <a:latin typeface="微软雅黑" panose="020B0503020204020204" charset="-122"/>
              <a:ea typeface="微软雅黑" panose="020B0503020204020204" charset="-122"/>
              <a:cs typeface="Lato Light"/>
              <a:sym typeface="Century Gothic" panose="020B0502020202020204" pitchFamily="34" charset="0"/>
            </a:endParaRPr>
          </a:p>
        </p:txBody>
      </p:sp>
      <p:sp>
        <p:nvSpPr>
          <p:cNvPr id="58" name="Shape 1318"/>
          <p:cNvSpPr/>
          <p:nvPr/>
        </p:nvSpPr>
        <p:spPr bwMode="auto">
          <a:xfrm>
            <a:off x="4783041" y="1637406"/>
            <a:ext cx="952248" cy="952722"/>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a:noFill/>
          </a:ln>
        </p:spPr>
        <p:txBody>
          <a:bodyPr lIns="0" tIns="0" rIns="0" bIns="0" anchor="ctr"/>
          <a:lstStyle>
            <a:lvl1pPr defTabSz="584200">
              <a:defRPr>
                <a:solidFill>
                  <a:schemeClr val="tx1"/>
                </a:solidFill>
                <a:latin typeface="Lato Light"/>
                <a:ea typeface="MS PGothic" panose="020B0600070205080204" pitchFamily="34" charset="-128"/>
              </a:defRPr>
            </a:lvl1pPr>
            <a:lvl2pPr defTabSz="584200">
              <a:defRPr>
                <a:solidFill>
                  <a:schemeClr val="tx1"/>
                </a:solidFill>
                <a:latin typeface="Lato Light"/>
                <a:ea typeface="MS PGothic" panose="020B0600070205080204" pitchFamily="34" charset="-128"/>
              </a:defRPr>
            </a:lvl2pPr>
            <a:lvl3pPr defTabSz="584200">
              <a:defRPr>
                <a:solidFill>
                  <a:schemeClr val="tx1"/>
                </a:solidFill>
                <a:latin typeface="Lato Light"/>
                <a:ea typeface="MS PGothic" panose="020B0600070205080204" pitchFamily="34" charset="-128"/>
              </a:defRPr>
            </a:lvl3pPr>
            <a:lvl4pPr defTabSz="584200">
              <a:defRPr>
                <a:solidFill>
                  <a:schemeClr val="tx1"/>
                </a:solidFill>
                <a:latin typeface="Lato Light"/>
                <a:ea typeface="MS PGothic" panose="020B0600070205080204" pitchFamily="34" charset="-128"/>
              </a:defRPr>
            </a:lvl4pPr>
            <a:lvl5pPr defTabSz="584200">
              <a:defRPr>
                <a:solidFill>
                  <a:schemeClr val="tx1"/>
                </a:solidFill>
                <a:latin typeface="Lato Light"/>
                <a:ea typeface="MS PGothic" panose="020B0600070205080204" pitchFamily="34" charset="-128"/>
              </a:defRPr>
            </a:lvl5pPr>
            <a:lvl6pPr marL="2284730" indent="-913130" defTabSz="584200" eaLnBrk="0" fontAlgn="base" hangingPunct="0">
              <a:spcBef>
                <a:spcPct val="0"/>
              </a:spcBef>
              <a:spcAft>
                <a:spcPct val="0"/>
              </a:spcAft>
              <a:defRPr>
                <a:solidFill>
                  <a:schemeClr val="tx1"/>
                </a:solidFill>
                <a:latin typeface="Lato Light"/>
                <a:ea typeface="MS PGothic" panose="020B0600070205080204" pitchFamily="34" charset="-128"/>
              </a:defRPr>
            </a:lvl6pPr>
            <a:lvl7pPr marL="2741930" indent="-913130" defTabSz="584200" eaLnBrk="0" fontAlgn="base" hangingPunct="0">
              <a:spcBef>
                <a:spcPct val="0"/>
              </a:spcBef>
              <a:spcAft>
                <a:spcPct val="0"/>
              </a:spcAft>
              <a:defRPr>
                <a:solidFill>
                  <a:schemeClr val="tx1"/>
                </a:solidFill>
                <a:latin typeface="Lato Light"/>
                <a:ea typeface="MS PGothic" panose="020B0600070205080204" pitchFamily="34" charset="-128"/>
              </a:defRPr>
            </a:lvl7pPr>
            <a:lvl8pPr marL="3199130" indent="-913130" defTabSz="584200" eaLnBrk="0" fontAlgn="base" hangingPunct="0">
              <a:spcBef>
                <a:spcPct val="0"/>
              </a:spcBef>
              <a:spcAft>
                <a:spcPct val="0"/>
              </a:spcAft>
              <a:defRPr>
                <a:solidFill>
                  <a:schemeClr val="tx1"/>
                </a:solidFill>
                <a:latin typeface="Lato Light"/>
                <a:ea typeface="MS PGothic" panose="020B0600070205080204" pitchFamily="34" charset="-128"/>
              </a:defRPr>
            </a:lvl8pPr>
            <a:lvl9pPr marL="3656330" indent="-913130" defTabSz="584200" eaLnBrk="0" fontAlgn="base" hangingPunct="0">
              <a:spcBef>
                <a:spcPct val="0"/>
              </a:spcBef>
              <a:spcAft>
                <a:spcPct val="0"/>
              </a:spcAft>
              <a:defRPr>
                <a:solidFill>
                  <a:schemeClr val="tx1"/>
                </a:solidFill>
                <a:latin typeface="Lato Light"/>
                <a:ea typeface="MS PGothic" panose="020B0600070205080204" pitchFamily="34" charset="-128"/>
              </a:defRPr>
            </a:lvl9pPr>
          </a:lstStyle>
          <a:p>
            <a:pPr algn="ctr" eaLnBrk="1" hangingPunct="1"/>
            <a:r>
              <a:rPr lang="en-US" altLang="zh-CN" b="1" dirty="0">
                <a:solidFill>
                  <a:schemeClr val="bg1"/>
                </a:solidFill>
                <a:latin typeface="微软雅黑" panose="020B0503020204020204" charset="-122"/>
                <a:ea typeface="微软雅黑" panose="020B0503020204020204" charset="-122"/>
                <a:cs typeface="Lato Light"/>
                <a:sym typeface="Century Gothic" panose="020B0502020202020204" pitchFamily="34" charset="0"/>
              </a:rPr>
              <a:t>01</a:t>
            </a:r>
            <a:endParaRPr lang="en-US" altLang="zh-CN" b="1" dirty="0">
              <a:solidFill>
                <a:schemeClr val="bg1"/>
              </a:solidFill>
              <a:latin typeface="微软雅黑" panose="020B0503020204020204" charset="-122"/>
              <a:ea typeface="微软雅黑" panose="020B0503020204020204" charset="-122"/>
              <a:cs typeface="Lato Light"/>
              <a:sym typeface="Century Gothic" panose="020B0502020202020204" pitchFamily="34" charset="0"/>
            </a:endParaRPr>
          </a:p>
        </p:txBody>
      </p:sp>
      <p:sp>
        <p:nvSpPr>
          <p:cNvPr id="59" name="Shape 1321"/>
          <p:cNvSpPr/>
          <p:nvPr/>
        </p:nvSpPr>
        <p:spPr bwMode="auto">
          <a:xfrm>
            <a:off x="4783041" y="4935407"/>
            <a:ext cx="952248" cy="952722"/>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5"/>
          </a:solidFill>
          <a:ln>
            <a:noFill/>
          </a:ln>
        </p:spPr>
        <p:txBody>
          <a:bodyPr lIns="0" tIns="0" rIns="0" bIns="0" anchor="ctr"/>
          <a:lstStyle/>
          <a:p>
            <a:pPr algn="ctr" defTabSz="584200"/>
            <a:r>
              <a:rPr lang="en-US" altLang="zh-CN" b="1" dirty="0">
                <a:solidFill>
                  <a:schemeClr val="bg1"/>
                </a:solidFill>
                <a:latin typeface="微软雅黑" panose="020B0503020204020204" charset="-122"/>
                <a:ea typeface="微软雅黑" panose="020B0503020204020204" charset="-122"/>
                <a:cs typeface="Lato Light"/>
                <a:sym typeface="Century Gothic" panose="020B0502020202020204" pitchFamily="34" charset="0"/>
              </a:rPr>
              <a:t>0</a:t>
            </a:r>
            <a:r>
              <a:rPr lang="zh-CN" altLang="zh-CN" b="1" dirty="0">
                <a:solidFill>
                  <a:schemeClr val="bg1"/>
                </a:solidFill>
                <a:latin typeface="微软雅黑" panose="020B0503020204020204" charset="-122"/>
                <a:ea typeface="微软雅黑" panose="020B0503020204020204" charset="-122"/>
                <a:cs typeface="Lato Light"/>
                <a:sym typeface="Century Gothic" panose="020B0502020202020204" pitchFamily="34" charset="0"/>
              </a:rPr>
              <a:t>5</a:t>
            </a:r>
            <a:endParaRPr lang="zh-CN" altLang="zh-CN" b="1" dirty="0">
              <a:solidFill>
                <a:schemeClr val="bg1"/>
              </a:solidFill>
              <a:latin typeface="微软雅黑" panose="020B0503020204020204" charset="-122"/>
              <a:ea typeface="微软雅黑" panose="020B0503020204020204" charset="-122"/>
              <a:cs typeface="Lato Light"/>
              <a:sym typeface="Century Gothic" panose="020B0502020202020204" pitchFamily="34" charset="0"/>
            </a:endParaRPr>
          </a:p>
        </p:txBody>
      </p:sp>
      <p:sp>
        <p:nvSpPr>
          <p:cNvPr id="60" name="Shape 1324"/>
          <p:cNvSpPr/>
          <p:nvPr/>
        </p:nvSpPr>
        <p:spPr bwMode="auto">
          <a:xfrm>
            <a:off x="6690711" y="4935407"/>
            <a:ext cx="952248" cy="952722"/>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4"/>
          </a:solidFill>
          <a:ln>
            <a:noFill/>
          </a:ln>
        </p:spPr>
        <p:txBody>
          <a:bodyPr lIns="0" tIns="0" rIns="0" bIns="0" anchor="ctr"/>
          <a:lstStyle/>
          <a:p>
            <a:pPr algn="ctr" defTabSz="584200"/>
            <a:r>
              <a:rPr lang="en-US" altLang="zh-CN" b="1" dirty="0">
                <a:solidFill>
                  <a:schemeClr val="bg1"/>
                </a:solidFill>
                <a:latin typeface="微软雅黑" panose="020B0503020204020204" charset="-122"/>
                <a:ea typeface="微软雅黑" panose="020B0503020204020204" charset="-122"/>
                <a:cs typeface="Lato Light"/>
                <a:sym typeface="Century Gothic" panose="020B0502020202020204" pitchFamily="34" charset="0"/>
              </a:rPr>
              <a:t>0</a:t>
            </a:r>
            <a:r>
              <a:rPr lang="zh-CN" altLang="zh-CN" b="1" dirty="0">
                <a:solidFill>
                  <a:schemeClr val="bg1"/>
                </a:solidFill>
                <a:latin typeface="微软雅黑" panose="020B0503020204020204" charset="-122"/>
                <a:ea typeface="微软雅黑" panose="020B0503020204020204" charset="-122"/>
                <a:cs typeface="Lato Light"/>
                <a:sym typeface="Century Gothic" panose="020B0502020202020204" pitchFamily="34" charset="0"/>
              </a:rPr>
              <a:t>4</a:t>
            </a:r>
            <a:endParaRPr lang="zh-CN" altLang="zh-CN" b="1" dirty="0">
              <a:solidFill>
                <a:schemeClr val="bg1"/>
              </a:solidFill>
              <a:latin typeface="微软雅黑" panose="020B0503020204020204" charset="-122"/>
              <a:ea typeface="微软雅黑" panose="020B0503020204020204" charset="-122"/>
              <a:cs typeface="Lato Light"/>
              <a:sym typeface="Century Gothic" panose="020B0502020202020204" pitchFamily="34" charset="0"/>
            </a:endParaRPr>
          </a:p>
        </p:txBody>
      </p:sp>
      <p:sp>
        <p:nvSpPr>
          <p:cNvPr id="61" name="Subtitle 2"/>
          <p:cNvSpPr txBox="1"/>
          <p:nvPr/>
        </p:nvSpPr>
        <p:spPr bwMode="auto">
          <a:xfrm>
            <a:off x="7817538" y="1978800"/>
            <a:ext cx="3126545" cy="690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1" tIns="45704" rIns="91411" bIns="45704">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9pPr>
          </a:lstStyle>
          <a:p>
            <a:pPr defTabSz="240030">
              <a:lnSpc>
                <a:spcPct val="150000"/>
              </a:lnSpc>
            </a:pPr>
            <a:r>
              <a:rPr lang="en-US" sz="1300" dirty="0">
                <a:solidFill>
                  <a:schemeClr val="bg1"/>
                </a:solidFill>
                <a:latin typeface="微软雅黑" panose="020B0503020204020204" charset="-122"/>
                <a:ea typeface="微软雅黑" panose="020B0503020204020204" charset="-122"/>
                <a:cs typeface="+mn-ea"/>
                <a:sym typeface="+mn-lt"/>
              </a:rPr>
              <a:t>Lorem ipsum dolor sit </a:t>
            </a:r>
            <a:r>
              <a:rPr lang="en-US" sz="1300" dirty="0" err="1">
                <a:solidFill>
                  <a:schemeClr val="bg1"/>
                </a:solidFill>
                <a:latin typeface="微软雅黑" panose="020B0503020204020204" charset="-122"/>
                <a:ea typeface="微软雅黑" panose="020B0503020204020204" charset="-122"/>
                <a:cs typeface="+mn-ea"/>
                <a:sym typeface="+mn-lt"/>
              </a:rPr>
              <a:t>amet</a:t>
            </a:r>
            <a:r>
              <a:rPr lang="en-US" sz="1300" dirty="0">
                <a:solidFill>
                  <a:schemeClr val="bg1"/>
                </a:solidFill>
                <a:latin typeface="微软雅黑" panose="020B0503020204020204" charset="-122"/>
                <a:ea typeface="微软雅黑" panose="020B0503020204020204" charset="-122"/>
                <a:cs typeface="+mn-ea"/>
                <a:sym typeface="+mn-lt"/>
              </a:rPr>
              <a:t>, </a:t>
            </a:r>
            <a:r>
              <a:rPr lang="en-US" sz="1300" dirty="0" err="1">
                <a:solidFill>
                  <a:schemeClr val="bg1"/>
                </a:solidFill>
                <a:latin typeface="微软雅黑" panose="020B0503020204020204" charset="-122"/>
                <a:ea typeface="微软雅黑" panose="020B0503020204020204" charset="-122"/>
                <a:cs typeface="+mn-ea"/>
                <a:sym typeface="+mn-lt"/>
              </a:rPr>
              <a:t>consectetur</a:t>
            </a:r>
            <a:r>
              <a:rPr lang="en-US" sz="1300" dirty="0">
                <a:solidFill>
                  <a:schemeClr val="bg1"/>
                </a:solidFill>
                <a:latin typeface="微软雅黑" panose="020B0503020204020204" charset="-122"/>
                <a:ea typeface="微软雅黑" panose="020B0503020204020204" charset="-122"/>
                <a:cs typeface="+mn-ea"/>
                <a:sym typeface="+mn-lt"/>
              </a:rPr>
              <a:t> </a:t>
            </a:r>
            <a:r>
              <a:rPr lang="en-US" sz="1300" dirty="0" err="1">
                <a:solidFill>
                  <a:schemeClr val="bg1"/>
                </a:solidFill>
                <a:latin typeface="微软雅黑" panose="020B0503020204020204" charset="-122"/>
                <a:ea typeface="微软雅黑" panose="020B0503020204020204" charset="-122"/>
                <a:cs typeface="+mn-ea"/>
                <a:sym typeface="+mn-lt"/>
              </a:rPr>
              <a:t>adipiscing</a:t>
            </a:r>
            <a:r>
              <a:rPr lang="en-US" sz="1300" dirty="0">
                <a:solidFill>
                  <a:schemeClr val="bg1"/>
                </a:solidFill>
                <a:latin typeface="微软雅黑" panose="020B0503020204020204" charset="-122"/>
                <a:ea typeface="微软雅黑" panose="020B0503020204020204" charset="-122"/>
                <a:cs typeface="+mn-ea"/>
                <a:sym typeface="+mn-lt"/>
              </a:rPr>
              <a:t> </a:t>
            </a:r>
            <a:r>
              <a:rPr lang="en-US" sz="1300" dirty="0" err="1">
                <a:solidFill>
                  <a:schemeClr val="bg1"/>
                </a:solidFill>
                <a:latin typeface="微软雅黑" panose="020B0503020204020204" charset="-122"/>
                <a:ea typeface="微软雅黑" panose="020B0503020204020204" charset="-122"/>
                <a:cs typeface="+mn-ea"/>
                <a:sym typeface="+mn-lt"/>
              </a:rPr>
              <a:t>elit</a:t>
            </a:r>
            <a:r>
              <a:rPr lang="en-US" sz="1300" dirty="0">
                <a:solidFill>
                  <a:schemeClr val="bg1"/>
                </a:solidFill>
                <a:latin typeface="微软雅黑" panose="020B0503020204020204" charset="-122"/>
                <a:ea typeface="微软雅黑" panose="020B0503020204020204" charset="-122"/>
                <a:cs typeface="+mn-ea"/>
                <a:sym typeface="+mn-lt"/>
              </a:rPr>
              <a:t>,</a:t>
            </a:r>
            <a:endParaRPr lang="en-US" altLang="zh-CN" sz="1300" dirty="0">
              <a:solidFill>
                <a:schemeClr val="bg1"/>
              </a:solidFill>
              <a:latin typeface="微软雅黑" panose="020B0503020204020204" charset="-122"/>
              <a:ea typeface="微软雅黑" panose="020B0503020204020204" charset="-122"/>
              <a:cs typeface="+mn-ea"/>
              <a:sym typeface="Arial" panose="020B0604020202020204" pitchFamily="34" charset="0"/>
            </a:endParaRPr>
          </a:p>
        </p:txBody>
      </p:sp>
      <p:sp>
        <p:nvSpPr>
          <p:cNvPr id="62" name="TextBox 46"/>
          <p:cNvSpPr txBox="1">
            <a:spLocks noChangeArrowheads="1"/>
          </p:cNvSpPr>
          <p:nvPr/>
        </p:nvSpPr>
        <p:spPr bwMode="auto">
          <a:xfrm>
            <a:off x="7822294" y="1642170"/>
            <a:ext cx="2329834" cy="369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4" tIns="60952" rIns="121904" bIns="60952">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9pPr>
          </a:lstStyle>
          <a:p>
            <a:r>
              <a:rPr lang="zh-CN" altLang="en-US" sz="1600" b="1" dirty="0">
                <a:solidFill>
                  <a:schemeClr val="bg1"/>
                </a:solidFill>
                <a:latin typeface="微软雅黑" panose="020B0503020204020204" charset="-122"/>
                <a:ea typeface="微软雅黑" panose="020B0503020204020204" charset="-122"/>
              </a:rPr>
              <a:t>单击编辑标题</a:t>
            </a:r>
            <a:endParaRPr lang="zh-CN" altLang="en-US" sz="1600" b="1" dirty="0">
              <a:solidFill>
                <a:schemeClr val="bg1"/>
              </a:solidFill>
              <a:latin typeface="微软雅黑" panose="020B0503020204020204" charset="-122"/>
              <a:ea typeface="微软雅黑" panose="020B0503020204020204" charset="-122"/>
            </a:endParaRPr>
          </a:p>
        </p:txBody>
      </p:sp>
      <p:sp>
        <p:nvSpPr>
          <p:cNvPr id="63" name="Subtitle 2"/>
          <p:cNvSpPr txBox="1"/>
          <p:nvPr/>
        </p:nvSpPr>
        <p:spPr bwMode="auto">
          <a:xfrm>
            <a:off x="8707889" y="3649234"/>
            <a:ext cx="3126545" cy="690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1" tIns="45704" rIns="91411" bIns="45704">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9pPr>
          </a:lstStyle>
          <a:p>
            <a:pPr defTabSz="240030">
              <a:lnSpc>
                <a:spcPct val="150000"/>
              </a:lnSpc>
            </a:pPr>
            <a:r>
              <a:rPr lang="en-US" sz="1300" dirty="0">
                <a:solidFill>
                  <a:schemeClr val="bg1"/>
                </a:solidFill>
                <a:latin typeface="微软雅黑" panose="020B0503020204020204" charset="-122"/>
                <a:ea typeface="微软雅黑" panose="020B0503020204020204" charset="-122"/>
                <a:cs typeface="+mn-ea"/>
                <a:sym typeface="+mn-lt"/>
              </a:rPr>
              <a:t>Lorem ipsum dolor sit </a:t>
            </a:r>
            <a:r>
              <a:rPr lang="en-US" sz="1300" dirty="0" err="1">
                <a:solidFill>
                  <a:schemeClr val="bg1"/>
                </a:solidFill>
                <a:latin typeface="微软雅黑" panose="020B0503020204020204" charset="-122"/>
                <a:ea typeface="微软雅黑" panose="020B0503020204020204" charset="-122"/>
                <a:cs typeface="+mn-ea"/>
                <a:sym typeface="+mn-lt"/>
              </a:rPr>
              <a:t>amet</a:t>
            </a:r>
            <a:r>
              <a:rPr lang="en-US" sz="1300" dirty="0">
                <a:solidFill>
                  <a:schemeClr val="bg1"/>
                </a:solidFill>
                <a:latin typeface="微软雅黑" panose="020B0503020204020204" charset="-122"/>
                <a:ea typeface="微软雅黑" panose="020B0503020204020204" charset="-122"/>
                <a:cs typeface="+mn-ea"/>
                <a:sym typeface="+mn-lt"/>
              </a:rPr>
              <a:t>, </a:t>
            </a:r>
            <a:r>
              <a:rPr lang="en-US" sz="1300" dirty="0" err="1">
                <a:solidFill>
                  <a:schemeClr val="bg1"/>
                </a:solidFill>
                <a:latin typeface="微软雅黑" panose="020B0503020204020204" charset="-122"/>
                <a:ea typeface="微软雅黑" panose="020B0503020204020204" charset="-122"/>
                <a:cs typeface="+mn-ea"/>
                <a:sym typeface="+mn-lt"/>
              </a:rPr>
              <a:t>consectetur</a:t>
            </a:r>
            <a:r>
              <a:rPr lang="en-US" sz="1300" dirty="0">
                <a:solidFill>
                  <a:schemeClr val="bg1"/>
                </a:solidFill>
                <a:latin typeface="微软雅黑" panose="020B0503020204020204" charset="-122"/>
                <a:ea typeface="微软雅黑" panose="020B0503020204020204" charset="-122"/>
                <a:cs typeface="+mn-ea"/>
                <a:sym typeface="+mn-lt"/>
              </a:rPr>
              <a:t> </a:t>
            </a:r>
            <a:r>
              <a:rPr lang="en-US" sz="1300" dirty="0" err="1">
                <a:solidFill>
                  <a:schemeClr val="bg1"/>
                </a:solidFill>
                <a:latin typeface="微软雅黑" panose="020B0503020204020204" charset="-122"/>
                <a:ea typeface="微软雅黑" panose="020B0503020204020204" charset="-122"/>
                <a:cs typeface="+mn-ea"/>
                <a:sym typeface="+mn-lt"/>
              </a:rPr>
              <a:t>adipiscing</a:t>
            </a:r>
            <a:r>
              <a:rPr lang="en-US" sz="1300" dirty="0">
                <a:solidFill>
                  <a:schemeClr val="bg1"/>
                </a:solidFill>
                <a:latin typeface="微软雅黑" panose="020B0503020204020204" charset="-122"/>
                <a:ea typeface="微软雅黑" panose="020B0503020204020204" charset="-122"/>
                <a:cs typeface="+mn-ea"/>
                <a:sym typeface="+mn-lt"/>
              </a:rPr>
              <a:t> </a:t>
            </a:r>
            <a:r>
              <a:rPr lang="en-US" sz="1300" dirty="0" err="1">
                <a:solidFill>
                  <a:schemeClr val="bg1"/>
                </a:solidFill>
                <a:latin typeface="微软雅黑" panose="020B0503020204020204" charset="-122"/>
                <a:ea typeface="微软雅黑" panose="020B0503020204020204" charset="-122"/>
                <a:cs typeface="+mn-ea"/>
                <a:sym typeface="+mn-lt"/>
              </a:rPr>
              <a:t>elit</a:t>
            </a:r>
            <a:r>
              <a:rPr lang="en-US" sz="1300" dirty="0">
                <a:solidFill>
                  <a:schemeClr val="bg1"/>
                </a:solidFill>
                <a:latin typeface="微软雅黑" panose="020B0503020204020204" charset="-122"/>
                <a:ea typeface="微软雅黑" panose="020B0503020204020204" charset="-122"/>
                <a:cs typeface="+mn-ea"/>
                <a:sym typeface="+mn-lt"/>
              </a:rPr>
              <a:t>,</a:t>
            </a:r>
            <a:endParaRPr lang="en-US" altLang="zh-CN" sz="1300" dirty="0">
              <a:solidFill>
                <a:schemeClr val="bg1"/>
              </a:solidFill>
              <a:latin typeface="微软雅黑" panose="020B0503020204020204" charset="-122"/>
              <a:ea typeface="微软雅黑" panose="020B0503020204020204" charset="-122"/>
              <a:cs typeface="+mn-ea"/>
              <a:sym typeface="Arial" panose="020B0604020202020204" pitchFamily="34" charset="0"/>
            </a:endParaRPr>
          </a:p>
        </p:txBody>
      </p:sp>
      <p:sp>
        <p:nvSpPr>
          <p:cNvPr id="64" name="TextBox 46"/>
          <p:cNvSpPr txBox="1">
            <a:spLocks noChangeArrowheads="1"/>
          </p:cNvSpPr>
          <p:nvPr/>
        </p:nvSpPr>
        <p:spPr bwMode="auto">
          <a:xfrm>
            <a:off x="8712646" y="3312608"/>
            <a:ext cx="2329834" cy="369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4" tIns="60952" rIns="121904" bIns="60952">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9pPr>
          </a:lstStyle>
          <a:p>
            <a:r>
              <a:rPr lang="zh-CN" altLang="en-US" sz="1600" b="1" dirty="0">
                <a:solidFill>
                  <a:schemeClr val="bg1"/>
                </a:solidFill>
                <a:latin typeface="微软雅黑" panose="020B0503020204020204" charset="-122"/>
                <a:ea typeface="微软雅黑" panose="020B0503020204020204" charset="-122"/>
              </a:rPr>
              <a:t>单击编辑标题</a:t>
            </a:r>
            <a:endParaRPr lang="zh-CN" altLang="en-US" sz="1600" b="1" dirty="0">
              <a:solidFill>
                <a:schemeClr val="bg1"/>
              </a:solidFill>
              <a:latin typeface="微软雅黑" panose="020B0503020204020204" charset="-122"/>
              <a:ea typeface="微软雅黑" panose="020B0503020204020204" charset="-122"/>
            </a:endParaRPr>
          </a:p>
        </p:txBody>
      </p:sp>
      <p:sp>
        <p:nvSpPr>
          <p:cNvPr id="65" name="Subtitle 2"/>
          <p:cNvSpPr txBox="1"/>
          <p:nvPr/>
        </p:nvSpPr>
        <p:spPr bwMode="auto">
          <a:xfrm>
            <a:off x="7788970" y="5405417"/>
            <a:ext cx="3126545" cy="690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1" tIns="45704" rIns="91411" bIns="45704">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9pPr>
          </a:lstStyle>
          <a:p>
            <a:pPr defTabSz="240030">
              <a:lnSpc>
                <a:spcPct val="150000"/>
              </a:lnSpc>
            </a:pPr>
            <a:r>
              <a:rPr lang="en-US" sz="1300" dirty="0">
                <a:solidFill>
                  <a:schemeClr val="bg1"/>
                </a:solidFill>
                <a:latin typeface="微软雅黑" panose="020B0503020204020204" charset="-122"/>
                <a:ea typeface="微软雅黑" panose="020B0503020204020204" charset="-122"/>
                <a:cs typeface="+mn-ea"/>
                <a:sym typeface="+mn-lt"/>
              </a:rPr>
              <a:t>Lorem ipsum dolor sit </a:t>
            </a:r>
            <a:r>
              <a:rPr lang="en-US" sz="1300" dirty="0" err="1">
                <a:solidFill>
                  <a:schemeClr val="bg1"/>
                </a:solidFill>
                <a:latin typeface="微软雅黑" panose="020B0503020204020204" charset="-122"/>
                <a:ea typeface="微软雅黑" panose="020B0503020204020204" charset="-122"/>
                <a:cs typeface="+mn-ea"/>
                <a:sym typeface="+mn-lt"/>
              </a:rPr>
              <a:t>amet</a:t>
            </a:r>
            <a:r>
              <a:rPr lang="en-US" sz="1300" dirty="0">
                <a:solidFill>
                  <a:schemeClr val="bg1"/>
                </a:solidFill>
                <a:latin typeface="微软雅黑" panose="020B0503020204020204" charset="-122"/>
                <a:ea typeface="微软雅黑" panose="020B0503020204020204" charset="-122"/>
                <a:cs typeface="+mn-ea"/>
                <a:sym typeface="+mn-lt"/>
              </a:rPr>
              <a:t>, </a:t>
            </a:r>
            <a:r>
              <a:rPr lang="en-US" sz="1300" dirty="0" err="1">
                <a:solidFill>
                  <a:schemeClr val="bg1"/>
                </a:solidFill>
                <a:latin typeface="微软雅黑" panose="020B0503020204020204" charset="-122"/>
                <a:ea typeface="微软雅黑" panose="020B0503020204020204" charset="-122"/>
                <a:cs typeface="+mn-ea"/>
                <a:sym typeface="+mn-lt"/>
              </a:rPr>
              <a:t>consectetur</a:t>
            </a:r>
            <a:r>
              <a:rPr lang="en-US" sz="1300" dirty="0">
                <a:solidFill>
                  <a:schemeClr val="bg1"/>
                </a:solidFill>
                <a:latin typeface="微软雅黑" panose="020B0503020204020204" charset="-122"/>
                <a:ea typeface="微软雅黑" panose="020B0503020204020204" charset="-122"/>
                <a:cs typeface="+mn-ea"/>
                <a:sym typeface="+mn-lt"/>
              </a:rPr>
              <a:t> </a:t>
            </a:r>
            <a:r>
              <a:rPr lang="en-US" sz="1300" dirty="0" err="1">
                <a:solidFill>
                  <a:schemeClr val="bg1"/>
                </a:solidFill>
                <a:latin typeface="微软雅黑" panose="020B0503020204020204" charset="-122"/>
                <a:ea typeface="微软雅黑" panose="020B0503020204020204" charset="-122"/>
                <a:cs typeface="+mn-ea"/>
                <a:sym typeface="+mn-lt"/>
              </a:rPr>
              <a:t>adipiscing</a:t>
            </a:r>
            <a:r>
              <a:rPr lang="en-US" sz="1300" dirty="0">
                <a:solidFill>
                  <a:schemeClr val="bg1"/>
                </a:solidFill>
                <a:latin typeface="微软雅黑" panose="020B0503020204020204" charset="-122"/>
                <a:ea typeface="微软雅黑" panose="020B0503020204020204" charset="-122"/>
                <a:cs typeface="+mn-ea"/>
                <a:sym typeface="+mn-lt"/>
              </a:rPr>
              <a:t> </a:t>
            </a:r>
            <a:r>
              <a:rPr lang="en-US" sz="1300" dirty="0" err="1">
                <a:solidFill>
                  <a:schemeClr val="bg1"/>
                </a:solidFill>
                <a:latin typeface="微软雅黑" panose="020B0503020204020204" charset="-122"/>
                <a:ea typeface="微软雅黑" panose="020B0503020204020204" charset="-122"/>
                <a:cs typeface="+mn-ea"/>
                <a:sym typeface="+mn-lt"/>
              </a:rPr>
              <a:t>elit</a:t>
            </a:r>
            <a:r>
              <a:rPr lang="en-US" sz="1300" dirty="0">
                <a:solidFill>
                  <a:schemeClr val="bg1"/>
                </a:solidFill>
                <a:latin typeface="微软雅黑" panose="020B0503020204020204" charset="-122"/>
                <a:ea typeface="微软雅黑" panose="020B0503020204020204" charset="-122"/>
                <a:cs typeface="+mn-ea"/>
                <a:sym typeface="+mn-lt"/>
              </a:rPr>
              <a:t>,</a:t>
            </a:r>
            <a:endParaRPr lang="en-US" altLang="zh-CN" sz="1300" dirty="0">
              <a:solidFill>
                <a:schemeClr val="bg1"/>
              </a:solidFill>
              <a:latin typeface="微软雅黑" panose="020B0503020204020204" charset="-122"/>
              <a:ea typeface="微软雅黑" panose="020B0503020204020204" charset="-122"/>
              <a:cs typeface="+mn-ea"/>
              <a:sym typeface="Arial" panose="020B0604020202020204" pitchFamily="34" charset="0"/>
            </a:endParaRPr>
          </a:p>
        </p:txBody>
      </p:sp>
      <p:sp>
        <p:nvSpPr>
          <p:cNvPr id="66" name="TextBox 46"/>
          <p:cNvSpPr txBox="1">
            <a:spLocks noChangeArrowheads="1"/>
          </p:cNvSpPr>
          <p:nvPr/>
        </p:nvSpPr>
        <p:spPr bwMode="auto">
          <a:xfrm>
            <a:off x="7793729" y="5068788"/>
            <a:ext cx="2329834" cy="369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4" tIns="60952" rIns="121904" bIns="60952">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9pPr>
          </a:lstStyle>
          <a:p>
            <a:r>
              <a:rPr lang="zh-CN" altLang="en-US" sz="1600" b="1" dirty="0">
                <a:solidFill>
                  <a:schemeClr val="bg1"/>
                </a:solidFill>
                <a:latin typeface="微软雅黑" panose="020B0503020204020204" charset="-122"/>
                <a:ea typeface="微软雅黑" panose="020B0503020204020204" charset="-122"/>
              </a:rPr>
              <a:t>单击编辑标题</a:t>
            </a:r>
            <a:endParaRPr lang="zh-CN" altLang="en-US" sz="1600" b="1" dirty="0">
              <a:solidFill>
                <a:schemeClr val="bg1"/>
              </a:solidFill>
              <a:latin typeface="微软雅黑" panose="020B0503020204020204" charset="-122"/>
              <a:ea typeface="微软雅黑" panose="020B0503020204020204" charset="-122"/>
            </a:endParaRPr>
          </a:p>
        </p:txBody>
      </p:sp>
      <p:sp>
        <p:nvSpPr>
          <p:cNvPr id="67" name="Subtitle 2"/>
          <p:cNvSpPr txBox="1"/>
          <p:nvPr/>
        </p:nvSpPr>
        <p:spPr bwMode="auto">
          <a:xfrm>
            <a:off x="1214696" y="1869233"/>
            <a:ext cx="3126545" cy="690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1" tIns="45704" rIns="91411" bIns="45704">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9pPr>
          </a:lstStyle>
          <a:p>
            <a:pPr algn="r" defTabSz="240030">
              <a:lnSpc>
                <a:spcPct val="150000"/>
              </a:lnSpc>
            </a:pPr>
            <a:r>
              <a:rPr lang="en-US" sz="1300" dirty="0">
                <a:solidFill>
                  <a:schemeClr val="bg1"/>
                </a:solidFill>
                <a:latin typeface="微软雅黑" panose="020B0503020204020204" charset="-122"/>
                <a:ea typeface="微软雅黑" panose="020B0503020204020204" charset="-122"/>
                <a:cs typeface="+mn-ea"/>
                <a:sym typeface="+mn-lt"/>
              </a:rPr>
              <a:t>Lorem ipsum dolor sit </a:t>
            </a:r>
            <a:r>
              <a:rPr lang="en-US" sz="1300" dirty="0" err="1">
                <a:solidFill>
                  <a:schemeClr val="bg1"/>
                </a:solidFill>
                <a:latin typeface="微软雅黑" panose="020B0503020204020204" charset="-122"/>
                <a:ea typeface="微软雅黑" panose="020B0503020204020204" charset="-122"/>
                <a:cs typeface="+mn-ea"/>
                <a:sym typeface="+mn-lt"/>
              </a:rPr>
              <a:t>amet</a:t>
            </a:r>
            <a:r>
              <a:rPr lang="en-US" sz="1300" dirty="0">
                <a:solidFill>
                  <a:schemeClr val="bg1"/>
                </a:solidFill>
                <a:latin typeface="微软雅黑" panose="020B0503020204020204" charset="-122"/>
                <a:ea typeface="微软雅黑" panose="020B0503020204020204" charset="-122"/>
                <a:cs typeface="+mn-ea"/>
                <a:sym typeface="+mn-lt"/>
              </a:rPr>
              <a:t>, </a:t>
            </a:r>
            <a:r>
              <a:rPr lang="en-US" sz="1300" dirty="0" err="1">
                <a:solidFill>
                  <a:schemeClr val="bg1"/>
                </a:solidFill>
                <a:latin typeface="微软雅黑" panose="020B0503020204020204" charset="-122"/>
                <a:ea typeface="微软雅黑" panose="020B0503020204020204" charset="-122"/>
                <a:cs typeface="+mn-ea"/>
                <a:sym typeface="+mn-lt"/>
              </a:rPr>
              <a:t>consectetur</a:t>
            </a:r>
            <a:r>
              <a:rPr lang="en-US" sz="1300" dirty="0">
                <a:solidFill>
                  <a:schemeClr val="bg1"/>
                </a:solidFill>
                <a:latin typeface="微软雅黑" panose="020B0503020204020204" charset="-122"/>
                <a:ea typeface="微软雅黑" panose="020B0503020204020204" charset="-122"/>
                <a:cs typeface="+mn-ea"/>
                <a:sym typeface="+mn-lt"/>
              </a:rPr>
              <a:t> </a:t>
            </a:r>
            <a:r>
              <a:rPr lang="en-US" sz="1300" dirty="0" err="1">
                <a:solidFill>
                  <a:schemeClr val="bg1"/>
                </a:solidFill>
                <a:latin typeface="微软雅黑" panose="020B0503020204020204" charset="-122"/>
                <a:ea typeface="微软雅黑" panose="020B0503020204020204" charset="-122"/>
                <a:cs typeface="+mn-ea"/>
                <a:sym typeface="+mn-lt"/>
              </a:rPr>
              <a:t>adipiscing</a:t>
            </a:r>
            <a:r>
              <a:rPr lang="en-US" sz="1300" dirty="0">
                <a:solidFill>
                  <a:schemeClr val="bg1"/>
                </a:solidFill>
                <a:latin typeface="微软雅黑" panose="020B0503020204020204" charset="-122"/>
                <a:ea typeface="微软雅黑" panose="020B0503020204020204" charset="-122"/>
                <a:cs typeface="+mn-ea"/>
                <a:sym typeface="+mn-lt"/>
              </a:rPr>
              <a:t> </a:t>
            </a:r>
            <a:r>
              <a:rPr lang="en-US" sz="1300" dirty="0" err="1">
                <a:solidFill>
                  <a:schemeClr val="bg1"/>
                </a:solidFill>
                <a:latin typeface="微软雅黑" panose="020B0503020204020204" charset="-122"/>
                <a:ea typeface="微软雅黑" panose="020B0503020204020204" charset="-122"/>
                <a:cs typeface="+mn-ea"/>
                <a:sym typeface="+mn-lt"/>
              </a:rPr>
              <a:t>elit</a:t>
            </a:r>
            <a:r>
              <a:rPr lang="en-US" sz="1300" dirty="0">
                <a:solidFill>
                  <a:schemeClr val="bg1"/>
                </a:solidFill>
                <a:latin typeface="微软雅黑" panose="020B0503020204020204" charset="-122"/>
                <a:ea typeface="微软雅黑" panose="020B0503020204020204" charset="-122"/>
                <a:cs typeface="+mn-ea"/>
                <a:sym typeface="+mn-lt"/>
              </a:rPr>
              <a:t>,</a:t>
            </a:r>
            <a:endParaRPr lang="en-US" altLang="zh-CN" sz="1300" dirty="0">
              <a:solidFill>
                <a:schemeClr val="bg1"/>
              </a:solidFill>
              <a:latin typeface="微软雅黑" panose="020B0503020204020204" charset="-122"/>
              <a:ea typeface="微软雅黑" panose="020B0503020204020204" charset="-122"/>
              <a:cs typeface="+mn-ea"/>
              <a:sym typeface="Arial" panose="020B0604020202020204" pitchFamily="34" charset="0"/>
            </a:endParaRPr>
          </a:p>
        </p:txBody>
      </p:sp>
      <p:sp>
        <p:nvSpPr>
          <p:cNvPr id="68" name="TextBox 46"/>
          <p:cNvSpPr txBox="1">
            <a:spLocks noChangeArrowheads="1"/>
          </p:cNvSpPr>
          <p:nvPr/>
        </p:nvSpPr>
        <p:spPr bwMode="auto">
          <a:xfrm>
            <a:off x="2915542" y="1532608"/>
            <a:ext cx="2329834" cy="369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4" tIns="60952" rIns="121904" bIns="60952">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9pPr>
          </a:lstStyle>
          <a:p>
            <a:r>
              <a:rPr lang="zh-CN" altLang="en-US" sz="1600" b="1" dirty="0">
                <a:solidFill>
                  <a:schemeClr val="bg1"/>
                </a:solidFill>
                <a:latin typeface="微软雅黑" panose="020B0503020204020204" charset="-122"/>
                <a:ea typeface="微软雅黑" panose="020B0503020204020204" charset="-122"/>
              </a:rPr>
              <a:t>单击编辑标题</a:t>
            </a:r>
            <a:endParaRPr lang="zh-CN" altLang="en-US" sz="1600" b="1" dirty="0">
              <a:solidFill>
                <a:schemeClr val="bg1"/>
              </a:solidFill>
              <a:latin typeface="微软雅黑" panose="020B0503020204020204" charset="-122"/>
              <a:ea typeface="微软雅黑" panose="020B0503020204020204" charset="-122"/>
            </a:endParaRPr>
          </a:p>
        </p:txBody>
      </p:sp>
      <p:sp>
        <p:nvSpPr>
          <p:cNvPr id="69" name="Subtitle 2"/>
          <p:cNvSpPr txBox="1"/>
          <p:nvPr/>
        </p:nvSpPr>
        <p:spPr bwMode="auto">
          <a:xfrm>
            <a:off x="574109" y="3709574"/>
            <a:ext cx="3126545" cy="690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1" tIns="45704" rIns="91411" bIns="45704">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9pPr>
          </a:lstStyle>
          <a:p>
            <a:pPr algn="r" defTabSz="240030">
              <a:lnSpc>
                <a:spcPct val="150000"/>
              </a:lnSpc>
            </a:pPr>
            <a:r>
              <a:rPr lang="en-US" sz="1300" dirty="0">
                <a:solidFill>
                  <a:schemeClr val="bg1"/>
                </a:solidFill>
                <a:latin typeface="微软雅黑" panose="020B0503020204020204" charset="-122"/>
                <a:ea typeface="微软雅黑" panose="020B0503020204020204" charset="-122"/>
                <a:cs typeface="+mn-ea"/>
                <a:sym typeface="+mn-lt"/>
              </a:rPr>
              <a:t>Lorem ipsum dolor sit </a:t>
            </a:r>
            <a:r>
              <a:rPr lang="en-US" sz="1300" dirty="0" err="1">
                <a:solidFill>
                  <a:schemeClr val="bg1"/>
                </a:solidFill>
                <a:latin typeface="微软雅黑" panose="020B0503020204020204" charset="-122"/>
                <a:ea typeface="微软雅黑" panose="020B0503020204020204" charset="-122"/>
                <a:cs typeface="+mn-ea"/>
                <a:sym typeface="+mn-lt"/>
              </a:rPr>
              <a:t>amet</a:t>
            </a:r>
            <a:r>
              <a:rPr lang="en-US" sz="1300" dirty="0">
                <a:solidFill>
                  <a:schemeClr val="bg1"/>
                </a:solidFill>
                <a:latin typeface="微软雅黑" panose="020B0503020204020204" charset="-122"/>
                <a:ea typeface="微软雅黑" panose="020B0503020204020204" charset="-122"/>
                <a:cs typeface="+mn-ea"/>
                <a:sym typeface="+mn-lt"/>
              </a:rPr>
              <a:t>, </a:t>
            </a:r>
            <a:r>
              <a:rPr lang="en-US" sz="1300" dirty="0" err="1">
                <a:solidFill>
                  <a:schemeClr val="bg1"/>
                </a:solidFill>
                <a:latin typeface="微软雅黑" panose="020B0503020204020204" charset="-122"/>
                <a:ea typeface="微软雅黑" panose="020B0503020204020204" charset="-122"/>
                <a:cs typeface="+mn-ea"/>
                <a:sym typeface="+mn-lt"/>
              </a:rPr>
              <a:t>consectetur</a:t>
            </a:r>
            <a:r>
              <a:rPr lang="en-US" sz="1300" dirty="0">
                <a:solidFill>
                  <a:schemeClr val="bg1"/>
                </a:solidFill>
                <a:latin typeface="微软雅黑" panose="020B0503020204020204" charset="-122"/>
                <a:ea typeface="微软雅黑" panose="020B0503020204020204" charset="-122"/>
                <a:cs typeface="+mn-ea"/>
                <a:sym typeface="+mn-lt"/>
              </a:rPr>
              <a:t> </a:t>
            </a:r>
            <a:r>
              <a:rPr lang="en-US" sz="1300" dirty="0" err="1">
                <a:solidFill>
                  <a:schemeClr val="bg1"/>
                </a:solidFill>
                <a:latin typeface="微软雅黑" panose="020B0503020204020204" charset="-122"/>
                <a:ea typeface="微软雅黑" panose="020B0503020204020204" charset="-122"/>
                <a:cs typeface="+mn-ea"/>
                <a:sym typeface="+mn-lt"/>
              </a:rPr>
              <a:t>adipiscing</a:t>
            </a:r>
            <a:r>
              <a:rPr lang="en-US" sz="1300" dirty="0">
                <a:solidFill>
                  <a:schemeClr val="bg1"/>
                </a:solidFill>
                <a:latin typeface="微软雅黑" panose="020B0503020204020204" charset="-122"/>
                <a:ea typeface="微软雅黑" panose="020B0503020204020204" charset="-122"/>
                <a:cs typeface="+mn-ea"/>
                <a:sym typeface="+mn-lt"/>
              </a:rPr>
              <a:t> </a:t>
            </a:r>
            <a:r>
              <a:rPr lang="en-US" sz="1300" dirty="0" err="1">
                <a:solidFill>
                  <a:schemeClr val="bg1"/>
                </a:solidFill>
                <a:latin typeface="微软雅黑" panose="020B0503020204020204" charset="-122"/>
                <a:ea typeface="微软雅黑" panose="020B0503020204020204" charset="-122"/>
                <a:cs typeface="+mn-ea"/>
                <a:sym typeface="+mn-lt"/>
              </a:rPr>
              <a:t>elit</a:t>
            </a:r>
            <a:r>
              <a:rPr lang="en-US" sz="1300" dirty="0">
                <a:solidFill>
                  <a:schemeClr val="bg1"/>
                </a:solidFill>
                <a:latin typeface="微软雅黑" panose="020B0503020204020204" charset="-122"/>
                <a:ea typeface="微软雅黑" panose="020B0503020204020204" charset="-122"/>
                <a:cs typeface="+mn-ea"/>
                <a:sym typeface="+mn-lt"/>
              </a:rPr>
              <a:t>,</a:t>
            </a:r>
            <a:endParaRPr lang="en-US" altLang="zh-CN" sz="1300" dirty="0">
              <a:solidFill>
                <a:schemeClr val="bg1"/>
              </a:solidFill>
              <a:latin typeface="微软雅黑" panose="020B0503020204020204" charset="-122"/>
              <a:ea typeface="微软雅黑" panose="020B0503020204020204" charset="-122"/>
              <a:cs typeface="+mn-ea"/>
              <a:sym typeface="Arial" panose="020B0604020202020204" pitchFamily="34" charset="0"/>
            </a:endParaRPr>
          </a:p>
        </p:txBody>
      </p:sp>
      <p:sp>
        <p:nvSpPr>
          <p:cNvPr id="70" name="TextBox 46"/>
          <p:cNvSpPr txBox="1">
            <a:spLocks noChangeArrowheads="1"/>
          </p:cNvSpPr>
          <p:nvPr/>
        </p:nvSpPr>
        <p:spPr bwMode="auto">
          <a:xfrm>
            <a:off x="2243763" y="3372946"/>
            <a:ext cx="2329834" cy="369419"/>
          </a:xfrm>
          <a:prstGeom prst="rect">
            <a:avLst/>
          </a:prstGeom>
        </p:spPr>
        <p:txBody>
          <a:bodyPr lIns="121904" tIns="60952" rIns="121904" bIns="60952">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9pPr>
          </a:lstStyle>
          <a:p>
            <a:r>
              <a:rPr lang="zh-CN" altLang="en-US" sz="1600" b="1" dirty="0">
                <a:solidFill>
                  <a:schemeClr val="bg1"/>
                </a:solidFill>
                <a:latin typeface="微软雅黑" panose="020B0503020204020204" charset="-122"/>
                <a:ea typeface="微软雅黑" panose="020B0503020204020204" charset="-122"/>
              </a:rPr>
              <a:t>单击编辑标题</a:t>
            </a:r>
            <a:endParaRPr lang="zh-CN" altLang="en-US" sz="1600" b="1" dirty="0">
              <a:solidFill>
                <a:schemeClr val="bg1"/>
              </a:solidFill>
              <a:latin typeface="微软雅黑" panose="020B0503020204020204" charset="-122"/>
              <a:ea typeface="微软雅黑" panose="020B0503020204020204" charset="-122"/>
            </a:endParaRPr>
          </a:p>
        </p:txBody>
      </p:sp>
      <p:sp>
        <p:nvSpPr>
          <p:cNvPr id="71" name="Subtitle 2"/>
          <p:cNvSpPr txBox="1"/>
          <p:nvPr/>
        </p:nvSpPr>
        <p:spPr bwMode="auto">
          <a:xfrm>
            <a:off x="1214696" y="5405417"/>
            <a:ext cx="3126545" cy="690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1" tIns="45704" rIns="91411" bIns="45704">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9pPr>
          </a:lstStyle>
          <a:p>
            <a:pPr algn="r" defTabSz="240030">
              <a:lnSpc>
                <a:spcPct val="150000"/>
              </a:lnSpc>
            </a:pPr>
            <a:r>
              <a:rPr lang="en-US" sz="1300" dirty="0">
                <a:solidFill>
                  <a:schemeClr val="bg1"/>
                </a:solidFill>
                <a:latin typeface="微软雅黑" panose="020B0503020204020204" charset="-122"/>
                <a:ea typeface="微软雅黑" panose="020B0503020204020204" charset="-122"/>
                <a:cs typeface="+mn-ea"/>
                <a:sym typeface="+mn-lt"/>
              </a:rPr>
              <a:t>Lorem ipsum dolor sit </a:t>
            </a:r>
            <a:r>
              <a:rPr lang="en-US" sz="1300" dirty="0" err="1">
                <a:solidFill>
                  <a:schemeClr val="bg1"/>
                </a:solidFill>
                <a:latin typeface="微软雅黑" panose="020B0503020204020204" charset="-122"/>
                <a:ea typeface="微软雅黑" panose="020B0503020204020204" charset="-122"/>
                <a:cs typeface="+mn-ea"/>
                <a:sym typeface="+mn-lt"/>
              </a:rPr>
              <a:t>amet</a:t>
            </a:r>
            <a:r>
              <a:rPr lang="en-US" sz="1300" dirty="0">
                <a:solidFill>
                  <a:schemeClr val="bg1"/>
                </a:solidFill>
                <a:latin typeface="微软雅黑" panose="020B0503020204020204" charset="-122"/>
                <a:ea typeface="微软雅黑" panose="020B0503020204020204" charset="-122"/>
                <a:cs typeface="+mn-ea"/>
                <a:sym typeface="+mn-lt"/>
              </a:rPr>
              <a:t>, </a:t>
            </a:r>
            <a:r>
              <a:rPr lang="en-US" sz="1300" dirty="0" err="1">
                <a:solidFill>
                  <a:schemeClr val="bg1"/>
                </a:solidFill>
                <a:latin typeface="微软雅黑" panose="020B0503020204020204" charset="-122"/>
                <a:ea typeface="微软雅黑" panose="020B0503020204020204" charset="-122"/>
                <a:cs typeface="+mn-ea"/>
                <a:sym typeface="+mn-lt"/>
              </a:rPr>
              <a:t>consectetur</a:t>
            </a:r>
            <a:r>
              <a:rPr lang="en-US" sz="1300" dirty="0">
                <a:solidFill>
                  <a:schemeClr val="bg1"/>
                </a:solidFill>
                <a:latin typeface="微软雅黑" panose="020B0503020204020204" charset="-122"/>
                <a:ea typeface="微软雅黑" panose="020B0503020204020204" charset="-122"/>
                <a:cs typeface="+mn-ea"/>
                <a:sym typeface="+mn-lt"/>
              </a:rPr>
              <a:t> </a:t>
            </a:r>
            <a:r>
              <a:rPr lang="en-US" sz="1300" dirty="0" err="1">
                <a:solidFill>
                  <a:schemeClr val="bg1"/>
                </a:solidFill>
                <a:latin typeface="微软雅黑" panose="020B0503020204020204" charset="-122"/>
                <a:ea typeface="微软雅黑" panose="020B0503020204020204" charset="-122"/>
                <a:cs typeface="+mn-ea"/>
                <a:sym typeface="+mn-lt"/>
              </a:rPr>
              <a:t>adipiscing</a:t>
            </a:r>
            <a:r>
              <a:rPr lang="en-US" sz="1300" dirty="0">
                <a:solidFill>
                  <a:schemeClr val="bg1"/>
                </a:solidFill>
                <a:latin typeface="微软雅黑" panose="020B0503020204020204" charset="-122"/>
                <a:ea typeface="微软雅黑" panose="020B0503020204020204" charset="-122"/>
                <a:cs typeface="+mn-ea"/>
                <a:sym typeface="+mn-lt"/>
              </a:rPr>
              <a:t> </a:t>
            </a:r>
            <a:r>
              <a:rPr lang="en-US" sz="1300" dirty="0" err="1">
                <a:solidFill>
                  <a:schemeClr val="bg1"/>
                </a:solidFill>
                <a:latin typeface="微软雅黑" panose="020B0503020204020204" charset="-122"/>
                <a:ea typeface="微软雅黑" panose="020B0503020204020204" charset="-122"/>
                <a:cs typeface="+mn-ea"/>
                <a:sym typeface="+mn-lt"/>
              </a:rPr>
              <a:t>elit</a:t>
            </a:r>
            <a:r>
              <a:rPr lang="en-US" sz="1300" dirty="0">
                <a:solidFill>
                  <a:schemeClr val="bg1"/>
                </a:solidFill>
                <a:latin typeface="微软雅黑" panose="020B0503020204020204" charset="-122"/>
                <a:ea typeface="微软雅黑" panose="020B0503020204020204" charset="-122"/>
                <a:cs typeface="+mn-ea"/>
                <a:sym typeface="+mn-lt"/>
              </a:rPr>
              <a:t>,</a:t>
            </a:r>
            <a:endParaRPr lang="en-US" altLang="zh-CN" sz="1300" dirty="0">
              <a:solidFill>
                <a:schemeClr val="bg1"/>
              </a:solidFill>
              <a:latin typeface="微软雅黑" panose="020B0503020204020204" charset="-122"/>
              <a:ea typeface="微软雅黑" panose="020B0503020204020204" charset="-122"/>
              <a:cs typeface="+mn-ea"/>
              <a:sym typeface="Arial" panose="020B0604020202020204" pitchFamily="34" charset="0"/>
            </a:endParaRPr>
          </a:p>
        </p:txBody>
      </p:sp>
      <p:sp>
        <p:nvSpPr>
          <p:cNvPr id="72" name="TextBox 46"/>
          <p:cNvSpPr txBox="1">
            <a:spLocks noChangeArrowheads="1"/>
          </p:cNvSpPr>
          <p:nvPr/>
        </p:nvSpPr>
        <p:spPr bwMode="auto">
          <a:xfrm>
            <a:off x="2915542" y="5068788"/>
            <a:ext cx="2329834" cy="369419"/>
          </a:xfrm>
          <a:prstGeom prst="rect">
            <a:avLst/>
          </a:prstGeom>
        </p:spPr>
        <p:txBody>
          <a:bodyPr lIns="121904" tIns="60952" rIns="121904" bIns="60952">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3130" eaLnBrk="0" fontAlgn="base" hangingPunct="0">
              <a:spcBef>
                <a:spcPct val="0"/>
              </a:spcBef>
              <a:spcAft>
                <a:spcPct val="0"/>
              </a:spcAft>
              <a:defRPr>
                <a:solidFill>
                  <a:schemeClr val="tx1"/>
                </a:solidFill>
                <a:latin typeface="Lato Light"/>
                <a:ea typeface="MS PGothic" panose="020B0600070205080204" pitchFamily="34" charset="-128"/>
              </a:defRPr>
            </a:lvl9pPr>
          </a:lstStyle>
          <a:p>
            <a:r>
              <a:rPr lang="zh-CN" altLang="en-US" sz="1600" b="1" dirty="0">
                <a:solidFill>
                  <a:schemeClr val="bg1"/>
                </a:solidFill>
                <a:latin typeface="微软雅黑" panose="020B0503020204020204" charset="-122"/>
                <a:ea typeface="微软雅黑" panose="020B0503020204020204" charset="-122"/>
              </a:rPr>
              <a:t>单击编辑标题</a:t>
            </a:r>
            <a:endParaRPr lang="zh-CN" altLang="en-US" sz="1600" b="1" dirty="0">
              <a:solidFill>
                <a:schemeClr val="bg1"/>
              </a:solidFill>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randomBar dir="vert"/>
      </p:transition>
    </mc:Choice>
    <mc:Fallback>
      <p:transition spd="slow" advClick="0" advTm="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500" fill="hold"/>
                                        <p:tgtEl>
                                          <p:spTgt spid="48"/>
                                        </p:tgtEl>
                                        <p:attrNameLst>
                                          <p:attrName>ppt_w</p:attrName>
                                        </p:attrNameLst>
                                      </p:cBhvr>
                                      <p:tavLst>
                                        <p:tav tm="0">
                                          <p:val>
                                            <p:fltVal val="0"/>
                                          </p:val>
                                        </p:tav>
                                        <p:tav tm="100000">
                                          <p:val>
                                            <p:strVal val="#ppt_w"/>
                                          </p:val>
                                        </p:tav>
                                      </p:tavLst>
                                    </p:anim>
                                    <p:anim calcmode="lin" valueType="num">
                                      <p:cBhvr>
                                        <p:cTn id="8" dur="500" fill="hold"/>
                                        <p:tgtEl>
                                          <p:spTgt spid="48"/>
                                        </p:tgtEl>
                                        <p:attrNameLst>
                                          <p:attrName>ppt_h</p:attrName>
                                        </p:attrNameLst>
                                      </p:cBhvr>
                                      <p:tavLst>
                                        <p:tav tm="0">
                                          <p:val>
                                            <p:fltVal val="0"/>
                                          </p:val>
                                        </p:tav>
                                        <p:tav tm="100000">
                                          <p:val>
                                            <p:strVal val="#ppt_h"/>
                                          </p:val>
                                        </p:tav>
                                      </p:tavLst>
                                    </p:anim>
                                    <p:animEffect transition="in" filter="fade">
                                      <p:cBhvr>
                                        <p:cTn id="9" dur="500"/>
                                        <p:tgtEl>
                                          <p:spTgt spid="4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9"/>
                                        </p:tgtEl>
                                        <p:attrNameLst>
                                          <p:attrName>style.visibility</p:attrName>
                                        </p:attrNameLst>
                                      </p:cBhvr>
                                      <p:to>
                                        <p:strVal val="visible"/>
                                      </p:to>
                                    </p:set>
                                    <p:anim calcmode="lin" valueType="num">
                                      <p:cBhvr>
                                        <p:cTn id="12" dur="500" fill="hold"/>
                                        <p:tgtEl>
                                          <p:spTgt spid="49"/>
                                        </p:tgtEl>
                                        <p:attrNameLst>
                                          <p:attrName>ppt_w</p:attrName>
                                        </p:attrNameLst>
                                      </p:cBhvr>
                                      <p:tavLst>
                                        <p:tav tm="0">
                                          <p:val>
                                            <p:fltVal val="0"/>
                                          </p:val>
                                        </p:tav>
                                        <p:tav tm="100000">
                                          <p:val>
                                            <p:strVal val="#ppt_w"/>
                                          </p:val>
                                        </p:tav>
                                      </p:tavLst>
                                    </p:anim>
                                    <p:anim calcmode="lin" valueType="num">
                                      <p:cBhvr>
                                        <p:cTn id="13" dur="500" fill="hold"/>
                                        <p:tgtEl>
                                          <p:spTgt spid="49"/>
                                        </p:tgtEl>
                                        <p:attrNameLst>
                                          <p:attrName>ppt_h</p:attrName>
                                        </p:attrNameLst>
                                      </p:cBhvr>
                                      <p:tavLst>
                                        <p:tav tm="0">
                                          <p:val>
                                            <p:fltVal val="0"/>
                                          </p:val>
                                        </p:tav>
                                        <p:tav tm="100000">
                                          <p:val>
                                            <p:strVal val="#ppt_h"/>
                                          </p:val>
                                        </p:tav>
                                      </p:tavLst>
                                    </p:anim>
                                    <p:animEffect transition="in" filter="fade">
                                      <p:cBhvr>
                                        <p:cTn id="14" dur="500"/>
                                        <p:tgtEl>
                                          <p:spTgt spid="49"/>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0"/>
                                        </p:tgtEl>
                                        <p:attrNameLst>
                                          <p:attrName>style.visibility</p:attrName>
                                        </p:attrNameLst>
                                      </p:cBhvr>
                                      <p:to>
                                        <p:strVal val="visible"/>
                                      </p:to>
                                    </p:set>
                                    <p:anim calcmode="lin" valueType="num">
                                      <p:cBhvr>
                                        <p:cTn id="17" dur="500" fill="hold"/>
                                        <p:tgtEl>
                                          <p:spTgt spid="50"/>
                                        </p:tgtEl>
                                        <p:attrNameLst>
                                          <p:attrName>ppt_w</p:attrName>
                                        </p:attrNameLst>
                                      </p:cBhvr>
                                      <p:tavLst>
                                        <p:tav tm="0">
                                          <p:val>
                                            <p:fltVal val="0"/>
                                          </p:val>
                                        </p:tav>
                                        <p:tav tm="100000">
                                          <p:val>
                                            <p:strVal val="#ppt_w"/>
                                          </p:val>
                                        </p:tav>
                                      </p:tavLst>
                                    </p:anim>
                                    <p:anim calcmode="lin" valueType="num">
                                      <p:cBhvr>
                                        <p:cTn id="18" dur="500" fill="hold"/>
                                        <p:tgtEl>
                                          <p:spTgt spid="50"/>
                                        </p:tgtEl>
                                        <p:attrNameLst>
                                          <p:attrName>ppt_h</p:attrName>
                                        </p:attrNameLst>
                                      </p:cBhvr>
                                      <p:tavLst>
                                        <p:tav tm="0">
                                          <p:val>
                                            <p:fltVal val="0"/>
                                          </p:val>
                                        </p:tav>
                                        <p:tav tm="100000">
                                          <p:val>
                                            <p:strVal val="#ppt_h"/>
                                          </p:val>
                                        </p:tav>
                                      </p:tavLst>
                                    </p:anim>
                                    <p:animEffect transition="in" filter="fade">
                                      <p:cBhvr>
                                        <p:cTn id="19" dur="500"/>
                                        <p:tgtEl>
                                          <p:spTgt spid="50"/>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1"/>
                                        </p:tgtEl>
                                        <p:attrNameLst>
                                          <p:attrName>style.visibility</p:attrName>
                                        </p:attrNameLst>
                                      </p:cBhvr>
                                      <p:to>
                                        <p:strVal val="visible"/>
                                      </p:to>
                                    </p:set>
                                    <p:anim calcmode="lin" valueType="num">
                                      <p:cBhvr>
                                        <p:cTn id="22" dur="500" fill="hold"/>
                                        <p:tgtEl>
                                          <p:spTgt spid="51"/>
                                        </p:tgtEl>
                                        <p:attrNameLst>
                                          <p:attrName>ppt_w</p:attrName>
                                        </p:attrNameLst>
                                      </p:cBhvr>
                                      <p:tavLst>
                                        <p:tav tm="0">
                                          <p:val>
                                            <p:fltVal val="0"/>
                                          </p:val>
                                        </p:tav>
                                        <p:tav tm="100000">
                                          <p:val>
                                            <p:strVal val="#ppt_w"/>
                                          </p:val>
                                        </p:tav>
                                      </p:tavLst>
                                    </p:anim>
                                    <p:anim calcmode="lin" valueType="num">
                                      <p:cBhvr>
                                        <p:cTn id="23" dur="500" fill="hold"/>
                                        <p:tgtEl>
                                          <p:spTgt spid="51"/>
                                        </p:tgtEl>
                                        <p:attrNameLst>
                                          <p:attrName>ppt_h</p:attrName>
                                        </p:attrNameLst>
                                      </p:cBhvr>
                                      <p:tavLst>
                                        <p:tav tm="0">
                                          <p:val>
                                            <p:fltVal val="0"/>
                                          </p:val>
                                        </p:tav>
                                        <p:tav tm="100000">
                                          <p:val>
                                            <p:strVal val="#ppt_h"/>
                                          </p:val>
                                        </p:tav>
                                      </p:tavLst>
                                    </p:anim>
                                    <p:animEffect transition="in" filter="fade">
                                      <p:cBhvr>
                                        <p:cTn id="24" dur="500"/>
                                        <p:tgtEl>
                                          <p:spTgt spid="51"/>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52"/>
                                        </p:tgtEl>
                                        <p:attrNameLst>
                                          <p:attrName>style.visibility</p:attrName>
                                        </p:attrNameLst>
                                      </p:cBhvr>
                                      <p:to>
                                        <p:strVal val="visible"/>
                                      </p:to>
                                    </p:set>
                                    <p:anim calcmode="lin" valueType="num">
                                      <p:cBhvr>
                                        <p:cTn id="27" dur="500" fill="hold"/>
                                        <p:tgtEl>
                                          <p:spTgt spid="52"/>
                                        </p:tgtEl>
                                        <p:attrNameLst>
                                          <p:attrName>ppt_w</p:attrName>
                                        </p:attrNameLst>
                                      </p:cBhvr>
                                      <p:tavLst>
                                        <p:tav tm="0">
                                          <p:val>
                                            <p:fltVal val="0"/>
                                          </p:val>
                                        </p:tav>
                                        <p:tav tm="100000">
                                          <p:val>
                                            <p:strVal val="#ppt_w"/>
                                          </p:val>
                                        </p:tav>
                                      </p:tavLst>
                                    </p:anim>
                                    <p:anim calcmode="lin" valueType="num">
                                      <p:cBhvr>
                                        <p:cTn id="28" dur="500" fill="hold"/>
                                        <p:tgtEl>
                                          <p:spTgt spid="52"/>
                                        </p:tgtEl>
                                        <p:attrNameLst>
                                          <p:attrName>ppt_h</p:attrName>
                                        </p:attrNameLst>
                                      </p:cBhvr>
                                      <p:tavLst>
                                        <p:tav tm="0">
                                          <p:val>
                                            <p:fltVal val="0"/>
                                          </p:val>
                                        </p:tav>
                                        <p:tav tm="100000">
                                          <p:val>
                                            <p:strVal val="#ppt_h"/>
                                          </p:val>
                                        </p:tav>
                                      </p:tavLst>
                                    </p:anim>
                                    <p:animEffect transition="in" filter="fade">
                                      <p:cBhvr>
                                        <p:cTn id="29" dur="500"/>
                                        <p:tgtEl>
                                          <p:spTgt spid="5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53"/>
                                        </p:tgtEl>
                                        <p:attrNameLst>
                                          <p:attrName>style.visibility</p:attrName>
                                        </p:attrNameLst>
                                      </p:cBhvr>
                                      <p:to>
                                        <p:strVal val="visible"/>
                                      </p:to>
                                    </p:set>
                                    <p:anim calcmode="lin" valueType="num">
                                      <p:cBhvr>
                                        <p:cTn id="32" dur="500" fill="hold"/>
                                        <p:tgtEl>
                                          <p:spTgt spid="53"/>
                                        </p:tgtEl>
                                        <p:attrNameLst>
                                          <p:attrName>ppt_w</p:attrName>
                                        </p:attrNameLst>
                                      </p:cBhvr>
                                      <p:tavLst>
                                        <p:tav tm="0">
                                          <p:val>
                                            <p:fltVal val="0"/>
                                          </p:val>
                                        </p:tav>
                                        <p:tav tm="100000">
                                          <p:val>
                                            <p:strVal val="#ppt_w"/>
                                          </p:val>
                                        </p:tav>
                                      </p:tavLst>
                                    </p:anim>
                                    <p:anim calcmode="lin" valueType="num">
                                      <p:cBhvr>
                                        <p:cTn id="33" dur="500" fill="hold"/>
                                        <p:tgtEl>
                                          <p:spTgt spid="53"/>
                                        </p:tgtEl>
                                        <p:attrNameLst>
                                          <p:attrName>ppt_h</p:attrName>
                                        </p:attrNameLst>
                                      </p:cBhvr>
                                      <p:tavLst>
                                        <p:tav tm="0">
                                          <p:val>
                                            <p:fltVal val="0"/>
                                          </p:val>
                                        </p:tav>
                                        <p:tav tm="100000">
                                          <p:val>
                                            <p:strVal val="#ppt_h"/>
                                          </p:val>
                                        </p:tav>
                                      </p:tavLst>
                                    </p:anim>
                                    <p:animEffect transition="in" filter="fade">
                                      <p:cBhvr>
                                        <p:cTn id="34" dur="500"/>
                                        <p:tgtEl>
                                          <p:spTgt spid="5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54"/>
                                        </p:tgtEl>
                                        <p:attrNameLst>
                                          <p:attrName>style.visibility</p:attrName>
                                        </p:attrNameLst>
                                      </p:cBhvr>
                                      <p:to>
                                        <p:strVal val="visible"/>
                                      </p:to>
                                    </p:set>
                                    <p:anim calcmode="lin" valueType="num">
                                      <p:cBhvr>
                                        <p:cTn id="37" dur="500" fill="hold"/>
                                        <p:tgtEl>
                                          <p:spTgt spid="54"/>
                                        </p:tgtEl>
                                        <p:attrNameLst>
                                          <p:attrName>ppt_w</p:attrName>
                                        </p:attrNameLst>
                                      </p:cBhvr>
                                      <p:tavLst>
                                        <p:tav tm="0">
                                          <p:val>
                                            <p:fltVal val="0"/>
                                          </p:val>
                                        </p:tav>
                                        <p:tav tm="100000">
                                          <p:val>
                                            <p:strVal val="#ppt_w"/>
                                          </p:val>
                                        </p:tav>
                                      </p:tavLst>
                                    </p:anim>
                                    <p:anim calcmode="lin" valueType="num">
                                      <p:cBhvr>
                                        <p:cTn id="38" dur="500" fill="hold"/>
                                        <p:tgtEl>
                                          <p:spTgt spid="54"/>
                                        </p:tgtEl>
                                        <p:attrNameLst>
                                          <p:attrName>ppt_h</p:attrName>
                                        </p:attrNameLst>
                                      </p:cBhvr>
                                      <p:tavLst>
                                        <p:tav tm="0">
                                          <p:val>
                                            <p:fltVal val="0"/>
                                          </p:val>
                                        </p:tav>
                                        <p:tav tm="100000">
                                          <p:val>
                                            <p:strVal val="#ppt_h"/>
                                          </p:val>
                                        </p:tav>
                                      </p:tavLst>
                                    </p:anim>
                                    <p:animEffect transition="in" filter="fade">
                                      <p:cBhvr>
                                        <p:cTn id="39" dur="500"/>
                                        <p:tgtEl>
                                          <p:spTgt spid="5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55"/>
                                        </p:tgtEl>
                                        <p:attrNameLst>
                                          <p:attrName>style.visibility</p:attrName>
                                        </p:attrNameLst>
                                      </p:cBhvr>
                                      <p:to>
                                        <p:strVal val="visible"/>
                                      </p:to>
                                    </p:set>
                                    <p:anim calcmode="lin" valueType="num">
                                      <p:cBhvr>
                                        <p:cTn id="42" dur="500" fill="hold"/>
                                        <p:tgtEl>
                                          <p:spTgt spid="55"/>
                                        </p:tgtEl>
                                        <p:attrNameLst>
                                          <p:attrName>ppt_w</p:attrName>
                                        </p:attrNameLst>
                                      </p:cBhvr>
                                      <p:tavLst>
                                        <p:tav tm="0">
                                          <p:val>
                                            <p:fltVal val="0"/>
                                          </p:val>
                                        </p:tav>
                                        <p:tav tm="100000">
                                          <p:val>
                                            <p:strVal val="#ppt_w"/>
                                          </p:val>
                                        </p:tav>
                                      </p:tavLst>
                                    </p:anim>
                                    <p:anim calcmode="lin" valueType="num">
                                      <p:cBhvr>
                                        <p:cTn id="43" dur="500" fill="hold"/>
                                        <p:tgtEl>
                                          <p:spTgt spid="55"/>
                                        </p:tgtEl>
                                        <p:attrNameLst>
                                          <p:attrName>ppt_h</p:attrName>
                                        </p:attrNameLst>
                                      </p:cBhvr>
                                      <p:tavLst>
                                        <p:tav tm="0">
                                          <p:val>
                                            <p:fltVal val="0"/>
                                          </p:val>
                                        </p:tav>
                                        <p:tav tm="100000">
                                          <p:val>
                                            <p:strVal val="#ppt_h"/>
                                          </p:val>
                                        </p:tav>
                                      </p:tavLst>
                                    </p:anim>
                                    <p:animEffect transition="in" filter="fade">
                                      <p:cBhvr>
                                        <p:cTn id="44" dur="500"/>
                                        <p:tgtEl>
                                          <p:spTgt spid="5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p:cTn id="47" dur="500" fill="hold"/>
                                        <p:tgtEl>
                                          <p:spTgt spid="56"/>
                                        </p:tgtEl>
                                        <p:attrNameLst>
                                          <p:attrName>ppt_w</p:attrName>
                                        </p:attrNameLst>
                                      </p:cBhvr>
                                      <p:tavLst>
                                        <p:tav tm="0">
                                          <p:val>
                                            <p:fltVal val="0"/>
                                          </p:val>
                                        </p:tav>
                                        <p:tav tm="100000">
                                          <p:val>
                                            <p:strVal val="#ppt_w"/>
                                          </p:val>
                                        </p:tav>
                                      </p:tavLst>
                                    </p:anim>
                                    <p:anim calcmode="lin" valueType="num">
                                      <p:cBhvr>
                                        <p:cTn id="48" dur="500" fill="hold"/>
                                        <p:tgtEl>
                                          <p:spTgt spid="56"/>
                                        </p:tgtEl>
                                        <p:attrNameLst>
                                          <p:attrName>ppt_h</p:attrName>
                                        </p:attrNameLst>
                                      </p:cBhvr>
                                      <p:tavLst>
                                        <p:tav tm="0">
                                          <p:val>
                                            <p:fltVal val="0"/>
                                          </p:val>
                                        </p:tav>
                                        <p:tav tm="100000">
                                          <p:val>
                                            <p:strVal val="#ppt_h"/>
                                          </p:val>
                                        </p:tav>
                                      </p:tavLst>
                                    </p:anim>
                                    <p:animEffect transition="in" filter="fade">
                                      <p:cBhvr>
                                        <p:cTn id="49" dur="500"/>
                                        <p:tgtEl>
                                          <p:spTgt spid="5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57"/>
                                        </p:tgtEl>
                                        <p:attrNameLst>
                                          <p:attrName>style.visibility</p:attrName>
                                        </p:attrNameLst>
                                      </p:cBhvr>
                                      <p:to>
                                        <p:strVal val="visible"/>
                                      </p:to>
                                    </p:set>
                                    <p:anim calcmode="lin" valueType="num">
                                      <p:cBhvr>
                                        <p:cTn id="52" dur="500" fill="hold"/>
                                        <p:tgtEl>
                                          <p:spTgt spid="57"/>
                                        </p:tgtEl>
                                        <p:attrNameLst>
                                          <p:attrName>ppt_w</p:attrName>
                                        </p:attrNameLst>
                                      </p:cBhvr>
                                      <p:tavLst>
                                        <p:tav tm="0">
                                          <p:val>
                                            <p:fltVal val="0"/>
                                          </p:val>
                                        </p:tav>
                                        <p:tav tm="100000">
                                          <p:val>
                                            <p:strVal val="#ppt_w"/>
                                          </p:val>
                                        </p:tav>
                                      </p:tavLst>
                                    </p:anim>
                                    <p:anim calcmode="lin" valueType="num">
                                      <p:cBhvr>
                                        <p:cTn id="53" dur="500" fill="hold"/>
                                        <p:tgtEl>
                                          <p:spTgt spid="57"/>
                                        </p:tgtEl>
                                        <p:attrNameLst>
                                          <p:attrName>ppt_h</p:attrName>
                                        </p:attrNameLst>
                                      </p:cBhvr>
                                      <p:tavLst>
                                        <p:tav tm="0">
                                          <p:val>
                                            <p:fltVal val="0"/>
                                          </p:val>
                                        </p:tav>
                                        <p:tav tm="100000">
                                          <p:val>
                                            <p:strVal val="#ppt_h"/>
                                          </p:val>
                                        </p:tav>
                                      </p:tavLst>
                                    </p:anim>
                                    <p:animEffect transition="in" filter="fade">
                                      <p:cBhvr>
                                        <p:cTn id="54" dur="500"/>
                                        <p:tgtEl>
                                          <p:spTgt spid="5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58"/>
                                        </p:tgtEl>
                                        <p:attrNameLst>
                                          <p:attrName>style.visibility</p:attrName>
                                        </p:attrNameLst>
                                      </p:cBhvr>
                                      <p:to>
                                        <p:strVal val="visible"/>
                                      </p:to>
                                    </p:set>
                                    <p:anim calcmode="lin" valueType="num">
                                      <p:cBhvr>
                                        <p:cTn id="57" dur="500" fill="hold"/>
                                        <p:tgtEl>
                                          <p:spTgt spid="58"/>
                                        </p:tgtEl>
                                        <p:attrNameLst>
                                          <p:attrName>ppt_w</p:attrName>
                                        </p:attrNameLst>
                                      </p:cBhvr>
                                      <p:tavLst>
                                        <p:tav tm="0">
                                          <p:val>
                                            <p:fltVal val="0"/>
                                          </p:val>
                                        </p:tav>
                                        <p:tav tm="100000">
                                          <p:val>
                                            <p:strVal val="#ppt_w"/>
                                          </p:val>
                                        </p:tav>
                                      </p:tavLst>
                                    </p:anim>
                                    <p:anim calcmode="lin" valueType="num">
                                      <p:cBhvr>
                                        <p:cTn id="58" dur="500" fill="hold"/>
                                        <p:tgtEl>
                                          <p:spTgt spid="58"/>
                                        </p:tgtEl>
                                        <p:attrNameLst>
                                          <p:attrName>ppt_h</p:attrName>
                                        </p:attrNameLst>
                                      </p:cBhvr>
                                      <p:tavLst>
                                        <p:tav tm="0">
                                          <p:val>
                                            <p:fltVal val="0"/>
                                          </p:val>
                                        </p:tav>
                                        <p:tav tm="100000">
                                          <p:val>
                                            <p:strVal val="#ppt_h"/>
                                          </p:val>
                                        </p:tav>
                                      </p:tavLst>
                                    </p:anim>
                                    <p:animEffect transition="in" filter="fade">
                                      <p:cBhvr>
                                        <p:cTn id="59" dur="500"/>
                                        <p:tgtEl>
                                          <p:spTgt spid="5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p:cTn id="62" dur="500" fill="hold"/>
                                        <p:tgtEl>
                                          <p:spTgt spid="59"/>
                                        </p:tgtEl>
                                        <p:attrNameLst>
                                          <p:attrName>ppt_w</p:attrName>
                                        </p:attrNameLst>
                                      </p:cBhvr>
                                      <p:tavLst>
                                        <p:tav tm="0">
                                          <p:val>
                                            <p:fltVal val="0"/>
                                          </p:val>
                                        </p:tav>
                                        <p:tav tm="100000">
                                          <p:val>
                                            <p:strVal val="#ppt_w"/>
                                          </p:val>
                                        </p:tav>
                                      </p:tavLst>
                                    </p:anim>
                                    <p:anim calcmode="lin" valueType="num">
                                      <p:cBhvr>
                                        <p:cTn id="63" dur="500" fill="hold"/>
                                        <p:tgtEl>
                                          <p:spTgt spid="59"/>
                                        </p:tgtEl>
                                        <p:attrNameLst>
                                          <p:attrName>ppt_h</p:attrName>
                                        </p:attrNameLst>
                                      </p:cBhvr>
                                      <p:tavLst>
                                        <p:tav tm="0">
                                          <p:val>
                                            <p:fltVal val="0"/>
                                          </p:val>
                                        </p:tav>
                                        <p:tav tm="100000">
                                          <p:val>
                                            <p:strVal val="#ppt_h"/>
                                          </p:val>
                                        </p:tav>
                                      </p:tavLst>
                                    </p:anim>
                                    <p:animEffect transition="in" filter="fade">
                                      <p:cBhvr>
                                        <p:cTn id="64" dur="500"/>
                                        <p:tgtEl>
                                          <p:spTgt spid="5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60"/>
                                        </p:tgtEl>
                                        <p:attrNameLst>
                                          <p:attrName>style.visibility</p:attrName>
                                        </p:attrNameLst>
                                      </p:cBhvr>
                                      <p:to>
                                        <p:strVal val="visible"/>
                                      </p:to>
                                    </p:set>
                                    <p:anim calcmode="lin" valueType="num">
                                      <p:cBhvr>
                                        <p:cTn id="67" dur="500" fill="hold"/>
                                        <p:tgtEl>
                                          <p:spTgt spid="60"/>
                                        </p:tgtEl>
                                        <p:attrNameLst>
                                          <p:attrName>ppt_w</p:attrName>
                                        </p:attrNameLst>
                                      </p:cBhvr>
                                      <p:tavLst>
                                        <p:tav tm="0">
                                          <p:val>
                                            <p:fltVal val="0"/>
                                          </p:val>
                                        </p:tav>
                                        <p:tav tm="100000">
                                          <p:val>
                                            <p:strVal val="#ppt_w"/>
                                          </p:val>
                                        </p:tav>
                                      </p:tavLst>
                                    </p:anim>
                                    <p:anim calcmode="lin" valueType="num">
                                      <p:cBhvr>
                                        <p:cTn id="68" dur="500" fill="hold"/>
                                        <p:tgtEl>
                                          <p:spTgt spid="60"/>
                                        </p:tgtEl>
                                        <p:attrNameLst>
                                          <p:attrName>ppt_h</p:attrName>
                                        </p:attrNameLst>
                                      </p:cBhvr>
                                      <p:tavLst>
                                        <p:tav tm="0">
                                          <p:val>
                                            <p:fltVal val="0"/>
                                          </p:val>
                                        </p:tav>
                                        <p:tav tm="100000">
                                          <p:val>
                                            <p:strVal val="#ppt_h"/>
                                          </p:val>
                                        </p:tav>
                                      </p:tavLst>
                                    </p:anim>
                                    <p:animEffect transition="in" filter="fade">
                                      <p:cBhvr>
                                        <p:cTn id="69" dur="500"/>
                                        <p:tgtEl>
                                          <p:spTgt spid="60"/>
                                        </p:tgtEl>
                                      </p:cBhvr>
                                    </p:animEffect>
                                  </p:childTnLst>
                                </p:cTn>
                              </p:par>
                            </p:childTnLst>
                          </p:cTn>
                        </p:par>
                        <p:par>
                          <p:cTn id="70" fill="hold">
                            <p:stCondLst>
                              <p:cond delay="500"/>
                            </p:stCondLst>
                            <p:childTnLst>
                              <p:par>
                                <p:cTn id="71" presetID="42" presetClass="entr" presetSubtype="0" fill="hold" grpId="0" nodeType="afterEffect">
                                  <p:stCondLst>
                                    <p:cond delay="0"/>
                                  </p:stCondLst>
                                  <p:childTnLst>
                                    <p:set>
                                      <p:cBhvr>
                                        <p:cTn id="72" dur="1" fill="hold">
                                          <p:stCondLst>
                                            <p:cond delay="0"/>
                                          </p:stCondLst>
                                        </p:cTn>
                                        <p:tgtEl>
                                          <p:spTgt spid="68"/>
                                        </p:tgtEl>
                                        <p:attrNameLst>
                                          <p:attrName>style.visibility</p:attrName>
                                        </p:attrNameLst>
                                      </p:cBhvr>
                                      <p:to>
                                        <p:strVal val="visible"/>
                                      </p:to>
                                    </p:set>
                                    <p:animEffect transition="in" filter="fade">
                                      <p:cBhvr>
                                        <p:cTn id="73" dur="1000"/>
                                        <p:tgtEl>
                                          <p:spTgt spid="68"/>
                                        </p:tgtEl>
                                      </p:cBhvr>
                                    </p:animEffect>
                                    <p:anim calcmode="lin" valueType="num">
                                      <p:cBhvr>
                                        <p:cTn id="74" dur="1000" fill="hold"/>
                                        <p:tgtEl>
                                          <p:spTgt spid="68"/>
                                        </p:tgtEl>
                                        <p:attrNameLst>
                                          <p:attrName>ppt_x</p:attrName>
                                        </p:attrNameLst>
                                      </p:cBhvr>
                                      <p:tavLst>
                                        <p:tav tm="0">
                                          <p:val>
                                            <p:strVal val="#ppt_x"/>
                                          </p:val>
                                        </p:tav>
                                        <p:tav tm="100000">
                                          <p:val>
                                            <p:strVal val="#ppt_x"/>
                                          </p:val>
                                        </p:tav>
                                      </p:tavLst>
                                    </p:anim>
                                    <p:anim calcmode="lin" valueType="num">
                                      <p:cBhvr>
                                        <p:cTn id="75" dur="1000" fill="hold"/>
                                        <p:tgtEl>
                                          <p:spTgt spid="68"/>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67"/>
                                        </p:tgtEl>
                                        <p:attrNameLst>
                                          <p:attrName>style.visibility</p:attrName>
                                        </p:attrNameLst>
                                      </p:cBhvr>
                                      <p:to>
                                        <p:strVal val="visible"/>
                                      </p:to>
                                    </p:set>
                                    <p:animEffect transition="in" filter="fade">
                                      <p:cBhvr>
                                        <p:cTn id="78" dur="1000"/>
                                        <p:tgtEl>
                                          <p:spTgt spid="67"/>
                                        </p:tgtEl>
                                      </p:cBhvr>
                                    </p:animEffect>
                                    <p:anim calcmode="lin" valueType="num">
                                      <p:cBhvr>
                                        <p:cTn id="79" dur="1000" fill="hold"/>
                                        <p:tgtEl>
                                          <p:spTgt spid="67"/>
                                        </p:tgtEl>
                                        <p:attrNameLst>
                                          <p:attrName>ppt_x</p:attrName>
                                        </p:attrNameLst>
                                      </p:cBhvr>
                                      <p:tavLst>
                                        <p:tav tm="0">
                                          <p:val>
                                            <p:strVal val="#ppt_x"/>
                                          </p:val>
                                        </p:tav>
                                        <p:tav tm="100000">
                                          <p:val>
                                            <p:strVal val="#ppt_x"/>
                                          </p:val>
                                        </p:tav>
                                      </p:tavLst>
                                    </p:anim>
                                    <p:anim calcmode="lin" valueType="num">
                                      <p:cBhvr>
                                        <p:cTn id="80" dur="1000" fill="hold"/>
                                        <p:tgtEl>
                                          <p:spTgt spid="67"/>
                                        </p:tgtEl>
                                        <p:attrNameLst>
                                          <p:attrName>ppt_y</p:attrName>
                                        </p:attrNameLst>
                                      </p:cBhvr>
                                      <p:tavLst>
                                        <p:tav tm="0">
                                          <p:val>
                                            <p:strVal val="#ppt_y+.1"/>
                                          </p:val>
                                        </p:tav>
                                        <p:tav tm="100000">
                                          <p:val>
                                            <p:strVal val="#ppt_y"/>
                                          </p:val>
                                        </p:tav>
                                      </p:tavLst>
                                    </p:anim>
                                  </p:childTnLst>
                                </p:cTn>
                              </p:par>
                            </p:childTnLst>
                          </p:cTn>
                        </p:par>
                        <p:par>
                          <p:cTn id="81" fill="hold">
                            <p:stCondLst>
                              <p:cond delay="1500"/>
                            </p:stCondLst>
                            <p:childTnLst>
                              <p:par>
                                <p:cTn id="82" presetID="42" presetClass="entr" presetSubtype="0" fill="hold" grpId="0" nodeType="afterEffect">
                                  <p:stCondLst>
                                    <p:cond delay="0"/>
                                  </p:stCondLst>
                                  <p:childTnLst>
                                    <p:set>
                                      <p:cBhvr>
                                        <p:cTn id="83" dur="1" fill="hold">
                                          <p:stCondLst>
                                            <p:cond delay="0"/>
                                          </p:stCondLst>
                                        </p:cTn>
                                        <p:tgtEl>
                                          <p:spTgt spid="70"/>
                                        </p:tgtEl>
                                        <p:attrNameLst>
                                          <p:attrName>style.visibility</p:attrName>
                                        </p:attrNameLst>
                                      </p:cBhvr>
                                      <p:to>
                                        <p:strVal val="visible"/>
                                      </p:to>
                                    </p:set>
                                    <p:animEffect transition="in" filter="fade">
                                      <p:cBhvr>
                                        <p:cTn id="84" dur="1000"/>
                                        <p:tgtEl>
                                          <p:spTgt spid="70"/>
                                        </p:tgtEl>
                                      </p:cBhvr>
                                    </p:animEffect>
                                    <p:anim calcmode="lin" valueType="num">
                                      <p:cBhvr>
                                        <p:cTn id="85" dur="1000" fill="hold"/>
                                        <p:tgtEl>
                                          <p:spTgt spid="70"/>
                                        </p:tgtEl>
                                        <p:attrNameLst>
                                          <p:attrName>ppt_x</p:attrName>
                                        </p:attrNameLst>
                                      </p:cBhvr>
                                      <p:tavLst>
                                        <p:tav tm="0">
                                          <p:val>
                                            <p:strVal val="#ppt_x"/>
                                          </p:val>
                                        </p:tav>
                                        <p:tav tm="100000">
                                          <p:val>
                                            <p:strVal val="#ppt_x"/>
                                          </p:val>
                                        </p:tav>
                                      </p:tavLst>
                                    </p:anim>
                                    <p:anim calcmode="lin" valueType="num">
                                      <p:cBhvr>
                                        <p:cTn id="86" dur="1000" fill="hold"/>
                                        <p:tgtEl>
                                          <p:spTgt spid="70"/>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69"/>
                                        </p:tgtEl>
                                        <p:attrNameLst>
                                          <p:attrName>style.visibility</p:attrName>
                                        </p:attrNameLst>
                                      </p:cBhvr>
                                      <p:to>
                                        <p:strVal val="visible"/>
                                      </p:to>
                                    </p:set>
                                    <p:animEffect transition="in" filter="fade">
                                      <p:cBhvr>
                                        <p:cTn id="89" dur="1000"/>
                                        <p:tgtEl>
                                          <p:spTgt spid="69"/>
                                        </p:tgtEl>
                                      </p:cBhvr>
                                    </p:animEffect>
                                    <p:anim calcmode="lin" valueType="num">
                                      <p:cBhvr>
                                        <p:cTn id="90" dur="1000" fill="hold"/>
                                        <p:tgtEl>
                                          <p:spTgt spid="69"/>
                                        </p:tgtEl>
                                        <p:attrNameLst>
                                          <p:attrName>ppt_x</p:attrName>
                                        </p:attrNameLst>
                                      </p:cBhvr>
                                      <p:tavLst>
                                        <p:tav tm="0">
                                          <p:val>
                                            <p:strVal val="#ppt_x"/>
                                          </p:val>
                                        </p:tav>
                                        <p:tav tm="100000">
                                          <p:val>
                                            <p:strVal val="#ppt_x"/>
                                          </p:val>
                                        </p:tav>
                                      </p:tavLst>
                                    </p:anim>
                                    <p:anim calcmode="lin" valueType="num">
                                      <p:cBhvr>
                                        <p:cTn id="91" dur="1000" fill="hold"/>
                                        <p:tgtEl>
                                          <p:spTgt spid="69"/>
                                        </p:tgtEl>
                                        <p:attrNameLst>
                                          <p:attrName>ppt_y</p:attrName>
                                        </p:attrNameLst>
                                      </p:cBhvr>
                                      <p:tavLst>
                                        <p:tav tm="0">
                                          <p:val>
                                            <p:strVal val="#ppt_y+.1"/>
                                          </p:val>
                                        </p:tav>
                                        <p:tav tm="100000">
                                          <p:val>
                                            <p:strVal val="#ppt_y"/>
                                          </p:val>
                                        </p:tav>
                                      </p:tavLst>
                                    </p:anim>
                                  </p:childTnLst>
                                </p:cTn>
                              </p:par>
                            </p:childTnLst>
                          </p:cTn>
                        </p:par>
                        <p:par>
                          <p:cTn id="92" fill="hold">
                            <p:stCondLst>
                              <p:cond delay="2500"/>
                            </p:stCondLst>
                            <p:childTnLst>
                              <p:par>
                                <p:cTn id="93" presetID="42" presetClass="entr" presetSubtype="0" fill="hold" grpId="0" nodeType="afterEffect">
                                  <p:stCondLst>
                                    <p:cond delay="0"/>
                                  </p:stCondLst>
                                  <p:childTnLst>
                                    <p:set>
                                      <p:cBhvr>
                                        <p:cTn id="94" dur="1" fill="hold">
                                          <p:stCondLst>
                                            <p:cond delay="0"/>
                                          </p:stCondLst>
                                        </p:cTn>
                                        <p:tgtEl>
                                          <p:spTgt spid="72"/>
                                        </p:tgtEl>
                                        <p:attrNameLst>
                                          <p:attrName>style.visibility</p:attrName>
                                        </p:attrNameLst>
                                      </p:cBhvr>
                                      <p:to>
                                        <p:strVal val="visible"/>
                                      </p:to>
                                    </p:set>
                                    <p:animEffect transition="in" filter="fade">
                                      <p:cBhvr>
                                        <p:cTn id="95" dur="1000"/>
                                        <p:tgtEl>
                                          <p:spTgt spid="72"/>
                                        </p:tgtEl>
                                      </p:cBhvr>
                                    </p:animEffect>
                                    <p:anim calcmode="lin" valueType="num">
                                      <p:cBhvr>
                                        <p:cTn id="96" dur="1000" fill="hold"/>
                                        <p:tgtEl>
                                          <p:spTgt spid="72"/>
                                        </p:tgtEl>
                                        <p:attrNameLst>
                                          <p:attrName>ppt_x</p:attrName>
                                        </p:attrNameLst>
                                      </p:cBhvr>
                                      <p:tavLst>
                                        <p:tav tm="0">
                                          <p:val>
                                            <p:strVal val="#ppt_x"/>
                                          </p:val>
                                        </p:tav>
                                        <p:tav tm="100000">
                                          <p:val>
                                            <p:strVal val="#ppt_x"/>
                                          </p:val>
                                        </p:tav>
                                      </p:tavLst>
                                    </p:anim>
                                    <p:anim calcmode="lin" valueType="num">
                                      <p:cBhvr>
                                        <p:cTn id="97" dur="1000" fill="hold"/>
                                        <p:tgtEl>
                                          <p:spTgt spid="72"/>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71"/>
                                        </p:tgtEl>
                                        <p:attrNameLst>
                                          <p:attrName>style.visibility</p:attrName>
                                        </p:attrNameLst>
                                      </p:cBhvr>
                                      <p:to>
                                        <p:strVal val="visible"/>
                                      </p:to>
                                    </p:set>
                                    <p:animEffect transition="in" filter="fade">
                                      <p:cBhvr>
                                        <p:cTn id="100" dur="1000"/>
                                        <p:tgtEl>
                                          <p:spTgt spid="71"/>
                                        </p:tgtEl>
                                      </p:cBhvr>
                                    </p:animEffect>
                                    <p:anim calcmode="lin" valueType="num">
                                      <p:cBhvr>
                                        <p:cTn id="101" dur="1000" fill="hold"/>
                                        <p:tgtEl>
                                          <p:spTgt spid="71"/>
                                        </p:tgtEl>
                                        <p:attrNameLst>
                                          <p:attrName>ppt_x</p:attrName>
                                        </p:attrNameLst>
                                      </p:cBhvr>
                                      <p:tavLst>
                                        <p:tav tm="0">
                                          <p:val>
                                            <p:strVal val="#ppt_x"/>
                                          </p:val>
                                        </p:tav>
                                        <p:tav tm="100000">
                                          <p:val>
                                            <p:strVal val="#ppt_x"/>
                                          </p:val>
                                        </p:tav>
                                      </p:tavLst>
                                    </p:anim>
                                    <p:anim calcmode="lin" valueType="num">
                                      <p:cBhvr>
                                        <p:cTn id="102" dur="1000" fill="hold"/>
                                        <p:tgtEl>
                                          <p:spTgt spid="71"/>
                                        </p:tgtEl>
                                        <p:attrNameLst>
                                          <p:attrName>ppt_y</p:attrName>
                                        </p:attrNameLst>
                                      </p:cBhvr>
                                      <p:tavLst>
                                        <p:tav tm="0">
                                          <p:val>
                                            <p:strVal val="#ppt_y+.1"/>
                                          </p:val>
                                        </p:tav>
                                        <p:tav tm="100000">
                                          <p:val>
                                            <p:strVal val="#ppt_y"/>
                                          </p:val>
                                        </p:tav>
                                      </p:tavLst>
                                    </p:anim>
                                  </p:childTnLst>
                                </p:cTn>
                              </p:par>
                            </p:childTnLst>
                          </p:cTn>
                        </p:par>
                        <p:par>
                          <p:cTn id="103" fill="hold">
                            <p:stCondLst>
                              <p:cond delay="3500"/>
                            </p:stCondLst>
                            <p:childTnLst>
                              <p:par>
                                <p:cTn id="104" presetID="42" presetClass="entr" presetSubtype="0" fill="hold" grpId="0" nodeType="afterEffect">
                                  <p:stCondLst>
                                    <p:cond delay="0"/>
                                  </p:stCondLst>
                                  <p:childTnLst>
                                    <p:set>
                                      <p:cBhvr>
                                        <p:cTn id="105" dur="1" fill="hold">
                                          <p:stCondLst>
                                            <p:cond delay="0"/>
                                          </p:stCondLst>
                                        </p:cTn>
                                        <p:tgtEl>
                                          <p:spTgt spid="62"/>
                                        </p:tgtEl>
                                        <p:attrNameLst>
                                          <p:attrName>style.visibility</p:attrName>
                                        </p:attrNameLst>
                                      </p:cBhvr>
                                      <p:to>
                                        <p:strVal val="visible"/>
                                      </p:to>
                                    </p:set>
                                    <p:animEffect transition="in" filter="fade">
                                      <p:cBhvr>
                                        <p:cTn id="106" dur="1000"/>
                                        <p:tgtEl>
                                          <p:spTgt spid="62"/>
                                        </p:tgtEl>
                                      </p:cBhvr>
                                    </p:animEffect>
                                    <p:anim calcmode="lin" valueType="num">
                                      <p:cBhvr>
                                        <p:cTn id="107" dur="1000" fill="hold"/>
                                        <p:tgtEl>
                                          <p:spTgt spid="62"/>
                                        </p:tgtEl>
                                        <p:attrNameLst>
                                          <p:attrName>ppt_x</p:attrName>
                                        </p:attrNameLst>
                                      </p:cBhvr>
                                      <p:tavLst>
                                        <p:tav tm="0">
                                          <p:val>
                                            <p:strVal val="#ppt_x"/>
                                          </p:val>
                                        </p:tav>
                                        <p:tav tm="100000">
                                          <p:val>
                                            <p:strVal val="#ppt_x"/>
                                          </p:val>
                                        </p:tav>
                                      </p:tavLst>
                                    </p:anim>
                                    <p:anim calcmode="lin" valueType="num">
                                      <p:cBhvr>
                                        <p:cTn id="108" dur="1000" fill="hold"/>
                                        <p:tgtEl>
                                          <p:spTgt spid="62"/>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61"/>
                                        </p:tgtEl>
                                        <p:attrNameLst>
                                          <p:attrName>style.visibility</p:attrName>
                                        </p:attrNameLst>
                                      </p:cBhvr>
                                      <p:to>
                                        <p:strVal val="visible"/>
                                      </p:to>
                                    </p:set>
                                    <p:animEffect transition="in" filter="fade">
                                      <p:cBhvr>
                                        <p:cTn id="111" dur="1000"/>
                                        <p:tgtEl>
                                          <p:spTgt spid="61"/>
                                        </p:tgtEl>
                                      </p:cBhvr>
                                    </p:animEffect>
                                    <p:anim calcmode="lin" valueType="num">
                                      <p:cBhvr>
                                        <p:cTn id="112" dur="1000" fill="hold"/>
                                        <p:tgtEl>
                                          <p:spTgt spid="61"/>
                                        </p:tgtEl>
                                        <p:attrNameLst>
                                          <p:attrName>ppt_x</p:attrName>
                                        </p:attrNameLst>
                                      </p:cBhvr>
                                      <p:tavLst>
                                        <p:tav tm="0">
                                          <p:val>
                                            <p:strVal val="#ppt_x"/>
                                          </p:val>
                                        </p:tav>
                                        <p:tav tm="100000">
                                          <p:val>
                                            <p:strVal val="#ppt_x"/>
                                          </p:val>
                                        </p:tav>
                                      </p:tavLst>
                                    </p:anim>
                                    <p:anim calcmode="lin" valueType="num">
                                      <p:cBhvr>
                                        <p:cTn id="113" dur="1000" fill="hold"/>
                                        <p:tgtEl>
                                          <p:spTgt spid="61"/>
                                        </p:tgtEl>
                                        <p:attrNameLst>
                                          <p:attrName>ppt_y</p:attrName>
                                        </p:attrNameLst>
                                      </p:cBhvr>
                                      <p:tavLst>
                                        <p:tav tm="0">
                                          <p:val>
                                            <p:strVal val="#ppt_y+.1"/>
                                          </p:val>
                                        </p:tav>
                                        <p:tav tm="100000">
                                          <p:val>
                                            <p:strVal val="#ppt_y"/>
                                          </p:val>
                                        </p:tav>
                                      </p:tavLst>
                                    </p:anim>
                                  </p:childTnLst>
                                </p:cTn>
                              </p:par>
                            </p:childTnLst>
                          </p:cTn>
                        </p:par>
                        <p:par>
                          <p:cTn id="114" fill="hold">
                            <p:stCondLst>
                              <p:cond delay="4500"/>
                            </p:stCondLst>
                            <p:childTnLst>
                              <p:par>
                                <p:cTn id="115" presetID="42" presetClass="entr" presetSubtype="0" fill="hold" grpId="0" nodeType="afterEffect">
                                  <p:stCondLst>
                                    <p:cond delay="0"/>
                                  </p:stCondLst>
                                  <p:childTnLst>
                                    <p:set>
                                      <p:cBhvr>
                                        <p:cTn id="116" dur="1" fill="hold">
                                          <p:stCondLst>
                                            <p:cond delay="0"/>
                                          </p:stCondLst>
                                        </p:cTn>
                                        <p:tgtEl>
                                          <p:spTgt spid="64"/>
                                        </p:tgtEl>
                                        <p:attrNameLst>
                                          <p:attrName>style.visibility</p:attrName>
                                        </p:attrNameLst>
                                      </p:cBhvr>
                                      <p:to>
                                        <p:strVal val="visible"/>
                                      </p:to>
                                    </p:set>
                                    <p:animEffect transition="in" filter="fade">
                                      <p:cBhvr>
                                        <p:cTn id="117" dur="1000"/>
                                        <p:tgtEl>
                                          <p:spTgt spid="64"/>
                                        </p:tgtEl>
                                      </p:cBhvr>
                                    </p:animEffect>
                                    <p:anim calcmode="lin" valueType="num">
                                      <p:cBhvr>
                                        <p:cTn id="118" dur="1000" fill="hold"/>
                                        <p:tgtEl>
                                          <p:spTgt spid="64"/>
                                        </p:tgtEl>
                                        <p:attrNameLst>
                                          <p:attrName>ppt_x</p:attrName>
                                        </p:attrNameLst>
                                      </p:cBhvr>
                                      <p:tavLst>
                                        <p:tav tm="0">
                                          <p:val>
                                            <p:strVal val="#ppt_x"/>
                                          </p:val>
                                        </p:tav>
                                        <p:tav tm="100000">
                                          <p:val>
                                            <p:strVal val="#ppt_x"/>
                                          </p:val>
                                        </p:tav>
                                      </p:tavLst>
                                    </p:anim>
                                    <p:anim calcmode="lin" valueType="num">
                                      <p:cBhvr>
                                        <p:cTn id="119" dur="1000" fill="hold"/>
                                        <p:tgtEl>
                                          <p:spTgt spid="64"/>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63"/>
                                        </p:tgtEl>
                                        <p:attrNameLst>
                                          <p:attrName>style.visibility</p:attrName>
                                        </p:attrNameLst>
                                      </p:cBhvr>
                                      <p:to>
                                        <p:strVal val="visible"/>
                                      </p:to>
                                    </p:set>
                                    <p:animEffect transition="in" filter="fade">
                                      <p:cBhvr>
                                        <p:cTn id="122" dur="1000"/>
                                        <p:tgtEl>
                                          <p:spTgt spid="63"/>
                                        </p:tgtEl>
                                      </p:cBhvr>
                                    </p:animEffect>
                                    <p:anim calcmode="lin" valueType="num">
                                      <p:cBhvr>
                                        <p:cTn id="123" dur="1000" fill="hold"/>
                                        <p:tgtEl>
                                          <p:spTgt spid="63"/>
                                        </p:tgtEl>
                                        <p:attrNameLst>
                                          <p:attrName>ppt_x</p:attrName>
                                        </p:attrNameLst>
                                      </p:cBhvr>
                                      <p:tavLst>
                                        <p:tav tm="0">
                                          <p:val>
                                            <p:strVal val="#ppt_x"/>
                                          </p:val>
                                        </p:tav>
                                        <p:tav tm="100000">
                                          <p:val>
                                            <p:strVal val="#ppt_x"/>
                                          </p:val>
                                        </p:tav>
                                      </p:tavLst>
                                    </p:anim>
                                    <p:anim calcmode="lin" valueType="num">
                                      <p:cBhvr>
                                        <p:cTn id="124" dur="1000" fill="hold"/>
                                        <p:tgtEl>
                                          <p:spTgt spid="63"/>
                                        </p:tgtEl>
                                        <p:attrNameLst>
                                          <p:attrName>ppt_y</p:attrName>
                                        </p:attrNameLst>
                                      </p:cBhvr>
                                      <p:tavLst>
                                        <p:tav tm="0">
                                          <p:val>
                                            <p:strVal val="#ppt_y+.1"/>
                                          </p:val>
                                        </p:tav>
                                        <p:tav tm="100000">
                                          <p:val>
                                            <p:strVal val="#ppt_y"/>
                                          </p:val>
                                        </p:tav>
                                      </p:tavLst>
                                    </p:anim>
                                  </p:childTnLst>
                                </p:cTn>
                              </p:par>
                            </p:childTnLst>
                          </p:cTn>
                        </p:par>
                        <p:par>
                          <p:cTn id="125" fill="hold">
                            <p:stCondLst>
                              <p:cond delay="5500"/>
                            </p:stCondLst>
                            <p:childTnLst>
                              <p:par>
                                <p:cTn id="126" presetID="42" presetClass="entr" presetSubtype="0" fill="hold" grpId="0" nodeType="afterEffect">
                                  <p:stCondLst>
                                    <p:cond delay="0"/>
                                  </p:stCondLst>
                                  <p:childTnLst>
                                    <p:set>
                                      <p:cBhvr>
                                        <p:cTn id="127" dur="1" fill="hold">
                                          <p:stCondLst>
                                            <p:cond delay="0"/>
                                          </p:stCondLst>
                                        </p:cTn>
                                        <p:tgtEl>
                                          <p:spTgt spid="66"/>
                                        </p:tgtEl>
                                        <p:attrNameLst>
                                          <p:attrName>style.visibility</p:attrName>
                                        </p:attrNameLst>
                                      </p:cBhvr>
                                      <p:to>
                                        <p:strVal val="visible"/>
                                      </p:to>
                                    </p:set>
                                    <p:animEffect transition="in" filter="fade">
                                      <p:cBhvr>
                                        <p:cTn id="128" dur="1000"/>
                                        <p:tgtEl>
                                          <p:spTgt spid="66"/>
                                        </p:tgtEl>
                                      </p:cBhvr>
                                    </p:animEffect>
                                    <p:anim calcmode="lin" valueType="num">
                                      <p:cBhvr>
                                        <p:cTn id="129" dur="1000" fill="hold"/>
                                        <p:tgtEl>
                                          <p:spTgt spid="66"/>
                                        </p:tgtEl>
                                        <p:attrNameLst>
                                          <p:attrName>ppt_x</p:attrName>
                                        </p:attrNameLst>
                                      </p:cBhvr>
                                      <p:tavLst>
                                        <p:tav tm="0">
                                          <p:val>
                                            <p:strVal val="#ppt_x"/>
                                          </p:val>
                                        </p:tav>
                                        <p:tav tm="100000">
                                          <p:val>
                                            <p:strVal val="#ppt_x"/>
                                          </p:val>
                                        </p:tav>
                                      </p:tavLst>
                                    </p:anim>
                                    <p:anim calcmode="lin" valueType="num">
                                      <p:cBhvr>
                                        <p:cTn id="130" dur="1000" fill="hold"/>
                                        <p:tgtEl>
                                          <p:spTgt spid="66"/>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65"/>
                                        </p:tgtEl>
                                        <p:attrNameLst>
                                          <p:attrName>style.visibility</p:attrName>
                                        </p:attrNameLst>
                                      </p:cBhvr>
                                      <p:to>
                                        <p:strVal val="visible"/>
                                      </p:to>
                                    </p:set>
                                    <p:animEffect transition="in" filter="fade">
                                      <p:cBhvr>
                                        <p:cTn id="133" dur="1000"/>
                                        <p:tgtEl>
                                          <p:spTgt spid="65"/>
                                        </p:tgtEl>
                                      </p:cBhvr>
                                    </p:animEffect>
                                    <p:anim calcmode="lin" valueType="num">
                                      <p:cBhvr>
                                        <p:cTn id="134" dur="1000" fill="hold"/>
                                        <p:tgtEl>
                                          <p:spTgt spid="65"/>
                                        </p:tgtEl>
                                        <p:attrNameLst>
                                          <p:attrName>ppt_x</p:attrName>
                                        </p:attrNameLst>
                                      </p:cBhvr>
                                      <p:tavLst>
                                        <p:tav tm="0">
                                          <p:val>
                                            <p:strVal val="#ppt_x"/>
                                          </p:val>
                                        </p:tav>
                                        <p:tav tm="100000">
                                          <p:val>
                                            <p:strVal val="#ppt_x"/>
                                          </p:val>
                                        </p:tav>
                                      </p:tavLst>
                                    </p:anim>
                                    <p:anim calcmode="lin" valueType="num">
                                      <p:cBhvr>
                                        <p:cTn id="135" dur="1000" fill="hold"/>
                                        <p:tgtEl>
                                          <p:spTgt spid="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bldLvl="0" animBg="1"/>
      <p:bldP spid="50" grpId="0" bldLvl="0" animBg="1"/>
      <p:bldP spid="51" grpId="0" bldLvl="0" animBg="1"/>
      <p:bldP spid="52" grpId="0" bldLvl="0" animBg="1"/>
      <p:bldP spid="53" grpId="0" bldLvl="0" animBg="1"/>
      <p:bldP spid="54" grpId="0" bldLvl="0" animBg="1"/>
      <p:bldP spid="55" grpId="0" bldLvl="0" animBg="1"/>
      <p:bldP spid="56" grpId="0" bldLvl="0" animBg="1"/>
      <p:bldP spid="57" grpId="0" bldLvl="0" animBg="1"/>
      <p:bldP spid="58" grpId="0" bldLvl="0" animBg="1"/>
      <p:bldP spid="59" grpId="0" bldLvl="0" animBg="1"/>
      <p:bldP spid="60" grpId="0" bldLvl="0" animBg="1"/>
      <p:bldP spid="61" grpId="0"/>
      <p:bldP spid="62" grpId="0"/>
      <p:bldP spid="63" grpId="0"/>
      <p:bldP spid="64" grpId="0"/>
      <p:bldP spid="65" grpId="0"/>
      <p:bldP spid="66" grpId="0"/>
      <p:bldP spid="67" grpId="0"/>
      <p:bldP spid="68" grpId="0"/>
      <p:bldP spid="69" grpId="0"/>
      <p:bldP spid="70" grpId="0"/>
      <p:bldP spid="71" grpId="0"/>
      <p:bldP spid="7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内容占位符 6" descr="预览图_千图网_编号35352721"/>
          <p:cNvPicPr>
            <a:picLocks noChangeAspect="1"/>
          </p:cNvPicPr>
          <p:nvPr>
            <p:ph idx="1"/>
          </p:nvPr>
        </p:nvPicPr>
        <p:blipFill>
          <a:blip r:embed="rId1"/>
          <a:stretch>
            <a:fillRect/>
          </a:stretch>
        </p:blipFill>
        <p:spPr>
          <a:xfrm rot="5400000">
            <a:off x="2666365" y="-2667000"/>
            <a:ext cx="6859270" cy="12192635"/>
          </a:xfrm>
          <a:prstGeom prst="rect">
            <a:avLst/>
          </a:prstGeom>
        </p:spPr>
      </p:pic>
      <p:sp>
        <p:nvSpPr>
          <p:cNvPr id="9" name="矩形 8"/>
          <p:cNvSpPr/>
          <p:nvPr/>
        </p:nvSpPr>
        <p:spPr>
          <a:xfrm>
            <a:off x="4282108" y="2596323"/>
            <a:ext cx="4594003" cy="907415"/>
          </a:xfrm>
          <a:prstGeom prst="rect">
            <a:avLst/>
          </a:prstGeom>
        </p:spPr>
        <p:txBody>
          <a:bodyPr wrap="square" lIns="0" tIns="0" rIns="0" bIns="0">
            <a:spAutoFit/>
          </a:bodyPr>
          <a:lstStyle/>
          <a:p>
            <a:r>
              <a:rPr lang="zh-CN" altLang="en-US" sz="5900" b="1" dirty="0">
                <a:solidFill>
                  <a:schemeClr val="bg1"/>
                </a:solidFill>
                <a:latin typeface="Arial" panose="020B0604020202020204"/>
                <a:ea typeface="微软雅黑" panose="020B0503020204020204" charset="-122"/>
                <a:cs typeface="+mn-ea"/>
                <a:sym typeface="Arial" panose="020B0604020202020204"/>
              </a:rPr>
              <a:t>输入标题内容</a:t>
            </a:r>
            <a:endParaRPr lang="zh-CN" altLang="en-US" sz="5900" b="1" dirty="0">
              <a:solidFill>
                <a:schemeClr val="bg1"/>
              </a:solidFill>
              <a:latin typeface="Arial" panose="020B0604020202020204"/>
              <a:ea typeface="微软雅黑" panose="020B0503020204020204" charset="-122"/>
              <a:cs typeface="+mn-ea"/>
              <a:sym typeface="Arial" panose="020B0604020202020204"/>
            </a:endParaRPr>
          </a:p>
        </p:txBody>
      </p:sp>
      <p:sp>
        <p:nvSpPr>
          <p:cNvPr id="10" name="TextBox 11"/>
          <p:cNvSpPr txBox="1"/>
          <p:nvPr/>
        </p:nvSpPr>
        <p:spPr>
          <a:xfrm>
            <a:off x="4286174" y="3659976"/>
            <a:ext cx="1964347" cy="389920"/>
          </a:xfrm>
          <a:prstGeom prst="rect">
            <a:avLst/>
          </a:prstGeom>
          <a:noFill/>
        </p:spPr>
        <p:txBody>
          <a:bodyPr wrap="none" lIns="121898" tIns="60948" rIns="121898" bIns="60948" rtlCol="0">
            <a:spAutoFit/>
          </a:bodyPr>
          <a:lstStyle/>
          <a:p>
            <a:pPr marL="381000" lvl="1" indent="-381000">
              <a:buFont typeface="Wingdings" panose="05000000000000000000" pitchFamily="2" charset="2"/>
              <a:buChar char="ü"/>
            </a:pPr>
            <a:r>
              <a:rPr lang="zh-CN" altLang="en-US" sz="1700" dirty="0">
                <a:solidFill>
                  <a:schemeClr val="bg1"/>
                </a:solidFill>
                <a:latin typeface="Arial" panose="020B0604020202020204"/>
                <a:ea typeface="微软雅黑" panose="020B0503020204020204" charset="-122"/>
                <a:cs typeface="+mn-ea"/>
                <a:sym typeface="Arial" panose="020B0604020202020204"/>
              </a:rPr>
              <a:t>添加标题文字</a:t>
            </a:r>
            <a:endParaRPr lang="zh-CN" altLang="en-US" sz="1700" dirty="0">
              <a:solidFill>
                <a:schemeClr val="bg1"/>
              </a:solidFill>
              <a:latin typeface="Arial" panose="020B0604020202020204"/>
              <a:ea typeface="微软雅黑" panose="020B0503020204020204" charset="-122"/>
              <a:cs typeface="+mn-ea"/>
              <a:sym typeface="Arial" panose="020B0604020202020204"/>
            </a:endParaRPr>
          </a:p>
        </p:txBody>
      </p:sp>
      <p:sp>
        <p:nvSpPr>
          <p:cNvPr id="11" name="TextBox 11"/>
          <p:cNvSpPr txBox="1"/>
          <p:nvPr/>
        </p:nvSpPr>
        <p:spPr>
          <a:xfrm>
            <a:off x="6571963" y="3659976"/>
            <a:ext cx="1964347" cy="389920"/>
          </a:xfrm>
          <a:prstGeom prst="rect">
            <a:avLst/>
          </a:prstGeom>
          <a:noFill/>
        </p:spPr>
        <p:txBody>
          <a:bodyPr wrap="none" lIns="121898" tIns="60948" rIns="121898" bIns="60948" rtlCol="0">
            <a:spAutoFit/>
          </a:bodyPr>
          <a:lstStyle/>
          <a:p>
            <a:pPr marL="381000" lvl="1" indent="-381000">
              <a:buFont typeface="Wingdings" panose="05000000000000000000" pitchFamily="2" charset="2"/>
              <a:buChar char="ü"/>
            </a:pPr>
            <a:r>
              <a:rPr lang="zh-CN" altLang="en-US" sz="1700" dirty="0">
                <a:solidFill>
                  <a:schemeClr val="bg1"/>
                </a:solidFill>
                <a:latin typeface="Arial" panose="020B0604020202020204"/>
                <a:ea typeface="微软雅黑" panose="020B0503020204020204" charset="-122"/>
                <a:cs typeface="+mn-ea"/>
                <a:sym typeface="Arial" panose="020B0604020202020204"/>
              </a:rPr>
              <a:t>添加标题文字</a:t>
            </a:r>
            <a:endParaRPr lang="zh-CN" altLang="en-US" sz="1700" dirty="0">
              <a:solidFill>
                <a:schemeClr val="bg1"/>
              </a:solidFill>
              <a:latin typeface="Arial" panose="020B0604020202020204"/>
              <a:ea typeface="微软雅黑" panose="020B0503020204020204" charset="-122"/>
              <a:cs typeface="+mn-ea"/>
              <a:sym typeface="Arial" panose="020B0604020202020204"/>
            </a:endParaRPr>
          </a:p>
        </p:txBody>
      </p:sp>
      <p:sp>
        <p:nvSpPr>
          <p:cNvPr id="12" name="TextBox 11"/>
          <p:cNvSpPr txBox="1"/>
          <p:nvPr/>
        </p:nvSpPr>
        <p:spPr>
          <a:xfrm>
            <a:off x="4286174" y="4173993"/>
            <a:ext cx="1964347" cy="389920"/>
          </a:xfrm>
          <a:prstGeom prst="rect">
            <a:avLst/>
          </a:prstGeom>
          <a:noFill/>
        </p:spPr>
        <p:txBody>
          <a:bodyPr wrap="none" lIns="121898" tIns="60948" rIns="121898" bIns="60948" rtlCol="0">
            <a:spAutoFit/>
          </a:bodyPr>
          <a:lstStyle/>
          <a:p>
            <a:pPr marL="381000" lvl="1" indent="-381000">
              <a:buFont typeface="Wingdings" panose="05000000000000000000" pitchFamily="2" charset="2"/>
              <a:buChar char="ü"/>
            </a:pPr>
            <a:r>
              <a:rPr lang="zh-CN" altLang="en-US" sz="1700" dirty="0">
                <a:solidFill>
                  <a:schemeClr val="bg1"/>
                </a:solidFill>
                <a:latin typeface="Arial" panose="020B0604020202020204"/>
                <a:ea typeface="微软雅黑" panose="020B0503020204020204" charset="-122"/>
                <a:cs typeface="+mn-ea"/>
                <a:sym typeface="Arial" panose="020B0604020202020204"/>
              </a:rPr>
              <a:t>添加标题文字</a:t>
            </a:r>
            <a:endParaRPr lang="zh-CN" altLang="en-US" sz="1700" dirty="0">
              <a:solidFill>
                <a:schemeClr val="bg1"/>
              </a:solidFill>
              <a:latin typeface="Arial" panose="020B0604020202020204"/>
              <a:ea typeface="微软雅黑" panose="020B0503020204020204" charset="-122"/>
              <a:cs typeface="+mn-ea"/>
              <a:sym typeface="Arial" panose="020B0604020202020204"/>
            </a:endParaRPr>
          </a:p>
        </p:txBody>
      </p:sp>
      <p:sp>
        <p:nvSpPr>
          <p:cNvPr id="13" name="TextBox 11"/>
          <p:cNvSpPr txBox="1"/>
          <p:nvPr/>
        </p:nvSpPr>
        <p:spPr>
          <a:xfrm>
            <a:off x="6571963" y="4173993"/>
            <a:ext cx="1964347" cy="389920"/>
          </a:xfrm>
          <a:prstGeom prst="rect">
            <a:avLst/>
          </a:prstGeom>
          <a:noFill/>
        </p:spPr>
        <p:txBody>
          <a:bodyPr wrap="none" lIns="121898" tIns="60948" rIns="121898" bIns="60948" rtlCol="0">
            <a:spAutoFit/>
          </a:bodyPr>
          <a:lstStyle/>
          <a:p>
            <a:pPr marL="381000" lvl="1" indent="-381000">
              <a:buFont typeface="Wingdings" panose="05000000000000000000" pitchFamily="2" charset="2"/>
              <a:buChar char="ü"/>
            </a:pPr>
            <a:r>
              <a:rPr lang="zh-CN" altLang="en-US" sz="1700" dirty="0">
                <a:solidFill>
                  <a:schemeClr val="bg1"/>
                </a:solidFill>
                <a:latin typeface="Arial" panose="020B0604020202020204"/>
                <a:ea typeface="微软雅黑" panose="020B0503020204020204" charset="-122"/>
                <a:cs typeface="+mn-ea"/>
                <a:sym typeface="Arial" panose="020B0604020202020204"/>
              </a:rPr>
              <a:t>添加标题文字</a:t>
            </a:r>
            <a:endParaRPr lang="zh-CN" altLang="en-US" sz="1700" dirty="0">
              <a:solidFill>
                <a:schemeClr val="bg1"/>
              </a:solidFill>
              <a:latin typeface="Arial" panose="020B0604020202020204"/>
              <a:ea typeface="微软雅黑" panose="020B0503020204020204" charset="-122"/>
              <a:cs typeface="+mn-ea"/>
              <a:sym typeface="Arial" panose="020B0604020202020204"/>
            </a:endParaRPr>
          </a:p>
        </p:txBody>
      </p:sp>
      <p:sp>
        <p:nvSpPr>
          <p:cNvPr id="14" name="MH_Number_1"/>
          <p:cNvSpPr/>
          <p:nvPr>
            <p:custDataLst>
              <p:tags r:id="rId2"/>
            </p:custDataLst>
          </p:nvPr>
        </p:nvSpPr>
        <p:spPr>
          <a:xfrm>
            <a:off x="2639275" y="2596612"/>
            <a:ext cx="1642715" cy="1643310"/>
          </a:xfrm>
          <a:prstGeom prst="ellipse">
            <a:avLst/>
          </a:prstGeom>
          <a:noFill/>
          <a:ln w="28575">
            <a:noFill/>
          </a:ln>
          <a:effectLst>
            <a:outerShdw blurRad="203200" dist="1143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8000" b="1" dirty="0">
                <a:solidFill>
                  <a:schemeClr val="bg1"/>
                </a:solidFill>
                <a:latin typeface="Agency FB" pitchFamily="34" charset="0"/>
                <a:ea typeface="微软雅黑" panose="020B0503020204020204" charset="-122"/>
                <a:cs typeface="Times New Roman" panose="02020603050405020304" pitchFamily="18" charset="0"/>
                <a:sym typeface="Arial" panose="020B0604020202020204"/>
              </a:rPr>
              <a:t>2</a:t>
            </a:r>
            <a:endParaRPr lang="zh-CN" altLang="en-US" sz="8000" b="1" dirty="0">
              <a:solidFill>
                <a:schemeClr val="bg1"/>
              </a:solidFill>
              <a:latin typeface="Agency FB" pitchFamily="34" charset="0"/>
              <a:ea typeface="微软雅黑" panose="020B0503020204020204" charset="-122"/>
              <a:cs typeface="Times New Roman" panose="02020603050405020304" pitchFamily="18" charset="0"/>
              <a:sym typeface="Arial" panose="020B0604020202020204"/>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randomBar dir="vert"/>
      </p:transition>
    </mc:Choice>
    <mc:Fallback>
      <p:transition spd="slow" advClick="0" advTm="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32"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strVal val="4*#ppt_w"/>
                                          </p:val>
                                        </p:tav>
                                        <p:tav tm="100000">
                                          <p:val>
                                            <p:strVal val="#ppt_w"/>
                                          </p:val>
                                        </p:tav>
                                      </p:tavLst>
                                    </p:anim>
                                    <p:anim calcmode="lin" valueType="num">
                                      <p:cBhvr>
                                        <p:cTn id="15" dur="500" fill="hold"/>
                                        <p:tgtEl>
                                          <p:spTgt spid="9"/>
                                        </p:tgtEl>
                                        <p:attrNameLst>
                                          <p:attrName>ppt_h</p:attrName>
                                        </p:attrNameLst>
                                      </p:cBhvr>
                                      <p:tavLst>
                                        <p:tav tm="0">
                                          <p:val>
                                            <p:strVal val="4*#ppt_h"/>
                                          </p:val>
                                        </p:tav>
                                        <p:tav tm="100000">
                                          <p:val>
                                            <p:strVal val="#ppt_h"/>
                                          </p:val>
                                        </p:tav>
                                      </p:tavLst>
                                    </p:anim>
                                  </p:childTnLst>
                                </p:cTn>
                              </p:par>
                            </p:childTnLst>
                          </p:cTn>
                        </p:par>
                        <p:par>
                          <p:cTn id="16" fill="hold">
                            <p:stCondLst>
                              <p:cond delay="500"/>
                            </p:stCondLst>
                            <p:childTnLst>
                              <p:par>
                                <p:cTn id="17" presetID="12" presetClass="entr" presetSubtype="8"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p:tgtEl>
                                          <p:spTgt spid="10"/>
                                        </p:tgtEl>
                                        <p:attrNameLst>
                                          <p:attrName>ppt_x</p:attrName>
                                        </p:attrNameLst>
                                      </p:cBhvr>
                                      <p:tavLst>
                                        <p:tav tm="0">
                                          <p:val>
                                            <p:strVal val="#ppt_x-#ppt_w*1.125000"/>
                                          </p:val>
                                        </p:tav>
                                        <p:tav tm="100000">
                                          <p:val>
                                            <p:strVal val="#ppt_x"/>
                                          </p:val>
                                        </p:tav>
                                      </p:tavLst>
                                    </p:anim>
                                    <p:animEffect transition="in" filter="wipe(right)">
                                      <p:cBhvr>
                                        <p:cTn id="20" dur="500"/>
                                        <p:tgtEl>
                                          <p:spTgt spid="10"/>
                                        </p:tgtEl>
                                      </p:cBhvr>
                                    </p:animEffect>
                                  </p:childTnLst>
                                </p:cTn>
                              </p:par>
                            </p:childTnLst>
                          </p:cTn>
                        </p:par>
                        <p:par>
                          <p:cTn id="21" fill="hold">
                            <p:stCondLst>
                              <p:cond delay="1000"/>
                            </p:stCondLst>
                            <p:childTnLst>
                              <p:par>
                                <p:cTn id="22" presetID="12" presetClass="entr" presetSubtype="8"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p:tgtEl>
                                          <p:spTgt spid="11"/>
                                        </p:tgtEl>
                                        <p:attrNameLst>
                                          <p:attrName>ppt_x</p:attrName>
                                        </p:attrNameLst>
                                      </p:cBhvr>
                                      <p:tavLst>
                                        <p:tav tm="0">
                                          <p:val>
                                            <p:strVal val="#ppt_x-#ppt_w*1.125000"/>
                                          </p:val>
                                        </p:tav>
                                        <p:tav tm="100000">
                                          <p:val>
                                            <p:strVal val="#ppt_x"/>
                                          </p:val>
                                        </p:tav>
                                      </p:tavLst>
                                    </p:anim>
                                    <p:animEffect transition="in" filter="wipe(right)">
                                      <p:cBhvr>
                                        <p:cTn id="25" dur="500"/>
                                        <p:tgtEl>
                                          <p:spTgt spid="11"/>
                                        </p:tgtEl>
                                      </p:cBhvr>
                                    </p:animEffect>
                                  </p:childTnLst>
                                </p:cTn>
                              </p:par>
                            </p:childTnLst>
                          </p:cTn>
                        </p:par>
                        <p:par>
                          <p:cTn id="26" fill="hold">
                            <p:stCondLst>
                              <p:cond delay="1500"/>
                            </p:stCondLst>
                            <p:childTnLst>
                              <p:par>
                                <p:cTn id="27" presetID="12" presetClass="entr" presetSubtype="8"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p:tgtEl>
                                          <p:spTgt spid="12"/>
                                        </p:tgtEl>
                                        <p:attrNameLst>
                                          <p:attrName>ppt_x</p:attrName>
                                        </p:attrNameLst>
                                      </p:cBhvr>
                                      <p:tavLst>
                                        <p:tav tm="0">
                                          <p:val>
                                            <p:strVal val="#ppt_x-#ppt_w*1.125000"/>
                                          </p:val>
                                        </p:tav>
                                        <p:tav tm="100000">
                                          <p:val>
                                            <p:strVal val="#ppt_x"/>
                                          </p:val>
                                        </p:tav>
                                      </p:tavLst>
                                    </p:anim>
                                    <p:animEffect transition="in" filter="wipe(right)">
                                      <p:cBhvr>
                                        <p:cTn id="30" dur="500"/>
                                        <p:tgtEl>
                                          <p:spTgt spid="12"/>
                                        </p:tgtEl>
                                      </p:cBhvr>
                                    </p:animEffect>
                                  </p:childTnLst>
                                </p:cTn>
                              </p:par>
                            </p:childTnLst>
                          </p:cTn>
                        </p:par>
                        <p:par>
                          <p:cTn id="31" fill="hold">
                            <p:stCondLst>
                              <p:cond delay="2000"/>
                            </p:stCondLst>
                            <p:childTnLst>
                              <p:par>
                                <p:cTn id="32" presetID="12" presetClass="entr" presetSubtype="8"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p:tgtEl>
                                          <p:spTgt spid="13"/>
                                        </p:tgtEl>
                                        <p:attrNameLst>
                                          <p:attrName>ppt_x</p:attrName>
                                        </p:attrNameLst>
                                      </p:cBhvr>
                                      <p:tavLst>
                                        <p:tav tm="0">
                                          <p:val>
                                            <p:strVal val="#ppt_x-#ppt_w*1.125000"/>
                                          </p:val>
                                        </p:tav>
                                        <p:tav tm="100000">
                                          <p:val>
                                            <p:strVal val="#ppt_x"/>
                                          </p:val>
                                        </p:tav>
                                      </p:tavLst>
                                    </p:anim>
                                    <p:animEffect transition="in" filter="wipe(right)">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4761706" y="634899"/>
            <a:ext cx="2902857" cy="521970"/>
          </a:xfrm>
          <a:prstGeom prst="rect">
            <a:avLst/>
          </a:prstGeom>
          <a:noFill/>
        </p:spPr>
        <p:txBody>
          <a:bodyPr wrap="square" rtlCol="0">
            <a:spAutoFit/>
          </a:bodyPr>
          <a:lstStyle/>
          <a:p>
            <a:r>
              <a:rPr lang="zh-CN" altLang="en-US" sz="2800" dirty="0">
                <a:solidFill>
                  <a:schemeClr val="tx1">
                    <a:lumMod val="75000"/>
                    <a:lumOff val="25000"/>
                  </a:schemeClr>
                </a:solidFill>
                <a:latin typeface="微软雅黑" panose="020B0503020204020204" charset="-122"/>
                <a:ea typeface="微软雅黑" panose="020B0503020204020204" charset="-122"/>
                <a:sym typeface="Arial" panose="020B0604020202020204"/>
              </a:rPr>
              <a:t>请输入标题内容</a:t>
            </a:r>
            <a:endParaRPr lang="zh-CN" altLang="en-US" sz="2800" dirty="0">
              <a:solidFill>
                <a:schemeClr val="tx1">
                  <a:lumMod val="75000"/>
                  <a:lumOff val="25000"/>
                </a:schemeClr>
              </a:solidFill>
              <a:latin typeface="微软雅黑" panose="020B0503020204020204" charset="-122"/>
              <a:ea typeface="微软雅黑" panose="020B0503020204020204" charset="-122"/>
              <a:sym typeface="Arial" panose="020B0604020202020204"/>
            </a:endParaRPr>
          </a:p>
        </p:txBody>
      </p:sp>
      <p:sp>
        <p:nvSpPr>
          <p:cNvPr id="3" name="椭圆 2"/>
          <p:cNvSpPr/>
          <p:nvPr/>
        </p:nvSpPr>
        <p:spPr>
          <a:xfrm>
            <a:off x="8545989" y="1269057"/>
            <a:ext cx="1528564" cy="15307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6" tIns="60942" rIns="121886" bIns="60942" anchor="ctr"/>
          <a:lstStyle/>
          <a:p>
            <a:pPr algn="ctr">
              <a:defRPr/>
            </a:pPr>
            <a:endParaRPr lang="zh-CN" altLang="en-US" sz="1300" dirty="0">
              <a:solidFill>
                <a:schemeClr val="tx1">
                  <a:lumMod val="75000"/>
                  <a:lumOff val="25000"/>
                </a:schemeClr>
              </a:solidFill>
              <a:latin typeface="微软雅黑" panose="020B0503020204020204" charset="-122"/>
              <a:ea typeface="微软雅黑" panose="020B0503020204020204" charset="-122"/>
            </a:endParaRPr>
          </a:p>
        </p:txBody>
      </p:sp>
      <p:sp>
        <p:nvSpPr>
          <p:cNvPr id="4" name="椭圆 3"/>
          <p:cNvSpPr/>
          <p:nvPr/>
        </p:nvSpPr>
        <p:spPr>
          <a:xfrm>
            <a:off x="1993643" y="1269057"/>
            <a:ext cx="1528564" cy="15307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6" tIns="60942" rIns="121886" bIns="60942" anchor="ctr"/>
          <a:lstStyle/>
          <a:p>
            <a:pPr algn="ctr">
              <a:defRPr/>
            </a:pPr>
            <a:endParaRPr lang="zh-CN" altLang="en-US" sz="1300" dirty="0">
              <a:solidFill>
                <a:schemeClr val="tx1">
                  <a:lumMod val="75000"/>
                  <a:lumOff val="25000"/>
                </a:schemeClr>
              </a:solidFill>
              <a:latin typeface="微软雅黑" panose="020B0503020204020204" charset="-122"/>
              <a:ea typeface="微软雅黑" panose="020B0503020204020204" charset="-122"/>
            </a:endParaRPr>
          </a:p>
        </p:txBody>
      </p:sp>
      <p:sp>
        <p:nvSpPr>
          <p:cNvPr id="5" name="Text Box 10"/>
          <p:cNvSpPr txBox="1">
            <a:spLocks noChangeArrowheads="1"/>
          </p:cNvSpPr>
          <p:nvPr/>
        </p:nvSpPr>
        <p:spPr bwMode="auto">
          <a:xfrm>
            <a:off x="8798865" y="1578690"/>
            <a:ext cx="1040273" cy="954092"/>
          </a:xfrm>
          <a:prstGeom prst="rect">
            <a:avLst/>
          </a:prstGeom>
          <a:noFill/>
          <a:ln w="9525">
            <a:noFill/>
            <a:miter lim="800000"/>
          </a:ln>
        </p:spPr>
        <p:txBody>
          <a:bodyPr wrap="square" lIns="121886" tIns="60942" rIns="121886" bIns="60942">
            <a:spAutoFit/>
          </a:bodyPr>
          <a:lstStyle/>
          <a:p>
            <a:pPr algn="ctr"/>
            <a:r>
              <a:rPr lang="zh-CN" altLang="en-US" sz="2700" b="1" dirty="0">
                <a:solidFill>
                  <a:schemeClr val="bg1"/>
                </a:solidFill>
                <a:latin typeface="微软雅黑" panose="020B0503020204020204" charset="-122"/>
                <a:ea typeface="微软雅黑" panose="020B0503020204020204" charset="-122"/>
              </a:rPr>
              <a:t>添加标题</a:t>
            </a:r>
            <a:endParaRPr lang="zh-CN" altLang="en-US" sz="2700" b="1" dirty="0">
              <a:solidFill>
                <a:schemeClr val="bg1"/>
              </a:solidFill>
              <a:latin typeface="微软雅黑" panose="020B0503020204020204" charset="-122"/>
              <a:ea typeface="微软雅黑" panose="020B0503020204020204" charset="-122"/>
            </a:endParaRPr>
          </a:p>
        </p:txBody>
      </p:sp>
      <p:sp>
        <p:nvSpPr>
          <p:cNvPr id="6" name="Text Box 15"/>
          <p:cNvSpPr txBox="1">
            <a:spLocks noChangeArrowheads="1"/>
          </p:cNvSpPr>
          <p:nvPr/>
        </p:nvSpPr>
        <p:spPr bwMode="auto">
          <a:xfrm>
            <a:off x="2271421" y="1578690"/>
            <a:ext cx="936503" cy="954092"/>
          </a:xfrm>
          <a:prstGeom prst="rect">
            <a:avLst/>
          </a:prstGeom>
          <a:noFill/>
          <a:ln w="9525">
            <a:noFill/>
            <a:miter lim="800000"/>
          </a:ln>
        </p:spPr>
        <p:txBody>
          <a:bodyPr lIns="121886" tIns="60942" rIns="121886" bIns="60942">
            <a:spAutoFit/>
          </a:bodyPr>
          <a:lstStyle/>
          <a:p>
            <a:pPr algn="ctr"/>
            <a:r>
              <a:rPr lang="zh-CN" altLang="en-US" sz="2700" b="1" dirty="0">
                <a:solidFill>
                  <a:schemeClr val="bg1"/>
                </a:solidFill>
                <a:latin typeface="微软雅黑" panose="020B0503020204020204" charset="-122"/>
                <a:ea typeface="微软雅黑" panose="020B0503020204020204" charset="-122"/>
              </a:rPr>
              <a:t>添加标题</a:t>
            </a:r>
            <a:endParaRPr lang="zh-CN" altLang="en-US" sz="2700" b="1" dirty="0">
              <a:solidFill>
                <a:schemeClr val="bg1"/>
              </a:solidFill>
              <a:latin typeface="微软雅黑" panose="020B0503020204020204" charset="-122"/>
              <a:ea typeface="微软雅黑" panose="020B0503020204020204" charset="-122"/>
            </a:endParaRPr>
          </a:p>
        </p:txBody>
      </p:sp>
      <p:sp>
        <p:nvSpPr>
          <p:cNvPr id="7" name="Freeform 10"/>
          <p:cNvSpPr/>
          <p:nvPr/>
        </p:nvSpPr>
        <p:spPr bwMode="gray">
          <a:xfrm>
            <a:off x="3863127" y="1404025"/>
            <a:ext cx="4392040" cy="317574"/>
          </a:xfrm>
          <a:custGeom>
            <a:avLst/>
            <a:gdLst>
              <a:gd name="T0" fmla="*/ 0 w 2347"/>
              <a:gd name="T1" fmla="*/ 188 h 336"/>
              <a:gd name="T2" fmla="*/ 0 w 2347"/>
              <a:gd name="T3" fmla="*/ 336 h 336"/>
              <a:gd name="T4" fmla="*/ 2347 w 2347"/>
              <a:gd name="T5" fmla="*/ 336 h 336"/>
              <a:gd name="T6" fmla="*/ 2005 w 2347"/>
              <a:gd name="T7" fmla="*/ 0 h 336"/>
              <a:gd name="T8" fmla="*/ 2005 w 2347"/>
              <a:gd name="T9" fmla="*/ 189 h 336"/>
              <a:gd name="T10" fmla="*/ 0 w 2347"/>
              <a:gd name="T11" fmla="*/ 188 h 336"/>
              <a:gd name="T12" fmla="*/ 0 60000 65536"/>
              <a:gd name="T13" fmla="*/ 0 60000 65536"/>
              <a:gd name="T14" fmla="*/ 0 60000 65536"/>
              <a:gd name="T15" fmla="*/ 0 60000 65536"/>
              <a:gd name="T16" fmla="*/ 0 60000 65536"/>
              <a:gd name="T17" fmla="*/ 0 60000 65536"/>
              <a:gd name="T18" fmla="*/ 0 w 2347"/>
              <a:gd name="T19" fmla="*/ 0 h 336"/>
              <a:gd name="T20" fmla="*/ 2347 w 2347"/>
              <a:gd name="T21" fmla="*/ 336 h 336"/>
            </a:gdLst>
            <a:ahLst/>
            <a:cxnLst>
              <a:cxn ang="T12">
                <a:pos x="T0" y="T1"/>
              </a:cxn>
              <a:cxn ang="T13">
                <a:pos x="T2" y="T3"/>
              </a:cxn>
              <a:cxn ang="T14">
                <a:pos x="T4" y="T5"/>
              </a:cxn>
              <a:cxn ang="T15">
                <a:pos x="T6" y="T7"/>
              </a:cxn>
              <a:cxn ang="T16">
                <a:pos x="T8" y="T9"/>
              </a:cxn>
              <a:cxn ang="T17">
                <a:pos x="T10" y="T11"/>
              </a:cxn>
            </a:cxnLst>
            <a:rect l="T18" t="T19" r="T20" b="T21"/>
            <a:pathLst>
              <a:path w="2347" h="336">
                <a:moveTo>
                  <a:pt x="0" y="188"/>
                </a:moveTo>
                <a:lnTo>
                  <a:pt x="0" y="336"/>
                </a:lnTo>
                <a:lnTo>
                  <a:pt x="2347" y="336"/>
                </a:lnTo>
                <a:lnTo>
                  <a:pt x="2005" y="0"/>
                </a:lnTo>
                <a:lnTo>
                  <a:pt x="2005" y="189"/>
                </a:lnTo>
                <a:lnTo>
                  <a:pt x="0" y="188"/>
                </a:lnTo>
                <a:close/>
              </a:path>
            </a:pathLst>
          </a:custGeom>
          <a:solidFill>
            <a:schemeClr val="accent3"/>
          </a:solidFill>
          <a:ln>
            <a:noFill/>
          </a:ln>
        </p:spPr>
        <p:txBody>
          <a:bodyPr wrap="none" lIns="121886" tIns="60942" rIns="121886" bIns="60942" anchor="ctr"/>
          <a:lstStyle/>
          <a:p>
            <a:pPr>
              <a:defRPr/>
            </a:pPr>
            <a:endParaRPr lang="zh-CN" altLang="en-US" sz="1300" dirty="0">
              <a:solidFill>
                <a:schemeClr val="tx1">
                  <a:lumMod val="75000"/>
                  <a:lumOff val="25000"/>
                </a:schemeClr>
              </a:solidFill>
              <a:latin typeface="微软雅黑" panose="020B0503020204020204" charset="-122"/>
              <a:ea typeface="微软雅黑" panose="020B0503020204020204" charset="-122"/>
            </a:endParaRPr>
          </a:p>
        </p:txBody>
      </p:sp>
      <p:sp>
        <p:nvSpPr>
          <p:cNvPr id="8" name="Text Box 18"/>
          <p:cNvSpPr txBox="1">
            <a:spLocks noChangeArrowheads="1"/>
          </p:cNvSpPr>
          <p:nvPr/>
        </p:nvSpPr>
        <p:spPr bwMode="auto">
          <a:xfrm>
            <a:off x="1342528" y="3111880"/>
            <a:ext cx="4269819" cy="1254173"/>
          </a:xfrm>
          <a:prstGeom prst="rect">
            <a:avLst/>
          </a:prstGeom>
          <a:noFill/>
          <a:ln>
            <a:noFill/>
          </a:ln>
          <a:effectLst/>
        </p:spPr>
        <p:txBody>
          <a:bodyPr lIns="121886" tIns="60942" rIns="121886" bIns="60942" anchor="b">
            <a:spAutoFit/>
          </a:bodyPr>
          <a:lstStyle/>
          <a:p>
            <a:pPr algn="r">
              <a:lnSpc>
                <a:spcPct val="150000"/>
              </a:lnSpc>
              <a:defRPr/>
            </a:pPr>
            <a:r>
              <a:rPr lang="zh-CN" altLang="en-US" sz="1600" b="1" dirty="0">
                <a:solidFill>
                  <a:schemeClr val="tx1">
                    <a:lumMod val="75000"/>
                    <a:lumOff val="25000"/>
                  </a:schemeClr>
                </a:solidFill>
                <a:latin typeface="微软雅黑" panose="020B0503020204020204" charset="-122"/>
                <a:ea typeface="微软雅黑" panose="020B0503020204020204" charset="-122"/>
              </a:rPr>
              <a:t>添加标题</a:t>
            </a:r>
            <a:endParaRPr lang="zh-CN" altLang="en-US" sz="1600" b="1" dirty="0">
              <a:solidFill>
                <a:schemeClr val="tx1">
                  <a:lumMod val="75000"/>
                  <a:lumOff val="25000"/>
                </a:schemeClr>
              </a:solidFill>
              <a:latin typeface="微软雅黑" panose="020B0503020204020204" charset="-122"/>
              <a:ea typeface="微软雅黑" panose="020B0503020204020204" charset="-122"/>
            </a:endParaRPr>
          </a:p>
          <a:p>
            <a:pPr marL="342900" indent="-342900" algn="r">
              <a:lnSpc>
                <a:spcPct val="150000"/>
              </a:lnSpc>
              <a:buFont typeface="+mj-lt"/>
              <a:buAutoNum type="arabicPeriod"/>
              <a:defRPr/>
            </a:pPr>
            <a:r>
              <a:rPr lang="zh-CN" altLang="en-US" sz="1100" dirty="0">
                <a:solidFill>
                  <a:schemeClr val="tx1">
                    <a:lumMod val="75000"/>
                    <a:lumOff val="25000"/>
                  </a:schemeClr>
                </a:solidFill>
                <a:latin typeface="微软雅黑" panose="020B0503020204020204" charset="-122"/>
                <a:ea typeface="微软雅黑" panose="020B0503020204020204" charset="-122"/>
              </a:rPr>
              <a:t>点击输入文本内容</a:t>
            </a:r>
            <a:endParaRPr lang="zh-CN" altLang="en-US" sz="1100" dirty="0">
              <a:solidFill>
                <a:schemeClr val="tx1">
                  <a:lumMod val="75000"/>
                  <a:lumOff val="25000"/>
                </a:schemeClr>
              </a:solidFill>
              <a:latin typeface="微软雅黑" panose="020B0503020204020204" charset="-122"/>
              <a:ea typeface="微软雅黑" panose="020B0503020204020204" charset="-122"/>
            </a:endParaRPr>
          </a:p>
          <a:p>
            <a:pPr marL="342900" indent="-342900" algn="r">
              <a:lnSpc>
                <a:spcPct val="150000"/>
              </a:lnSpc>
              <a:buFont typeface="+mj-lt"/>
              <a:buAutoNum type="arabicPeriod"/>
              <a:defRPr/>
            </a:pPr>
            <a:r>
              <a:rPr lang="zh-CN" altLang="en-US" sz="1100" dirty="0">
                <a:solidFill>
                  <a:schemeClr val="tx1">
                    <a:lumMod val="75000"/>
                    <a:lumOff val="25000"/>
                  </a:schemeClr>
                </a:solidFill>
                <a:latin typeface="微软雅黑" panose="020B0503020204020204" charset="-122"/>
                <a:ea typeface="微软雅黑" panose="020B0503020204020204" charset="-122"/>
              </a:rPr>
              <a:t>点击输入文本内容</a:t>
            </a:r>
            <a:endParaRPr lang="zh-CN" altLang="en-US" sz="1100" dirty="0">
              <a:solidFill>
                <a:schemeClr val="tx1">
                  <a:lumMod val="75000"/>
                  <a:lumOff val="25000"/>
                </a:schemeClr>
              </a:solidFill>
              <a:latin typeface="微软雅黑" panose="020B0503020204020204" charset="-122"/>
              <a:ea typeface="微软雅黑" panose="020B0503020204020204" charset="-122"/>
            </a:endParaRPr>
          </a:p>
          <a:p>
            <a:pPr marL="342900" indent="-342900" algn="r">
              <a:lnSpc>
                <a:spcPct val="150000"/>
              </a:lnSpc>
              <a:buFont typeface="+mj-lt"/>
              <a:buAutoNum type="arabicPeriod"/>
              <a:defRPr/>
            </a:pPr>
            <a:r>
              <a:rPr lang="zh-CN" altLang="en-US" sz="1100" dirty="0">
                <a:solidFill>
                  <a:schemeClr val="tx1">
                    <a:lumMod val="75000"/>
                    <a:lumOff val="25000"/>
                  </a:schemeClr>
                </a:solidFill>
                <a:latin typeface="微软雅黑" panose="020B0503020204020204" charset="-122"/>
                <a:ea typeface="微软雅黑" panose="020B0503020204020204" charset="-122"/>
              </a:rPr>
              <a:t>点击输入文本内容</a:t>
            </a:r>
            <a:endParaRPr lang="zh-CN" altLang="en-US" sz="1100" dirty="0">
              <a:solidFill>
                <a:schemeClr val="tx1">
                  <a:lumMod val="75000"/>
                  <a:lumOff val="25000"/>
                </a:schemeClr>
              </a:solidFill>
              <a:latin typeface="微软雅黑" panose="020B0503020204020204" charset="-122"/>
              <a:ea typeface="微软雅黑" panose="020B0503020204020204" charset="-122"/>
            </a:endParaRPr>
          </a:p>
        </p:txBody>
      </p:sp>
      <p:sp>
        <p:nvSpPr>
          <p:cNvPr id="9" name="Text Box 19"/>
          <p:cNvSpPr txBox="1">
            <a:spLocks noChangeArrowheads="1"/>
          </p:cNvSpPr>
          <p:nvPr/>
        </p:nvSpPr>
        <p:spPr bwMode="auto">
          <a:xfrm>
            <a:off x="3980588" y="1808931"/>
            <a:ext cx="3960296" cy="415482"/>
          </a:xfrm>
          <a:prstGeom prst="rect">
            <a:avLst/>
          </a:prstGeom>
          <a:noFill/>
          <a:ln w="9525">
            <a:noFill/>
            <a:miter lim="800000"/>
          </a:ln>
        </p:spPr>
        <p:txBody>
          <a:bodyPr lIns="121886" tIns="60942" rIns="121886" bIns="60942">
            <a:spAutoFit/>
          </a:bodyPr>
          <a:lstStyle/>
          <a:p>
            <a:pPr algn="ctr">
              <a:spcBef>
                <a:spcPct val="50000"/>
              </a:spcBef>
            </a:pPr>
            <a:r>
              <a:rPr lang="zh-CN" altLang="en-US" sz="1900" b="1" dirty="0">
                <a:solidFill>
                  <a:schemeClr val="tx1">
                    <a:lumMod val="75000"/>
                    <a:lumOff val="25000"/>
                  </a:schemeClr>
                </a:solidFill>
                <a:latin typeface="微软雅黑" panose="020B0503020204020204" charset="-122"/>
                <a:ea typeface="微软雅黑" panose="020B0503020204020204" charset="-122"/>
              </a:rPr>
              <a:t>点击添加内容</a:t>
            </a:r>
            <a:endParaRPr lang="zh-CN" altLang="en-US" sz="1900" b="1" dirty="0">
              <a:solidFill>
                <a:schemeClr val="tx1">
                  <a:lumMod val="75000"/>
                  <a:lumOff val="25000"/>
                </a:schemeClr>
              </a:solidFill>
              <a:latin typeface="微软雅黑" panose="020B0503020204020204" charset="-122"/>
              <a:ea typeface="微软雅黑" panose="020B0503020204020204" charset="-122"/>
            </a:endParaRPr>
          </a:p>
        </p:txBody>
      </p:sp>
      <p:sp>
        <p:nvSpPr>
          <p:cNvPr id="10" name="Text Box 20"/>
          <p:cNvSpPr txBox="1">
            <a:spLocks noChangeArrowheads="1"/>
          </p:cNvSpPr>
          <p:nvPr/>
        </p:nvSpPr>
        <p:spPr bwMode="auto">
          <a:xfrm>
            <a:off x="6115843" y="3104153"/>
            <a:ext cx="4904736" cy="1254173"/>
          </a:xfrm>
          <a:prstGeom prst="rect">
            <a:avLst/>
          </a:prstGeom>
          <a:noFill/>
          <a:ln>
            <a:noFill/>
          </a:ln>
          <a:effectLst/>
        </p:spPr>
        <p:txBody>
          <a:bodyPr lIns="121886" tIns="60942" rIns="121886" bIns="60942" anchor="b">
            <a:spAutoFit/>
          </a:bodyPr>
          <a:lstStyle/>
          <a:p>
            <a:pPr>
              <a:lnSpc>
                <a:spcPct val="150000"/>
              </a:lnSpc>
              <a:defRPr/>
            </a:pPr>
            <a:r>
              <a:rPr lang="zh-CN" altLang="en-US" sz="1600" b="1" dirty="0">
                <a:solidFill>
                  <a:schemeClr val="tx1">
                    <a:lumMod val="75000"/>
                    <a:lumOff val="25000"/>
                  </a:schemeClr>
                </a:solidFill>
                <a:latin typeface="微软雅黑" panose="020B0503020204020204" charset="-122"/>
                <a:ea typeface="微软雅黑" panose="020B0503020204020204" charset="-122"/>
              </a:rPr>
              <a:t>添加标题</a:t>
            </a:r>
            <a:endParaRPr lang="zh-CN" altLang="en-US" sz="1600" b="1" dirty="0">
              <a:solidFill>
                <a:schemeClr val="tx1">
                  <a:lumMod val="75000"/>
                  <a:lumOff val="25000"/>
                </a:schemeClr>
              </a:solidFill>
              <a:latin typeface="微软雅黑" panose="020B0503020204020204" charset="-122"/>
              <a:ea typeface="微软雅黑" panose="020B0503020204020204" charset="-122"/>
            </a:endParaRPr>
          </a:p>
          <a:p>
            <a:pPr marL="342900" indent="-342900">
              <a:lnSpc>
                <a:spcPct val="150000"/>
              </a:lnSpc>
              <a:buFont typeface="+mj-lt"/>
              <a:buAutoNum type="arabicPeriod"/>
              <a:defRPr/>
            </a:pPr>
            <a:r>
              <a:rPr lang="zh-CN" altLang="en-US" sz="1100" dirty="0">
                <a:solidFill>
                  <a:schemeClr val="tx1">
                    <a:lumMod val="75000"/>
                    <a:lumOff val="25000"/>
                  </a:schemeClr>
                </a:solidFill>
                <a:latin typeface="微软雅黑" panose="020B0503020204020204" charset="-122"/>
                <a:ea typeface="微软雅黑" panose="020B0503020204020204" charset="-122"/>
              </a:rPr>
              <a:t>点击输入文本内容</a:t>
            </a:r>
            <a:endParaRPr lang="zh-CN" altLang="en-US" sz="1100" dirty="0">
              <a:solidFill>
                <a:schemeClr val="tx1">
                  <a:lumMod val="75000"/>
                  <a:lumOff val="25000"/>
                </a:schemeClr>
              </a:solidFill>
              <a:latin typeface="微软雅黑" panose="020B0503020204020204" charset="-122"/>
              <a:ea typeface="微软雅黑" panose="020B0503020204020204" charset="-122"/>
            </a:endParaRPr>
          </a:p>
          <a:p>
            <a:pPr marL="342900" indent="-342900">
              <a:lnSpc>
                <a:spcPct val="150000"/>
              </a:lnSpc>
              <a:buFont typeface="+mj-lt"/>
              <a:buAutoNum type="arabicPeriod"/>
              <a:defRPr/>
            </a:pPr>
            <a:r>
              <a:rPr lang="zh-CN" altLang="en-US" sz="1100" dirty="0">
                <a:solidFill>
                  <a:schemeClr val="tx1">
                    <a:lumMod val="75000"/>
                    <a:lumOff val="25000"/>
                  </a:schemeClr>
                </a:solidFill>
                <a:latin typeface="微软雅黑" panose="020B0503020204020204" charset="-122"/>
                <a:ea typeface="微软雅黑" panose="020B0503020204020204" charset="-122"/>
              </a:rPr>
              <a:t>点击输入文本内容</a:t>
            </a:r>
            <a:endParaRPr lang="zh-CN" altLang="en-US" sz="1100" dirty="0">
              <a:solidFill>
                <a:schemeClr val="tx1">
                  <a:lumMod val="75000"/>
                  <a:lumOff val="25000"/>
                </a:schemeClr>
              </a:solidFill>
              <a:latin typeface="微软雅黑" panose="020B0503020204020204" charset="-122"/>
              <a:ea typeface="微软雅黑" panose="020B0503020204020204" charset="-122"/>
            </a:endParaRPr>
          </a:p>
          <a:p>
            <a:pPr marL="342900" indent="-342900">
              <a:lnSpc>
                <a:spcPct val="150000"/>
              </a:lnSpc>
              <a:buFont typeface="+mj-lt"/>
              <a:buAutoNum type="arabicPeriod"/>
              <a:defRPr/>
            </a:pPr>
            <a:r>
              <a:rPr lang="zh-CN" altLang="en-US" sz="1100" dirty="0">
                <a:solidFill>
                  <a:schemeClr val="tx1">
                    <a:lumMod val="75000"/>
                    <a:lumOff val="25000"/>
                  </a:schemeClr>
                </a:solidFill>
                <a:latin typeface="微软雅黑" panose="020B0503020204020204" charset="-122"/>
                <a:ea typeface="微软雅黑" panose="020B0503020204020204" charset="-122"/>
              </a:rPr>
              <a:t>点击输入文本内容</a:t>
            </a:r>
            <a:endParaRPr lang="zh-CN" altLang="en-US" sz="1100" dirty="0">
              <a:solidFill>
                <a:schemeClr val="tx1">
                  <a:lumMod val="75000"/>
                  <a:lumOff val="25000"/>
                </a:schemeClr>
              </a:solidFill>
              <a:latin typeface="微软雅黑" panose="020B0503020204020204" charset="-122"/>
              <a:ea typeface="微软雅黑" panose="020B0503020204020204" charset="-122"/>
            </a:endParaRPr>
          </a:p>
        </p:txBody>
      </p:sp>
      <p:cxnSp>
        <p:nvCxnSpPr>
          <p:cNvPr id="11" name="直接连接符 10"/>
          <p:cNvCxnSpPr/>
          <p:nvPr/>
        </p:nvCxnSpPr>
        <p:spPr>
          <a:xfrm>
            <a:off x="5846002" y="2781573"/>
            <a:ext cx="0" cy="1621213"/>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12" name="AutoShape 18"/>
          <p:cNvSpPr>
            <a:spLocks noChangeArrowheads="1"/>
          </p:cNvSpPr>
          <p:nvPr/>
        </p:nvSpPr>
        <p:spPr bwMode="auto">
          <a:xfrm>
            <a:off x="1169838" y="4795434"/>
            <a:ext cx="9850743" cy="1284585"/>
          </a:xfrm>
          <a:prstGeom prst="roundRect">
            <a:avLst>
              <a:gd name="adj" fmla="val 4690"/>
            </a:avLst>
          </a:prstGeom>
          <a:noFill/>
          <a:ln w="34925">
            <a:solidFill>
              <a:schemeClr val="accent4">
                <a:alpha val="60000"/>
              </a:schemeClr>
            </a:solidFill>
            <a:round/>
          </a:ln>
        </p:spPr>
        <p:txBody>
          <a:bodyPr wrap="none" lIns="121886" tIns="60942" rIns="121886" bIns="60942" anchor="ctr"/>
          <a:lstStyle/>
          <a:p>
            <a:endParaRPr lang="zh-CN" altLang="en-US" sz="1300" dirty="0">
              <a:solidFill>
                <a:schemeClr val="tx1">
                  <a:lumMod val="75000"/>
                  <a:lumOff val="25000"/>
                </a:schemeClr>
              </a:solidFill>
              <a:latin typeface="微软雅黑" panose="020B0503020204020204" charset="-122"/>
              <a:ea typeface="微软雅黑" panose="020B0503020204020204" charset="-122"/>
            </a:endParaRPr>
          </a:p>
        </p:txBody>
      </p:sp>
      <p:sp>
        <p:nvSpPr>
          <p:cNvPr id="13" name="AutoShape 19"/>
          <p:cNvSpPr>
            <a:spLocks noChangeArrowheads="1"/>
          </p:cNvSpPr>
          <p:nvPr/>
        </p:nvSpPr>
        <p:spPr bwMode="gray">
          <a:xfrm>
            <a:off x="4675392" y="4546230"/>
            <a:ext cx="2506712" cy="429779"/>
          </a:xfrm>
          <a:prstGeom prst="roundRect">
            <a:avLst>
              <a:gd name="adj" fmla="val 34483"/>
            </a:avLst>
          </a:prstGeom>
          <a:solidFill>
            <a:schemeClr val="accent3"/>
          </a:solidFill>
          <a:ln w="9525">
            <a:noFill/>
            <a:round/>
          </a:ln>
          <a:effectLst/>
        </p:spPr>
        <p:txBody>
          <a:bodyPr wrap="none" lIns="121886" tIns="60942" rIns="121886" bIns="60942" anchor="ctr"/>
          <a:lstStyle/>
          <a:p>
            <a:pPr algn="ctr">
              <a:defRPr/>
            </a:pPr>
            <a:r>
              <a:rPr lang="zh-CN" altLang="en-US" sz="1300" dirty="0">
                <a:solidFill>
                  <a:schemeClr val="tx1">
                    <a:lumMod val="75000"/>
                    <a:lumOff val="25000"/>
                  </a:schemeClr>
                </a:solidFill>
                <a:latin typeface="微软雅黑" panose="020B0503020204020204" charset="-122"/>
                <a:ea typeface="微软雅黑" panose="020B0503020204020204" charset="-122"/>
              </a:rPr>
              <a:t>点击添加标题</a:t>
            </a:r>
            <a:endParaRPr lang="zh-CN" altLang="en-US" sz="1300" dirty="0">
              <a:solidFill>
                <a:schemeClr val="tx1">
                  <a:lumMod val="75000"/>
                  <a:lumOff val="25000"/>
                </a:schemeClr>
              </a:solidFill>
              <a:latin typeface="微软雅黑" panose="020B0503020204020204" charset="-122"/>
              <a:ea typeface="微软雅黑" panose="020B0503020204020204" charset="-122"/>
            </a:endParaRPr>
          </a:p>
        </p:txBody>
      </p:sp>
      <p:sp>
        <p:nvSpPr>
          <p:cNvPr id="14" name="Freeform 10"/>
          <p:cNvSpPr/>
          <p:nvPr/>
        </p:nvSpPr>
        <p:spPr bwMode="gray">
          <a:xfrm flipH="1" flipV="1">
            <a:off x="3863127" y="2346246"/>
            <a:ext cx="4392040" cy="317574"/>
          </a:xfrm>
          <a:custGeom>
            <a:avLst/>
            <a:gdLst>
              <a:gd name="T0" fmla="*/ 0 w 2347"/>
              <a:gd name="T1" fmla="*/ 188 h 336"/>
              <a:gd name="T2" fmla="*/ 0 w 2347"/>
              <a:gd name="T3" fmla="*/ 336 h 336"/>
              <a:gd name="T4" fmla="*/ 2347 w 2347"/>
              <a:gd name="T5" fmla="*/ 336 h 336"/>
              <a:gd name="T6" fmla="*/ 2005 w 2347"/>
              <a:gd name="T7" fmla="*/ 0 h 336"/>
              <a:gd name="T8" fmla="*/ 2005 w 2347"/>
              <a:gd name="T9" fmla="*/ 189 h 336"/>
              <a:gd name="T10" fmla="*/ 0 w 2347"/>
              <a:gd name="T11" fmla="*/ 188 h 336"/>
              <a:gd name="T12" fmla="*/ 0 60000 65536"/>
              <a:gd name="T13" fmla="*/ 0 60000 65536"/>
              <a:gd name="T14" fmla="*/ 0 60000 65536"/>
              <a:gd name="T15" fmla="*/ 0 60000 65536"/>
              <a:gd name="T16" fmla="*/ 0 60000 65536"/>
              <a:gd name="T17" fmla="*/ 0 60000 65536"/>
              <a:gd name="T18" fmla="*/ 0 w 2347"/>
              <a:gd name="T19" fmla="*/ 0 h 336"/>
              <a:gd name="T20" fmla="*/ 2347 w 2347"/>
              <a:gd name="T21" fmla="*/ 336 h 336"/>
            </a:gdLst>
            <a:ahLst/>
            <a:cxnLst>
              <a:cxn ang="T12">
                <a:pos x="T0" y="T1"/>
              </a:cxn>
              <a:cxn ang="T13">
                <a:pos x="T2" y="T3"/>
              </a:cxn>
              <a:cxn ang="T14">
                <a:pos x="T4" y="T5"/>
              </a:cxn>
              <a:cxn ang="T15">
                <a:pos x="T6" y="T7"/>
              </a:cxn>
              <a:cxn ang="T16">
                <a:pos x="T8" y="T9"/>
              </a:cxn>
              <a:cxn ang="T17">
                <a:pos x="T10" y="T11"/>
              </a:cxn>
            </a:cxnLst>
            <a:rect l="T18" t="T19" r="T20" b="T21"/>
            <a:pathLst>
              <a:path w="2347" h="336">
                <a:moveTo>
                  <a:pt x="0" y="188"/>
                </a:moveTo>
                <a:lnTo>
                  <a:pt x="0" y="336"/>
                </a:lnTo>
                <a:lnTo>
                  <a:pt x="2347" y="336"/>
                </a:lnTo>
                <a:lnTo>
                  <a:pt x="2005" y="0"/>
                </a:lnTo>
                <a:lnTo>
                  <a:pt x="2005" y="189"/>
                </a:lnTo>
                <a:lnTo>
                  <a:pt x="0" y="188"/>
                </a:lnTo>
                <a:close/>
              </a:path>
            </a:pathLst>
          </a:custGeom>
          <a:solidFill>
            <a:schemeClr val="accent4"/>
          </a:solidFill>
          <a:ln>
            <a:noFill/>
          </a:ln>
        </p:spPr>
        <p:txBody>
          <a:bodyPr wrap="none" lIns="121886" tIns="60942" rIns="121886" bIns="60942" anchor="ctr"/>
          <a:lstStyle/>
          <a:p>
            <a:pPr>
              <a:defRPr/>
            </a:pPr>
            <a:endParaRPr lang="zh-CN" altLang="en-US" sz="1300" dirty="0">
              <a:solidFill>
                <a:schemeClr val="tx1">
                  <a:lumMod val="75000"/>
                  <a:lumOff val="25000"/>
                </a:schemeClr>
              </a:solidFill>
              <a:latin typeface="微软雅黑" panose="020B0503020204020204" charset="-122"/>
              <a:ea typeface="微软雅黑" panose="020B0503020204020204" charset="-122"/>
            </a:endParaRPr>
          </a:p>
        </p:txBody>
      </p:sp>
      <p:sp>
        <p:nvSpPr>
          <p:cNvPr id="15" name="TextBox 14"/>
          <p:cNvSpPr txBox="1"/>
          <p:nvPr/>
        </p:nvSpPr>
        <p:spPr>
          <a:xfrm>
            <a:off x="1440585" y="5065915"/>
            <a:ext cx="9320585" cy="882015"/>
          </a:xfrm>
          <a:prstGeom prst="rect">
            <a:avLst/>
          </a:prstGeom>
          <a:noFill/>
        </p:spPr>
        <p:txBody>
          <a:bodyPr wrap="square" lIns="121886" tIns="60942" rIns="121886" bIns="60942" rtlCol="0">
            <a:spAutoFit/>
          </a:bodyPr>
          <a:lstStyle/>
          <a:p>
            <a:pPr defTabSz="240030">
              <a:lnSpc>
                <a:spcPct val="150000"/>
              </a:lnSpc>
            </a:pPr>
            <a:r>
              <a:rPr lang="en-US" sz="1100" dirty="0">
                <a:solidFill>
                  <a:schemeClr val="tx1"/>
                </a:solidFill>
                <a:latin typeface="微软雅黑" panose="020B0503020204020204" charset="-122"/>
                <a:ea typeface="微软雅黑" panose="020B0503020204020204" charset="-122"/>
                <a:cs typeface="+mn-ea"/>
                <a:sym typeface="+mn-lt"/>
              </a:rPr>
              <a:t>Lorem ipsum dolor sit </a:t>
            </a:r>
            <a:r>
              <a:rPr lang="en-US" sz="1100" dirty="0" err="1">
                <a:solidFill>
                  <a:schemeClr val="tx1"/>
                </a:solidFill>
                <a:latin typeface="微软雅黑" panose="020B0503020204020204" charset="-122"/>
                <a:ea typeface="微软雅黑" panose="020B0503020204020204" charset="-122"/>
                <a:cs typeface="+mn-ea"/>
                <a:sym typeface="+mn-lt"/>
              </a:rPr>
              <a:t>amet</a:t>
            </a:r>
            <a:r>
              <a:rPr lang="en-US" sz="1100" dirty="0">
                <a:solidFill>
                  <a:schemeClr val="tx1"/>
                </a:solidFill>
                <a:latin typeface="微软雅黑" panose="020B0503020204020204" charset="-122"/>
                <a:ea typeface="微软雅黑" panose="020B0503020204020204" charset="-122"/>
                <a:cs typeface="+mn-ea"/>
                <a:sym typeface="+mn-lt"/>
              </a:rPr>
              <a:t>, </a:t>
            </a:r>
            <a:r>
              <a:rPr lang="en-US" sz="1100" dirty="0" err="1">
                <a:solidFill>
                  <a:schemeClr val="tx1"/>
                </a:solidFill>
                <a:latin typeface="微软雅黑" panose="020B0503020204020204" charset="-122"/>
                <a:ea typeface="微软雅黑" panose="020B0503020204020204" charset="-122"/>
                <a:cs typeface="+mn-ea"/>
                <a:sym typeface="+mn-lt"/>
              </a:rPr>
              <a:t>consectetur</a:t>
            </a:r>
            <a:r>
              <a:rPr lang="en-US" sz="1100" dirty="0">
                <a:solidFill>
                  <a:schemeClr val="tx1"/>
                </a:solidFill>
                <a:latin typeface="微软雅黑" panose="020B0503020204020204" charset="-122"/>
                <a:ea typeface="微软雅黑" panose="020B0503020204020204" charset="-122"/>
                <a:cs typeface="+mn-ea"/>
                <a:sym typeface="+mn-lt"/>
              </a:rPr>
              <a:t> </a:t>
            </a:r>
            <a:r>
              <a:rPr lang="en-US" sz="1100" dirty="0" err="1">
                <a:solidFill>
                  <a:schemeClr val="tx1"/>
                </a:solidFill>
                <a:latin typeface="微软雅黑" panose="020B0503020204020204" charset="-122"/>
                <a:ea typeface="微软雅黑" panose="020B0503020204020204" charset="-122"/>
                <a:cs typeface="+mn-ea"/>
                <a:sym typeface="+mn-lt"/>
              </a:rPr>
              <a:t>adipiscing</a:t>
            </a:r>
            <a:r>
              <a:rPr lang="en-US" sz="1100" dirty="0">
                <a:solidFill>
                  <a:schemeClr val="tx1"/>
                </a:solidFill>
                <a:latin typeface="微软雅黑" panose="020B0503020204020204" charset="-122"/>
                <a:ea typeface="微软雅黑" panose="020B0503020204020204" charset="-122"/>
                <a:cs typeface="+mn-ea"/>
                <a:sym typeface="+mn-lt"/>
              </a:rPr>
              <a:t> </a:t>
            </a:r>
            <a:r>
              <a:rPr lang="en-US" sz="1100" dirty="0" err="1">
                <a:solidFill>
                  <a:schemeClr val="tx1"/>
                </a:solidFill>
                <a:latin typeface="微软雅黑" panose="020B0503020204020204" charset="-122"/>
                <a:ea typeface="微软雅黑" panose="020B0503020204020204" charset="-122"/>
                <a:cs typeface="+mn-ea"/>
                <a:sym typeface="+mn-lt"/>
              </a:rPr>
              <a:t>elit</a:t>
            </a:r>
            <a:r>
              <a:rPr lang="en-US" sz="1100" dirty="0">
                <a:solidFill>
                  <a:schemeClr val="tx1"/>
                </a:solidFill>
                <a:latin typeface="微软雅黑" panose="020B0503020204020204" charset="-122"/>
                <a:ea typeface="微软雅黑" panose="020B0503020204020204" charset="-122"/>
                <a:cs typeface="+mn-ea"/>
                <a:sym typeface="+mn-lt"/>
              </a:rPr>
              <a:t>, </a:t>
            </a:r>
            <a:r>
              <a:rPr lang="en-US" sz="1100" dirty="0" err="1">
                <a:solidFill>
                  <a:schemeClr val="tx1"/>
                </a:solidFill>
                <a:latin typeface="微软雅黑" panose="020B0503020204020204" charset="-122"/>
                <a:ea typeface="微软雅黑" panose="020B0503020204020204" charset="-122"/>
                <a:cs typeface="+mn-ea"/>
                <a:sym typeface="+mn-lt"/>
              </a:rPr>
              <a:t>sed</a:t>
            </a:r>
            <a:r>
              <a:rPr lang="en-US" sz="1100" dirty="0">
                <a:solidFill>
                  <a:schemeClr val="tx1"/>
                </a:solidFill>
                <a:latin typeface="微软雅黑" panose="020B0503020204020204" charset="-122"/>
                <a:ea typeface="微软雅黑" panose="020B0503020204020204" charset="-122"/>
                <a:cs typeface="+mn-ea"/>
                <a:sym typeface="+mn-lt"/>
              </a:rPr>
              <a:t> do </a:t>
            </a:r>
            <a:r>
              <a:rPr lang="en-US" sz="1100" dirty="0" err="1">
                <a:solidFill>
                  <a:schemeClr val="tx1"/>
                </a:solidFill>
                <a:latin typeface="微软雅黑" panose="020B0503020204020204" charset="-122"/>
                <a:ea typeface="微软雅黑" panose="020B0503020204020204" charset="-122"/>
                <a:cs typeface="+mn-ea"/>
                <a:sym typeface="+mn-lt"/>
              </a:rPr>
              <a:t>eiusmod</a:t>
            </a:r>
            <a:r>
              <a:rPr lang="en-US" sz="1100" dirty="0">
                <a:solidFill>
                  <a:schemeClr val="tx1"/>
                </a:solidFill>
                <a:latin typeface="微软雅黑" panose="020B0503020204020204" charset="-122"/>
                <a:ea typeface="微软雅黑" panose="020B0503020204020204" charset="-122"/>
                <a:cs typeface="+mn-ea"/>
                <a:sym typeface="+mn-lt"/>
              </a:rPr>
              <a:t> </a:t>
            </a:r>
            <a:r>
              <a:rPr lang="en-US" sz="1100" dirty="0" err="1">
                <a:solidFill>
                  <a:schemeClr val="tx1"/>
                </a:solidFill>
                <a:latin typeface="微软雅黑" panose="020B0503020204020204" charset="-122"/>
                <a:ea typeface="微软雅黑" panose="020B0503020204020204" charset="-122"/>
                <a:cs typeface="+mn-ea"/>
                <a:sym typeface="+mn-lt"/>
              </a:rPr>
              <a:t>tempor</a:t>
            </a:r>
            <a:r>
              <a:rPr lang="en-US" sz="1100" dirty="0">
                <a:solidFill>
                  <a:schemeClr val="tx1"/>
                </a:solidFill>
                <a:latin typeface="微软雅黑" panose="020B0503020204020204" charset="-122"/>
                <a:ea typeface="微软雅黑" panose="020B0503020204020204" charset="-122"/>
                <a:cs typeface="+mn-ea"/>
                <a:sym typeface="+mn-lt"/>
              </a:rPr>
              <a:t> </a:t>
            </a:r>
            <a:r>
              <a:rPr lang="en-US" sz="1100" dirty="0" err="1">
                <a:solidFill>
                  <a:schemeClr val="tx1"/>
                </a:solidFill>
                <a:latin typeface="微软雅黑" panose="020B0503020204020204" charset="-122"/>
                <a:ea typeface="微软雅黑" panose="020B0503020204020204" charset="-122"/>
                <a:cs typeface="+mn-ea"/>
                <a:sym typeface="+mn-lt"/>
              </a:rPr>
              <a:t>incididunt</a:t>
            </a:r>
            <a:r>
              <a:rPr lang="en-US" sz="1100" dirty="0">
                <a:solidFill>
                  <a:schemeClr val="tx1"/>
                </a:solidFill>
                <a:latin typeface="微软雅黑" panose="020B0503020204020204" charset="-122"/>
                <a:ea typeface="微软雅黑" panose="020B0503020204020204" charset="-122"/>
                <a:cs typeface="+mn-ea"/>
                <a:sym typeface="+mn-lt"/>
              </a:rPr>
              <a:t> </a:t>
            </a:r>
            <a:r>
              <a:rPr lang="en-US" sz="1100" dirty="0" err="1">
                <a:solidFill>
                  <a:schemeClr val="tx1"/>
                </a:solidFill>
                <a:latin typeface="微软雅黑" panose="020B0503020204020204" charset="-122"/>
                <a:ea typeface="微软雅黑" panose="020B0503020204020204" charset="-122"/>
                <a:cs typeface="+mn-ea"/>
                <a:sym typeface="+mn-lt"/>
              </a:rPr>
              <a:t>ut</a:t>
            </a:r>
            <a:r>
              <a:rPr lang="en-US" sz="1100" dirty="0">
                <a:solidFill>
                  <a:schemeClr val="tx1"/>
                </a:solidFill>
                <a:latin typeface="微软雅黑" panose="020B0503020204020204" charset="-122"/>
                <a:ea typeface="微软雅黑" panose="020B0503020204020204" charset="-122"/>
                <a:cs typeface="+mn-ea"/>
                <a:sym typeface="+mn-lt"/>
              </a:rPr>
              <a:t> </a:t>
            </a:r>
            <a:r>
              <a:rPr lang="en-US" sz="1100" dirty="0" err="1">
                <a:solidFill>
                  <a:schemeClr val="tx1"/>
                </a:solidFill>
                <a:latin typeface="微软雅黑" panose="020B0503020204020204" charset="-122"/>
                <a:ea typeface="微软雅黑" panose="020B0503020204020204" charset="-122"/>
                <a:cs typeface="+mn-ea"/>
                <a:sym typeface="+mn-lt"/>
              </a:rPr>
              <a:t>labore</a:t>
            </a:r>
            <a:r>
              <a:rPr lang="en-US" sz="1100" dirty="0">
                <a:solidFill>
                  <a:schemeClr val="tx1"/>
                </a:solidFill>
                <a:latin typeface="微软雅黑" panose="020B0503020204020204" charset="-122"/>
                <a:ea typeface="微软雅黑" panose="020B0503020204020204" charset="-122"/>
                <a:cs typeface="+mn-ea"/>
                <a:sym typeface="+mn-lt"/>
              </a:rPr>
              <a:t> et </a:t>
            </a:r>
            <a:r>
              <a:rPr lang="en-US" sz="1100" dirty="0" err="1">
                <a:solidFill>
                  <a:schemeClr val="tx1"/>
                </a:solidFill>
                <a:latin typeface="微软雅黑" panose="020B0503020204020204" charset="-122"/>
                <a:ea typeface="微软雅黑" panose="020B0503020204020204" charset="-122"/>
                <a:cs typeface="+mn-ea"/>
                <a:sym typeface="+mn-lt"/>
              </a:rPr>
              <a:t>dolore</a:t>
            </a:r>
            <a:r>
              <a:rPr lang="en-US" sz="1100" dirty="0">
                <a:solidFill>
                  <a:schemeClr val="tx1"/>
                </a:solidFill>
                <a:latin typeface="微软雅黑" panose="020B0503020204020204" charset="-122"/>
                <a:ea typeface="微软雅黑" panose="020B0503020204020204" charset="-122"/>
                <a:cs typeface="+mn-ea"/>
                <a:sym typeface="+mn-lt"/>
              </a:rPr>
              <a:t> magna </a:t>
            </a:r>
            <a:r>
              <a:rPr lang="en-US" sz="1100" dirty="0" err="1">
                <a:solidFill>
                  <a:schemeClr val="tx1"/>
                </a:solidFill>
                <a:latin typeface="微软雅黑" panose="020B0503020204020204" charset="-122"/>
                <a:ea typeface="微软雅黑" panose="020B0503020204020204" charset="-122"/>
                <a:cs typeface="+mn-ea"/>
                <a:sym typeface="+mn-lt"/>
              </a:rPr>
              <a:t>aliqua</a:t>
            </a:r>
            <a:r>
              <a:rPr lang="ru-RU" sz="1100" dirty="0">
                <a:solidFill>
                  <a:schemeClr val="tx1"/>
                </a:solidFill>
                <a:latin typeface="微软雅黑" panose="020B0503020204020204" charset="-122"/>
                <a:ea typeface="微软雅黑" panose="020B0503020204020204" charset="-122"/>
                <a:cs typeface="+mn-ea"/>
                <a:sym typeface="+mn-lt"/>
              </a:rPr>
              <a:t>.</a:t>
            </a:r>
            <a:r>
              <a:rPr lang="en-US" sz="1100" dirty="0">
                <a:solidFill>
                  <a:schemeClr val="tx1"/>
                </a:solidFill>
                <a:latin typeface="微软雅黑" panose="020B0503020204020204" charset="-122"/>
                <a:ea typeface="微软雅黑" panose="020B0503020204020204" charset="-122"/>
                <a:cs typeface="+mn-ea"/>
                <a:sym typeface="+mn-lt"/>
              </a:rPr>
              <a:t>Lorem ipsum dolor sit </a:t>
            </a:r>
            <a:r>
              <a:rPr lang="en-US" sz="1100" dirty="0" err="1">
                <a:solidFill>
                  <a:schemeClr val="tx1"/>
                </a:solidFill>
                <a:latin typeface="微软雅黑" panose="020B0503020204020204" charset="-122"/>
                <a:ea typeface="微软雅黑" panose="020B0503020204020204" charset="-122"/>
                <a:cs typeface="+mn-ea"/>
                <a:sym typeface="+mn-lt"/>
              </a:rPr>
              <a:t>amet</a:t>
            </a:r>
            <a:r>
              <a:rPr lang="en-US" sz="1100" dirty="0">
                <a:solidFill>
                  <a:schemeClr val="tx1"/>
                </a:solidFill>
                <a:latin typeface="微软雅黑" panose="020B0503020204020204" charset="-122"/>
                <a:ea typeface="微软雅黑" panose="020B0503020204020204" charset="-122"/>
                <a:cs typeface="+mn-ea"/>
                <a:sym typeface="+mn-lt"/>
              </a:rPr>
              <a:t>, </a:t>
            </a:r>
            <a:r>
              <a:rPr lang="en-US" sz="1100" dirty="0" err="1">
                <a:solidFill>
                  <a:schemeClr val="tx1"/>
                </a:solidFill>
                <a:latin typeface="微软雅黑" panose="020B0503020204020204" charset="-122"/>
                <a:ea typeface="微软雅黑" panose="020B0503020204020204" charset="-122"/>
                <a:cs typeface="+mn-ea"/>
                <a:sym typeface="+mn-lt"/>
              </a:rPr>
              <a:t>consectetur</a:t>
            </a:r>
            <a:r>
              <a:rPr lang="en-US" sz="1100" dirty="0">
                <a:solidFill>
                  <a:schemeClr val="tx1"/>
                </a:solidFill>
                <a:latin typeface="微软雅黑" panose="020B0503020204020204" charset="-122"/>
                <a:ea typeface="微软雅黑" panose="020B0503020204020204" charset="-122"/>
                <a:cs typeface="+mn-ea"/>
                <a:sym typeface="+mn-lt"/>
              </a:rPr>
              <a:t> </a:t>
            </a:r>
            <a:r>
              <a:rPr lang="en-US" sz="1100" dirty="0" err="1">
                <a:solidFill>
                  <a:schemeClr val="tx1"/>
                </a:solidFill>
                <a:latin typeface="微软雅黑" panose="020B0503020204020204" charset="-122"/>
                <a:ea typeface="微软雅黑" panose="020B0503020204020204" charset="-122"/>
                <a:cs typeface="+mn-ea"/>
                <a:sym typeface="+mn-lt"/>
              </a:rPr>
              <a:t>adipiscing</a:t>
            </a:r>
            <a:r>
              <a:rPr lang="en-US" sz="1100" dirty="0">
                <a:solidFill>
                  <a:schemeClr val="tx1"/>
                </a:solidFill>
                <a:latin typeface="微软雅黑" panose="020B0503020204020204" charset="-122"/>
                <a:ea typeface="微软雅黑" panose="020B0503020204020204" charset="-122"/>
                <a:cs typeface="+mn-ea"/>
                <a:sym typeface="+mn-lt"/>
              </a:rPr>
              <a:t> </a:t>
            </a:r>
            <a:r>
              <a:rPr lang="en-US" sz="1100" dirty="0" err="1">
                <a:solidFill>
                  <a:schemeClr val="tx1"/>
                </a:solidFill>
                <a:latin typeface="微软雅黑" panose="020B0503020204020204" charset="-122"/>
                <a:ea typeface="微软雅黑" panose="020B0503020204020204" charset="-122"/>
                <a:cs typeface="+mn-ea"/>
                <a:sym typeface="+mn-lt"/>
              </a:rPr>
              <a:t>elit</a:t>
            </a:r>
            <a:r>
              <a:rPr lang="en-US" sz="1100" dirty="0">
                <a:solidFill>
                  <a:schemeClr val="tx1"/>
                </a:solidFill>
                <a:latin typeface="微软雅黑" panose="020B0503020204020204" charset="-122"/>
                <a:ea typeface="微软雅黑" panose="020B0503020204020204" charset="-122"/>
                <a:cs typeface="+mn-ea"/>
                <a:sym typeface="+mn-lt"/>
              </a:rPr>
              <a:t>, </a:t>
            </a:r>
            <a:r>
              <a:rPr lang="en-US" sz="1100" dirty="0" err="1">
                <a:solidFill>
                  <a:schemeClr val="tx1"/>
                </a:solidFill>
                <a:latin typeface="微软雅黑" panose="020B0503020204020204" charset="-122"/>
                <a:ea typeface="微软雅黑" panose="020B0503020204020204" charset="-122"/>
                <a:cs typeface="+mn-ea"/>
                <a:sym typeface="+mn-lt"/>
              </a:rPr>
              <a:t>sed</a:t>
            </a:r>
            <a:r>
              <a:rPr lang="en-US" sz="1100" dirty="0">
                <a:solidFill>
                  <a:schemeClr val="tx1"/>
                </a:solidFill>
                <a:latin typeface="微软雅黑" panose="020B0503020204020204" charset="-122"/>
                <a:ea typeface="微软雅黑" panose="020B0503020204020204" charset="-122"/>
                <a:cs typeface="+mn-ea"/>
                <a:sym typeface="+mn-lt"/>
              </a:rPr>
              <a:t> do </a:t>
            </a:r>
            <a:r>
              <a:rPr lang="en-US" sz="1100" dirty="0" err="1">
                <a:solidFill>
                  <a:schemeClr val="tx1"/>
                </a:solidFill>
                <a:latin typeface="微软雅黑" panose="020B0503020204020204" charset="-122"/>
                <a:ea typeface="微软雅黑" panose="020B0503020204020204" charset="-122"/>
                <a:cs typeface="+mn-ea"/>
                <a:sym typeface="+mn-lt"/>
              </a:rPr>
              <a:t>eiusmod</a:t>
            </a:r>
            <a:r>
              <a:rPr lang="en-US" sz="1100" dirty="0">
                <a:solidFill>
                  <a:schemeClr val="tx1"/>
                </a:solidFill>
                <a:latin typeface="微软雅黑" panose="020B0503020204020204" charset="-122"/>
                <a:ea typeface="微软雅黑" panose="020B0503020204020204" charset="-122"/>
                <a:cs typeface="+mn-ea"/>
                <a:sym typeface="+mn-lt"/>
              </a:rPr>
              <a:t> </a:t>
            </a:r>
            <a:r>
              <a:rPr lang="en-US" sz="1100" dirty="0" err="1">
                <a:solidFill>
                  <a:schemeClr val="tx1"/>
                </a:solidFill>
                <a:latin typeface="微软雅黑" panose="020B0503020204020204" charset="-122"/>
                <a:ea typeface="微软雅黑" panose="020B0503020204020204" charset="-122"/>
                <a:cs typeface="+mn-ea"/>
                <a:sym typeface="+mn-lt"/>
              </a:rPr>
              <a:t>tempor</a:t>
            </a:r>
            <a:r>
              <a:rPr lang="en-US" sz="1100" dirty="0">
                <a:solidFill>
                  <a:schemeClr val="tx1"/>
                </a:solidFill>
                <a:latin typeface="微软雅黑" panose="020B0503020204020204" charset="-122"/>
                <a:ea typeface="微软雅黑" panose="020B0503020204020204" charset="-122"/>
                <a:cs typeface="+mn-ea"/>
                <a:sym typeface="+mn-lt"/>
              </a:rPr>
              <a:t> </a:t>
            </a:r>
            <a:r>
              <a:rPr lang="en-US" sz="1100" dirty="0" err="1">
                <a:solidFill>
                  <a:schemeClr val="tx1"/>
                </a:solidFill>
                <a:latin typeface="微软雅黑" panose="020B0503020204020204" charset="-122"/>
                <a:ea typeface="微软雅黑" panose="020B0503020204020204" charset="-122"/>
                <a:cs typeface="+mn-ea"/>
                <a:sym typeface="+mn-lt"/>
              </a:rPr>
              <a:t>incididunt</a:t>
            </a:r>
            <a:r>
              <a:rPr lang="en-US" sz="1100" dirty="0">
                <a:solidFill>
                  <a:schemeClr val="tx1"/>
                </a:solidFill>
                <a:latin typeface="微软雅黑" panose="020B0503020204020204" charset="-122"/>
                <a:ea typeface="微软雅黑" panose="020B0503020204020204" charset="-122"/>
                <a:cs typeface="+mn-ea"/>
                <a:sym typeface="+mn-lt"/>
              </a:rPr>
              <a:t> </a:t>
            </a:r>
            <a:r>
              <a:rPr lang="en-US" sz="1100" dirty="0" err="1">
                <a:solidFill>
                  <a:schemeClr val="tx1"/>
                </a:solidFill>
                <a:latin typeface="微软雅黑" panose="020B0503020204020204" charset="-122"/>
                <a:ea typeface="微软雅黑" panose="020B0503020204020204" charset="-122"/>
                <a:cs typeface="+mn-ea"/>
                <a:sym typeface="+mn-lt"/>
              </a:rPr>
              <a:t>ut</a:t>
            </a:r>
            <a:r>
              <a:rPr lang="en-US" sz="1100" dirty="0">
                <a:solidFill>
                  <a:schemeClr val="tx1"/>
                </a:solidFill>
                <a:latin typeface="微软雅黑" panose="020B0503020204020204" charset="-122"/>
                <a:ea typeface="微软雅黑" panose="020B0503020204020204" charset="-122"/>
                <a:cs typeface="+mn-ea"/>
                <a:sym typeface="+mn-lt"/>
              </a:rPr>
              <a:t> </a:t>
            </a:r>
            <a:r>
              <a:rPr lang="en-US" sz="1100" dirty="0" err="1">
                <a:solidFill>
                  <a:schemeClr val="tx1"/>
                </a:solidFill>
                <a:latin typeface="微软雅黑" panose="020B0503020204020204" charset="-122"/>
                <a:ea typeface="微软雅黑" panose="020B0503020204020204" charset="-122"/>
                <a:cs typeface="+mn-ea"/>
                <a:sym typeface="+mn-lt"/>
              </a:rPr>
              <a:t>labore</a:t>
            </a:r>
            <a:r>
              <a:rPr lang="en-US" sz="1100" dirty="0">
                <a:solidFill>
                  <a:schemeClr val="tx1"/>
                </a:solidFill>
                <a:latin typeface="微软雅黑" panose="020B0503020204020204" charset="-122"/>
                <a:ea typeface="微软雅黑" panose="020B0503020204020204" charset="-122"/>
                <a:cs typeface="+mn-ea"/>
                <a:sym typeface="+mn-lt"/>
              </a:rPr>
              <a:t> et </a:t>
            </a:r>
            <a:r>
              <a:rPr lang="en-US" sz="1100" dirty="0" err="1">
                <a:solidFill>
                  <a:schemeClr val="tx1"/>
                </a:solidFill>
                <a:latin typeface="微软雅黑" panose="020B0503020204020204" charset="-122"/>
                <a:ea typeface="微软雅黑" panose="020B0503020204020204" charset="-122"/>
                <a:cs typeface="+mn-ea"/>
                <a:sym typeface="+mn-lt"/>
              </a:rPr>
              <a:t>dolore</a:t>
            </a:r>
            <a:r>
              <a:rPr lang="en-US" sz="1100" dirty="0">
                <a:solidFill>
                  <a:schemeClr val="tx1"/>
                </a:solidFill>
                <a:latin typeface="微软雅黑" panose="020B0503020204020204" charset="-122"/>
                <a:ea typeface="微软雅黑" panose="020B0503020204020204" charset="-122"/>
                <a:cs typeface="+mn-ea"/>
                <a:sym typeface="+mn-lt"/>
              </a:rPr>
              <a:t> magna </a:t>
            </a:r>
            <a:r>
              <a:rPr lang="en-US" sz="1100" dirty="0" err="1">
                <a:solidFill>
                  <a:schemeClr val="tx1"/>
                </a:solidFill>
                <a:latin typeface="微软雅黑" panose="020B0503020204020204" charset="-122"/>
                <a:ea typeface="微软雅黑" panose="020B0503020204020204" charset="-122"/>
                <a:cs typeface="+mn-ea"/>
                <a:sym typeface="+mn-lt"/>
              </a:rPr>
              <a:t>aliqua</a:t>
            </a:r>
            <a:r>
              <a:rPr lang="ru-RU" sz="1100" dirty="0">
                <a:solidFill>
                  <a:schemeClr val="tx1"/>
                </a:solidFill>
                <a:latin typeface="微软雅黑" panose="020B0503020204020204" charset="-122"/>
                <a:ea typeface="微软雅黑" panose="020B0503020204020204" charset="-122"/>
                <a:cs typeface="+mn-ea"/>
                <a:sym typeface="+mn-lt"/>
              </a:rPr>
              <a:t>.</a:t>
            </a:r>
            <a:endParaRPr lang="ru-RU" sz="1100" spc="-100" dirty="0">
              <a:solidFill>
                <a:schemeClr val="tx1"/>
              </a:solidFill>
              <a:latin typeface="微软雅黑" panose="020B0503020204020204" charset="-122"/>
              <a:ea typeface="微软雅黑" panose="020B0503020204020204" charset="-122"/>
              <a:cs typeface="+mn-ea"/>
              <a:sym typeface="+mn-lt"/>
            </a:endParaRPr>
          </a:p>
          <a:p>
            <a:pPr defTabSz="240030">
              <a:lnSpc>
                <a:spcPct val="150000"/>
              </a:lnSpc>
            </a:pPr>
            <a:endParaRPr lang="ru-RU" altLang="en-US" sz="1100" spc="-100" dirty="0">
              <a:solidFill>
                <a:schemeClr val="tx1"/>
              </a:solidFill>
              <a:latin typeface="微软雅黑" panose="020B0503020204020204" charset="-122"/>
              <a:ea typeface="微软雅黑" panose="020B0503020204020204" charset="-122"/>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randomBar dir="vert"/>
      </p:transition>
    </mc:Choice>
    <mc:Fallback>
      <p:transition spd="slow" advClick="0" advTm="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4/3*#ppt_w"/>
                                          </p:val>
                                        </p:tav>
                                        <p:tav tm="100000">
                                          <p:val>
                                            <p:strVal val="#ppt_w"/>
                                          </p:val>
                                        </p:tav>
                                      </p:tavLst>
                                    </p:anim>
                                    <p:anim calcmode="lin" valueType="num">
                                      <p:cBhvr>
                                        <p:cTn id="8" dur="5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strVal val="4/3*#ppt_w"/>
                                          </p:val>
                                        </p:tav>
                                        <p:tav tm="100000">
                                          <p:val>
                                            <p:strVal val="#ppt_w"/>
                                          </p:val>
                                        </p:tav>
                                      </p:tavLst>
                                    </p:anim>
                                    <p:anim calcmode="lin" valueType="num">
                                      <p:cBhvr>
                                        <p:cTn id="12" dur="500" fill="hold"/>
                                        <p:tgtEl>
                                          <p:spTgt spid="3"/>
                                        </p:tgtEl>
                                        <p:attrNameLst>
                                          <p:attrName>ppt_h</p:attrName>
                                        </p:attrNameLst>
                                      </p:cBhvr>
                                      <p:tavLst>
                                        <p:tav tm="0">
                                          <p:val>
                                            <p:strVal val="4/3*#ppt_h"/>
                                          </p:val>
                                        </p:tav>
                                        <p:tav tm="100000">
                                          <p:val>
                                            <p:strVal val="#ppt_h"/>
                                          </p:val>
                                        </p:tav>
                                      </p:tavLst>
                                    </p:anim>
                                  </p:childTnLst>
                                </p:cTn>
                              </p:par>
                            </p:childTnLst>
                          </p:cTn>
                        </p:par>
                        <p:par>
                          <p:cTn id="13" fill="hold">
                            <p:stCondLst>
                              <p:cond delay="500"/>
                            </p:stCondLst>
                            <p:childTnLst>
                              <p:par>
                                <p:cTn id="14" presetID="22"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up)">
                                      <p:cBhvr>
                                        <p:cTn id="16" dur="500"/>
                                        <p:tgtEl>
                                          <p:spTgt spid="6"/>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500"/>
                                        <p:tgtEl>
                                          <p:spTgt spid="5"/>
                                        </p:tgtEl>
                                      </p:cBhvr>
                                    </p:animEffect>
                                  </p:childTnLst>
                                </p:cTn>
                              </p:par>
                              <p:par>
                                <p:cTn id="20" presetID="1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p:tgtEl>
                                          <p:spTgt spid="7"/>
                                        </p:tgtEl>
                                        <p:attrNameLst>
                                          <p:attrName>ppt_x</p:attrName>
                                        </p:attrNameLst>
                                      </p:cBhvr>
                                      <p:tavLst>
                                        <p:tav tm="0">
                                          <p:val>
                                            <p:strVal val="#ppt_x-#ppt_w*1.125000"/>
                                          </p:val>
                                        </p:tav>
                                        <p:tav tm="100000">
                                          <p:val>
                                            <p:strVal val="#ppt_x"/>
                                          </p:val>
                                        </p:tav>
                                      </p:tavLst>
                                    </p:anim>
                                    <p:animEffect transition="in" filter="wipe(right)">
                                      <p:cBhvr>
                                        <p:cTn id="23" dur="500"/>
                                        <p:tgtEl>
                                          <p:spTgt spid="7"/>
                                        </p:tgtEl>
                                      </p:cBhvr>
                                    </p:animEffect>
                                  </p:childTnLst>
                                </p:cTn>
                              </p:par>
                              <p:par>
                                <p:cTn id="24" presetID="12" presetClass="entr" presetSubtype="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p:tgtEl>
                                          <p:spTgt spid="14"/>
                                        </p:tgtEl>
                                        <p:attrNameLst>
                                          <p:attrName>ppt_x</p:attrName>
                                        </p:attrNameLst>
                                      </p:cBhvr>
                                      <p:tavLst>
                                        <p:tav tm="0">
                                          <p:val>
                                            <p:strVal val="#ppt_x+#ppt_w*1.125000"/>
                                          </p:val>
                                        </p:tav>
                                        <p:tav tm="100000">
                                          <p:val>
                                            <p:strVal val="#ppt_x"/>
                                          </p:val>
                                        </p:tav>
                                      </p:tavLst>
                                    </p:anim>
                                    <p:animEffect transition="in" filter="wipe(left)">
                                      <p:cBhvr>
                                        <p:cTn id="27" dur="500"/>
                                        <p:tgtEl>
                                          <p:spTgt spid="14"/>
                                        </p:tgtEl>
                                      </p:cBhvr>
                                    </p:animEffect>
                                  </p:childTnLst>
                                </p:cTn>
                              </p:par>
                            </p:childTnLst>
                          </p:cTn>
                        </p:par>
                        <p:par>
                          <p:cTn id="28" fill="hold">
                            <p:stCondLst>
                              <p:cond delay="1000"/>
                            </p:stCondLst>
                            <p:childTnLst>
                              <p:par>
                                <p:cTn id="29" presetID="16" presetClass="entr" presetSubtype="37"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arn(outVertical)">
                                      <p:cBhvr>
                                        <p:cTn id="31" dur="500"/>
                                        <p:tgtEl>
                                          <p:spTgt spid="9"/>
                                        </p:tgtEl>
                                      </p:cBhvr>
                                    </p:animEffect>
                                  </p:childTnLst>
                                </p:cTn>
                              </p:par>
                            </p:childTnLst>
                          </p:cTn>
                        </p:par>
                        <p:par>
                          <p:cTn id="32" fill="hold">
                            <p:stCondLst>
                              <p:cond delay="1500"/>
                            </p:stCondLst>
                            <p:childTnLst>
                              <p:par>
                                <p:cTn id="33" presetID="22" presetClass="entr" presetSubtype="1" fill="hold"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up)">
                                      <p:cBhvr>
                                        <p:cTn id="35" dur="500"/>
                                        <p:tgtEl>
                                          <p:spTgt spid="11"/>
                                        </p:tgtEl>
                                      </p:cBhvr>
                                    </p:animEffect>
                                  </p:childTnLst>
                                </p:cTn>
                              </p:par>
                            </p:childTnLst>
                          </p:cTn>
                        </p:par>
                        <p:par>
                          <p:cTn id="36" fill="hold">
                            <p:stCondLst>
                              <p:cond delay="2000"/>
                            </p:stCondLst>
                            <p:childTnLst>
                              <p:par>
                                <p:cTn id="37" presetID="12" presetClass="entr" presetSubtype="8"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p:tgtEl>
                                          <p:spTgt spid="10"/>
                                        </p:tgtEl>
                                        <p:attrNameLst>
                                          <p:attrName>ppt_x</p:attrName>
                                        </p:attrNameLst>
                                      </p:cBhvr>
                                      <p:tavLst>
                                        <p:tav tm="0">
                                          <p:val>
                                            <p:strVal val="#ppt_x-#ppt_w*1.125000"/>
                                          </p:val>
                                        </p:tav>
                                        <p:tav tm="100000">
                                          <p:val>
                                            <p:strVal val="#ppt_x"/>
                                          </p:val>
                                        </p:tav>
                                      </p:tavLst>
                                    </p:anim>
                                    <p:animEffect transition="in" filter="wipe(right)">
                                      <p:cBhvr>
                                        <p:cTn id="40" dur="500"/>
                                        <p:tgtEl>
                                          <p:spTgt spid="10"/>
                                        </p:tgtEl>
                                      </p:cBhvr>
                                    </p:animEffect>
                                  </p:childTnLst>
                                </p:cTn>
                              </p:par>
                              <p:par>
                                <p:cTn id="41" presetID="12" presetClass="entr" presetSubtype="2"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p:tgtEl>
                                          <p:spTgt spid="8"/>
                                        </p:tgtEl>
                                        <p:attrNameLst>
                                          <p:attrName>ppt_x</p:attrName>
                                        </p:attrNameLst>
                                      </p:cBhvr>
                                      <p:tavLst>
                                        <p:tav tm="0">
                                          <p:val>
                                            <p:strVal val="#ppt_x+#ppt_w*1.125000"/>
                                          </p:val>
                                        </p:tav>
                                        <p:tav tm="100000">
                                          <p:val>
                                            <p:strVal val="#ppt_x"/>
                                          </p:val>
                                        </p:tav>
                                      </p:tavLst>
                                    </p:anim>
                                    <p:animEffect transition="in" filter="wipe(left)">
                                      <p:cBhvr>
                                        <p:cTn id="44" dur="500"/>
                                        <p:tgtEl>
                                          <p:spTgt spid="8"/>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fade">
                                      <p:cBhvr>
                                        <p:cTn id="48" dur="500"/>
                                        <p:tgtEl>
                                          <p:spTgt spid="13"/>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wipe(down)">
                                      <p:cBhvr>
                                        <p:cTn id="51" dur="500"/>
                                        <p:tgtEl>
                                          <p:spTgt spid="12"/>
                                        </p:tgtEl>
                                      </p:cBhvr>
                                    </p:animEffect>
                                  </p:childTnLst>
                                </p:cTn>
                              </p:par>
                            </p:childTnLst>
                          </p:cTn>
                        </p:par>
                        <p:par>
                          <p:cTn id="52" fill="hold">
                            <p:stCondLst>
                              <p:cond delay="3000"/>
                            </p:stCondLst>
                            <p:childTnLst>
                              <p:par>
                                <p:cTn id="53" presetID="22" presetClass="entr" presetSubtype="1"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ipe(up)">
                                      <p:cBhvr>
                                        <p:cTn id="5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6" grpId="0"/>
      <p:bldP spid="7" grpId="0" animBg="1"/>
      <p:bldP spid="8" grpId="0"/>
      <p:bldP spid="9" grpId="0"/>
      <p:bldP spid="10" grpId="0"/>
      <p:bldP spid="12" grpId="0" animBg="1"/>
      <p:bldP spid="13" grpId="0" animBg="1"/>
      <p:bldP spid="14" grpId="0" animBg="1"/>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4761706" y="634899"/>
            <a:ext cx="2902857" cy="523220"/>
          </a:xfrm>
          <a:prstGeom prst="rect">
            <a:avLst/>
          </a:prstGeom>
          <a:noFill/>
        </p:spPr>
        <p:txBody>
          <a:bodyPr wrap="square" rtlCol="0">
            <a:spAutoFit/>
          </a:bodyPr>
          <a:lstStyle/>
          <a:p>
            <a:r>
              <a:rPr lang="zh-CN" altLang="en-US" sz="2800" dirty="0">
                <a:solidFill>
                  <a:schemeClr val="bg1"/>
                </a:solidFill>
                <a:latin typeface="Arial" panose="020B0604020202020204"/>
                <a:ea typeface="微软雅黑" panose="020B0503020204020204" charset="-122"/>
                <a:sym typeface="Arial" panose="020B0604020202020204"/>
              </a:rPr>
              <a:t>请输入标题内容</a:t>
            </a:r>
            <a:endParaRPr lang="zh-CN" altLang="en-US" sz="2800" dirty="0">
              <a:solidFill>
                <a:schemeClr val="bg1"/>
              </a:solidFill>
              <a:latin typeface="Arial" panose="020B0604020202020204"/>
              <a:ea typeface="微软雅黑" panose="020B0503020204020204" charset="-122"/>
              <a:sym typeface="Arial" panose="020B0604020202020204"/>
            </a:endParaRPr>
          </a:p>
        </p:txBody>
      </p:sp>
      <p:sp>
        <p:nvSpPr>
          <p:cNvPr id="3" name="Line 10"/>
          <p:cNvSpPr>
            <a:spLocks noChangeShapeType="1"/>
          </p:cNvSpPr>
          <p:nvPr/>
        </p:nvSpPr>
        <p:spPr bwMode="auto">
          <a:xfrm flipV="1">
            <a:off x="2029702" y="2615766"/>
            <a:ext cx="0" cy="1080083"/>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121897" tIns="60948" rIns="121897" bIns="60948" numCol="1" anchor="t" anchorCtr="0" compatLnSpc="1"/>
          <a:lstStyle/>
          <a:p>
            <a:endParaRPr lang="zh-CN" altLang="en-US"/>
          </a:p>
        </p:txBody>
      </p:sp>
      <p:sp>
        <p:nvSpPr>
          <p:cNvPr id="4" name="Line 11"/>
          <p:cNvSpPr>
            <a:spLocks noChangeShapeType="1"/>
          </p:cNvSpPr>
          <p:nvPr/>
        </p:nvSpPr>
        <p:spPr bwMode="auto">
          <a:xfrm flipV="1">
            <a:off x="3869758" y="3695849"/>
            <a:ext cx="0" cy="107796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121897" tIns="60948" rIns="121897" bIns="60948" numCol="1" anchor="t" anchorCtr="0" compatLnSpc="1"/>
          <a:lstStyle/>
          <a:p>
            <a:endParaRPr lang="zh-CN" altLang="en-US"/>
          </a:p>
        </p:txBody>
      </p:sp>
      <p:sp>
        <p:nvSpPr>
          <p:cNvPr id="5" name="Line 12"/>
          <p:cNvSpPr>
            <a:spLocks noChangeShapeType="1"/>
          </p:cNvSpPr>
          <p:nvPr/>
        </p:nvSpPr>
        <p:spPr bwMode="auto">
          <a:xfrm flipV="1">
            <a:off x="7133255" y="3695849"/>
            <a:ext cx="0" cy="107796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121897" tIns="60948" rIns="121897" bIns="60948" numCol="1" anchor="t" anchorCtr="0" compatLnSpc="1"/>
          <a:lstStyle/>
          <a:p>
            <a:endParaRPr lang="zh-CN" altLang="en-US"/>
          </a:p>
        </p:txBody>
      </p:sp>
      <p:sp>
        <p:nvSpPr>
          <p:cNvPr id="6" name="Line 13"/>
          <p:cNvSpPr>
            <a:spLocks noChangeShapeType="1"/>
          </p:cNvSpPr>
          <p:nvPr/>
        </p:nvSpPr>
        <p:spPr bwMode="auto">
          <a:xfrm flipV="1">
            <a:off x="5501506" y="2615766"/>
            <a:ext cx="0" cy="1080083"/>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121897" tIns="60948" rIns="121897" bIns="60948" numCol="1" anchor="t" anchorCtr="0" compatLnSpc="1"/>
          <a:lstStyle/>
          <a:p>
            <a:endParaRPr lang="zh-CN" altLang="en-US"/>
          </a:p>
        </p:txBody>
      </p:sp>
      <p:sp>
        <p:nvSpPr>
          <p:cNvPr id="7" name="Line 14"/>
          <p:cNvSpPr>
            <a:spLocks noChangeShapeType="1"/>
          </p:cNvSpPr>
          <p:nvPr/>
        </p:nvSpPr>
        <p:spPr bwMode="auto">
          <a:xfrm flipV="1">
            <a:off x="8762889" y="2615766"/>
            <a:ext cx="0" cy="1080083"/>
          </a:xfrm>
          <a:prstGeom prst="line">
            <a:avLst/>
          </a:prstGeom>
          <a:noFill/>
          <a:ln w="6350" cap="flat">
            <a:solidFill>
              <a:schemeClr val="accent1"/>
            </a:solidFill>
            <a:prstDash val="solid"/>
            <a:miter lim="800000"/>
          </a:ln>
          <a:extLst>
            <a:ext uri="{909E8E84-426E-40DD-AFC4-6F175D3DCCD1}">
              <a14:hiddenFill xmlns:a14="http://schemas.microsoft.com/office/drawing/2010/main">
                <a:noFill/>
              </a14:hiddenFill>
            </a:ext>
          </a:extLst>
        </p:spPr>
        <p:txBody>
          <a:bodyPr vert="horz" wrap="square" lIns="121897" tIns="60948" rIns="121897" bIns="60948" numCol="1" anchor="t" anchorCtr="0" compatLnSpc="1"/>
          <a:lstStyle/>
          <a:p>
            <a:endParaRPr lang="zh-CN" altLang="en-US"/>
          </a:p>
        </p:txBody>
      </p:sp>
      <p:sp>
        <p:nvSpPr>
          <p:cNvPr id="8" name="Oval 15"/>
          <p:cNvSpPr>
            <a:spLocks noChangeArrowheads="1"/>
          </p:cNvSpPr>
          <p:nvPr/>
        </p:nvSpPr>
        <p:spPr bwMode="auto">
          <a:xfrm>
            <a:off x="1712291" y="2300212"/>
            <a:ext cx="632716" cy="633225"/>
          </a:xfrm>
          <a:prstGeom prst="ellipse">
            <a:avLst/>
          </a:prstGeom>
          <a:solidFill>
            <a:schemeClr val="accent1"/>
          </a:solidFill>
          <a:ln>
            <a:noFill/>
          </a:ln>
        </p:spPr>
        <p:txBody>
          <a:bodyPr vert="horz" wrap="square" lIns="121897" tIns="60948" rIns="121897" bIns="60948" numCol="1" anchor="t" anchorCtr="0" compatLnSpc="1"/>
          <a:lstStyle/>
          <a:p>
            <a:endParaRPr lang="zh-CN" altLang="en-US">
              <a:latin typeface="微软雅黑" panose="020B0503020204020204" charset="-122"/>
              <a:ea typeface="微软雅黑" panose="020B0503020204020204" charset="-122"/>
            </a:endParaRPr>
          </a:p>
        </p:txBody>
      </p:sp>
      <p:sp>
        <p:nvSpPr>
          <p:cNvPr id="9" name="Oval 16"/>
          <p:cNvSpPr>
            <a:spLocks noChangeArrowheads="1"/>
          </p:cNvSpPr>
          <p:nvPr/>
        </p:nvSpPr>
        <p:spPr bwMode="auto">
          <a:xfrm>
            <a:off x="5186211" y="2300212"/>
            <a:ext cx="630599" cy="633225"/>
          </a:xfrm>
          <a:prstGeom prst="ellipse">
            <a:avLst/>
          </a:prstGeom>
          <a:solidFill>
            <a:schemeClr val="accent3"/>
          </a:solidFill>
          <a:ln>
            <a:noFill/>
          </a:ln>
        </p:spPr>
        <p:txBody>
          <a:bodyPr vert="horz" wrap="square" lIns="121897" tIns="60948" rIns="121897" bIns="60948" numCol="1" anchor="t" anchorCtr="0" compatLnSpc="1"/>
          <a:lstStyle/>
          <a:p>
            <a:endParaRPr lang="zh-CN" altLang="en-US">
              <a:latin typeface="微软雅黑" panose="020B0503020204020204" charset="-122"/>
              <a:ea typeface="微软雅黑" panose="020B0503020204020204" charset="-122"/>
            </a:endParaRPr>
          </a:p>
        </p:txBody>
      </p:sp>
      <p:sp>
        <p:nvSpPr>
          <p:cNvPr id="10" name="Oval 17"/>
          <p:cNvSpPr>
            <a:spLocks noChangeArrowheads="1"/>
          </p:cNvSpPr>
          <p:nvPr/>
        </p:nvSpPr>
        <p:spPr bwMode="auto">
          <a:xfrm>
            <a:off x="6813722" y="4456143"/>
            <a:ext cx="634832" cy="637461"/>
          </a:xfrm>
          <a:prstGeom prst="ellipse">
            <a:avLst/>
          </a:prstGeom>
          <a:solidFill>
            <a:schemeClr val="accent4"/>
          </a:solidFill>
          <a:ln>
            <a:noFill/>
          </a:ln>
        </p:spPr>
        <p:txBody>
          <a:bodyPr vert="horz" wrap="square" lIns="121897" tIns="60948" rIns="121897" bIns="60948" numCol="1" anchor="t" anchorCtr="0" compatLnSpc="1"/>
          <a:lstStyle/>
          <a:p>
            <a:endParaRPr lang="zh-CN" altLang="en-US">
              <a:latin typeface="微软雅黑" panose="020B0503020204020204" charset="-122"/>
              <a:ea typeface="微软雅黑" panose="020B0503020204020204" charset="-122"/>
            </a:endParaRPr>
          </a:p>
        </p:txBody>
      </p:sp>
      <p:sp>
        <p:nvSpPr>
          <p:cNvPr id="11" name="Line 19"/>
          <p:cNvSpPr>
            <a:spLocks noChangeShapeType="1"/>
          </p:cNvSpPr>
          <p:nvPr/>
        </p:nvSpPr>
        <p:spPr bwMode="auto">
          <a:xfrm flipV="1">
            <a:off x="10396753" y="3695849"/>
            <a:ext cx="0" cy="1077967"/>
          </a:xfrm>
          <a:prstGeom prst="line">
            <a:avLst/>
          </a:prstGeom>
          <a:noFill/>
          <a:ln w="6350" cap="flat">
            <a:solidFill>
              <a:schemeClr val="accent2"/>
            </a:solidFill>
            <a:prstDash val="solid"/>
            <a:miter lim="800000"/>
          </a:ln>
          <a:extLst>
            <a:ext uri="{909E8E84-426E-40DD-AFC4-6F175D3DCCD1}">
              <a14:hiddenFill xmlns:a14="http://schemas.microsoft.com/office/drawing/2010/main">
                <a:noFill/>
              </a14:hiddenFill>
            </a:ext>
          </a:extLst>
        </p:spPr>
        <p:txBody>
          <a:bodyPr vert="horz" wrap="square" lIns="121897" tIns="60948" rIns="121897" bIns="60948" numCol="1" anchor="t" anchorCtr="0" compatLnSpc="1"/>
          <a:lstStyle/>
          <a:p>
            <a:endParaRPr lang="zh-CN" altLang="en-US"/>
          </a:p>
        </p:txBody>
      </p:sp>
      <p:sp>
        <p:nvSpPr>
          <p:cNvPr id="12" name="Oval 20"/>
          <p:cNvSpPr>
            <a:spLocks noChangeArrowheads="1"/>
          </p:cNvSpPr>
          <p:nvPr/>
        </p:nvSpPr>
        <p:spPr bwMode="auto">
          <a:xfrm>
            <a:off x="10081458" y="4456143"/>
            <a:ext cx="630599" cy="637461"/>
          </a:xfrm>
          <a:prstGeom prst="ellipse">
            <a:avLst/>
          </a:prstGeom>
          <a:solidFill>
            <a:schemeClr val="accent2"/>
          </a:solidFill>
          <a:ln>
            <a:noFill/>
          </a:ln>
        </p:spPr>
        <p:txBody>
          <a:bodyPr vert="horz" wrap="square" lIns="121897" tIns="60948" rIns="121897" bIns="60948" numCol="1" anchor="t" anchorCtr="0" compatLnSpc="1"/>
          <a:lstStyle/>
          <a:p>
            <a:endParaRPr lang="zh-CN" altLang="en-US">
              <a:latin typeface="微软雅黑" panose="020B0503020204020204" charset="-122"/>
              <a:ea typeface="微软雅黑" panose="020B0503020204020204" charset="-122"/>
            </a:endParaRPr>
          </a:p>
        </p:txBody>
      </p:sp>
      <p:sp>
        <p:nvSpPr>
          <p:cNvPr id="13" name="Oval 21"/>
          <p:cNvSpPr>
            <a:spLocks noChangeArrowheads="1"/>
          </p:cNvSpPr>
          <p:nvPr/>
        </p:nvSpPr>
        <p:spPr bwMode="auto">
          <a:xfrm>
            <a:off x="3554462" y="4456143"/>
            <a:ext cx="630599" cy="637461"/>
          </a:xfrm>
          <a:prstGeom prst="ellipse">
            <a:avLst/>
          </a:prstGeom>
          <a:solidFill>
            <a:schemeClr val="accent2"/>
          </a:solidFill>
          <a:ln>
            <a:noFill/>
          </a:ln>
        </p:spPr>
        <p:txBody>
          <a:bodyPr vert="horz" wrap="square" lIns="121897" tIns="60948" rIns="121897" bIns="60948" numCol="1" anchor="t" anchorCtr="0" compatLnSpc="1"/>
          <a:lstStyle/>
          <a:p>
            <a:endParaRPr lang="zh-CN" altLang="en-US">
              <a:latin typeface="微软雅黑" panose="020B0503020204020204" charset="-122"/>
              <a:ea typeface="微软雅黑" panose="020B0503020204020204" charset="-122"/>
            </a:endParaRPr>
          </a:p>
        </p:txBody>
      </p:sp>
      <p:sp>
        <p:nvSpPr>
          <p:cNvPr id="14" name="Oval 22"/>
          <p:cNvSpPr>
            <a:spLocks noChangeArrowheads="1"/>
          </p:cNvSpPr>
          <p:nvPr/>
        </p:nvSpPr>
        <p:spPr bwMode="auto">
          <a:xfrm>
            <a:off x="8447593" y="2300212"/>
            <a:ext cx="630599" cy="633225"/>
          </a:xfrm>
          <a:prstGeom prst="ellipse">
            <a:avLst/>
          </a:prstGeom>
          <a:solidFill>
            <a:schemeClr val="accent1"/>
          </a:solidFill>
          <a:ln>
            <a:noFill/>
          </a:ln>
        </p:spPr>
        <p:txBody>
          <a:bodyPr vert="horz" wrap="square" lIns="121897" tIns="60948" rIns="121897" bIns="60948" numCol="1" anchor="t" anchorCtr="0" compatLnSpc="1"/>
          <a:lstStyle/>
          <a:p>
            <a:endParaRPr lang="zh-CN" altLang="en-US">
              <a:latin typeface="微软雅黑" panose="020B0503020204020204" charset="-122"/>
              <a:ea typeface="微软雅黑" panose="020B0503020204020204" charset="-122"/>
            </a:endParaRPr>
          </a:p>
        </p:txBody>
      </p:sp>
      <p:sp>
        <p:nvSpPr>
          <p:cNvPr id="15" name="Freeform 5"/>
          <p:cNvSpPr/>
          <p:nvPr/>
        </p:nvSpPr>
        <p:spPr bwMode="auto">
          <a:xfrm>
            <a:off x="1074899" y="3369572"/>
            <a:ext cx="1899050" cy="650436"/>
          </a:xfrm>
          <a:custGeom>
            <a:avLst/>
            <a:gdLst>
              <a:gd name="T0" fmla="*/ 490 w 591"/>
              <a:gd name="T1" fmla="*/ 0 h 202"/>
              <a:gd name="T2" fmla="*/ 101 w 591"/>
              <a:gd name="T3" fmla="*/ 0 h 202"/>
              <a:gd name="T4" fmla="*/ 0 w 591"/>
              <a:gd name="T5" fmla="*/ 101 h 202"/>
              <a:gd name="T6" fmla="*/ 101 w 591"/>
              <a:gd name="T7" fmla="*/ 202 h 202"/>
              <a:gd name="T8" fmla="*/ 490 w 591"/>
              <a:gd name="T9" fmla="*/ 202 h 202"/>
              <a:gd name="T10" fmla="*/ 591 w 591"/>
              <a:gd name="T11" fmla="*/ 101 h 202"/>
              <a:gd name="T12" fmla="*/ 490 w 591"/>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591" h="202">
                <a:moveTo>
                  <a:pt x="490" y="0"/>
                </a:moveTo>
                <a:cubicBezTo>
                  <a:pt x="101" y="0"/>
                  <a:pt x="101" y="0"/>
                  <a:pt x="101" y="0"/>
                </a:cubicBezTo>
                <a:cubicBezTo>
                  <a:pt x="46" y="0"/>
                  <a:pt x="0" y="46"/>
                  <a:pt x="0" y="101"/>
                </a:cubicBezTo>
                <a:cubicBezTo>
                  <a:pt x="0" y="157"/>
                  <a:pt x="46" y="202"/>
                  <a:pt x="101" y="202"/>
                </a:cubicBezTo>
                <a:cubicBezTo>
                  <a:pt x="490" y="202"/>
                  <a:pt x="490" y="202"/>
                  <a:pt x="490" y="202"/>
                </a:cubicBezTo>
                <a:cubicBezTo>
                  <a:pt x="546" y="202"/>
                  <a:pt x="591" y="157"/>
                  <a:pt x="591" y="101"/>
                </a:cubicBezTo>
                <a:cubicBezTo>
                  <a:pt x="591" y="46"/>
                  <a:pt x="546" y="0"/>
                  <a:pt x="490" y="0"/>
                </a:cubicBezTo>
                <a:close/>
              </a:path>
            </a:pathLst>
          </a:custGeom>
          <a:solidFill>
            <a:schemeClr val="accent1"/>
          </a:solidFill>
          <a:ln>
            <a:noFill/>
          </a:ln>
        </p:spPr>
        <p:txBody>
          <a:bodyPr vert="horz" wrap="square" lIns="121897" tIns="60948" rIns="121897" bIns="60948" numCol="1" anchor="t" anchorCtr="0" compatLnSpc="1"/>
          <a:lstStyle/>
          <a:p>
            <a:endParaRPr lang="zh-CN" altLang="en-US">
              <a:latin typeface="微软雅黑" panose="020B0503020204020204" charset="-122"/>
              <a:ea typeface="微软雅黑" panose="020B0503020204020204" charset="-122"/>
            </a:endParaRPr>
          </a:p>
        </p:txBody>
      </p:sp>
      <p:sp>
        <p:nvSpPr>
          <p:cNvPr id="16" name="Freeform 6"/>
          <p:cNvSpPr/>
          <p:nvPr/>
        </p:nvSpPr>
        <p:spPr bwMode="auto">
          <a:xfrm>
            <a:off x="3172777" y="3369572"/>
            <a:ext cx="1393967" cy="650436"/>
          </a:xfrm>
          <a:custGeom>
            <a:avLst/>
            <a:gdLst>
              <a:gd name="T0" fmla="*/ 334 w 434"/>
              <a:gd name="T1" fmla="*/ 0 h 202"/>
              <a:gd name="T2" fmla="*/ 0 w 434"/>
              <a:gd name="T3" fmla="*/ 0 h 202"/>
              <a:gd name="T4" fmla="*/ 60 w 434"/>
              <a:gd name="T5" fmla="*/ 101 h 202"/>
              <a:gd name="T6" fmla="*/ 0 w 434"/>
              <a:gd name="T7" fmla="*/ 202 h 202"/>
              <a:gd name="T8" fmla="*/ 334 w 434"/>
              <a:gd name="T9" fmla="*/ 202 h 202"/>
              <a:gd name="T10" fmla="*/ 434 w 434"/>
              <a:gd name="T11" fmla="*/ 101 h 202"/>
              <a:gd name="T12" fmla="*/ 334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4" y="157"/>
                  <a:pt x="434" y="101"/>
                </a:cubicBezTo>
                <a:cubicBezTo>
                  <a:pt x="434" y="46"/>
                  <a:pt x="389" y="0"/>
                  <a:pt x="334" y="0"/>
                </a:cubicBezTo>
                <a:close/>
              </a:path>
            </a:pathLst>
          </a:custGeom>
          <a:solidFill>
            <a:schemeClr val="accent2"/>
          </a:solidFill>
          <a:ln>
            <a:noFill/>
          </a:ln>
        </p:spPr>
        <p:txBody>
          <a:bodyPr vert="horz" wrap="square" lIns="121897" tIns="60948" rIns="121897" bIns="60948" numCol="1" anchor="t" anchorCtr="0" compatLnSpc="1"/>
          <a:lstStyle/>
          <a:p>
            <a:endParaRPr lang="zh-CN" altLang="en-US">
              <a:latin typeface="微软雅黑" panose="020B0503020204020204" charset="-122"/>
              <a:ea typeface="微软雅黑" panose="020B0503020204020204" charset="-122"/>
            </a:endParaRPr>
          </a:p>
        </p:txBody>
      </p:sp>
      <p:sp>
        <p:nvSpPr>
          <p:cNvPr id="17" name="Freeform 7"/>
          <p:cNvSpPr/>
          <p:nvPr/>
        </p:nvSpPr>
        <p:spPr bwMode="auto">
          <a:xfrm>
            <a:off x="4804527" y="3369572"/>
            <a:ext cx="1393967" cy="650436"/>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3"/>
          </a:solidFill>
          <a:ln>
            <a:noFill/>
          </a:ln>
        </p:spPr>
        <p:txBody>
          <a:bodyPr vert="horz" wrap="square" lIns="121897" tIns="60948" rIns="121897" bIns="60948" numCol="1" anchor="t" anchorCtr="0" compatLnSpc="1"/>
          <a:lstStyle/>
          <a:p>
            <a:endParaRPr lang="zh-CN" altLang="en-US">
              <a:latin typeface="微软雅黑" panose="020B0503020204020204" charset="-122"/>
              <a:ea typeface="微软雅黑" panose="020B0503020204020204" charset="-122"/>
            </a:endParaRPr>
          </a:p>
        </p:txBody>
      </p:sp>
      <p:sp>
        <p:nvSpPr>
          <p:cNvPr id="18" name="Freeform 8"/>
          <p:cNvSpPr/>
          <p:nvPr/>
        </p:nvSpPr>
        <p:spPr bwMode="auto">
          <a:xfrm>
            <a:off x="6432345" y="3369572"/>
            <a:ext cx="1397586" cy="650436"/>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90" y="202"/>
                  <a:pt x="435" y="157"/>
                  <a:pt x="435" y="101"/>
                </a:cubicBezTo>
                <a:cubicBezTo>
                  <a:pt x="435" y="46"/>
                  <a:pt x="390" y="0"/>
                  <a:pt x="334" y="0"/>
                </a:cubicBezTo>
                <a:close/>
              </a:path>
            </a:pathLst>
          </a:custGeom>
          <a:solidFill>
            <a:schemeClr val="accent4"/>
          </a:solidFill>
          <a:ln>
            <a:noFill/>
          </a:ln>
        </p:spPr>
        <p:txBody>
          <a:bodyPr vert="horz" wrap="square" lIns="121897" tIns="60948" rIns="121897" bIns="60948" numCol="1" anchor="t" anchorCtr="0" compatLnSpc="1"/>
          <a:lstStyle/>
          <a:p>
            <a:endParaRPr lang="zh-CN" altLang="en-US">
              <a:latin typeface="微软雅黑" panose="020B0503020204020204" charset="-122"/>
              <a:ea typeface="微软雅黑" panose="020B0503020204020204" charset="-122"/>
            </a:endParaRPr>
          </a:p>
        </p:txBody>
      </p:sp>
      <p:sp>
        <p:nvSpPr>
          <p:cNvPr id="19" name="Freeform 9"/>
          <p:cNvSpPr/>
          <p:nvPr/>
        </p:nvSpPr>
        <p:spPr bwMode="auto">
          <a:xfrm>
            <a:off x="8066213" y="3369572"/>
            <a:ext cx="1397586" cy="650436"/>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5" y="157"/>
                  <a:pt x="435" y="101"/>
                </a:cubicBezTo>
                <a:cubicBezTo>
                  <a:pt x="435" y="46"/>
                  <a:pt x="389" y="0"/>
                  <a:pt x="334" y="0"/>
                </a:cubicBezTo>
                <a:close/>
              </a:path>
            </a:pathLst>
          </a:custGeom>
          <a:solidFill>
            <a:schemeClr val="accent1"/>
          </a:solidFill>
          <a:ln>
            <a:noFill/>
          </a:ln>
        </p:spPr>
        <p:txBody>
          <a:bodyPr vert="horz" wrap="square" lIns="121897" tIns="60948" rIns="121897" bIns="60948" numCol="1" anchor="t" anchorCtr="0" compatLnSpc="1"/>
          <a:lstStyle/>
          <a:p>
            <a:endParaRPr lang="zh-CN" altLang="en-US">
              <a:latin typeface="微软雅黑" panose="020B0503020204020204" charset="-122"/>
              <a:ea typeface="微软雅黑" panose="020B0503020204020204" charset="-122"/>
            </a:endParaRPr>
          </a:p>
        </p:txBody>
      </p:sp>
      <p:sp>
        <p:nvSpPr>
          <p:cNvPr id="20" name="Freeform 18"/>
          <p:cNvSpPr/>
          <p:nvPr/>
        </p:nvSpPr>
        <p:spPr bwMode="auto">
          <a:xfrm>
            <a:off x="9699772" y="3369572"/>
            <a:ext cx="1393967" cy="650436"/>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2"/>
          </a:solidFill>
          <a:ln>
            <a:noFill/>
          </a:ln>
        </p:spPr>
        <p:txBody>
          <a:bodyPr vert="horz" wrap="square" lIns="121897" tIns="60948" rIns="121897" bIns="60948" numCol="1" anchor="t" anchorCtr="0" compatLnSpc="1"/>
          <a:lstStyle/>
          <a:p>
            <a:endParaRPr lang="zh-CN" altLang="en-US">
              <a:latin typeface="微软雅黑" panose="020B0503020204020204" charset="-122"/>
              <a:ea typeface="微软雅黑" panose="020B0503020204020204" charset="-122"/>
            </a:endParaRPr>
          </a:p>
        </p:txBody>
      </p:sp>
      <p:sp>
        <p:nvSpPr>
          <p:cNvPr id="21" name="Freeform 10"/>
          <p:cNvSpPr>
            <a:spLocks noEditPoints="1"/>
          </p:cNvSpPr>
          <p:nvPr/>
        </p:nvSpPr>
        <p:spPr bwMode="auto">
          <a:xfrm>
            <a:off x="1911202" y="2457467"/>
            <a:ext cx="237004" cy="318706"/>
          </a:xfrm>
          <a:custGeom>
            <a:avLst/>
            <a:gdLst>
              <a:gd name="T0" fmla="*/ 96 w 145"/>
              <a:gd name="T1" fmla="*/ 71 h 195"/>
              <a:gd name="T2" fmla="*/ 72 w 145"/>
              <a:gd name="T3" fmla="*/ 81 h 195"/>
              <a:gd name="T4" fmla="*/ 60 w 145"/>
              <a:gd name="T5" fmla="*/ 79 h 195"/>
              <a:gd name="T6" fmla="*/ 49 w 145"/>
              <a:gd name="T7" fmla="*/ 71 h 195"/>
              <a:gd name="T8" fmla="*/ 43 w 145"/>
              <a:gd name="T9" fmla="*/ 71 h 195"/>
              <a:gd name="T10" fmla="*/ 43 w 145"/>
              <a:gd name="T11" fmla="*/ 78 h 195"/>
              <a:gd name="T12" fmla="*/ 56 w 145"/>
              <a:gd name="T13" fmla="*/ 87 h 195"/>
              <a:gd name="T14" fmla="*/ 72 w 145"/>
              <a:gd name="T15" fmla="*/ 90 h 195"/>
              <a:gd name="T16" fmla="*/ 102 w 145"/>
              <a:gd name="T17" fmla="*/ 78 h 195"/>
              <a:gd name="T18" fmla="*/ 102 w 145"/>
              <a:gd name="T19" fmla="*/ 71 h 195"/>
              <a:gd name="T20" fmla="*/ 96 w 145"/>
              <a:gd name="T21" fmla="*/ 71 h 195"/>
              <a:gd name="T22" fmla="*/ 106 w 145"/>
              <a:gd name="T23" fmla="*/ 170 h 195"/>
              <a:gd name="T24" fmla="*/ 106 w 145"/>
              <a:gd name="T25" fmla="*/ 170 h 195"/>
              <a:gd name="T26" fmla="*/ 39 w 145"/>
              <a:gd name="T27" fmla="*/ 170 h 195"/>
              <a:gd name="T28" fmla="*/ 34 w 145"/>
              <a:gd name="T29" fmla="*/ 174 h 195"/>
              <a:gd name="T30" fmla="*/ 39 w 145"/>
              <a:gd name="T31" fmla="*/ 179 h 195"/>
              <a:gd name="T32" fmla="*/ 106 w 145"/>
              <a:gd name="T33" fmla="*/ 179 h 195"/>
              <a:gd name="T34" fmla="*/ 111 w 145"/>
              <a:gd name="T35" fmla="*/ 174 h 195"/>
              <a:gd name="T36" fmla="*/ 106 w 145"/>
              <a:gd name="T37" fmla="*/ 170 h 195"/>
              <a:gd name="T38" fmla="*/ 145 w 145"/>
              <a:gd name="T39" fmla="*/ 75 h 195"/>
              <a:gd name="T40" fmla="*/ 145 w 145"/>
              <a:gd name="T41" fmla="*/ 75 h 195"/>
              <a:gd name="T42" fmla="*/ 124 w 145"/>
              <a:gd name="T43" fmla="*/ 22 h 195"/>
              <a:gd name="T44" fmla="*/ 72 w 145"/>
              <a:gd name="T45" fmla="*/ 0 h 195"/>
              <a:gd name="T46" fmla="*/ 21 w 145"/>
              <a:gd name="T47" fmla="*/ 22 h 195"/>
              <a:gd name="T48" fmla="*/ 0 w 145"/>
              <a:gd name="T49" fmla="*/ 75 h 195"/>
              <a:gd name="T50" fmla="*/ 9 w 145"/>
              <a:gd name="T51" fmla="*/ 112 h 195"/>
              <a:gd name="T52" fmla="*/ 9 w 145"/>
              <a:gd name="T53" fmla="*/ 112 h 195"/>
              <a:gd name="T54" fmla="*/ 31 w 145"/>
              <a:gd name="T55" fmla="*/ 137 h 195"/>
              <a:gd name="T56" fmla="*/ 31 w 145"/>
              <a:gd name="T57" fmla="*/ 158 h 195"/>
              <a:gd name="T58" fmla="*/ 39 w 145"/>
              <a:gd name="T59" fmla="*/ 166 h 195"/>
              <a:gd name="T60" fmla="*/ 106 w 145"/>
              <a:gd name="T61" fmla="*/ 166 h 195"/>
              <a:gd name="T62" fmla="*/ 114 w 145"/>
              <a:gd name="T63" fmla="*/ 158 h 195"/>
              <a:gd name="T64" fmla="*/ 114 w 145"/>
              <a:gd name="T65" fmla="*/ 137 h 195"/>
              <a:gd name="T66" fmla="*/ 136 w 145"/>
              <a:gd name="T67" fmla="*/ 112 h 195"/>
              <a:gd name="T68" fmla="*/ 136 w 145"/>
              <a:gd name="T69" fmla="*/ 112 h 195"/>
              <a:gd name="T70" fmla="*/ 145 w 145"/>
              <a:gd name="T71" fmla="*/ 75 h 195"/>
              <a:gd name="T72" fmla="*/ 123 w 145"/>
              <a:gd name="T73" fmla="*/ 104 h 195"/>
              <a:gd name="T74" fmla="*/ 123 w 145"/>
              <a:gd name="T75" fmla="*/ 104 h 195"/>
              <a:gd name="T76" fmla="*/ 123 w 145"/>
              <a:gd name="T77" fmla="*/ 104 h 195"/>
              <a:gd name="T78" fmla="*/ 123 w 145"/>
              <a:gd name="T79" fmla="*/ 104 h 195"/>
              <a:gd name="T80" fmla="*/ 102 w 145"/>
              <a:gd name="T81" fmla="*/ 126 h 195"/>
              <a:gd name="T82" fmla="*/ 99 w 145"/>
              <a:gd name="T83" fmla="*/ 133 h 195"/>
              <a:gd name="T84" fmla="*/ 99 w 145"/>
              <a:gd name="T85" fmla="*/ 133 h 195"/>
              <a:gd name="T86" fmla="*/ 99 w 145"/>
              <a:gd name="T87" fmla="*/ 150 h 195"/>
              <a:gd name="T88" fmla="*/ 46 w 145"/>
              <a:gd name="T89" fmla="*/ 150 h 195"/>
              <a:gd name="T90" fmla="*/ 46 w 145"/>
              <a:gd name="T91" fmla="*/ 133 h 195"/>
              <a:gd name="T92" fmla="*/ 42 w 145"/>
              <a:gd name="T93" fmla="*/ 126 h 195"/>
              <a:gd name="T94" fmla="*/ 22 w 145"/>
              <a:gd name="T95" fmla="*/ 104 h 195"/>
              <a:gd name="T96" fmla="*/ 22 w 145"/>
              <a:gd name="T97" fmla="*/ 104 h 195"/>
              <a:gd name="T98" fmla="*/ 14 w 145"/>
              <a:gd name="T99" fmla="*/ 75 h 195"/>
              <a:gd name="T100" fmla="*/ 31 w 145"/>
              <a:gd name="T101" fmla="*/ 33 h 195"/>
              <a:gd name="T102" fmla="*/ 72 w 145"/>
              <a:gd name="T103" fmla="*/ 15 h 195"/>
              <a:gd name="T104" fmla="*/ 113 w 145"/>
              <a:gd name="T105" fmla="*/ 33 h 195"/>
              <a:gd name="T106" fmla="*/ 130 w 145"/>
              <a:gd name="T107" fmla="*/ 75 h 195"/>
              <a:gd name="T108" fmla="*/ 123 w 145"/>
              <a:gd name="T109" fmla="*/ 104 h 195"/>
              <a:gd name="T110" fmla="*/ 92 w 145"/>
              <a:gd name="T111" fmla="*/ 186 h 195"/>
              <a:gd name="T112" fmla="*/ 92 w 145"/>
              <a:gd name="T113" fmla="*/ 186 h 195"/>
              <a:gd name="T114" fmla="*/ 53 w 145"/>
              <a:gd name="T115" fmla="*/ 186 h 195"/>
              <a:gd name="T116" fmla="*/ 48 w 145"/>
              <a:gd name="T117" fmla="*/ 190 h 195"/>
              <a:gd name="T118" fmla="*/ 53 w 145"/>
              <a:gd name="T119" fmla="*/ 195 h 195"/>
              <a:gd name="T120" fmla="*/ 92 w 145"/>
              <a:gd name="T121" fmla="*/ 195 h 195"/>
              <a:gd name="T122" fmla="*/ 96 w 145"/>
              <a:gd name="T123" fmla="*/ 190 h 195"/>
              <a:gd name="T124" fmla="*/ 92 w 145"/>
              <a:gd name="T125" fmla="*/ 18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 h="195">
                <a:moveTo>
                  <a:pt x="96" y="71"/>
                </a:moveTo>
                <a:cubicBezTo>
                  <a:pt x="90" y="77"/>
                  <a:pt x="82" y="81"/>
                  <a:pt x="72" y="81"/>
                </a:cubicBezTo>
                <a:cubicBezTo>
                  <a:pt x="68" y="81"/>
                  <a:pt x="63" y="80"/>
                  <a:pt x="60" y="79"/>
                </a:cubicBezTo>
                <a:cubicBezTo>
                  <a:pt x="56" y="77"/>
                  <a:pt x="52" y="74"/>
                  <a:pt x="49" y="71"/>
                </a:cubicBezTo>
                <a:cubicBezTo>
                  <a:pt x="47" y="69"/>
                  <a:pt x="44" y="69"/>
                  <a:pt x="43" y="71"/>
                </a:cubicBezTo>
                <a:cubicBezTo>
                  <a:pt x="41" y="73"/>
                  <a:pt x="41" y="76"/>
                  <a:pt x="43" y="78"/>
                </a:cubicBezTo>
                <a:cubicBezTo>
                  <a:pt x="46" y="82"/>
                  <a:pt x="51" y="85"/>
                  <a:pt x="56" y="87"/>
                </a:cubicBezTo>
                <a:cubicBezTo>
                  <a:pt x="61" y="89"/>
                  <a:pt x="67" y="90"/>
                  <a:pt x="72" y="90"/>
                </a:cubicBezTo>
                <a:cubicBezTo>
                  <a:pt x="84" y="90"/>
                  <a:pt x="95" y="85"/>
                  <a:pt x="102" y="78"/>
                </a:cubicBezTo>
                <a:cubicBezTo>
                  <a:pt x="104" y="76"/>
                  <a:pt x="104" y="73"/>
                  <a:pt x="102" y="71"/>
                </a:cubicBezTo>
                <a:cubicBezTo>
                  <a:pt x="100" y="69"/>
                  <a:pt x="98" y="69"/>
                  <a:pt x="96" y="71"/>
                </a:cubicBezTo>
                <a:close/>
                <a:moveTo>
                  <a:pt x="106" y="170"/>
                </a:moveTo>
                <a:cubicBezTo>
                  <a:pt x="106" y="170"/>
                  <a:pt x="106" y="170"/>
                  <a:pt x="106" y="170"/>
                </a:cubicBezTo>
                <a:cubicBezTo>
                  <a:pt x="39" y="170"/>
                  <a:pt x="39" y="170"/>
                  <a:pt x="39" y="170"/>
                </a:cubicBezTo>
                <a:cubicBezTo>
                  <a:pt x="36" y="170"/>
                  <a:pt x="34" y="172"/>
                  <a:pt x="34" y="174"/>
                </a:cubicBezTo>
                <a:cubicBezTo>
                  <a:pt x="34" y="177"/>
                  <a:pt x="36" y="179"/>
                  <a:pt x="39" y="179"/>
                </a:cubicBezTo>
                <a:cubicBezTo>
                  <a:pt x="106" y="179"/>
                  <a:pt x="106" y="179"/>
                  <a:pt x="106" y="179"/>
                </a:cubicBezTo>
                <a:cubicBezTo>
                  <a:pt x="109" y="179"/>
                  <a:pt x="111" y="177"/>
                  <a:pt x="111" y="174"/>
                </a:cubicBezTo>
                <a:cubicBezTo>
                  <a:pt x="111" y="172"/>
                  <a:pt x="109" y="170"/>
                  <a:pt x="106" y="170"/>
                </a:cubicBezTo>
                <a:close/>
                <a:moveTo>
                  <a:pt x="145" y="75"/>
                </a:moveTo>
                <a:cubicBezTo>
                  <a:pt x="145" y="75"/>
                  <a:pt x="145" y="75"/>
                  <a:pt x="145" y="75"/>
                </a:cubicBezTo>
                <a:cubicBezTo>
                  <a:pt x="145" y="54"/>
                  <a:pt x="137" y="36"/>
                  <a:pt x="124" y="22"/>
                </a:cubicBezTo>
                <a:cubicBezTo>
                  <a:pt x="111" y="9"/>
                  <a:pt x="92" y="0"/>
                  <a:pt x="72" y="0"/>
                </a:cubicBezTo>
                <a:cubicBezTo>
                  <a:pt x="52" y="0"/>
                  <a:pt x="34" y="9"/>
                  <a:pt x="21" y="22"/>
                </a:cubicBezTo>
                <a:cubicBezTo>
                  <a:pt x="8" y="36"/>
                  <a:pt x="0" y="54"/>
                  <a:pt x="0" y="75"/>
                </a:cubicBezTo>
                <a:cubicBezTo>
                  <a:pt x="0" y="88"/>
                  <a:pt x="3" y="101"/>
                  <a:pt x="9" y="112"/>
                </a:cubicBezTo>
                <a:cubicBezTo>
                  <a:pt x="9" y="112"/>
                  <a:pt x="9" y="112"/>
                  <a:pt x="9" y="112"/>
                </a:cubicBezTo>
                <a:cubicBezTo>
                  <a:pt x="14" y="122"/>
                  <a:pt x="22" y="130"/>
                  <a:pt x="31" y="137"/>
                </a:cubicBezTo>
                <a:cubicBezTo>
                  <a:pt x="31" y="158"/>
                  <a:pt x="31" y="158"/>
                  <a:pt x="31" y="158"/>
                </a:cubicBezTo>
                <a:cubicBezTo>
                  <a:pt x="31" y="162"/>
                  <a:pt x="34" y="166"/>
                  <a:pt x="39" y="166"/>
                </a:cubicBezTo>
                <a:cubicBezTo>
                  <a:pt x="106" y="166"/>
                  <a:pt x="106" y="166"/>
                  <a:pt x="106" y="166"/>
                </a:cubicBezTo>
                <a:cubicBezTo>
                  <a:pt x="110" y="166"/>
                  <a:pt x="114" y="162"/>
                  <a:pt x="114" y="158"/>
                </a:cubicBezTo>
                <a:cubicBezTo>
                  <a:pt x="114" y="137"/>
                  <a:pt x="114" y="137"/>
                  <a:pt x="114" y="137"/>
                </a:cubicBezTo>
                <a:cubicBezTo>
                  <a:pt x="123" y="130"/>
                  <a:pt x="130" y="122"/>
                  <a:pt x="136" y="112"/>
                </a:cubicBezTo>
                <a:cubicBezTo>
                  <a:pt x="136" y="112"/>
                  <a:pt x="136" y="112"/>
                  <a:pt x="136" y="112"/>
                </a:cubicBezTo>
                <a:cubicBezTo>
                  <a:pt x="142" y="101"/>
                  <a:pt x="145" y="88"/>
                  <a:pt x="145" y="75"/>
                </a:cubicBezTo>
                <a:close/>
                <a:moveTo>
                  <a:pt x="123" y="104"/>
                </a:moveTo>
                <a:cubicBezTo>
                  <a:pt x="123" y="104"/>
                  <a:pt x="123" y="104"/>
                  <a:pt x="123" y="104"/>
                </a:cubicBezTo>
                <a:cubicBezTo>
                  <a:pt x="123" y="104"/>
                  <a:pt x="123" y="104"/>
                  <a:pt x="123" y="104"/>
                </a:cubicBezTo>
                <a:cubicBezTo>
                  <a:pt x="123" y="104"/>
                  <a:pt x="123" y="104"/>
                  <a:pt x="123" y="104"/>
                </a:cubicBezTo>
                <a:cubicBezTo>
                  <a:pt x="118" y="114"/>
                  <a:pt x="111" y="121"/>
                  <a:pt x="102" y="126"/>
                </a:cubicBezTo>
                <a:cubicBezTo>
                  <a:pt x="100" y="128"/>
                  <a:pt x="99" y="130"/>
                  <a:pt x="99" y="133"/>
                </a:cubicBezTo>
                <a:cubicBezTo>
                  <a:pt x="99" y="133"/>
                  <a:pt x="99" y="133"/>
                  <a:pt x="99" y="133"/>
                </a:cubicBezTo>
                <a:cubicBezTo>
                  <a:pt x="99" y="150"/>
                  <a:pt x="99" y="150"/>
                  <a:pt x="99" y="150"/>
                </a:cubicBezTo>
                <a:cubicBezTo>
                  <a:pt x="46" y="150"/>
                  <a:pt x="46" y="150"/>
                  <a:pt x="46" y="150"/>
                </a:cubicBezTo>
                <a:cubicBezTo>
                  <a:pt x="46" y="133"/>
                  <a:pt x="46" y="133"/>
                  <a:pt x="46" y="133"/>
                </a:cubicBezTo>
                <a:cubicBezTo>
                  <a:pt x="46" y="130"/>
                  <a:pt x="44" y="127"/>
                  <a:pt x="42" y="126"/>
                </a:cubicBezTo>
                <a:cubicBezTo>
                  <a:pt x="33" y="121"/>
                  <a:pt x="27" y="113"/>
                  <a:pt x="22" y="104"/>
                </a:cubicBezTo>
                <a:cubicBezTo>
                  <a:pt x="22" y="104"/>
                  <a:pt x="22" y="104"/>
                  <a:pt x="22" y="104"/>
                </a:cubicBezTo>
                <a:cubicBezTo>
                  <a:pt x="17" y="96"/>
                  <a:pt x="14" y="86"/>
                  <a:pt x="14" y="75"/>
                </a:cubicBezTo>
                <a:cubicBezTo>
                  <a:pt x="14" y="59"/>
                  <a:pt x="21" y="44"/>
                  <a:pt x="31" y="33"/>
                </a:cubicBezTo>
                <a:cubicBezTo>
                  <a:pt x="42" y="22"/>
                  <a:pt x="56" y="15"/>
                  <a:pt x="72" y="15"/>
                </a:cubicBezTo>
                <a:cubicBezTo>
                  <a:pt x="88" y="15"/>
                  <a:pt x="103" y="22"/>
                  <a:pt x="113" y="33"/>
                </a:cubicBezTo>
                <a:cubicBezTo>
                  <a:pt x="124" y="44"/>
                  <a:pt x="130" y="59"/>
                  <a:pt x="130" y="75"/>
                </a:cubicBezTo>
                <a:cubicBezTo>
                  <a:pt x="130" y="86"/>
                  <a:pt x="128" y="96"/>
                  <a:pt x="123" y="104"/>
                </a:cubicBezTo>
                <a:close/>
                <a:moveTo>
                  <a:pt x="92" y="186"/>
                </a:moveTo>
                <a:cubicBezTo>
                  <a:pt x="92" y="186"/>
                  <a:pt x="92" y="186"/>
                  <a:pt x="92" y="186"/>
                </a:cubicBezTo>
                <a:cubicBezTo>
                  <a:pt x="53" y="186"/>
                  <a:pt x="53" y="186"/>
                  <a:pt x="53" y="186"/>
                </a:cubicBezTo>
                <a:cubicBezTo>
                  <a:pt x="50" y="186"/>
                  <a:pt x="48" y="188"/>
                  <a:pt x="48" y="190"/>
                </a:cubicBezTo>
                <a:cubicBezTo>
                  <a:pt x="48" y="193"/>
                  <a:pt x="50" y="195"/>
                  <a:pt x="53" y="195"/>
                </a:cubicBezTo>
                <a:cubicBezTo>
                  <a:pt x="92" y="195"/>
                  <a:pt x="92" y="195"/>
                  <a:pt x="92" y="195"/>
                </a:cubicBezTo>
                <a:cubicBezTo>
                  <a:pt x="94" y="195"/>
                  <a:pt x="96" y="193"/>
                  <a:pt x="96" y="190"/>
                </a:cubicBezTo>
                <a:cubicBezTo>
                  <a:pt x="96" y="188"/>
                  <a:pt x="94" y="186"/>
                  <a:pt x="92" y="186"/>
                </a:cubicBezTo>
                <a:close/>
              </a:path>
            </a:pathLst>
          </a:custGeom>
          <a:solidFill>
            <a:schemeClr val="bg1"/>
          </a:solidFill>
          <a:ln>
            <a:noFill/>
          </a:ln>
        </p:spPr>
        <p:txBody>
          <a:bodyPr vert="horz" wrap="square" lIns="121897" tIns="60948" rIns="121897" bIns="60948" numCol="1" anchor="t" anchorCtr="0" compatLnSpc="1"/>
          <a:lstStyle/>
          <a:p>
            <a:endParaRPr lang="zh-CN" altLang="en-US">
              <a:latin typeface="微软雅黑" panose="020B0503020204020204" charset="-122"/>
              <a:ea typeface="微软雅黑" panose="020B0503020204020204" charset="-122"/>
            </a:endParaRPr>
          </a:p>
        </p:txBody>
      </p:sp>
      <p:sp>
        <p:nvSpPr>
          <p:cNvPr id="22" name="Freeform 11"/>
          <p:cNvSpPr>
            <a:spLocks noEditPoints="1"/>
          </p:cNvSpPr>
          <p:nvPr/>
        </p:nvSpPr>
        <p:spPr bwMode="auto">
          <a:xfrm>
            <a:off x="5369162" y="2458857"/>
            <a:ext cx="264695" cy="313811"/>
          </a:xfrm>
          <a:custGeom>
            <a:avLst/>
            <a:gdLst>
              <a:gd name="T0" fmla="*/ 116 w 162"/>
              <a:gd name="T1" fmla="*/ 53 h 192"/>
              <a:gd name="T2" fmla="*/ 101 w 162"/>
              <a:gd name="T3" fmla="*/ 89 h 192"/>
              <a:gd name="T4" fmla="*/ 101 w 162"/>
              <a:gd name="T5" fmla="*/ 90 h 192"/>
              <a:gd name="T6" fmla="*/ 122 w 162"/>
              <a:gd name="T7" fmla="*/ 109 h 192"/>
              <a:gd name="T8" fmla="*/ 150 w 162"/>
              <a:gd name="T9" fmla="*/ 121 h 192"/>
              <a:gd name="T10" fmla="*/ 150 w 162"/>
              <a:gd name="T11" fmla="*/ 180 h 192"/>
              <a:gd name="T12" fmla="*/ 121 w 162"/>
              <a:gd name="T13" fmla="*/ 192 h 192"/>
              <a:gd name="T14" fmla="*/ 28 w 162"/>
              <a:gd name="T15" fmla="*/ 185 h 192"/>
              <a:gd name="T16" fmla="*/ 28 w 162"/>
              <a:gd name="T17" fmla="*/ 178 h 192"/>
              <a:gd name="T18" fmla="*/ 12 w 162"/>
              <a:gd name="T19" fmla="*/ 178 h 192"/>
              <a:gd name="T20" fmla="*/ 0 w 162"/>
              <a:gd name="T21" fmla="*/ 161 h 192"/>
              <a:gd name="T22" fmla="*/ 4 w 162"/>
              <a:gd name="T23" fmla="*/ 123 h 192"/>
              <a:gd name="T24" fmla="*/ 30 w 162"/>
              <a:gd name="T25" fmla="*/ 89 h 192"/>
              <a:gd name="T26" fmla="*/ 15 w 162"/>
              <a:gd name="T27" fmla="*/ 53 h 192"/>
              <a:gd name="T28" fmla="*/ 117 w 162"/>
              <a:gd name="T29" fmla="*/ 130 h 192"/>
              <a:gd name="T30" fmla="*/ 117 w 162"/>
              <a:gd name="T31" fmla="*/ 146 h 192"/>
              <a:gd name="T32" fmla="*/ 97 w 162"/>
              <a:gd name="T33" fmla="*/ 151 h 192"/>
              <a:gd name="T34" fmla="*/ 117 w 162"/>
              <a:gd name="T35" fmla="*/ 155 h 192"/>
              <a:gd name="T36" fmla="*/ 122 w 162"/>
              <a:gd name="T37" fmla="*/ 176 h 192"/>
              <a:gd name="T38" fmla="*/ 126 w 162"/>
              <a:gd name="T39" fmla="*/ 155 h 192"/>
              <a:gd name="T40" fmla="*/ 146 w 162"/>
              <a:gd name="T41" fmla="*/ 151 h 192"/>
              <a:gd name="T42" fmla="*/ 126 w 162"/>
              <a:gd name="T43" fmla="*/ 146 h 192"/>
              <a:gd name="T44" fmla="*/ 117 w 162"/>
              <a:gd name="T45" fmla="*/ 130 h 192"/>
              <a:gd name="T46" fmla="*/ 99 w 162"/>
              <a:gd name="T47" fmla="*/ 128 h 192"/>
              <a:gd name="T48" fmla="*/ 99 w 162"/>
              <a:gd name="T49" fmla="*/ 174 h 192"/>
              <a:gd name="T50" fmla="*/ 144 w 162"/>
              <a:gd name="T51" fmla="*/ 174 h 192"/>
              <a:gd name="T52" fmla="*/ 144 w 162"/>
              <a:gd name="T53" fmla="*/ 128 h 192"/>
              <a:gd name="T54" fmla="*/ 99 w 162"/>
              <a:gd name="T55" fmla="*/ 128 h 192"/>
              <a:gd name="T56" fmla="*/ 103 w 162"/>
              <a:gd name="T57" fmla="*/ 113 h 192"/>
              <a:gd name="T58" fmla="*/ 66 w 162"/>
              <a:gd name="T59" fmla="*/ 105 h 192"/>
              <a:gd name="T60" fmla="*/ 17 w 162"/>
              <a:gd name="T61" fmla="*/ 129 h 192"/>
              <a:gd name="T62" fmla="*/ 15 w 162"/>
              <a:gd name="T63" fmla="*/ 161 h 192"/>
              <a:gd name="T64" fmla="*/ 34 w 162"/>
              <a:gd name="T65" fmla="*/ 163 h 192"/>
              <a:gd name="T66" fmla="*/ 38 w 162"/>
              <a:gd name="T67" fmla="*/ 138 h 192"/>
              <a:gd name="T68" fmla="*/ 43 w 162"/>
              <a:gd name="T69" fmla="*/ 170 h 192"/>
              <a:gd name="T70" fmla="*/ 43 w 162"/>
              <a:gd name="T71" fmla="*/ 177 h 192"/>
              <a:gd name="T72" fmla="*/ 81 w 162"/>
              <a:gd name="T73" fmla="*/ 151 h 192"/>
              <a:gd name="T74" fmla="*/ 93 w 162"/>
              <a:gd name="T75" fmla="*/ 121 h 192"/>
              <a:gd name="T76" fmla="*/ 103 w 162"/>
              <a:gd name="T77" fmla="*/ 113 h 192"/>
              <a:gd name="T78" fmla="*/ 66 w 162"/>
              <a:gd name="T79" fmla="*/ 16 h 192"/>
              <a:gd name="T80" fmla="*/ 66 w 162"/>
              <a:gd name="T81" fmla="*/ 89 h 192"/>
              <a:gd name="T82" fmla="*/ 66 w 162"/>
              <a:gd name="T83" fmla="*/ 1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2" h="192">
                <a:moveTo>
                  <a:pt x="66" y="0"/>
                </a:moveTo>
                <a:cubicBezTo>
                  <a:pt x="93" y="0"/>
                  <a:pt x="116" y="24"/>
                  <a:pt x="116" y="53"/>
                </a:cubicBezTo>
                <a:cubicBezTo>
                  <a:pt x="116" y="67"/>
                  <a:pt x="110" y="80"/>
                  <a:pt x="101" y="89"/>
                </a:cubicBezTo>
                <a:cubicBezTo>
                  <a:pt x="101" y="89"/>
                  <a:pt x="101" y="89"/>
                  <a:pt x="101" y="89"/>
                </a:cubicBezTo>
                <a:cubicBezTo>
                  <a:pt x="101" y="89"/>
                  <a:pt x="101" y="89"/>
                  <a:pt x="101" y="89"/>
                </a:cubicBezTo>
                <a:cubicBezTo>
                  <a:pt x="101" y="90"/>
                  <a:pt x="101" y="90"/>
                  <a:pt x="101" y="90"/>
                </a:cubicBezTo>
                <a:cubicBezTo>
                  <a:pt x="107" y="96"/>
                  <a:pt x="114" y="102"/>
                  <a:pt x="119" y="109"/>
                </a:cubicBezTo>
                <a:cubicBezTo>
                  <a:pt x="120" y="109"/>
                  <a:pt x="121" y="109"/>
                  <a:pt x="122" y="109"/>
                </a:cubicBezTo>
                <a:cubicBezTo>
                  <a:pt x="133" y="109"/>
                  <a:pt x="143" y="114"/>
                  <a:pt x="150" y="121"/>
                </a:cubicBezTo>
                <a:cubicBezTo>
                  <a:pt x="150" y="121"/>
                  <a:pt x="150" y="121"/>
                  <a:pt x="150" y="121"/>
                </a:cubicBezTo>
                <a:cubicBezTo>
                  <a:pt x="158" y="129"/>
                  <a:pt x="162" y="139"/>
                  <a:pt x="162" y="151"/>
                </a:cubicBezTo>
                <a:cubicBezTo>
                  <a:pt x="162" y="162"/>
                  <a:pt x="158" y="173"/>
                  <a:pt x="150" y="180"/>
                </a:cubicBezTo>
                <a:cubicBezTo>
                  <a:pt x="143" y="188"/>
                  <a:pt x="133" y="192"/>
                  <a:pt x="122" y="192"/>
                </a:cubicBezTo>
                <a:cubicBezTo>
                  <a:pt x="121" y="192"/>
                  <a:pt x="121" y="192"/>
                  <a:pt x="121" y="192"/>
                </a:cubicBezTo>
                <a:cubicBezTo>
                  <a:pt x="35" y="192"/>
                  <a:pt x="35" y="192"/>
                  <a:pt x="35" y="192"/>
                </a:cubicBezTo>
                <a:cubicBezTo>
                  <a:pt x="31" y="192"/>
                  <a:pt x="28" y="189"/>
                  <a:pt x="28" y="185"/>
                </a:cubicBezTo>
                <a:cubicBezTo>
                  <a:pt x="28" y="185"/>
                  <a:pt x="28" y="185"/>
                  <a:pt x="28" y="185"/>
                </a:cubicBezTo>
                <a:cubicBezTo>
                  <a:pt x="28" y="178"/>
                  <a:pt x="28" y="178"/>
                  <a:pt x="28" y="178"/>
                </a:cubicBezTo>
                <a:cubicBezTo>
                  <a:pt x="14" y="178"/>
                  <a:pt x="14" y="178"/>
                  <a:pt x="14" y="178"/>
                </a:cubicBezTo>
                <a:cubicBezTo>
                  <a:pt x="13" y="178"/>
                  <a:pt x="13" y="178"/>
                  <a:pt x="12" y="178"/>
                </a:cubicBezTo>
                <a:cubicBezTo>
                  <a:pt x="8" y="177"/>
                  <a:pt x="5" y="175"/>
                  <a:pt x="3" y="172"/>
                </a:cubicBezTo>
                <a:cubicBezTo>
                  <a:pt x="1" y="169"/>
                  <a:pt x="0" y="165"/>
                  <a:pt x="0" y="161"/>
                </a:cubicBezTo>
                <a:cubicBezTo>
                  <a:pt x="0" y="145"/>
                  <a:pt x="0" y="145"/>
                  <a:pt x="0" y="145"/>
                </a:cubicBezTo>
                <a:cubicBezTo>
                  <a:pt x="0" y="137"/>
                  <a:pt x="1" y="130"/>
                  <a:pt x="4" y="123"/>
                </a:cubicBezTo>
                <a:cubicBezTo>
                  <a:pt x="9" y="109"/>
                  <a:pt x="20" y="100"/>
                  <a:pt x="30" y="90"/>
                </a:cubicBezTo>
                <a:cubicBezTo>
                  <a:pt x="30" y="89"/>
                  <a:pt x="30" y="89"/>
                  <a:pt x="30" y="89"/>
                </a:cubicBezTo>
                <a:cubicBezTo>
                  <a:pt x="30" y="89"/>
                  <a:pt x="30" y="89"/>
                  <a:pt x="30" y="89"/>
                </a:cubicBezTo>
                <a:cubicBezTo>
                  <a:pt x="20" y="80"/>
                  <a:pt x="15" y="66"/>
                  <a:pt x="15" y="53"/>
                </a:cubicBezTo>
                <a:cubicBezTo>
                  <a:pt x="15" y="24"/>
                  <a:pt x="38" y="0"/>
                  <a:pt x="66" y="0"/>
                </a:cubicBezTo>
                <a:close/>
                <a:moveTo>
                  <a:pt x="117" y="130"/>
                </a:moveTo>
                <a:cubicBezTo>
                  <a:pt x="117" y="130"/>
                  <a:pt x="117" y="130"/>
                  <a:pt x="117" y="130"/>
                </a:cubicBezTo>
                <a:cubicBezTo>
                  <a:pt x="117" y="146"/>
                  <a:pt x="117" y="146"/>
                  <a:pt x="117" y="146"/>
                </a:cubicBezTo>
                <a:cubicBezTo>
                  <a:pt x="102" y="146"/>
                  <a:pt x="102" y="146"/>
                  <a:pt x="102" y="146"/>
                </a:cubicBezTo>
                <a:cubicBezTo>
                  <a:pt x="99" y="146"/>
                  <a:pt x="97" y="148"/>
                  <a:pt x="97" y="151"/>
                </a:cubicBezTo>
                <a:cubicBezTo>
                  <a:pt x="97" y="153"/>
                  <a:pt x="99" y="155"/>
                  <a:pt x="102" y="155"/>
                </a:cubicBezTo>
                <a:cubicBezTo>
                  <a:pt x="117" y="155"/>
                  <a:pt x="117" y="155"/>
                  <a:pt x="117" y="155"/>
                </a:cubicBezTo>
                <a:cubicBezTo>
                  <a:pt x="117" y="171"/>
                  <a:pt x="117" y="171"/>
                  <a:pt x="117" y="171"/>
                </a:cubicBezTo>
                <a:cubicBezTo>
                  <a:pt x="117" y="174"/>
                  <a:pt x="119" y="176"/>
                  <a:pt x="122" y="176"/>
                </a:cubicBezTo>
                <a:cubicBezTo>
                  <a:pt x="124" y="176"/>
                  <a:pt x="126" y="174"/>
                  <a:pt x="126" y="171"/>
                </a:cubicBezTo>
                <a:cubicBezTo>
                  <a:pt x="126" y="155"/>
                  <a:pt x="126" y="155"/>
                  <a:pt x="126" y="155"/>
                </a:cubicBezTo>
                <a:cubicBezTo>
                  <a:pt x="141" y="155"/>
                  <a:pt x="141" y="155"/>
                  <a:pt x="141" y="155"/>
                </a:cubicBezTo>
                <a:cubicBezTo>
                  <a:pt x="144" y="155"/>
                  <a:pt x="146" y="153"/>
                  <a:pt x="146" y="151"/>
                </a:cubicBezTo>
                <a:cubicBezTo>
                  <a:pt x="146" y="148"/>
                  <a:pt x="144" y="146"/>
                  <a:pt x="141" y="146"/>
                </a:cubicBezTo>
                <a:cubicBezTo>
                  <a:pt x="126" y="146"/>
                  <a:pt x="126" y="146"/>
                  <a:pt x="126" y="146"/>
                </a:cubicBezTo>
                <a:cubicBezTo>
                  <a:pt x="126" y="130"/>
                  <a:pt x="126" y="130"/>
                  <a:pt x="126" y="130"/>
                </a:cubicBezTo>
                <a:cubicBezTo>
                  <a:pt x="126" y="124"/>
                  <a:pt x="117" y="124"/>
                  <a:pt x="117" y="130"/>
                </a:cubicBezTo>
                <a:close/>
                <a:moveTo>
                  <a:pt x="99" y="128"/>
                </a:moveTo>
                <a:cubicBezTo>
                  <a:pt x="99" y="128"/>
                  <a:pt x="99" y="128"/>
                  <a:pt x="99" y="128"/>
                </a:cubicBezTo>
                <a:cubicBezTo>
                  <a:pt x="94" y="133"/>
                  <a:pt x="90" y="142"/>
                  <a:pt x="90" y="151"/>
                </a:cubicBezTo>
                <a:cubicBezTo>
                  <a:pt x="90" y="160"/>
                  <a:pt x="94" y="168"/>
                  <a:pt x="99" y="174"/>
                </a:cubicBezTo>
                <a:cubicBezTo>
                  <a:pt x="105" y="179"/>
                  <a:pt x="113" y="183"/>
                  <a:pt x="122" y="183"/>
                </a:cubicBezTo>
                <a:cubicBezTo>
                  <a:pt x="130" y="183"/>
                  <a:pt x="138" y="179"/>
                  <a:pt x="144" y="174"/>
                </a:cubicBezTo>
                <a:cubicBezTo>
                  <a:pt x="150" y="168"/>
                  <a:pt x="153" y="160"/>
                  <a:pt x="153" y="151"/>
                </a:cubicBezTo>
                <a:cubicBezTo>
                  <a:pt x="153" y="142"/>
                  <a:pt x="150" y="134"/>
                  <a:pt x="144" y="128"/>
                </a:cubicBezTo>
                <a:cubicBezTo>
                  <a:pt x="144" y="128"/>
                  <a:pt x="144" y="128"/>
                  <a:pt x="144" y="128"/>
                </a:cubicBezTo>
                <a:cubicBezTo>
                  <a:pt x="132" y="115"/>
                  <a:pt x="112" y="115"/>
                  <a:pt x="99" y="128"/>
                </a:cubicBezTo>
                <a:close/>
                <a:moveTo>
                  <a:pt x="103" y="113"/>
                </a:moveTo>
                <a:cubicBezTo>
                  <a:pt x="103" y="113"/>
                  <a:pt x="103" y="113"/>
                  <a:pt x="103" y="113"/>
                </a:cubicBezTo>
                <a:cubicBezTo>
                  <a:pt x="99" y="108"/>
                  <a:pt x="93" y="103"/>
                  <a:pt x="89" y="99"/>
                </a:cubicBezTo>
                <a:cubicBezTo>
                  <a:pt x="82" y="103"/>
                  <a:pt x="74" y="105"/>
                  <a:pt x="66" y="105"/>
                </a:cubicBezTo>
                <a:cubicBezTo>
                  <a:pt x="57" y="105"/>
                  <a:pt x="49" y="103"/>
                  <a:pt x="42" y="99"/>
                </a:cubicBezTo>
                <a:cubicBezTo>
                  <a:pt x="34" y="107"/>
                  <a:pt x="22" y="117"/>
                  <a:pt x="17" y="129"/>
                </a:cubicBezTo>
                <a:cubicBezTo>
                  <a:pt x="15" y="134"/>
                  <a:pt x="15" y="139"/>
                  <a:pt x="15" y="145"/>
                </a:cubicBezTo>
                <a:cubicBezTo>
                  <a:pt x="15" y="161"/>
                  <a:pt x="15" y="161"/>
                  <a:pt x="15" y="161"/>
                </a:cubicBezTo>
                <a:cubicBezTo>
                  <a:pt x="15" y="162"/>
                  <a:pt x="15" y="162"/>
                  <a:pt x="15" y="163"/>
                </a:cubicBezTo>
                <a:cubicBezTo>
                  <a:pt x="34" y="163"/>
                  <a:pt x="34" y="163"/>
                  <a:pt x="34" y="163"/>
                </a:cubicBezTo>
                <a:cubicBezTo>
                  <a:pt x="34" y="143"/>
                  <a:pt x="34" y="143"/>
                  <a:pt x="34" y="143"/>
                </a:cubicBezTo>
                <a:cubicBezTo>
                  <a:pt x="34" y="140"/>
                  <a:pt x="36" y="138"/>
                  <a:pt x="38" y="138"/>
                </a:cubicBezTo>
                <a:cubicBezTo>
                  <a:pt x="41" y="138"/>
                  <a:pt x="43" y="140"/>
                  <a:pt x="43" y="143"/>
                </a:cubicBezTo>
                <a:cubicBezTo>
                  <a:pt x="43" y="170"/>
                  <a:pt x="43" y="170"/>
                  <a:pt x="43" y="170"/>
                </a:cubicBezTo>
                <a:cubicBezTo>
                  <a:pt x="43" y="170"/>
                  <a:pt x="43" y="170"/>
                  <a:pt x="43" y="170"/>
                </a:cubicBezTo>
                <a:cubicBezTo>
                  <a:pt x="43" y="177"/>
                  <a:pt x="43" y="177"/>
                  <a:pt x="43" y="177"/>
                </a:cubicBezTo>
                <a:cubicBezTo>
                  <a:pt x="90" y="177"/>
                  <a:pt x="90" y="177"/>
                  <a:pt x="90" y="177"/>
                </a:cubicBezTo>
                <a:cubicBezTo>
                  <a:pt x="85" y="170"/>
                  <a:pt x="81" y="161"/>
                  <a:pt x="81" y="151"/>
                </a:cubicBezTo>
                <a:cubicBezTo>
                  <a:pt x="81" y="139"/>
                  <a:pt x="86" y="129"/>
                  <a:pt x="93" y="121"/>
                </a:cubicBezTo>
                <a:cubicBezTo>
                  <a:pt x="93" y="121"/>
                  <a:pt x="93" y="121"/>
                  <a:pt x="93" y="121"/>
                </a:cubicBezTo>
                <a:cubicBezTo>
                  <a:pt x="93" y="121"/>
                  <a:pt x="93" y="121"/>
                  <a:pt x="93" y="121"/>
                </a:cubicBezTo>
                <a:cubicBezTo>
                  <a:pt x="96" y="118"/>
                  <a:pt x="99" y="115"/>
                  <a:pt x="103" y="113"/>
                </a:cubicBezTo>
                <a:close/>
                <a:moveTo>
                  <a:pt x="66" y="16"/>
                </a:moveTo>
                <a:cubicBezTo>
                  <a:pt x="66" y="16"/>
                  <a:pt x="66" y="16"/>
                  <a:pt x="66" y="16"/>
                </a:cubicBezTo>
                <a:cubicBezTo>
                  <a:pt x="46" y="16"/>
                  <a:pt x="30" y="32"/>
                  <a:pt x="30" y="53"/>
                </a:cubicBezTo>
                <a:cubicBezTo>
                  <a:pt x="30" y="73"/>
                  <a:pt x="46" y="89"/>
                  <a:pt x="66" y="89"/>
                </a:cubicBezTo>
                <a:cubicBezTo>
                  <a:pt x="85" y="89"/>
                  <a:pt x="101" y="73"/>
                  <a:pt x="101" y="53"/>
                </a:cubicBezTo>
                <a:cubicBezTo>
                  <a:pt x="101" y="32"/>
                  <a:pt x="85" y="16"/>
                  <a:pt x="66" y="16"/>
                </a:cubicBezTo>
                <a:close/>
              </a:path>
            </a:pathLst>
          </a:custGeom>
          <a:solidFill>
            <a:schemeClr val="bg1"/>
          </a:solidFill>
          <a:ln>
            <a:noFill/>
          </a:ln>
        </p:spPr>
        <p:txBody>
          <a:bodyPr vert="horz" wrap="square" lIns="121897" tIns="60948" rIns="121897" bIns="60948" numCol="1" anchor="t" anchorCtr="0" compatLnSpc="1"/>
          <a:lstStyle/>
          <a:p>
            <a:endParaRPr lang="zh-CN" altLang="en-US">
              <a:latin typeface="微软雅黑" panose="020B0503020204020204" charset="-122"/>
              <a:ea typeface="微软雅黑" panose="020B0503020204020204" charset="-122"/>
            </a:endParaRPr>
          </a:p>
        </p:txBody>
      </p:sp>
      <p:sp>
        <p:nvSpPr>
          <p:cNvPr id="23" name="Freeform 12"/>
          <p:cNvSpPr>
            <a:spLocks noEditPoints="1"/>
          </p:cNvSpPr>
          <p:nvPr/>
        </p:nvSpPr>
        <p:spPr bwMode="auto">
          <a:xfrm>
            <a:off x="6995533" y="4594899"/>
            <a:ext cx="271210" cy="357828"/>
          </a:xfrm>
          <a:custGeom>
            <a:avLst/>
            <a:gdLst>
              <a:gd name="T0" fmla="*/ 149 w 166"/>
              <a:gd name="T1" fmla="*/ 196 h 219"/>
              <a:gd name="T2" fmla="*/ 136 w 166"/>
              <a:gd name="T3" fmla="*/ 207 h 219"/>
              <a:gd name="T4" fmla="*/ 93 w 166"/>
              <a:gd name="T5" fmla="*/ 218 h 219"/>
              <a:gd name="T6" fmla="*/ 53 w 166"/>
              <a:gd name="T7" fmla="*/ 200 h 219"/>
              <a:gd name="T8" fmla="*/ 53 w 166"/>
              <a:gd name="T9" fmla="*/ 200 h 219"/>
              <a:gd name="T10" fmla="*/ 53 w 166"/>
              <a:gd name="T11" fmla="*/ 200 h 219"/>
              <a:gd name="T12" fmla="*/ 42 w 166"/>
              <a:gd name="T13" fmla="*/ 186 h 219"/>
              <a:gd name="T14" fmla="*/ 20 w 166"/>
              <a:gd name="T15" fmla="*/ 148 h 219"/>
              <a:gd name="T16" fmla="*/ 20 w 166"/>
              <a:gd name="T17" fmla="*/ 147 h 219"/>
              <a:gd name="T18" fmla="*/ 7 w 166"/>
              <a:gd name="T19" fmla="*/ 125 h 219"/>
              <a:gd name="T20" fmla="*/ 23 w 166"/>
              <a:gd name="T21" fmla="*/ 93 h 219"/>
              <a:gd name="T22" fmla="*/ 43 w 166"/>
              <a:gd name="T23" fmla="*/ 103 h 219"/>
              <a:gd name="T24" fmla="*/ 43 w 166"/>
              <a:gd name="T25" fmla="*/ 104 h 219"/>
              <a:gd name="T26" fmla="*/ 45 w 166"/>
              <a:gd name="T27" fmla="*/ 107 h 219"/>
              <a:gd name="T28" fmla="*/ 45 w 166"/>
              <a:gd name="T29" fmla="*/ 35 h 219"/>
              <a:gd name="T30" fmla="*/ 74 w 166"/>
              <a:gd name="T31" fmla="*/ 18 h 219"/>
              <a:gd name="T32" fmla="*/ 110 w 166"/>
              <a:gd name="T33" fmla="*/ 18 h 219"/>
              <a:gd name="T34" fmla="*/ 138 w 166"/>
              <a:gd name="T35" fmla="*/ 34 h 219"/>
              <a:gd name="T36" fmla="*/ 138 w 166"/>
              <a:gd name="T37" fmla="*/ 35 h 219"/>
              <a:gd name="T38" fmla="*/ 139 w 166"/>
              <a:gd name="T39" fmla="*/ 35 h 219"/>
              <a:gd name="T40" fmla="*/ 166 w 166"/>
              <a:gd name="T41" fmla="*/ 53 h 219"/>
              <a:gd name="T42" fmla="*/ 166 w 166"/>
              <a:gd name="T43" fmla="*/ 150 h 219"/>
              <a:gd name="T44" fmla="*/ 162 w 166"/>
              <a:gd name="T45" fmla="*/ 175 h 219"/>
              <a:gd name="T46" fmla="*/ 149 w 166"/>
              <a:gd name="T47" fmla="*/ 196 h 219"/>
              <a:gd name="T48" fmla="*/ 128 w 166"/>
              <a:gd name="T49" fmla="*/ 194 h 219"/>
              <a:gd name="T50" fmla="*/ 128 w 166"/>
              <a:gd name="T51" fmla="*/ 194 h 219"/>
              <a:gd name="T52" fmla="*/ 138 w 166"/>
              <a:gd name="T53" fmla="*/ 185 h 219"/>
              <a:gd name="T54" fmla="*/ 148 w 166"/>
              <a:gd name="T55" fmla="*/ 169 h 219"/>
              <a:gd name="T56" fmla="*/ 151 w 166"/>
              <a:gd name="T57" fmla="*/ 150 h 219"/>
              <a:gd name="T58" fmla="*/ 151 w 166"/>
              <a:gd name="T59" fmla="*/ 53 h 219"/>
              <a:gd name="T60" fmla="*/ 143 w 166"/>
              <a:gd name="T61" fmla="*/ 53 h 219"/>
              <a:gd name="T62" fmla="*/ 143 w 166"/>
              <a:gd name="T63" fmla="*/ 99 h 219"/>
              <a:gd name="T64" fmla="*/ 123 w 166"/>
              <a:gd name="T65" fmla="*/ 99 h 219"/>
              <a:gd name="T66" fmla="*/ 123 w 166"/>
              <a:gd name="T67" fmla="*/ 34 h 219"/>
              <a:gd name="T68" fmla="*/ 115 w 166"/>
              <a:gd name="T69" fmla="*/ 34 h 219"/>
              <a:gd name="T70" fmla="*/ 115 w 166"/>
              <a:gd name="T71" fmla="*/ 34 h 219"/>
              <a:gd name="T72" fmla="*/ 115 w 166"/>
              <a:gd name="T73" fmla="*/ 99 h 219"/>
              <a:gd name="T74" fmla="*/ 96 w 166"/>
              <a:gd name="T75" fmla="*/ 99 h 219"/>
              <a:gd name="T76" fmla="*/ 96 w 166"/>
              <a:gd name="T77" fmla="*/ 24 h 219"/>
              <a:gd name="T78" fmla="*/ 88 w 166"/>
              <a:gd name="T79" fmla="*/ 24 h 219"/>
              <a:gd name="T80" fmla="*/ 88 w 166"/>
              <a:gd name="T81" fmla="*/ 99 h 219"/>
              <a:gd name="T82" fmla="*/ 68 w 166"/>
              <a:gd name="T83" fmla="*/ 99 h 219"/>
              <a:gd name="T84" fmla="*/ 68 w 166"/>
              <a:gd name="T85" fmla="*/ 35 h 219"/>
              <a:gd name="T86" fmla="*/ 60 w 166"/>
              <a:gd name="T87" fmla="*/ 35 h 219"/>
              <a:gd name="T88" fmla="*/ 60 w 166"/>
              <a:gd name="T89" fmla="*/ 125 h 219"/>
              <a:gd name="T90" fmla="*/ 41 w 166"/>
              <a:gd name="T91" fmla="*/ 130 h 219"/>
              <a:gd name="T92" fmla="*/ 31 w 166"/>
              <a:gd name="T93" fmla="*/ 112 h 219"/>
              <a:gd name="T94" fmla="*/ 20 w 166"/>
              <a:gd name="T95" fmla="*/ 117 h 219"/>
              <a:gd name="T96" fmla="*/ 33 w 166"/>
              <a:gd name="T97" fmla="*/ 140 h 219"/>
              <a:gd name="T98" fmla="*/ 33 w 166"/>
              <a:gd name="T99" fmla="*/ 140 h 219"/>
              <a:gd name="T100" fmla="*/ 55 w 166"/>
              <a:gd name="T101" fmla="*/ 178 h 219"/>
              <a:gd name="T102" fmla="*/ 63 w 166"/>
              <a:gd name="T103" fmla="*/ 189 h 219"/>
              <a:gd name="T104" fmla="*/ 95 w 166"/>
              <a:gd name="T105" fmla="*/ 203 h 219"/>
              <a:gd name="T106" fmla="*/ 128 w 166"/>
              <a:gd name="T107" fmla="*/ 194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6" h="219">
                <a:moveTo>
                  <a:pt x="149" y="196"/>
                </a:moveTo>
                <a:cubicBezTo>
                  <a:pt x="145" y="200"/>
                  <a:pt x="141" y="204"/>
                  <a:pt x="136" y="207"/>
                </a:cubicBezTo>
                <a:cubicBezTo>
                  <a:pt x="123" y="216"/>
                  <a:pt x="108" y="219"/>
                  <a:pt x="93" y="218"/>
                </a:cubicBezTo>
                <a:cubicBezTo>
                  <a:pt x="79" y="217"/>
                  <a:pt x="65" y="211"/>
                  <a:pt x="53" y="200"/>
                </a:cubicBezTo>
                <a:cubicBezTo>
                  <a:pt x="53" y="200"/>
                  <a:pt x="53" y="200"/>
                  <a:pt x="53" y="200"/>
                </a:cubicBezTo>
                <a:cubicBezTo>
                  <a:pt x="53" y="200"/>
                  <a:pt x="53" y="200"/>
                  <a:pt x="53" y="200"/>
                </a:cubicBezTo>
                <a:cubicBezTo>
                  <a:pt x="49" y="196"/>
                  <a:pt x="45" y="191"/>
                  <a:pt x="42" y="186"/>
                </a:cubicBezTo>
                <a:cubicBezTo>
                  <a:pt x="20" y="148"/>
                  <a:pt x="20" y="148"/>
                  <a:pt x="20" y="148"/>
                </a:cubicBezTo>
                <a:cubicBezTo>
                  <a:pt x="20" y="147"/>
                  <a:pt x="20" y="147"/>
                  <a:pt x="20" y="147"/>
                </a:cubicBezTo>
                <a:cubicBezTo>
                  <a:pt x="7" y="125"/>
                  <a:pt x="7" y="125"/>
                  <a:pt x="7" y="125"/>
                </a:cubicBezTo>
                <a:cubicBezTo>
                  <a:pt x="0" y="111"/>
                  <a:pt x="8" y="95"/>
                  <a:pt x="23" y="93"/>
                </a:cubicBezTo>
                <a:cubicBezTo>
                  <a:pt x="29" y="93"/>
                  <a:pt x="37" y="95"/>
                  <a:pt x="43" y="103"/>
                </a:cubicBezTo>
                <a:cubicBezTo>
                  <a:pt x="43" y="103"/>
                  <a:pt x="43" y="104"/>
                  <a:pt x="43" y="104"/>
                </a:cubicBezTo>
                <a:cubicBezTo>
                  <a:pt x="45" y="107"/>
                  <a:pt x="45" y="107"/>
                  <a:pt x="45" y="107"/>
                </a:cubicBezTo>
                <a:cubicBezTo>
                  <a:pt x="45" y="35"/>
                  <a:pt x="45" y="35"/>
                  <a:pt x="45" y="35"/>
                </a:cubicBezTo>
                <a:cubicBezTo>
                  <a:pt x="45" y="19"/>
                  <a:pt x="61" y="11"/>
                  <a:pt x="74" y="18"/>
                </a:cubicBezTo>
                <a:cubicBezTo>
                  <a:pt x="79" y="0"/>
                  <a:pt x="104" y="1"/>
                  <a:pt x="110" y="18"/>
                </a:cubicBezTo>
                <a:cubicBezTo>
                  <a:pt x="122" y="11"/>
                  <a:pt x="138" y="19"/>
                  <a:pt x="138" y="34"/>
                </a:cubicBezTo>
                <a:cubicBezTo>
                  <a:pt x="138" y="35"/>
                  <a:pt x="138" y="35"/>
                  <a:pt x="138" y="35"/>
                </a:cubicBezTo>
                <a:cubicBezTo>
                  <a:pt x="139" y="35"/>
                  <a:pt x="139" y="35"/>
                  <a:pt x="139" y="35"/>
                </a:cubicBezTo>
                <a:cubicBezTo>
                  <a:pt x="152" y="30"/>
                  <a:pt x="166" y="38"/>
                  <a:pt x="166" y="53"/>
                </a:cubicBezTo>
                <a:cubicBezTo>
                  <a:pt x="166" y="150"/>
                  <a:pt x="166" y="150"/>
                  <a:pt x="166" y="150"/>
                </a:cubicBezTo>
                <a:cubicBezTo>
                  <a:pt x="166" y="158"/>
                  <a:pt x="165" y="167"/>
                  <a:pt x="162" y="175"/>
                </a:cubicBezTo>
                <a:cubicBezTo>
                  <a:pt x="159" y="182"/>
                  <a:pt x="155" y="190"/>
                  <a:pt x="149" y="196"/>
                </a:cubicBezTo>
                <a:close/>
                <a:moveTo>
                  <a:pt x="128" y="194"/>
                </a:moveTo>
                <a:cubicBezTo>
                  <a:pt x="128" y="194"/>
                  <a:pt x="128" y="194"/>
                  <a:pt x="128" y="194"/>
                </a:cubicBezTo>
                <a:cubicBezTo>
                  <a:pt x="132" y="192"/>
                  <a:pt x="135" y="189"/>
                  <a:pt x="138" y="185"/>
                </a:cubicBezTo>
                <a:cubicBezTo>
                  <a:pt x="142" y="181"/>
                  <a:pt x="146" y="175"/>
                  <a:pt x="148" y="169"/>
                </a:cubicBezTo>
                <a:cubicBezTo>
                  <a:pt x="150" y="163"/>
                  <a:pt x="151" y="157"/>
                  <a:pt x="151" y="150"/>
                </a:cubicBezTo>
                <a:cubicBezTo>
                  <a:pt x="151" y="53"/>
                  <a:pt x="151" y="53"/>
                  <a:pt x="151" y="53"/>
                </a:cubicBezTo>
                <a:cubicBezTo>
                  <a:pt x="151" y="47"/>
                  <a:pt x="143" y="47"/>
                  <a:pt x="143" y="53"/>
                </a:cubicBezTo>
                <a:cubicBezTo>
                  <a:pt x="143" y="99"/>
                  <a:pt x="143" y="99"/>
                  <a:pt x="143" y="99"/>
                </a:cubicBezTo>
                <a:cubicBezTo>
                  <a:pt x="143" y="111"/>
                  <a:pt x="123" y="111"/>
                  <a:pt x="123" y="99"/>
                </a:cubicBezTo>
                <a:cubicBezTo>
                  <a:pt x="123" y="34"/>
                  <a:pt x="123" y="34"/>
                  <a:pt x="123" y="34"/>
                </a:cubicBezTo>
                <a:cubicBezTo>
                  <a:pt x="123" y="29"/>
                  <a:pt x="115" y="29"/>
                  <a:pt x="115" y="34"/>
                </a:cubicBezTo>
                <a:cubicBezTo>
                  <a:pt x="115" y="34"/>
                  <a:pt x="115" y="34"/>
                  <a:pt x="115" y="34"/>
                </a:cubicBezTo>
                <a:cubicBezTo>
                  <a:pt x="115" y="99"/>
                  <a:pt x="115" y="99"/>
                  <a:pt x="115" y="99"/>
                </a:cubicBezTo>
                <a:cubicBezTo>
                  <a:pt x="115" y="111"/>
                  <a:pt x="96" y="111"/>
                  <a:pt x="96" y="99"/>
                </a:cubicBezTo>
                <a:cubicBezTo>
                  <a:pt x="96" y="24"/>
                  <a:pt x="96" y="24"/>
                  <a:pt x="96" y="24"/>
                </a:cubicBezTo>
                <a:cubicBezTo>
                  <a:pt x="96" y="18"/>
                  <a:pt x="88" y="19"/>
                  <a:pt x="88" y="24"/>
                </a:cubicBezTo>
                <a:cubicBezTo>
                  <a:pt x="88" y="99"/>
                  <a:pt x="88" y="99"/>
                  <a:pt x="88" y="99"/>
                </a:cubicBezTo>
                <a:cubicBezTo>
                  <a:pt x="88" y="111"/>
                  <a:pt x="68" y="111"/>
                  <a:pt x="68" y="99"/>
                </a:cubicBezTo>
                <a:cubicBezTo>
                  <a:pt x="68" y="35"/>
                  <a:pt x="68" y="35"/>
                  <a:pt x="68" y="35"/>
                </a:cubicBezTo>
                <a:cubicBezTo>
                  <a:pt x="68" y="29"/>
                  <a:pt x="60" y="29"/>
                  <a:pt x="60" y="35"/>
                </a:cubicBezTo>
                <a:cubicBezTo>
                  <a:pt x="60" y="125"/>
                  <a:pt x="60" y="125"/>
                  <a:pt x="60" y="125"/>
                </a:cubicBezTo>
                <a:cubicBezTo>
                  <a:pt x="60" y="135"/>
                  <a:pt x="46" y="139"/>
                  <a:pt x="41" y="130"/>
                </a:cubicBezTo>
                <a:cubicBezTo>
                  <a:pt x="31" y="112"/>
                  <a:pt x="31" y="112"/>
                  <a:pt x="31" y="112"/>
                </a:cubicBezTo>
                <a:cubicBezTo>
                  <a:pt x="26" y="106"/>
                  <a:pt x="16" y="110"/>
                  <a:pt x="20" y="117"/>
                </a:cubicBezTo>
                <a:cubicBezTo>
                  <a:pt x="33" y="140"/>
                  <a:pt x="33" y="140"/>
                  <a:pt x="33" y="140"/>
                </a:cubicBezTo>
                <a:cubicBezTo>
                  <a:pt x="33" y="140"/>
                  <a:pt x="33" y="140"/>
                  <a:pt x="33" y="140"/>
                </a:cubicBezTo>
                <a:cubicBezTo>
                  <a:pt x="55" y="178"/>
                  <a:pt x="55" y="178"/>
                  <a:pt x="55" y="178"/>
                </a:cubicBezTo>
                <a:cubicBezTo>
                  <a:pt x="57" y="182"/>
                  <a:pt x="60" y="186"/>
                  <a:pt x="63" y="189"/>
                </a:cubicBezTo>
                <a:cubicBezTo>
                  <a:pt x="72" y="197"/>
                  <a:pt x="83" y="202"/>
                  <a:pt x="95" y="203"/>
                </a:cubicBezTo>
                <a:cubicBezTo>
                  <a:pt x="106" y="204"/>
                  <a:pt x="118" y="201"/>
                  <a:pt x="128" y="194"/>
                </a:cubicBezTo>
                <a:close/>
              </a:path>
            </a:pathLst>
          </a:custGeom>
          <a:solidFill>
            <a:schemeClr val="bg1"/>
          </a:solidFill>
          <a:ln>
            <a:noFill/>
          </a:ln>
        </p:spPr>
        <p:txBody>
          <a:bodyPr vert="horz" wrap="square" lIns="121897" tIns="60948" rIns="121897" bIns="60948" numCol="1" anchor="t" anchorCtr="0" compatLnSpc="1"/>
          <a:lstStyle/>
          <a:p>
            <a:endParaRPr lang="zh-CN" altLang="en-US">
              <a:latin typeface="微软雅黑" panose="020B0503020204020204" charset="-122"/>
              <a:ea typeface="微软雅黑" panose="020B0503020204020204" charset="-122"/>
            </a:endParaRPr>
          </a:p>
        </p:txBody>
      </p:sp>
      <p:sp>
        <p:nvSpPr>
          <p:cNvPr id="24" name="Freeform 13"/>
          <p:cNvSpPr>
            <a:spLocks noEditPoints="1"/>
          </p:cNvSpPr>
          <p:nvPr/>
        </p:nvSpPr>
        <p:spPr bwMode="auto">
          <a:xfrm>
            <a:off x="3712977" y="4628563"/>
            <a:ext cx="313562" cy="292618"/>
          </a:xfrm>
          <a:custGeom>
            <a:avLst/>
            <a:gdLst>
              <a:gd name="T0" fmla="*/ 70 w 192"/>
              <a:gd name="T1" fmla="*/ 76 h 179"/>
              <a:gd name="T2" fmla="*/ 70 w 192"/>
              <a:gd name="T3" fmla="*/ 97 h 179"/>
              <a:gd name="T4" fmla="*/ 50 w 192"/>
              <a:gd name="T5" fmla="*/ 97 h 179"/>
              <a:gd name="T6" fmla="*/ 50 w 192"/>
              <a:gd name="T7" fmla="*/ 76 h 179"/>
              <a:gd name="T8" fmla="*/ 96 w 192"/>
              <a:gd name="T9" fmla="*/ 0 h 179"/>
              <a:gd name="T10" fmla="*/ 163 w 192"/>
              <a:gd name="T11" fmla="*/ 25 h 179"/>
              <a:gd name="T12" fmla="*/ 163 w 192"/>
              <a:gd name="T13" fmla="*/ 148 h 179"/>
              <a:gd name="T14" fmla="*/ 73 w 192"/>
              <a:gd name="T15" fmla="*/ 170 h 179"/>
              <a:gd name="T16" fmla="*/ 31 w 192"/>
              <a:gd name="T17" fmla="*/ 177 h 179"/>
              <a:gd name="T18" fmla="*/ 24 w 192"/>
              <a:gd name="T19" fmla="*/ 179 h 179"/>
              <a:gd name="T20" fmla="*/ 13 w 192"/>
              <a:gd name="T21" fmla="*/ 170 h 179"/>
              <a:gd name="T22" fmla="*/ 13 w 192"/>
              <a:gd name="T23" fmla="*/ 162 h 179"/>
              <a:gd name="T24" fmla="*/ 5 w 192"/>
              <a:gd name="T25" fmla="*/ 115 h 179"/>
              <a:gd name="T26" fmla="*/ 28 w 192"/>
              <a:gd name="T27" fmla="*/ 25 h 179"/>
              <a:gd name="T28" fmla="*/ 153 w 192"/>
              <a:gd name="T29" fmla="*/ 37 h 179"/>
              <a:gd name="T30" fmla="*/ 96 w 192"/>
              <a:gd name="T31" fmla="*/ 16 h 179"/>
              <a:gd name="T32" fmla="*/ 14 w 192"/>
              <a:gd name="T33" fmla="*/ 86 h 179"/>
              <a:gd name="T34" fmla="*/ 31 w 192"/>
              <a:gd name="T35" fmla="*/ 130 h 179"/>
              <a:gd name="T36" fmla="*/ 28 w 192"/>
              <a:gd name="T37" fmla="*/ 162 h 179"/>
              <a:gd name="T38" fmla="*/ 57 w 192"/>
              <a:gd name="T39" fmla="*/ 149 h 179"/>
              <a:gd name="T40" fmla="*/ 96 w 192"/>
              <a:gd name="T41" fmla="*/ 157 h 179"/>
              <a:gd name="T42" fmla="*/ 177 w 192"/>
              <a:gd name="T43" fmla="*/ 86 h 179"/>
              <a:gd name="T44" fmla="*/ 64 w 192"/>
              <a:gd name="T45" fmla="*/ 83 h 179"/>
              <a:gd name="T46" fmla="*/ 60 w 192"/>
              <a:gd name="T47" fmla="*/ 81 h 179"/>
              <a:gd name="T48" fmla="*/ 55 w 192"/>
              <a:gd name="T49" fmla="*/ 86 h 179"/>
              <a:gd name="T50" fmla="*/ 60 w 192"/>
              <a:gd name="T51" fmla="*/ 92 h 179"/>
              <a:gd name="T52" fmla="*/ 65 w 192"/>
              <a:gd name="T53" fmla="*/ 86 h 179"/>
              <a:gd name="T54" fmla="*/ 96 w 192"/>
              <a:gd name="T55" fmla="*/ 72 h 179"/>
              <a:gd name="T56" fmla="*/ 105 w 192"/>
              <a:gd name="T57" fmla="*/ 76 h 179"/>
              <a:gd name="T58" fmla="*/ 105 w 192"/>
              <a:gd name="T59" fmla="*/ 97 h 179"/>
              <a:gd name="T60" fmla="*/ 86 w 192"/>
              <a:gd name="T61" fmla="*/ 97 h 179"/>
              <a:gd name="T62" fmla="*/ 86 w 192"/>
              <a:gd name="T63" fmla="*/ 76 h 179"/>
              <a:gd name="T64" fmla="*/ 99 w 192"/>
              <a:gd name="T65" fmla="*/ 83 h 179"/>
              <a:gd name="T66" fmla="*/ 96 w 192"/>
              <a:gd name="T67" fmla="*/ 81 h 179"/>
              <a:gd name="T68" fmla="*/ 90 w 192"/>
              <a:gd name="T69" fmla="*/ 86 h 179"/>
              <a:gd name="T70" fmla="*/ 96 w 192"/>
              <a:gd name="T71" fmla="*/ 92 h 179"/>
              <a:gd name="T72" fmla="*/ 101 w 192"/>
              <a:gd name="T73" fmla="*/ 86 h 179"/>
              <a:gd name="T74" fmla="*/ 131 w 192"/>
              <a:gd name="T75" fmla="*/ 72 h 179"/>
              <a:gd name="T76" fmla="*/ 141 w 192"/>
              <a:gd name="T77" fmla="*/ 76 h 179"/>
              <a:gd name="T78" fmla="*/ 141 w 192"/>
              <a:gd name="T79" fmla="*/ 97 h 179"/>
              <a:gd name="T80" fmla="*/ 121 w 192"/>
              <a:gd name="T81" fmla="*/ 97 h 179"/>
              <a:gd name="T82" fmla="*/ 121 w 192"/>
              <a:gd name="T83" fmla="*/ 76 h 179"/>
              <a:gd name="T84" fmla="*/ 135 w 192"/>
              <a:gd name="T85" fmla="*/ 83 h 179"/>
              <a:gd name="T86" fmla="*/ 131 w 192"/>
              <a:gd name="T87" fmla="*/ 81 h 179"/>
              <a:gd name="T88" fmla="*/ 126 w 192"/>
              <a:gd name="T89" fmla="*/ 86 h 179"/>
              <a:gd name="T90" fmla="*/ 131 w 192"/>
              <a:gd name="T91" fmla="*/ 92 h 179"/>
              <a:gd name="T92" fmla="*/ 136 w 192"/>
              <a:gd name="T93" fmla="*/ 8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2" h="179">
                <a:moveTo>
                  <a:pt x="60" y="72"/>
                </a:moveTo>
                <a:cubicBezTo>
                  <a:pt x="64" y="72"/>
                  <a:pt x="67" y="74"/>
                  <a:pt x="70" y="76"/>
                </a:cubicBezTo>
                <a:cubicBezTo>
                  <a:pt x="73" y="79"/>
                  <a:pt x="74" y="82"/>
                  <a:pt x="74" y="86"/>
                </a:cubicBezTo>
                <a:cubicBezTo>
                  <a:pt x="74" y="90"/>
                  <a:pt x="73" y="94"/>
                  <a:pt x="70" y="97"/>
                </a:cubicBezTo>
                <a:cubicBezTo>
                  <a:pt x="67" y="99"/>
                  <a:pt x="64" y="101"/>
                  <a:pt x="60" y="101"/>
                </a:cubicBezTo>
                <a:cubicBezTo>
                  <a:pt x="56" y="101"/>
                  <a:pt x="53" y="99"/>
                  <a:pt x="50" y="97"/>
                </a:cubicBezTo>
                <a:cubicBezTo>
                  <a:pt x="48" y="94"/>
                  <a:pt x="46" y="90"/>
                  <a:pt x="46" y="86"/>
                </a:cubicBezTo>
                <a:cubicBezTo>
                  <a:pt x="46" y="82"/>
                  <a:pt x="48" y="79"/>
                  <a:pt x="50" y="76"/>
                </a:cubicBezTo>
                <a:cubicBezTo>
                  <a:pt x="53" y="74"/>
                  <a:pt x="56" y="72"/>
                  <a:pt x="60" y="72"/>
                </a:cubicBezTo>
                <a:close/>
                <a:moveTo>
                  <a:pt x="96" y="0"/>
                </a:moveTo>
                <a:cubicBezTo>
                  <a:pt x="96" y="0"/>
                  <a:pt x="96" y="0"/>
                  <a:pt x="96" y="0"/>
                </a:cubicBezTo>
                <a:cubicBezTo>
                  <a:pt x="122" y="0"/>
                  <a:pt x="146" y="10"/>
                  <a:pt x="163" y="25"/>
                </a:cubicBezTo>
                <a:cubicBezTo>
                  <a:pt x="181" y="41"/>
                  <a:pt x="192" y="62"/>
                  <a:pt x="192" y="86"/>
                </a:cubicBezTo>
                <a:cubicBezTo>
                  <a:pt x="192" y="110"/>
                  <a:pt x="181" y="132"/>
                  <a:pt x="163" y="148"/>
                </a:cubicBezTo>
                <a:cubicBezTo>
                  <a:pt x="146" y="163"/>
                  <a:pt x="122" y="172"/>
                  <a:pt x="96" y="172"/>
                </a:cubicBezTo>
                <a:cubicBezTo>
                  <a:pt x="88" y="172"/>
                  <a:pt x="80" y="172"/>
                  <a:pt x="73" y="170"/>
                </a:cubicBezTo>
                <a:cubicBezTo>
                  <a:pt x="66" y="169"/>
                  <a:pt x="60" y="167"/>
                  <a:pt x="54" y="164"/>
                </a:cubicBezTo>
                <a:cubicBezTo>
                  <a:pt x="31" y="177"/>
                  <a:pt x="31" y="177"/>
                  <a:pt x="31" y="177"/>
                </a:cubicBezTo>
                <a:cubicBezTo>
                  <a:pt x="29" y="178"/>
                  <a:pt x="27" y="179"/>
                  <a:pt x="24" y="179"/>
                </a:cubicBezTo>
                <a:cubicBezTo>
                  <a:pt x="24" y="179"/>
                  <a:pt x="24" y="179"/>
                  <a:pt x="24" y="179"/>
                </a:cubicBezTo>
                <a:cubicBezTo>
                  <a:pt x="22" y="178"/>
                  <a:pt x="19" y="177"/>
                  <a:pt x="17" y="176"/>
                </a:cubicBezTo>
                <a:cubicBezTo>
                  <a:pt x="15" y="174"/>
                  <a:pt x="14" y="172"/>
                  <a:pt x="13" y="170"/>
                </a:cubicBezTo>
                <a:cubicBezTo>
                  <a:pt x="13" y="170"/>
                  <a:pt x="13" y="170"/>
                  <a:pt x="13" y="170"/>
                </a:cubicBezTo>
                <a:cubicBezTo>
                  <a:pt x="12" y="167"/>
                  <a:pt x="12" y="165"/>
                  <a:pt x="13" y="162"/>
                </a:cubicBezTo>
                <a:cubicBezTo>
                  <a:pt x="18" y="137"/>
                  <a:pt x="18" y="137"/>
                  <a:pt x="18" y="137"/>
                </a:cubicBezTo>
                <a:cubicBezTo>
                  <a:pt x="13" y="131"/>
                  <a:pt x="8" y="123"/>
                  <a:pt x="5" y="115"/>
                </a:cubicBezTo>
                <a:cubicBezTo>
                  <a:pt x="2" y="106"/>
                  <a:pt x="0" y="96"/>
                  <a:pt x="0" y="86"/>
                </a:cubicBezTo>
                <a:cubicBezTo>
                  <a:pt x="0" y="62"/>
                  <a:pt x="10" y="41"/>
                  <a:pt x="28" y="25"/>
                </a:cubicBezTo>
                <a:cubicBezTo>
                  <a:pt x="45" y="10"/>
                  <a:pt x="69" y="0"/>
                  <a:pt x="96" y="0"/>
                </a:cubicBezTo>
                <a:close/>
                <a:moveTo>
                  <a:pt x="153" y="37"/>
                </a:moveTo>
                <a:cubicBezTo>
                  <a:pt x="153" y="37"/>
                  <a:pt x="153" y="37"/>
                  <a:pt x="153" y="37"/>
                </a:cubicBezTo>
                <a:cubicBezTo>
                  <a:pt x="139" y="24"/>
                  <a:pt x="118" y="16"/>
                  <a:pt x="96" y="16"/>
                </a:cubicBezTo>
                <a:cubicBezTo>
                  <a:pt x="73" y="16"/>
                  <a:pt x="52" y="24"/>
                  <a:pt x="38" y="37"/>
                </a:cubicBezTo>
                <a:cubicBezTo>
                  <a:pt x="23" y="49"/>
                  <a:pt x="14" y="67"/>
                  <a:pt x="14" y="86"/>
                </a:cubicBezTo>
                <a:cubicBezTo>
                  <a:pt x="14" y="94"/>
                  <a:pt x="16" y="102"/>
                  <a:pt x="19" y="109"/>
                </a:cubicBezTo>
                <a:cubicBezTo>
                  <a:pt x="22" y="117"/>
                  <a:pt x="26" y="124"/>
                  <a:pt x="31" y="130"/>
                </a:cubicBezTo>
                <a:cubicBezTo>
                  <a:pt x="33" y="131"/>
                  <a:pt x="34" y="134"/>
                  <a:pt x="33" y="137"/>
                </a:cubicBezTo>
                <a:cubicBezTo>
                  <a:pt x="28" y="162"/>
                  <a:pt x="28" y="162"/>
                  <a:pt x="28" y="162"/>
                </a:cubicBezTo>
                <a:cubicBezTo>
                  <a:pt x="51" y="149"/>
                  <a:pt x="51" y="149"/>
                  <a:pt x="51" y="149"/>
                </a:cubicBezTo>
                <a:cubicBezTo>
                  <a:pt x="53" y="148"/>
                  <a:pt x="55" y="148"/>
                  <a:pt x="57" y="149"/>
                </a:cubicBezTo>
                <a:cubicBezTo>
                  <a:pt x="63" y="152"/>
                  <a:pt x="69" y="154"/>
                  <a:pt x="76" y="155"/>
                </a:cubicBezTo>
                <a:cubicBezTo>
                  <a:pt x="82" y="157"/>
                  <a:pt x="89" y="157"/>
                  <a:pt x="96" y="157"/>
                </a:cubicBezTo>
                <a:cubicBezTo>
                  <a:pt x="118" y="157"/>
                  <a:pt x="139" y="149"/>
                  <a:pt x="153" y="136"/>
                </a:cubicBezTo>
                <a:cubicBezTo>
                  <a:pt x="168" y="123"/>
                  <a:pt x="177" y="106"/>
                  <a:pt x="177" y="86"/>
                </a:cubicBezTo>
                <a:cubicBezTo>
                  <a:pt x="177" y="67"/>
                  <a:pt x="168" y="49"/>
                  <a:pt x="153" y="37"/>
                </a:cubicBezTo>
                <a:close/>
                <a:moveTo>
                  <a:pt x="64" y="83"/>
                </a:moveTo>
                <a:cubicBezTo>
                  <a:pt x="64" y="83"/>
                  <a:pt x="64" y="83"/>
                  <a:pt x="64" y="83"/>
                </a:cubicBezTo>
                <a:cubicBezTo>
                  <a:pt x="63" y="82"/>
                  <a:pt x="62" y="81"/>
                  <a:pt x="60" y="81"/>
                </a:cubicBezTo>
                <a:cubicBezTo>
                  <a:pt x="59" y="81"/>
                  <a:pt x="57" y="82"/>
                  <a:pt x="56" y="83"/>
                </a:cubicBezTo>
                <a:cubicBezTo>
                  <a:pt x="56" y="84"/>
                  <a:pt x="55" y="85"/>
                  <a:pt x="55" y="86"/>
                </a:cubicBezTo>
                <a:cubicBezTo>
                  <a:pt x="55" y="88"/>
                  <a:pt x="56" y="89"/>
                  <a:pt x="56" y="90"/>
                </a:cubicBezTo>
                <a:cubicBezTo>
                  <a:pt x="57" y="91"/>
                  <a:pt x="59" y="92"/>
                  <a:pt x="60" y="92"/>
                </a:cubicBezTo>
                <a:cubicBezTo>
                  <a:pt x="62" y="92"/>
                  <a:pt x="63" y="91"/>
                  <a:pt x="64" y="90"/>
                </a:cubicBezTo>
                <a:cubicBezTo>
                  <a:pt x="65" y="89"/>
                  <a:pt x="65" y="88"/>
                  <a:pt x="65" y="86"/>
                </a:cubicBezTo>
                <a:cubicBezTo>
                  <a:pt x="65" y="85"/>
                  <a:pt x="65" y="84"/>
                  <a:pt x="64" y="83"/>
                </a:cubicBezTo>
                <a:close/>
                <a:moveTo>
                  <a:pt x="96" y="72"/>
                </a:moveTo>
                <a:cubicBezTo>
                  <a:pt x="96" y="72"/>
                  <a:pt x="96" y="72"/>
                  <a:pt x="96" y="72"/>
                </a:cubicBezTo>
                <a:cubicBezTo>
                  <a:pt x="99" y="72"/>
                  <a:pt x="103" y="74"/>
                  <a:pt x="105" y="76"/>
                </a:cubicBezTo>
                <a:cubicBezTo>
                  <a:pt x="108" y="79"/>
                  <a:pt x="110" y="82"/>
                  <a:pt x="110" y="86"/>
                </a:cubicBezTo>
                <a:cubicBezTo>
                  <a:pt x="110" y="90"/>
                  <a:pt x="108" y="94"/>
                  <a:pt x="105" y="97"/>
                </a:cubicBezTo>
                <a:cubicBezTo>
                  <a:pt x="103" y="99"/>
                  <a:pt x="99" y="101"/>
                  <a:pt x="96" y="101"/>
                </a:cubicBezTo>
                <a:cubicBezTo>
                  <a:pt x="92" y="101"/>
                  <a:pt x="88" y="99"/>
                  <a:pt x="86" y="97"/>
                </a:cubicBezTo>
                <a:cubicBezTo>
                  <a:pt x="83" y="94"/>
                  <a:pt x="82" y="90"/>
                  <a:pt x="82" y="86"/>
                </a:cubicBezTo>
                <a:cubicBezTo>
                  <a:pt x="82" y="82"/>
                  <a:pt x="83" y="79"/>
                  <a:pt x="86" y="76"/>
                </a:cubicBezTo>
                <a:cubicBezTo>
                  <a:pt x="88" y="74"/>
                  <a:pt x="92" y="72"/>
                  <a:pt x="96" y="72"/>
                </a:cubicBezTo>
                <a:close/>
                <a:moveTo>
                  <a:pt x="99" y="83"/>
                </a:moveTo>
                <a:cubicBezTo>
                  <a:pt x="99" y="83"/>
                  <a:pt x="99" y="83"/>
                  <a:pt x="99" y="83"/>
                </a:cubicBezTo>
                <a:cubicBezTo>
                  <a:pt x="98" y="82"/>
                  <a:pt x="97" y="81"/>
                  <a:pt x="96" y="81"/>
                </a:cubicBezTo>
                <a:cubicBezTo>
                  <a:pt x="94" y="81"/>
                  <a:pt x="93" y="82"/>
                  <a:pt x="92" y="83"/>
                </a:cubicBezTo>
                <a:cubicBezTo>
                  <a:pt x="91" y="84"/>
                  <a:pt x="90" y="85"/>
                  <a:pt x="90" y="86"/>
                </a:cubicBezTo>
                <a:cubicBezTo>
                  <a:pt x="90" y="88"/>
                  <a:pt x="91" y="89"/>
                  <a:pt x="92" y="90"/>
                </a:cubicBezTo>
                <a:cubicBezTo>
                  <a:pt x="93" y="91"/>
                  <a:pt x="94" y="92"/>
                  <a:pt x="96" y="92"/>
                </a:cubicBezTo>
                <a:cubicBezTo>
                  <a:pt x="97" y="92"/>
                  <a:pt x="98" y="91"/>
                  <a:pt x="99" y="90"/>
                </a:cubicBezTo>
                <a:cubicBezTo>
                  <a:pt x="100" y="89"/>
                  <a:pt x="101" y="88"/>
                  <a:pt x="101" y="86"/>
                </a:cubicBezTo>
                <a:cubicBezTo>
                  <a:pt x="101" y="85"/>
                  <a:pt x="100" y="84"/>
                  <a:pt x="99" y="83"/>
                </a:cubicBezTo>
                <a:close/>
                <a:moveTo>
                  <a:pt x="131" y="72"/>
                </a:moveTo>
                <a:cubicBezTo>
                  <a:pt x="131" y="72"/>
                  <a:pt x="131" y="72"/>
                  <a:pt x="131" y="72"/>
                </a:cubicBezTo>
                <a:cubicBezTo>
                  <a:pt x="135" y="72"/>
                  <a:pt x="138" y="74"/>
                  <a:pt x="141" y="76"/>
                </a:cubicBezTo>
                <a:cubicBezTo>
                  <a:pt x="143" y="79"/>
                  <a:pt x="145" y="82"/>
                  <a:pt x="145" y="86"/>
                </a:cubicBezTo>
                <a:cubicBezTo>
                  <a:pt x="145" y="90"/>
                  <a:pt x="143" y="94"/>
                  <a:pt x="141" y="97"/>
                </a:cubicBezTo>
                <a:cubicBezTo>
                  <a:pt x="138" y="99"/>
                  <a:pt x="135" y="101"/>
                  <a:pt x="131" y="101"/>
                </a:cubicBezTo>
                <a:cubicBezTo>
                  <a:pt x="127" y="101"/>
                  <a:pt x="124" y="99"/>
                  <a:pt x="121" y="97"/>
                </a:cubicBezTo>
                <a:cubicBezTo>
                  <a:pt x="119" y="94"/>
                  <a:pt x="117" y="90"/>
                  <a:pt x="117" y="86"/>
                </a:cubicBezTo>
                <a:cubicBezTo>
                  <a:pt x="117" y="82"/>
                  <a:pt x="119" y="79"/>
                  <a:pt x="121" y="76"/>
                </a:cubicBezTo>
                <a:cubicBezTo>
                  <a:pt x="124" y="74"/>
                  <a:pt x="127" y="72"/>
                  <a:pt x="131" y="72"/>
                </a:cubicBezTo>
                <a:close/>
                <a:moveTo>
                  <a:pt x="135" y="83"/>
                </a:moveTo>
                <a:cubicBezTo>
                  <a:pt x="135" y="83"/>
                  <a:pt x="135" y="83"/>
                  <a:pt x="135" y="83"/>
                </a:cubicBezTo>
                <a:cubicBezTo>
                  <a:pt x="134" y="82"/>
                  <a:pt x="132" y="81"/>
                  <a:pt x="131" y="81"/>
                </a:cubicBezTo>
                <a:cubicBezTo>
                  <a:pt x="130" y="81"/>
                  <a:pt x="128" y="82"/>
                  <a:pt x="127" y="83"/>
                </a:cubicBezTo>
                <a:cubicBezTo>
                  <a:pt x="126" y="84"/>
                  <a:pt x="126" y="85"/>
                  <a:pt x="126" y="86"/>
                </a:cubicBezTo>
                <a:cubicBezTo>
                  <a:pt x="126" y="88"/>
                  <a:pt x="126" y="89"/>
                  <a:pt x="127" y="90"/>
                </a:cubicBezTo>
                <a:cubicBezTo>
                  <a:pt x="128" y="91"/>
                  <a:pt x="130" y="92"/>
                  <a:pt x="131" y="92"/>
                </a:cubicBezTo>
                <a:cubicBezTo>
                  <a:pt x="132" y="92"/>
                  <a:pt x="134" y="91"/>
                  <a:pt x="135" y="90"/>
                </a:cubicBezTo>
                <a:cubicBezTo>
                  <a:pt x="136" y="89"/>
                  <a:pt x="136" y="88"/>
                  <a:pt x="136" y="86"/>
                </a:cubicBezTo>
                <a:cubicBezTo>
                  <a:pt x="136" y="85"/>
                  <a:pt x="136" y="84"/>
                  <a:pt x="135" y="83"/>
                </a:cubicBezTo>
                <a:close/>
              </a:path>
            </a:pathLst>
          </a:custGeom>
          <a:solidFill>
            <a:schemeClr val="bg1"/>
          </a:solidFill>
          <a:ln>
            <a:noFill/>
          </a:ln>
        </p:spPr>
        <p:txBody>
          <a:bodyPr vert="horz" wrap="square" lIns="121897" tIns="60948" rIns="121897" bIns="60948" numCol="1" anchor="t" anchorCtr="0" compatLnSpc="1"/>
          <a:lstStyle/>
          <a:p>
            <a:endParaRPr lang="zh-CN" altLang="en-US">
              <a:latin typeface="微软雅黑" panose="020B0503020204020204" charset="-122"/>
              <a:ea typeface="微软雅黑" panose="020B0503020204020204" charset="-122"/>
            </a:endParaRPr>
          </a:p>
        </p:txBody>
      </p:sp>
      <p:sp>
        <p:nvSpPr>
          <p:cNvPr id="25" name="Rectangle 24"/>
          <p:cNvSpPr>
            <a:spLocks noChangeArrowheads="1"/>
          </p:cNvSpPr>
          <p:nvPr/>
        </p:nvSpPr>
        <p:spPr bwMode="auto">
          <a:xfrm>
            <a:off x="1052063" y="4344414"/>
            <a:ext cx="1955281" cy="802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400"/>
              </a:spcBef>
            </a:pPr>
            <a:r>
              <a:rPr lang="zh-CN" altLang="en-US" sz="1600" b="1" dirty="0">
                <a:solidFill>
                  <a:schemeClr val="bg1">
                    <a:lumMod val="50000"/>
                  </a:schemeClr>
                </a:solidFill>
                <a:latin typeface="微软雅黑" panose="020B0503020204020204" charset="-122"/>
                <a:ea typeface="微软雅黑" panose="020B0503020204020204" charset="-122"/>
                <a:cs typeface="微软雅黑" panose="020B0503020204020204" charset="-122"/>
              </a:rPr>
              <a:t>填加标题</a:t>
            </a:r>
            <a:endParaRPr lang="zh-CN" altLang="en-US" sz="1600" b="1" dirty="0">
              <a:solidFill>
                <a:schemeClr val="bg1">
                  <a:lumMod val="50000"/>
                </a:schemeClr>
              </a:solidFill>
              <a:latin typeface="微软雅黑" panose="020B0503020204020204" charset="-122"/>
              <a:ea typeface="微软雅黑" panose="020B0503020204020204" charset="-122"/>
              <a:cs typeface="微软雅黑" panose="020B0503020204020204" charset="-122"/>
            </a:endParaRPr>
          </a:p>
          <a:p>
            <a:pPr defTabSz="240030">
              <a:lnSpc>
                <a:spcPct val="150000"/>
              </a:lnSpc>
            </a:pPr>
            <a:r>
              <a:rPr lang="en-US" sz="1100" dirty="0">
                <a:latin typeface="微软雅黑" panose="020B0503020204020204" charset="-122"/>
                <a:ea typeface="微软雅黑" panose="020B0503020204020204" charset="-122"/>
                <a:cs typeface="微软雅黑" panose="020B0503020204020204" charset="-122"/>
                <a:sym typeface="+mn-lt"/>
              </a:rPr>
              <a:t>Lorem ipsum dolor sit </a:t>
            </a:r>
            <a:r>
              <a:rPr lang="en-US" sz="1100" dirty="0" err="1">
                <a:latin typeface="微软雅黑" panose="020B0503020204020204" charset="-122"/>
                <a:ea typeface="微软雅黑" panose="020B0503020204020204" charset="-122"/>
                <a:cs typeface="微软雅黑" panose="020B0503020204020204" charset="-122"/>
                <a:sym typeface="+mn-lt"/>
              </a:rPr>
              <a:t>amet</a:t>
            </a:r>
            <a:r>
              <a:rPr lang="en-US" sz="1100" dirty="0">
                <a:latin typeface="微软雅黑" panose="020B0503020204020204" charset="-122"/>
                <a:ea typeface="微软雅黑" panose="020B0503020204020204" charset="-122"/>
                <a:cs typeface="微软雅黑" panose="020B0503020204020204" charset="-122"/>
                <a:sym typeface="+mn-lt"/>
              </a:rPr>
              <a:t>, </a:t>
            </a:r>
            <a:r>
              <a:rPr lang="en-US" sz="1100" dirty="0" err="1">
                <a:latin typeface="微软雅黑" panose="020B0503020204020204" charset="-122"/>
                <a:ea typeface="微软雅黑" panose="020B0503020204020204" charset="-122"/>
                <a:cs typeface="微软雅黑" panose="020B0503020204020204" charset="-122"/>
                <a:sym typeface="+mn-lt"/>
              </a:rPr>
              <a:t>consectetur</a:t>
            </a:r>
            <a:r>
              <a:rPr lang="en-US" sz="1100" dirty="0">
                <a:latin typeface="微软雅黑" panose="020B0503020204020204" charset="-122"/>
                <a:ea typeface="微软雅黑" panose="020B0503020204020204" charset="-122"/>
                <a:cs typeface="微软雅黑" panose="020B0503020204020204" charset="-122"/>
                <a:sym typeface="+mn-lt"/>
              </a:rPr>
              <a:t> </a:t>
            </a:r>
            <a:r>
              <a:rPr lang="en-US" sz="1100" dirty="0" err="1">
                <a:latin typeface="微软雅黑" panose="020B0503020204020204" charset="-122"/>
                <a:ea typeface="微软雅黑" panose="020B0503020204020204" charset="-122"/>
                <a:cs typeface="微软雅黑" panose="020B0503020204020204" charset="-122"/>
                <a:sym typeface="+mn-lt"/>
              </a:rPr>
              <a:t>adipiscing</a:t>
            </a:r>
            <a:r>
              <a:rPr lang="en-US" sz="1100" dirty="0">
                <a:latin typeface="微软雅黑" panose="020B0503020204020204" charset="-122"/>
                <a:ea typeface="微软雅黑" panose="020B0503020204020204" charset="-122"/>
                <a:cs typeface="微软雅黑" panose="020B0503020204020204" charset="-122"/>
                <a:sym typeface="+mn-lt"/>
              </a:rPr>
              <a:t> </a:t>
            </a:r>
            <a:r>
              <a:rPr lang="en-US" sz="1100" dirty="0" err="1">
                <a:latin typeface="微软雅黑" panose="020B0503020204020204" charset="-122"/>
                <a:ea typeface="微软雅黑" panose="020B0503020204020204" charset="-122"/>
                <a:cs typeface="微软雅黑" panose="020B0503020204020204" charset="-122"/>
                <a:sym typeface="+mn-lt"/>
              </a:rPr>
              <a:t>elit</a:t>
            </a:r>
            <a:r>
              <a:rPr lang="en-US" sz="1100" dirty="0">
                <a:solidFill>
                  <a:schemeClr val="bg1"/>
                </a:solidFill>
                <a:latin typeface="微软雅黑" panose="020B0503020204020204" charset="-122"/>
                <a:ea typeface="微软雅黑" panose="020B0503020204020204" charset="-122"/>
                <a:cs typeface="微软雅黑" panose="020B0503020204020204" charset="-122"/>
                <a:sym typeface="+mn-lt"/>
              </a:rPr>
              <a:t>,</a:t>
            </a:r>
            <a:endParaRPr lang="en-US" altLang="zh-CN" sz="1100" dirty="0">
              <a:solidFill>
                <a:schemeClr val="bg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26" name="Freeform 21"/>
          <p:cNvSpPr>
            <a:spLocks noEditPoints="1"/>
          </p:cNvSpPr>
          <p:nvPr/>
        </p:nvSpPr>
        <p:spPr bwMode="auto">
          <a:xfrm>
            <a:off x="10236594" y="4625027"/>
            <a:ext cx="320318" cy="327700"/>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97" tIns="60948" rIns="121897" bIns="60948" numCol="1" anchor="t" anchorCtr="0" compatLnSpc="1"/>
          <a:lstStyle/>
          <a:p>
            <a:endParaRPr lang="zh-CN" altLang="en-US">
              <a:latin typeface="微软雅黑" panose="020B0503020204020204" charset="-122"/>
              <a:ea typeface="微软雅黑" panose="020B0503020204020204" charset="-122"/>
            </a:endParaRPr>
          </a:p>
        </p:txBody>
      </p:sp>
      <p:sp>
        <p:nvSpPr>
          <p:cNvPr id="27" name="Freeform 24"/>
          <p:cNvSpPr>
            <a:spLocks noEditPoints="1"/>
          </p:cNvSpPr>
          <p:nvPr/>
        </p:nvSpPr>
        <p:spPr bwMode="auto">
          <a:xfrm>
            <a:off x="8606299" y="2476242"/>
            <a:ext cx="317416" cy="299935"/>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97" tIns="60948" rIns="121897" bIns="60948" numCol="1" anchor="t" anchorCtr="0" compatLnSpc="1"/>
          <a:lstStyle/>
          <a:p>
            <a:endParaRPr lang="zh-CN" altLang="en-US">
              <a:latin typeface="微软雅黑" panose="020B0503020204020204" charset="-122"/>
              <a:ea typeface="微软雅黑" panose="020B0503020204020204" charset="-122"/>
            </a:endParaRPr>
          </a:p>
        </p:txBody>
      </p:sp>
      <p:sp>
        <p:nvSpPr>
          <p:cNvPr id="28" name="Rectangle 24"/>
          <p:cNvSpPr>
            <a:spLocks noChangeArrowheads="1"/>
          </p:cNvSpPr>
          <p:nvPr/>
        </p:nvSpPr>
        <p:spPr bwMode="auto">
          <a:xfrm>
            <a:off x="4523866" y="4344414"/>
            <a:ext cx="1955281" cy="802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400"/>
              </a:spcBef>
            </a:pPr>
            <a:r>
              <a:rPr lang="zh-CN" altLang="en-US" sz="1600" b="1" dirty="0">
                <a:solidFill>
                  <a:schemeClr val="bg1">
                    <a:lumMod val="50000"/>
                  </a:schemeClr>
                </a:solidFill>
                <a:latin typeface="微软雅黑" panose="020B0503020204020204" charset="-122"/>
                <a:ea typeface="微软雅黑" panose="020B0503020204020204" charset="-122"/>
                <a:cs typeface="微软雅黑" panose="020B0503020204020204" charset="-122"/>
              </a:rPr>
              <a:t>填加标题</a:t>
            </a:r>
            <a:endParaRPr lang="zh-CN" altLang="en-US" sz="1600" b="1" dirty="0">
              <a:solidFill>
                <a:schemeClr val="bg1">
                  <a:lumMod val="50000"/>
                </a:schemeClr>
              </a:solidFill>
              <a:latin typeface="微软雅黑" panose="020B0503020204020204" charset="-122"/>
              <a:ea typeface="微软雅黑" panose="020B0503020204020204" charset="-122"/>
              <a:cs typeface="微软雅黑" panose="020B0503020204020204" charset="-122"/>
            </a:endParaRPr>
          </a:p>
          <a:p>
            <a:pPr defTabSz="240030">
              <a:lnSpc>
                <a:spcPct val="150000"/>
              </a:lnSpc>
            </a:pPr>
            <a:r>
              <a:rPr lang="en-US" sz="1100" dirty="0">
                <a:latin typeface="微软雅黑" panose="020B0503020204020204" charset="-122"/>
                <a:ea typeface="微软雅黑" panose="020B0503020204020204" charset="-122"/>
                <a:cs typeface="微软雅黑" panose="020B0503020204020204" charset="-122"/>
                <a:sym typeface="+mn-lt"/>
              </a:rPr>
              <a:t>Lorem ipsum dolor sit </a:t>
            </a:r>
            <a:r>
              <a:rPr lang="en-US" sz="1100" dirty="0" err="1">
                <a:latin typeface="微软雅黑" panose="020B0503020204020204" charset="-122"/>
                <a:ea typeface="微软雅黑" panose="020B0503020204020204" charset="-122"/>
                <a:cs typeface="微软雅黑" panose="020B0503020204020204" charset="-122"/>
                <a:sym typeface="+mn-lt"/>
              </a:rPr>
              <a:t>amet</a:t>
            </a:r>
            <a:r>
              <a:rPr lang="en-US" sz="1100" dirty="0">
                <a:latin typeface="微软雅黑" panose="020B0503020204020204" charset="-122"/>
                <a:ea typeface="微软雅黑" panose="020B0503020204020204" charset="-122"/>
                <a:cs typeface="微软雅黑" panose="020B0503020204020204" charset="-122"/>
                <a:sym typeface="+mn-lt"/>
              </a:rPr>
              <a:t>, </a:t>
            </a:r>
            <a:r>
              <a:rPr lang="en-US" sz="1100" dirty="0" err="1">
                <a:latin typeface="微软雅黑" panose="020B0503020204020204" charset="-122"/>
                <a:ea typeface="微软雅黑" panose="020B0503020204020204" charset="-122"/>
                <a:cs typeface="微软雅黑" panose="020B0503020204020204" charset="-122"/>
                <a:sym typeface="+mn-lt"/>
              </a:rPr>
              <a:t>consectetur</a:t>
            </a:r>
            <a:r>
              <a:rPr lang="en-US" sz="1100" dirty="0">
                <a:latin typeface="微软雅黑" panose="020B0503020204020204" charset="-122"/>
                <a:ea typeface="微软雅黑" panose="020B0503020204020204" charset="-122"/>
                <a:cs typeface="微软雅黑" panose="020B0503020204020204" charset="-122"/>
                <a:sym typeface="+mn-lt"/>
              </a:rPr>
              <a:t> </a:t>
            </a:r>
            <a:r>
              <a:rPr lang="en-US" sz="1100" dirty="0" err="1">
                <a:latin typeface="微软雅黑" panose="020B0503020204020204" charset="-122"/>
                <a:ea typeface="微软雅黑" panose="020B0503020204020204" charset="-122"/>
                <a:cs typeface="微软雅黑" panose="020B0503020204020204" charset="-122"/>
                <a:sym typeface="+mn-lt"/>
              </a:rPr>
              <a:t>adipiscing</a:t>
            </a:r>
            <a:r>
              <a:rPr lang="en-US" sz="1100" dirty="0">
                <a:latin typeface="微软雅黑" panose="020B0503020204020204" charset="-122"/>
                <a:ea typeface="微软雅黑" panose="020B0503020204020204" charset="-122"/>
                <a:cs typeface="微软雅黑" panose="020B0503020204020204" charset="-122"/>
                <a:sym typeface="+mn-lt"/>
              </a:rPr>
              <a:t> </a:t>
            </a:r>
            <a:r>
              <a:rPr lang="en-US" sz="1100" dirty="0" err="1">
                <a:latin typeface="微软雅黑" panose="020B0503020204020204" charset="-122"/>
                <a:ea typeface="微软雅黑" panose="020B0503020204020204" charset="-122"/>
                <a:cs typeface="微软雅黑" panose="020B0503020204020204" charset="-122"/>
                <a:sym typeface="+mn-lt"/>
              </a:rPr>
              <a:t>elit</a:t>
            </a:r>
            <a:r>
              <a:rPr lang="en-US" sz="1100" dirty="0">
                <a:solidFill>
                  <a:schemeClr val="bg1"/>
                </a:solidFill>
                <a:latin typeface="微软雅黑" panose="020B0503020204020204" charset="-122"/>
                <a:ea typeface="微软雅黑" panose="020B0503020204020204" charset="-122"/>
                <a:cs typeface="微软雅黑" panose="020B0503020204020204" charset="-122"/>
                <a:sym typeface="+mn-lt"/>
              </a:rPr>
              <a:t>,</a:t>
            </a:r>
            <a:endParaRPr lang="en-US" altLang="zh-CN" sz="1100" dirty="0">
              <a:solidFill>
                <a:schemeClr val="bg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29" name="Rectangle 24"/>
          <p:cNvSpPr>
            <a:spLocks noChangeArrowheads="1"/>
          </p:cNvSpPr>
          <p:nvPr/>
        </p:nvSpPr>
        <p:spPr bwMode="auto">
          <a:xfrm>
            <a:off x="7787365" y="4344414"/>
            <a:ext cx="1955281" cy="802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400"/>
              </a:spcBef>
            </a:pPr>
            <a:r>
              <a:rPr lang="zh-CN" altLang="en-US" sz="1600" b="1" dirty="0">
                <a:solidFill>
                  <a:schemeClr val="bg1">
                    <a:lumMod val="50000"/>
                  </a:schemeClr>
                </a:solidFill>
                <a:latin typeface="微软雅黑" panose="020B0503020204020204" charset="-122"/>
                <a:ea typeface="微软雅黑" panose="020B0503020204020204" charset="-122"/>
                <a:cs typeface="微软雅黑" panose="020B0503020204020204" charset="-122"/>
              </a:rPr>
              <a:t>填加标题</a:t>
            </a:r>
            <a:endParaRPr lang="zh-CN" altLang="en-US" sz="1600" b="1" dirty="0">
              <a:solidFill>
                <a:schemeClr val="bg1">
                  <a:lumMod val="50000"/>
                </a:schemeClr>
              </a:solidFill>
              <a:latin typeface="微软雅黑" panose="020B0503020204020204" charset="-122"/>
              <a:ea typeface="微软雅黑" panose="020B0503020204020204" charset="-122"/>
              <a:cs typeface="微软雅黑" panose="020B0503020204020204" charset="-122"/>
            </a:endParaRPr>
          </a:p>
          <a:p>
            <a:pPr defTabSz="240030">
              <a:lnSpc>
                <a:spcPct val="150000"/>
              </a:lnSpc>
            </a:pPr>
            <a:r>
              <a:rPr lang="en-US" sz="1100" dirty="0">
                <a:latin typeface="微软雅黑" panose="020B0503020204020204" charset="-122"/>
                <a:ea typeface="微软雅黑" panose="020B0503020204020204" charset="-122"/>
                <a:cs typeface="微软雅黑" panose="020B0503020204020204" charset="-122"/>
                <a:sym typeface="+mn-lt"/>
              </a:rPr>
              <a:t>Lorem ipsum dolor sit </a:t>
            </a:r>
            <a:r>
              <a:rPr lang="en-US" sz="1100" dirty="0" err="1">
                <a:latin typeface="微软雅黑" panose="020B0503020204020204" charset="-122"/>
                <a:ea typeface="微软雅黑" panose="020B0503020204020204" charset="-122"/>
                <a:cs typeface="微软雅黑" panose="020B0503020204020204" charset="-122"/>
                <a:sym typeface="+mn-lt"/>
              </a:rPr>
              <a:t>amet</a:t>
            </a:r>
            <a:r>
              <a:rPr lang="en-US" sz="1100" dirty="0">
                <a:latin typeface="微软雅黑" panose="020B0503020204020204" charset="-122"/>
                <a:ea typeface="微软雅黑" panose="020B0503020204020204" charset="-122"/>
                <a:cs typeface="微软雅黑" panose="020B0503020204020204" charset="-122"/>
                <a:sym typeface="+mn-lt"/>
              </a:rPr>
              <a:t>, </a:t>
            </a:r>
            <a:r>
              <a:rPr lang="en-US" sz="1100" dirty="0" err="1">
                <a:latin typeface="微软雅黑" panose="020B0503020204020204" charset="-122"/>
                <a:ea typeface="微软雅黑" panose="020B0503020204020204" charset="-122"/>
                <a:cs typeface="微软雅黑" panose="020B0503020204020204" charset="-122"/>
                <a:sym typeface="+mn-lt"/>
              </a:rPr>
              <a:t>consectetur</a:t>
            </a:r>
            <a:r>
              <a:rPr lang="en-US" sz="1100" dirty="0">
                <a:latin typeface="微软雅黑" panose="020B0503020204020204" charset="-122"/>
                <a:ea typeface="微软雅黑" panose="020B0503020204020204" charset="-122"/>
                <a:cs typeface="微软雅黑" panose="020B0503020204020204" charset="-122"/>
                <a:sym typeface="+mn-lt"/>
              </a:rPr>
              <a:t> </a:t>
            </a:r>
            <a:r>
              <a:rPr lang="en-US" sz="1100" dirty="0" err="1">
                <a:latin typeface="微软雅黑" panose="020B0503020204020204" charset="-122"/>
                <a:ea typeface="微软雅黑" panose="020B0503020204020204" charset="-122"/>
                <a:cs typeface="微软雅黑" panose="020B0503020204020204" charset="-122"/>
                <a:sym typeface="+mn-lt"/>
              </a:rPr>
              <a:t>adipiscing</a:t>
            </a:r>
            <a:r>
              <a:rPr lang="en-US" sz="1100" dirty="0">
                <a:latin typeface="微软雅黑" panose="020B0503020204020204" charset="-122"/>
                <a:ea typeface="微软雅黑" panose="020B0503020204020204" charset="-122"/>
                <a:cs typeface="微软雅黑" panose="020B0503020204020204" charset="-122"/>
                <a:sym typeface="+mn-lt"/>
              </a:rPr>
              <a:t> </a:t>
            </a:r>
            <a:r>
              <a:rPr lang="en-US" sz="1100" dirty="0" err="1">
                <a:latin typeface="微软雅黑" panose="020B0503020204020204" charset="-122"/>
                <a:ea typeface="微软雅黑" panose="020B0503020204020204" charset="-122"/>
                <a:cs typeface="微软雅黑" panose="020B0503020204020204" charset="-122"/>
                <a:sym typeface="+mn-lt"/>
              </a:rPr>
              <a:t>elit</a:t>
            </a:r>
            <a:r>
              <a:rPr lang="en-US" sz="1100" dirty="0">
                <a:solidFill>
                  <a:schemeClr val="bg1"/>
                </a:solidFill>
                <a:latin typeface="微软雅黑" panose="020B0503020204020204" charset="-122"/>
                <a:ea typeface="微软雅黑" panose="020B0503020204020204" charset="-122"/>
                <a:cs typeface="微软雅黑" panose="020B0503020204020204" charset="-122"/>
                <a:sym typeface="+mn-lt"/>
              </a:rPr>
              <a:t>,</a:t>
            </a:r>
            <a:endParaRPr lang="en-US" altLang="zh-CN" sz="1100" dirty="0">
              <a:solidFill>
                <a:schemeClr val="bg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30" name="Rectangle 24"/>
          <p:cNvSpPr>
            <a:spLocks noChangeArrowheads="1"/>
          </p:cNvSpPr>
          <p:nvPr/>
        </p:nvSpPr>
        <p:spPr bwMode="auto">
          <a:xfrm>
            <a:off x="2892118" y="2181744"/>
            <a:ext cx="1955281" cy="802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400"/>
              </a:spcBef>
            </a:pPr>
            <a:r>
              <a:rPr lang="zh-CN" altLang="en-US" sz="1600" b="1" dirty="0">
                <a:solidFill>
                  <a:schemeClr val="bg1">
                    <a:lumMod val="50000"/>
                  </a:schemeClr>
                </a:solidFill>
                <a:latin typeface="微软雅黑" panose="020B0503020204020204" charset="-122"/>
                <a:ea typeface="微软雅黑" panose="020B0503020204020204" charset="-122"/>
                <a:cs typeface="微软雅黑" panose="020B0503020204020204" charset="-122"/>
              </a:rPr>
              <a:t>填加标题</a:t>
            </a:r>
            <a:endParaRPr lang="zh-CN" altLang="en-US" sz="1600" b="1" dirty="0">
              <a:solidFill>
                <a:schemeClr val="bg1">
                  <a:lumMod val="50000"/>
                </a:schemeClr>
              </a:solidFill>
              <a:latin typeface="微软雅黑" panose="020B0503020204020204" charset="-122"/>
              <a:ea typeface="微软雅黑" panose="020B0503020204020204" charset="-122"/>
              <a:cs typeface="微软雅黑" panose="020B0503020204020204" charset="-122"/>
            </a:endParaRPr>
          </a:p>
          <a:p>
            <a:pPr defTabSz="240030">
              <a:lnSpc>
                <a:spcPct val="150000"/>
              </a:lnSpc>
            </a:pP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Lorem ipsum dolor sit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amet</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consectetur</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adipiscing</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elit</a:t>
            </a:r>
            <a:r>
              <a:rPr lang="en-US" sz="1100" dirty="0">
                <a:solidFill>
                  <a:schemeClr val="bg1"/>
                </a:solidFill>
                <a:latin typeface="微软雅黑" panose="020B0503020204020204" charset="-122"/>
                <a:ea typeface="微软雅黑" panose="020B0503020204020204" charset="-122"/>
                <a:cs typeface="微软雅黑" panose="020B0503020204020204" charset="-122"/>
                <a:sym typeface="+mn-lt"/>
              </a:rPr>
              <a:t>,</a:t>
            </a:r>
            <a:endParaRPr lang="en-US" altLang="zh-CN" sz="1100" dirty="0">
              <a:solidFill>
                <a:schemeClr val="bg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31" name="Rectangle 24"/>
          <p:cNvSpPr>
            <a:spLocks noChangeArrowheads="1"/>
          </p:cNvSpPr>
          <p:nvPr/>
        </p:nvSpPr>
        <p:spPr bwMode="auto">
          <a:xfrm>
            <a:off x="6155616" y="2181744"/>
            <a:ext cx="1955281" cy="802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400"/>
              </a:spcBef>
            </a:pPr>
            <a:r>
              <a:rPr lang="zh-CN" altLang="en-US" sz="1600" b="1" dirty="0">
                <a:solidFill>
                  <a:schemeClr val="bg1">
                    <a:lumMod val="50000"/>
                  </a:schemeClr>
                </a:solidFill>
                <a:latin typeface="微软雅黑" panose="020B0503020204020204" charset="-122"/>
                <a:ea typeface="微软雅黑" panose="020B0503020204020204" charset="-122"/>
                <a:cs typeface="微软雅黑" panose="020B0503020204020204" charset="-122"/>
              </a:rPr>
              <a:t>填加标题</a:t>
            </a:r>
            <a:endParaRPr lang="zh-CN" altLang="en-US" sz="1600" b="1" dirty="0">
              <a:solidFill>
                <a:schemeClr val="bg1">
                  <a:lumMod val="50000"/>
                </a:schemeClr>
              </a:solidFill>
              <a:latin typeface="微软雅黑" panose="020B0503020204020204" charset="-122"/>
              <a:ea typeface="微软雅黑" panose="020B0503020204020204" charset="-122"/>
              <a:cs typeface="微软雅黑" panose="020B0503020204020204" charset="-122"/>
            </a:endParaRPr>
          </a:p>
          <a:p>
            <a:pPr defTabSz="240030">
              <a:lnSpc>
                <a:spcPct val="150000"/>
              </a:lnSpc>
            </a:pPr>
            <a:r>
              <a:rPr lang="en-US" sz="1100" dirty="0">
                <a:latin typeface="微软雅黑" panose="020B0503020204020204" charset="-122"/>
                <a:ea typeface="微软雅黑" panose="020B0503020204020204" charset="-122"/>
                <a:cs typeface="微软雅黑" panose="020B0503020204020204" charset="-122"/>
                <a:sym typeface="+mn-lt"/>
              </a:rPr>
              <a:t>Lorem ipsum dolor sit </a:t>
            </a:r>
            <a:r>
              <a:rPr lang="en-US" sz="1100" dirty="0" err="1">
                <a:latin typeface="微软雅黑" panose="020B0503020204020204" charset="-122"/>
                <a:ea typeface="微软雅黑" panose="020B0503020204020204" charset="-122"/>
                <a:cs typeface="微软雅黑" panose="020B0503020204020204" charset="-122"/>
                <a:sym typeface="+mn-lt"/>
              </a:rPr>
              <a:t>amet</a:t>
            </a:r>
            <a:r>
              <a:rPr lang="en-US" sz="1100" dirty="0">
                <a:latin typeface="微软雅黑" panose="020B0503020204020204" charset="-122"/>
                <a:ea typeface="微软雅黑" panose="020B0503020204020204" charset="-122"/>
                <a:cs typeface="微软雅黑" panose="020B0503020204020204" charset="-122"/>
                <a:sym typeface="+mn-lt"/>
              </a:rPr>
              <a:t>, </a:t>
            </a:r>
            <a:r>
              <a:rPr lang="en-US" sz="1100" dirty="0" err="1">
                <a:latin typeface="微软雅黑" panose="020B0503020204020204" charset="-122"/>
                <a:ea typeface="微软雅黑" panose="020B0503020204020204" charset="-122"/>
                <a:cs typeface="微软雅黑" panose="020B0503020204020204" charset="-122"/>
                <a:sym typeface="+mn-lt"/>
              </a:rPr>
              <a:t>consectetur</a:t>
            </a:r>
            <a:r>
              <a:rPr lang="en-US" sz="1100" dirty="0">
                <a:latin typeface="微软雅黑" panose="020B0503020204020204" charset="-122"/>
                <a:ea typeface="微软雅黑" panose="020B0503020204020204" charset="-122"/>
                <a:cs typeface="微软雅黑" panose="020B0503020204020204" charset="-122"/>
                <a:sym typeface="+mn-lt"/>
              </a:rPr>
              <a:t> </a:t>
            </a:r>
            <a:r>
              <a:rPr lang="en-US" sz="1100" dirty="0" err="1">
                <a:latin typeface="微软雅黑" panose="020B0503020204020204" charset="-122"/>
                <a:ea typeface="微软雅黑" panose="020B0503020204020204" charset="-122"/>
                <a:cs typeface="微软雅黑" panose="020B0503020204020204" charset="-122"/>
                <a:sym typeface="+mn-lt"/>
              </a:rPr>
              <a:t>adipiscing</a:t>
            </a:r>
            <a:r>
              <a:rPr lang="en-US" sz="1100" dirty="0">
                <a:latin typeface="微软雅黑" panose="020B0503020204020204" charset="-122"/>
                <a:ea typeface="微软雅黑" panose="020B0503020204020204" charset="-122"/>
                <a:cs typeface="微软雅黑" panose="020B0503020204020204" charset="-122"/>
                <a:sym typeface="+mn-lt"/>
              </a:rPr>
              <a:t> </a:t>
            </a:r>
            <a:r>
              <a:rPr lang="en-US" sz="1100" dirty="0" err="1">
                <a:latin typeface="微软雅黑" panose="020B0503020204020204" charset="-122"/>
                <a:ea typeface="微软雅黑" panose="020B0503020204020204" charset="-122"/>
                <a:cs typeface="微软雅黑" panose="020B0503020204020204" charset="-122"/>
                <a:sym typeface="+mn-lt"/>
              </a:rPr>
              <a:t>elit</a:t>
            </a:r>
            <a:r>
              <a:rPr lang="en-US" sz="1100" dirty="0">
                <a:solidFill>
                  <a:schemeClr val="bg1"/>
                </a:solidFill>
                <a:latin typeface="微软雅黑" panose="020B0503020204020204" charset="-122"/>
                <a:ea typeface="微软雅黑" panose="020B0503020204020204" charset="-122"/>
                <a:cs typeface="微软雅黑" panose="020B0503020204020204" charset="-122"/>
                <a:sym typeface="+mn-lt"/>
              </a:rPr>
              <a:t>,</a:t>
            </a:r>
            <a:endParaRPr lang="en-US" altLang="zh-CN" sz="1100" dirty="0">
              <a:solidFill>
                <a:schemeClr val="bg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32" name="Rectangle 24"/>
          <p:cNvSpPr>
            <a:spLocks noChangeArrowheads="1"/>
          </p:cNvSpPr>
          <p:nvPr/>
        </p:nvSpPr>
        <p:spPr bwMode="auto">
          <a:xfrm>
            <a:off x="9419114" y="2181744"/>
            <a:ext cx="1955281" cy="802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400"/>
              </a:spcBef>
            </a:pPr>
            <a:r>
              <a:rPr lang="zh-CN" altLang="en-US" sz="1600" b="1" dirty="0">
                <a:solidFill>
                  <a:schemeClr val="bg1">
                    <a:lumMod val="50000"/>
                  </a:schemeClr>
                </a:solidFill>
                <a:latin typeface="微软雅黑" panose="020B0503020204020204" charset="-122"/>
                <a:ea typeface="微软雅黑" panose="020B0503020204020204" charset="-122"/>
                <a:cs typeface="微软雅黑" panose="020B0503020204020204" charset="-122"/>
              </a:rPr>
              <a:t>填加标题</a:t>
            </a:r>
            <a:endParaRPr lang="zh-CN" altLang="en-US" sz="1600" b="1" dirty="0">
              <a:solidFill>
                <a:schemeClr val="bg1">
                  <a:lumMod val="50000"/>
                </a:schemeClr>
              </a:solidFill>
              <a:latin typeface="微软雅黑" panose="020B0503020204020204" charset="-122"/>
              <a:ea typeface="微软雅黑" panose="020B0503020204020204" charset="-122"/>
              <a:cs typeface="微软雅黑" panose="020B0503020204020204" charset="-122"/>
            </a:endParaRPr>
          </a:p>
          <a:p>
            <a:pPr defTabSz="240030">
              <a:lnSpc>
                <a:spcPct val="150000"/>
              </a:lnSpc>
            </a:pPr>
            <a:r>
              <a:rPr lang="en-US" sz="1100" dirty="0">
                <a:latin typeface="微软雅黑" panose="020B0503020204020204" charset="-122"/>
                <a:ea typeface="微软雅黑" panose="020B0503020204020204" charset="-122"/>
                <a:cs typeface="微软雅黑" panose="020B0503020204020204" charset="-122"/>
                <a:sym typeface="+mn-lt"/>
              </a:rPr>
              <a:t>Lorem ipsum dolor sit </a:t>
            </a:r>
            <a:r>
              <a:rPr lang="en-US" sz="1100" dirty="0" err="1">
                <a:latin typeface="微软雅黑" panose="020B0503020204020204" charset="-122"/>
                <a:ea typeface="微软雅黑" panose="020B0503020204020204" charset="-122"/>
                <a:cs typeface="微软雅黑" panose="020B0503020204020204" charset="-122"/>
                <a:sym typeface="+mn-lt"/>
              </a:rPr>
              <a:t>amet</a:t>
            </a:r>
            <a:r>
              <a:rPr lang="en-US" sz="1100" dirty="0">
                <a:latin typeface="微软雅黑" panose="020B0503020204020204" charset="-122"/>
                <a:ea typeface="微软雅黑" panose="020B0503020204020204" charset="-122"/>
                <a:cs typeface="微软雅黑" panose="020B0503020204020204" charset="-122"/>
                <a:sym typeface="+mn-lt"/>
              </a:rPr>
              <a:t>, </a:t>
            </a:r>
            <a:r>
              <a:rPr lang="en-US" sz="1100" dirty="0" err="1">
                <a:latin typeface="微软雅黑" panose="020B0503020204020204" charset="-122"/>
                <a:ea typeface="微软雅黑" panose="020B0503020204020204" charset="-122"/>
                <a:cs typeface="微软雅黑" panose="020B0503020204020204" charset="-122"/>
                <a:sym typeface="+mn-lt"/>
              </a:rPr>
              <a:t>consectetur</a:t>
            </a:r>
            <a:r>
              <a:rPr lang="en-US" sz="1100" dirty="0">
                <a:latin typeface="微软雅黑" panose="020B0503020204020204" charset="-122"/>
                <a:ea typeface="微软雅黑" panose="020B0503020204020204" charset="-122"/>
                <a:cs typeface="微软雅黑" panose="020B0503020204020204" charset="-122"/>
                <a:sym typeface="+mn-lt"/>
              </a:rPr>
              <a:t> </a:t>
            </a:r>
            <a:r>
              <a:rPr lang="en-US" sz="1100" dirty="0" err="1">
                <a:latin typeface="微软雅黑" panose="020B0503020204020204" charset="-122"/>
                <a:ea typeface="微软雅黑" panose="020B0503020204020204" charset="-122"/>
                <a:cs typeface="微软雅黑" panose="020B0503020204020204" charset="-122"/>
                <a:sym typeface="+mn-lt"/>
              </a:rPr>
              <a:t>adipiscing</a:t>
            </a:r>
            <a:r>
              <a:rPr lang="en-US" sz="1100" dirty="0">
                <a:latin typeface="微软雅黑" panose="020B0503020204020204" charset="-122"/>
                <a:ea typeface="微软雅黑" panose="020B0503020204020204" charset="-122"/>
                <a:cs typeface="微软雅黑" panose="020B0503020204020204" charset="-122"/>
                <a:sym typeface="+mn-lt"/>
              </a:rPr>
              <a:t> </a:t>
            </a:r>
            <a:r>
              <a:rPr lang="en-US" sz="1100" dirty="0" err="1">
                <a:latin typeface="微软雅黑" panose="020B0503020204020204" charset="-122"/>
                <a:ea typeface="微软雅黑" panose="020B0503020204020204" charset="-122"/>
                <a:cs typeface="微软雅黑" panose="020B0503020204020204" charset="-122"/>
                <a:sym typeface="+mn-lt"/>
              </a:rPr>
              <a:t>elit</a:t>
            </a:r>
            <a:r>
              <a:rPr lang="en-US" sz="1100" dirty="0">
                <a:solidFill>
                  <a:schemeClr val="bg1"/>
                </a:solidFill>
                <a:latin typeface="微软雅黑" panose="020B0503020204020204" charset="-122"/>
                <a:ea typeface="微软雅黑" panose="020B0503020204020204" charset="-122"/>
                <a:cs typeface="微软雅黑" panose="020B0503020204020204" charset="-122"/>
                <a:sym typeface="+mn-lt"/>
              </a:rPr>
              <a:t>,</a:t>
            </a:r>
            <a:endParaRPr lang="en-US" altLang="zh-CN" sz="1100" dirty="0">
              <a:solidFill>
                <a:schemeClr val="bg1">
                  <a:lumMod val="50000"/>
                </a:schemeClr>
              </a:solidFill>
              <a:latin typeface="微软雅黑" panose="020B0503020204020204" charset="-122"/>
              <a:ea typeface="微软雅黑" panose="020B0503020204020204" charset="-122"/>
              <a:cs typeface="微软雅黑" panose="020B0503020204020204" charset="-122"/>
            </a:endParaRPr>
          </a:p>
        </p:txBody>
      </p:sp>
      <p:sp>
        <p:nvSpPr>
          <p:cNvPr id="33" name="Rectangle 24"/>
          <p:cNvSpPr>
            <a:spLocks noChangeArrowheads="1"/>
          </p:cNvSpPr>
          <p:nvPr/>
        </p:nvSpPr>
        <p:spPr bwMode="auto">
          <a:xfrm>
            <a:off x="1556920" y="3556815"/>
            <a:ext cx="945568" cy="295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400"/>
              </a:spcBef>
            </a:pPr>
            <a:r>
              <a:rPr lang="en-US" altLang="zh-CN" sz="1600" b="1" dirty="0">
                <a:solidFill>
                  <a:schemeClr val="bg1"/>
                </a:solidFill>
                <a:latin typeface="微软雅黑" panose="020B0503020204020204" charset="-122"/>
                <a:ea typeface="微软雅黑" panose="020B0503020204020204" charset="-122"/>
              </a:rPr>
              <a:t>STEP 01</a:t>
            </a:r>
            <a:endParaRPr lang="en-US" altLang="zh-CN" sz="1600" b="1" dirty="0">
              <a:solidFill>
                <a:schemeClr val="bg1"/>
              </a:solidFill>
              <a:latin typeface="微软雅黑" panose="020B0503020204020204" charset="-122"/>
              <a:ea typeface="微软雅黑" panose="020B0503020204020204" charset="-122"/>
            </a:endParaRPr>
          </a:p>
        </p:txBody>
      </p:sp>
      <p:sp>
        <p:nvSpPr>
          <p:cNvPr id="34" name="Rectangle 24"/>
          <p:cNvSpPr>
            <a:spLocks noChangeArrowheads="1"/>
          </p:cNvSpPr>
          <p:nvPr/>
        </p:nvSpPr>
        <p:spPr bwMode="auto">
          <a:xfrm>
            <a:off x="3396974" y="3556815"/>
            <a:ext cx="945568" cy="295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400"/>
              </a:spcBef>
            </a:pPr>
            <a:r>
              <a:rPr lang="en-US" altLang="zh-CN" sz="1600" b="1" dirty="0">
                <a:solidFill>
                  <a:schemeClr val="bg1"/>
                </a:solidFill>
                <a:latin typeface="微软雅黑" panose="020B0503020204020204" charset="-122"/>
                <a:ea typeface="微软雅黑" panose="020B0503020204020204" charset="-122"/>
              </a:rPr>
              <a:t>STEP 02</a:t>
            </a:r>
            <a:endParaRPr lang="en-US" altLang="zh-CN" sz="1600" b="1" dirty="0">
              <a:solidFill>
                <a:schemeClr val="bg1"/>
              </a:solidFill>
              <a:latin typeface="微软雅黑" panose="020B0503020204020204" charset="-122"/>
              <a:ea typeface="微软雅黑" panose="020B0503020204020204" charset="-122"/>
            </a:endParaRPr>
          </a:p>
        </p:txBody>
      </p:sp>
      <p:sp>
        <p:nvSpPr>
          <p:cNvPr id="35" name="Rectangle 24"/>
          <p:cNvSpPr>
            <a:spLocks noChangeArrowheads="1"/>
          </p:cNvSpPr>
          <p:nvPr/>
        </p:nvSpPr>
        <p:spPr bwMode="auto">
          <a:xfrm>
            <a:off x="5028722" y="3556815"/>
            <a:ext cx="945568" cy="295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400"/>
              </a:spcBef>
            </a:pPr>
            <a:r>
              <a:rPr lang="en-US" altLang="zh-CN" sz="1600" b="1" dirty="0">
                <a:solidFill>
                  <a:schemeClr val="bg1"/>
                </a:solidFill>
                <a:latin typeface="微软雅黑" panose="020B0503020204020204" charset="-122"/>
                <a:ea typeface="微软雅黑" panose="020B0503020204020204" charset="-122"/>
              </a:rPr>
              <a:t>STEP 03</a:t>
            </a:r>
            <a:endParaRPr lang="en-US" altLang="zh-CN" sz="1600" b="1" dirty="0">
              <a:solidFill>
                <a:schemeClr val="bg1"/>
              </a:solidFill>
              <a:latin typeface="微软雅黑" panose="020B0503020204020204" charset="-122"/>
              <a:ea typeface="微软雅黑" panose="020B0503020204020204" charset="-122"/>
            </a:endParaRPr>
          </a:p>
        </p:txBody>
      </p:sp>
      <p:sp>
        <p:nvSpPr>
          <p:cNvPr id="36" name="Rectangle 24"/>
          <p:cNvSpPr>
            <a:spLocks noChangeArrowheads="1"/>
          </p:cNvSpPr>
          <p:nvPr/>
        </p:nvSpPr>
        <p:spPr bwMode="auto">
          <a:xfrm>
            <a:off x="6658354" y="3556815"/>
            <a:ext cx="945568" cy="295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400"/>
              </a:spcBef>
            </a:pPr>
            <a:r>
              <a:rPr lang="en-US" altLang="zh-CN" sz="1600" b="1" dirty="0">
                <a:solidFill>
                  <a:schemeClr val="bg1"/>
                </a:solidFill>
                <a:latin typeface="微软雅黑" panose="020B0503020204020204" charset="-122"/>
                <a:ea typeface="微软雅黑" panose="020B0503020204020204" charset="-122"/>
              </a:rPr>
              <a:t>STEP 04</a:t>
            </a:r>
            <a:endParaRPr lang="en-US" altLang="zh-CN" sz="1600" b="1" dirty="0">
              <a:solidFill>
                <a:schemeClr val="bg1"/>
              </a:solidFill>
              <a:latin typeface="微软雅黑" panose="020B0503020204020204" charset="-122"/>
              <a:ea typeface="微软雅黑" panose="020B0503020204020204" charset="-122"/>
            </a:endParaRPr>
          </a:p>
        </p:txBody>
      </p:sp>
      <p:sp>
        <p:nvSpPr>
          <p:cNvPr id="37" name="Rectangle 24"/>
          <p:cNvSpPr>
            <a:spLocks noChangeArrowheads="1"/>
          </p:cNvSpPr>
          <p:nvPr/>
        </p:nvSpPr>
        <p:spPr bwMode="auto">
          <a:xfrm>
            <a:off x="8290105" y="3556815"/>
            <a:ext cx="945568" cy="295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400"/>
              </a:spcBef>
            </a:pPr>
            <a:r>
              <a:rPr lang="en-US" altLang="zh-CN" sz="1600" b="1" dirty="0">
                <a:solidFill>
                  <a:schemeClr val="bg1"/>
                </a:solidFill>
                <a:latin typeface="微软雅黑" panose="020B0503020204020204" charset="-122"/>
                <a:ea typeface="微软雅黑" panose="020B0503020204020204" charset="-122"/>
              </a:rPr>
              <a:t>STEP 05</a:t>
            </a:r>
            <a:endParaRPr lang="en-US" altLang="zh-CN" sz="1600" b="1" dirty="0">
              <a:solidFill>
                <a:schemeClr val="bg1"/>
              </a:solidFill>
              <a:latin typeface="微软雅黑" panose="020B0503020204020204" charset="-122"/>
              <a:ea typeface="微软雅黑" panose="020B0503020204020204" charset="-122"/>
            </a:endParaRPr>
          </a:p>
        </p:txBody>
      </p:sp>
      <p:sp>
        <p:nvSpPr>
          <p:cNvPr id="38" name="Rectangle 24"/>
          <p:cNvSpPr>
            <a:spLocks noChangeArrowheads="1"/>
          </p:cNvSpPr>
          <p:nvPr/>
        </p:nvSpPr>
        <p:spPr bwMode="auto">
          <a:xfrm>
            <a:off x="9923969" y="3556815"/>
            <a:ext cx="945568" cy="295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400"/>
              </a:spcBef>
            </a:pPr>
            <a:r>
              <a:rPr lang="en-US" altLang="zh-CN" sz="1600" b="1" dirty="0">
                <a:solidFill>
                  <a:schemeClr val="bg1"/>
                </a:solidFill>
                <a:latin typeface="微软雅黑" panose="020B0503020204020204" charset="-122"/>
                <a:ea typeface="微软雅黑" panose="020B0503020204020204" charset="-122"/>
              </a:rPr>
              <a:t>STEP 06</a:t>
            </a:r>
            <a:endParaRPr lang="en-US" altLang="zh-CN" sz="1600" b="1" dirty="0">
              <a:solidFill>
                <a:schemeClr val="bg1"/>
              </a:solidFill>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randomBar dir="vert"/>
      </p:transition>
    </mc:Choice>
    <mc:Fallback>
      <p:transition spd="slow" advClick="0" advTm="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80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ppt_x</p:attrName>
                                        </p:attrNameLst>
                                      </p:cBhvr>
                                      <p:tavLst>
                                        <p:tav tm="0">
                                          <p:val>
                                            <p:strVal val="#ppt_x-#ppt_w*1.125000"/>
                                          </p:val>
                                        </p:tav>
                                        <p:tav tm="100000">
                                          <p:val>
                                            <p:strVal val="#ppt_x"/>
                                          </p:val>
                                        </p:tav>
                                      </p:tavLst>
                                    </p:anim>
                                    <p:animEffect transition="in" filter="wipe(right)">
                                      <p:cBhvr>
                                        <p:cTn id="8" dur="500"/>
                                        <p:tgtEl>
                                          <p:spTgt spid="15"/>
                                        </p:tgtEl>
                                      </p:cBhvr>
                                    </p:animEffect>
                                  </p:childTnLst>
                                </p:cTn>
                              </p:par>
                              <p:par>
                                <p:cTn id="9" presetID="22" presetClass="entr" presetSubtype="4" fill="hold" grpId="0" nodeType="withEffect">
                                  <p:stCondLst>
                                    <p:cond delay="130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par>
                                <p:cTn id="12" presetID="53" presetClass="entr" presetSubtype="16" fill="hold" grpId="0" nodeType="withEffect">
                                  <p:stCondLst>
                                    <p:cond delay="1300"/>
                                  </p:stCondLst>
                                  <p:childTnLst>
                                    <p:set>
                                      <p:cBhvr>
                                        <p:cTn id="13" dur="1" fill="hold">
                                          <p:stCondLst>
                                            <p:cond delay="0"/>
                                          </p:stCondLst>
                                        </p:cTn>
                                        <p:tgtEl>
                                          <p:spTgt spid="33"/>
                                        </p:tgtEl>
                                        <p:attrNameLst>
                                          <p:attrName>style.visibility</p:attrName>
                                        </p:attrNameLst>
                                      </p:cBhvr>
                                      <p:to>
                                        <p:strVal val="visible"/>
                                      </p:to>
                                    </p:set>
                                    <p:anim calcmode="lin" valueType="num">
                                      <p:cBhvr>
                                        <p:cTn id="14" dur="500" fill="hold"/>
                                        <p:tgtEl>
                                          <p:spTgt spid="33"/>
                                        </p:tgtEl>
                                        <p:attrNameLst>
                                          <p:attrName>ppt_w</p:attrName>
                                        </p:attrNameLst>
                                      </p:cBhvr>
                                      <p:tavLst>
                                        <p:tav tm="0">
                                          <p:val>
                                            <p:fltVal val="0"/>
                                          </p:val>
                                        </p:tav>
                                        <p:tav tm="100000">
                                          <p:val>
                                            <p:strVal val="#ppt_w"/>
                                          </p:val>
                                        </p:tav>
                                      </p:tavLst>
                                    </p:anim>
                                    <p:anim calcmode="lin" valueType="num">
                                      <p:cBhvr>
                                        <p:cTn id="15" dur="500" fill="hold"/>
                                        <p:tgtEl>
                                          <p:spTgt spid="33"/>
                                        </p:tgtEl>
                                        <p:attrNameLst>
                                          <p:attrName>ppt_h</p:attrName>
                                        </p:attrNameLst>
                                      </p:cBhvr>
                                      <p:tavLst>
                                        <p:tav tm="0">
                                          <p:val>
                                            <p:fltVal val="0"/>
                                          </p:val>
                                        </p:tav>
                                        <p:tav tm="100000">
                                          <p:val>
                                            <p:strVal val="#ppt_h"/>
                                          </p:val>
                                        </p:tav>
                                      </p:tavLst>
                                    </p:anim>
                                    <p:animEffect transition="in" filter="fade">
                                      <p:cBhvr>
                                        <p:cTn id="16" dur="500"/>
                                        <p:tgtEl>
                                          <p:spTgt spid="33"/>
                                        </p:tgtEl>
                                      </p:cBhvr>
                                    </p:animEffect>
                                  </p:childTnLst>
                                </p:cTn>
                              </p:par>
                              <p:par>
                                <p:cTn id="17" presetID="53" presetClass="entr" presetSubtype="16" fill="hold" grpId="0" nodeType="withEffect">
                                  <p:stCondLst>
                                    <p:cond delay="18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par>
                                <p:cTn id="22" presetID="53" presetClass="entr" presetSubtype="16" fill="hold" grpId="0" nodeType="withEffect">
                                  <p:stCondLst>
                                    <p:cond delay="1800"/>
                                  </p:stCondLst>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ppt_w</p:attrName>
                                        </p:attrNameLst>
                                      </p:cBhvr>
                                      <p:tavLst>
                                        <p:tav tm="0">
                                          <p:val>
                                            <p:fltVal val="0"/>
                                          </p:val>
                                        </p:tav>
                                        <p:tav tm="100000">
                                          <p:val>
                                            <p:strVal val="#ppt_w"/>
                                          </p:val>
                                        </p:tav>
                                      </p:tavLst>
                                    </p:anim>
                                    <p:anim calcmode="lin" valueType="num">
                                      <p:cBhvr>
                                        <p:cTn id="25" dur="500" fill="hold"/>
                                        <p:tgtEl>
                                          <p:spTgt spid="21"/>
                                        </p:tgtEl>
                                        <p:attrNameLst>
                                          <p:attrName>ppt_h</p:attrName>
                                        </p:attrNameLst>
                                      </p:cBhvr>
                                      <p:tavLst>
                                        <p:tav tm="0">
                                          <p:val>
                                            <p:fltVal val="0"/>
                                          </p:val>
                                        </p:tav>
                                        <p:tav tm="100000">
                                          <p:val>
                                            <p:strVal val="#ppt_h"/>
                                          </p:val>
                                        </p:tav>
                                      </p:tavLst>
                                    </p:anim>
                                    <p:animEffect transition="in" filter="fade">
                                      <p:cBhvr>
                                        <p:cTn id="26" dur="500"/>
                                        <p:tgtEl>
                                          <p:spTgt spid="21"/>
                                        </p:tgtEl>
                                      </p:cBhvr>
                                    </p:animEffect>
                                  </p:childTnLst>
                                </p:cTn>
                              </p:par>
                              <p:par>
                                <p:cTn id="27" presetID="42" presetClass="entr" presetSubtype="0" fill="hold" grpId="0" nodeType="withEffect">
                                  <p:stCondLst>
                                    <p:cond delay="1800"/>
                                  </p:stCondLst>
                                  <p:childTnLst>
                                    <p:set>
                                      <p:cBhvr>
                                        <p:cTn id="28" dur="1" fill="hold">
                                          <p:stCondLst>
                                            <p:cond delay="0"/>
                                          </p:stCondLst>
                                        </p:cTn>
                                        <p:tgtEl>
                                          <p:spTgt spid="25"/>
                                        </p:tgtEl>
                                        <p:attrNameLst>
                                          <p:attrName>style.visibility</p:attrName>
                                        </p:attrNameLst>
                                      </p:cBhvr>
                                      <p:to>
                                        <p:strVal val="visible"/>
                                      </p:to>
                                    </p:set>
                                    <p:animEffect transition="in" filter="fade">
                                      <p:cBhvr>
                                        <p:cTn id="29" dur="500"/>
                                        <p:tgtEl>
                                          <p:spTgt spid="25"/>
                                        </p:tgtEl>
                                      </p:cBhvr>
                                    </p:animEffect>
                                    <p:anim calcmode="lin" valueType="num">
                                      <p:cBhvr>
                                        <p:cTn id="30" dur="500" fill="hold"/>
                                        <p:tgtEl>
                                          <p:spTgt spid="25"/>
                                        </p:tgtEl>
                                        <p:attrNameLst>
                                          <p:attrName>ppt_x</p:attrName>
                                        </p:attrNameLst>
                                      </p:cBhvr>
                                      <p:tavLst>
                                        <p:tav tm="0">
                                          <p:val>
                                            <p:strVal val="#ppt_x"/>
                                          </p:val>
                                        </p:tav>
                                        <p:tav tm="100000">
                                          <p:val>
                                            <p:strVal val="#ppt_x"/>
                                          </p:val>
                                        </p:tav>
                                      </p:tavLst>
                                    </p:anim>
                                    <p:anim calcmode="lin" valueType="num">
                                      <p:cBhvr>
                                        <p:cTn id="31" dur="500" fill="hold"/>
                                        <p:tgtEl>
                                          <p:spTgt spid="25"/>
                                        </p:tgtEl>
                                        <p:attrNameLst>
                                          <p:attrName>ppt_y</p:attrName>
                                        </p:attrNameLst>
                                      </p:cBhvr>
                                      <p:tavLst>
                                        <p:tav tm="0">
                                          <p:val>
                                            <p:strVal val="#ppt_y+.1"/>
                                          </p:val>
                                        </p:tav>
                                        <p:tav tm="100000">
                                          <p:val>
                                            <p:strVal val="#ppt_y"/>
                                          </p:val>
                                        </p:tav>
                                      </p:tavLst>
                                    </p:anim>
                                  </p:childTnLst>
                                </p:cTn>
                              </p:par>
                              <p:par>
                                <p:cTn id="32" presetID="12" presetClass="entr" presetSubtype="8" fill="hold" grpId="0" nodeType="withEffect">
                                  <p:stCondLst>
                                    <p:cond delay="230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500"/>
                                        <p:tgtEl>
                                          <p:spTgt spid="16"/>
                                        </p:tgtEl>
                                        <p:attrNameLst>
                                          <p:attrName>ppt_x</p:attrName>
                                        </p:attrNameLst>
                                      </p:cBhvr>
                                      <p:tavLst>
                                        <p:tav tm="0">
                                          <p:val>
                                            <p:strVal val="#ppt_x-#ppt_w*1.125000"/>
                                          </p:val>
                                        </p:tav>
                                        <p:tav tm="100000">
                                          <p:val>
                                            <p:strVal val="#ppt_x"/>
                                          </p:val>
                                        </p:tav>
                                      </p:tavLst>
                                    </p:anim>
                                    <p:animEffect transition="in" filter="wipe(right)">
                                      <p:cBhvr>
                                        <p:cTn id="35" dur="500"/>
                                        <p:tgtEl>
                                          <p:spTgt spid="16"/>
                                        </p:tgtEl>
                                      </p:cBhvr>
                                    </p:animEffect>
                                  </p:childTnLst>
                                </p:cTn>
                              </p:par>
                              <p:par>
                                <p:cTn id="36" presetID="53" presetClass="entr" presetSubtype="16" fill="hold" grpId="0" nodeType="withEffect">
                                  <p:stCondLst>
                                    <p:cond delay="2800"/>
                                  </p:stCondLst>
                                  <p:childTnLst>
                                    <p:set>
                                      <p:cBhvr>
                                        <p:cTn id="37" dur="1" fill="hold">
                                          <p:stCondLst>
                                            <p:cond delay="0"/>
                                          </p:stCondLst>
                                        </p:cTn>
                                        <p:tgtEl>
                                          <p:spTgt spid="34"/>
                                        </p:tgtEl>
                                        <p:attrNameLst>
                                          <p:attrName>style.visibility</p:attrName>
                                        </p:attrNameLst>
                                      </p:cBhvr>
                                      <p:to>
                                        <p:strVal val="visible"/>
                                      </p:to>
                                    </p:set>
                                    <p:anim calcmode="lin" valueType="num">
                                      <p:cBhvr>
                                        <p:cTn id="38" dur="500" fill="hold"/>
                                        <p:tgtEl>
                                          <p:spTgt spid="34"/>
                                        </p:tgtEl>
                                        <p:attrNameLst>
                                          <p:attrName>ppt_w</p:attrName>
                                        </p:attrNameLst>
                                      </p:cBhvr>
                                      <p:tavLst>
                                        <p:tav tm="0">
                                          <p:val>
                                            <p:fltVal val="0"/>
                                          </p:val>
                                        </p:tav>
                                        <p:tav tm="100000">
                                          <p:val>
                                            <p:strVal val="#ppt_w"/>
                                          </p:val>
                                        </p:tav>
                                      </p:tavLst>
                                    </p:anim>
                                    <p:anim calcmode="lin" valueType="num">
                                      <p:cBhvr>
                                        <p:cTn id="39" dur="500" fill="hold"/>
                                        <p:tgtEl>
                                          <p:spTgt spid="34"/>
                                        </p:tgtEl>
                                        <p:attrNameLst>
                                          <p:attrName>ppt_h</p:attrName>
                                        </p:attrNameLst>
                                      </p:cBhvr>
                                      <p:tavLst>
                                        <p:tav tm="0">
                                          <p:val>
                                            <p:fltVal val="0"/>
                                          </p:val>
                                        </p:tav>
                                        <p:tav tm="100000">
                                          <p:val>
                                            <p:strVal val="#ppt_h"/>
                                          </p:val>
                                        </p:tav>
                                      </p:tavLst>
                                    </p:anim>
                                    <p:animEffect transition="in" filter="fade">
                                      <p:cBhvr>
                                        <p:cTn id="40" dur="500"/>
                                        <p:tgtEl>
                                          <p:spTgt spid="34"/>
                                        </p:tgtEl>
                                      </p:cBhvr>
                                    </p:animEffect>
                                  </p:childTnLst>
                                </p:cTn>
                              </p:par>
                              <p:par>
                                <p:cTn id="41" presetID="22" presetClass="entr" presetSubtype="1" fill="hold" grpId="0" nodeType="withEffect">
                                  <p:stCondLst>
                                    <p:cond delay="2800"/>
                                  </p:stCondLst>
                                  <p:childTnLst>
                                    <p:set>
                                      <p:cBhvr>
                                        <p:cTn id="42" dur="1" fill="hold">
                                          <p:stCondLst>
                                            <p:cond delay="0"/>
                                          </p:stCondLst>
                                        </p:cTn>
                                        <p:tgtEl>
                                          <p:spTgt spid="4"/>
                                        </p:tgtEl>
                                        <p:attrNameLst>
                                          <p:attrName>style.visibility</p:attrName>
                                        </p:attrNameLst>
                                      </p:cBhvr>
                                      <p:to>
                                        <p:strVal val="visible"/>
                                      </p:to>
                                    </p:set>
                                    <p:animEffect transition="in" filter="wipe(up)">
                                      <p:cBhvr>
                                        <p:cTn id="43" dur="500"/>
                                        <p:tgtEl>
                                          <p:spTgt spid="4"/>
                                        </p:tgtEl>
                                      </p:cBhvr>
                                    </p:animEffect>
                                  </p:childTnLst>
                                </p:cTn>
                              </p:par>
                              <p:par>
                                <p:cTn id="44" presetID="53" presetClass="entr" presetSubtype="16" fill="hold" grpId="0" nodeType="withEffect">
                                  <p:stCondLst>
                                    <p:cond delay="3300"/>
                                  </p:stCondLst>
                                  <p:childTnLst>
                                    <p:set>
                                      <p:cBhvr>
                                        <p:cTn id="45" dur="1" fill="hold">
                                          <p:stCondLst>
                                            <p:cond delay="0"/>
                                          </p:stCondLst>
                                        </p:cTn>
                                        <p:tgtEl>
                                          <p:spTgt spid="24"/>
                                        </p:tgtEl>
                                        <p:attrNameLst>
                                          <p:attrName>style.visibility</p:attrName>
                                        </p:attrNameLst>
                                      </p:cBhvr>
                                      <p:to>
                                        <p:strVal val="visible"/>
                                      </p:to>
                                    </p:set>
                                    <p:anim calcmode="lin" valueType="num">
                                      <p:cBhvr>
                                        <p:cTn id="46" dur="500" fill="hold"/>
                                        <p:tgtEl>
                                          <p:spTgt spid="24"/>
                                        </p:tgtEl>
                                        <p:attrNameLst>
                                          <p:attrName>ppt_w</p:attrName>
                                        </p:attrNameLst>
                                      </p:cBhvr>
                                      <p:tavLst>
                                        <p:tav tm="0">
                                          <p:val>
                                            <p:fltVal val="0"/>
                                          </p:val>
                                        </p:tav>
                                        <p:tav tm="100000">
                                          <p:val>
                                            <p:strVal val="#ppt_w"/>
                                          </p:val>
                                        </p:tav>
                                      </p:tavLst>
                                    </p:anim>
                                    <p:anim calcmode="lin" valueType="num">
                                      <p:cBhvr>
                                        <p:cTn id="47" dur="500" fill="hold"/>
                                        <p:tgtEl>
                                          <p:spTgt spid="24"/>
                                        </p:tgtEl>
                                        <p:attrNameLst>
                                          <p:attrName>ppt_h</p:attrName>
                                        </p:attrNameLst>
                                      </p:cBhvr>
                                      <p:tavLst>
                                        <p:tav tm="0">
                                          <p:val>
                                            <p:fltVal val="0"/>
                                          </p:val>
                                        </p:tav>
                                        <p:tav tm="100000">
                                          <p:val>
                                            <p:strVal val="#ppt_h"/>
                                          </p:val>
                                        </p:tav>
                                      </p:tavLst>
                                    </p:anim>
                                    <p:animEffect transition="in" filter="fade">
                                      <p:cBhvr>
                                        <p:cTn id="48" dur="500"/>
                                        <p:tgtEl>
                                          <p:spTgt spid="24"/>
                                        </p:tgtEl>
                                      </p:cBhvr>
                                    </p:animEffect>
                                  </p:childTnLst>
                                </p:cTn>
                              </p:par>
                              <p:par>
                                <p:cTn id="49" presetID="53" presetClass="entr" presetSubtype="16" fill="hold" grpId="0" nodeType="withEffect">
                                  <p:stCondLst>
                                    <p:cond delay="33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500" fill="hold"/>
                                        <p:tgtEl>
                                          <p:spTgt spid="13"/>
                                        </p:tgtEl>
                                        <p:attrNameLst>
                                          <p:attrName>ppt_w</p:attrName>
                                        </p:attrNameLst>
                                      </p:cBhvr>
                                      <p:tavLst>
                                        <p:tav tm="0">
                                          <p:val>
                                            <p:fltVal val="0"/>
                                          </p:val>
                                        </p:tav>
                                        <p:tav tm="100000">
                                          <p:val>
                                            <p:strVal val="#ppt_w"/>
                                          </p:val>
                                        </p:tav>
                                      </p:tavLst>
                                    </p:anim>
                                    <p:anim calcmode="lin" valueType="num">
                                      <p:cBhvr>
                                        <p:cTn id="52" dur="500" fill="hold"/>
                                        <p:tgtEl>
                                          <p:spTgt spid="13"/>
                                        </p:tgtEl>
                                        <p:attrNameLst>
                                          <p:attrName>ppt_h</p:attrName>
                                        </p:attrNameLst>
                                      </p:cBhvr>
                                      <p:tavLst>
                                        <p:tav tm="0">
                                          <p:val>
                                            <p:fltVal val="0"/>
                                          </p:val>
                                        </p:tav>
                                        <p:tav tm="100000">
                                          <p:val>
                                            <p:strVal val="#ppt_h"/>
                                          </p:val>
                                        </p:tav>
                                      </p:tavLst>
                                    </p:anim>
                                    <p:animEffect transition="in" filter="fade">
                                      <p:cBhvr>
                                        <p:cTn id="53" dur="500"/>
                                        <p:tgtEl>
                                          <p:spTgt spid="13"/>
                                        </p:tgtEl>
                                      </p:cBhvr>
                                    </p:animEffect>
                                  </p:childTnLst>
                                </p:cTn>
                              </p:par>
                              <p:par>
                                <p:cTn id="54" presetID="47" presetClass="entr" presetSubtype="0" fill="hold" grpId="0" nodeType="withEffect">
                                  <p:stCondLst>
                                    <p:cond delay="3300"/>
                                  </p:stCondLst>
                                  <p:childTnLst>
                                    <p:set>
                                      <p:cBhvr>
                                        <p:cTn id="55" dur="1" fill="hold">
                                          <p:stCondLst>
                                            <p:cond delay="0"/>
                                          </p:stCondLst>
                                        </p:cTn>
                                        <p:tgtEl>
                                          <p:spTgt spid="30"/>
                                        </p:tgtEl>
                                        <p:attrNameLst>
                                          <p:attrName>style.visibility</p:attrName>
                                        </p:attrNameLst>
                                      </p:cBhvr>
                                      <p:to>
                                        <p:strVal val="visible"/>
                                      </p:to>
                                    </p:set>
                                    <p:animEffect transition="in" filter="fade">
                                      <p:cBhvr>
                                        <p:cTn id="56" dur="500"/>
                                        <p:tgtEl>
                                          <p:spTgt spid="30"/>
                                        </p:tgtEl>
                                      </p:cBhvr>
                                    </p:animEffect>
                                    <p:anim calcmode="lin" valueType="num">
                                      <p:cBhvr>
                                        <p:cTn id="57" dur="500" fill="hold"/>
                                        <p:tgtEl>
                                          <p:spTgt spid="30"/>
                                        </p:tgtEl>
                                        <p:attrNameLst>
                                          <p:attrName>ppt_x</p:attrName>
                                        </p:attrNameLst>
                                      </p:cBhvr>
                                      <p:tavLst>
                                        <p:tav tm="0">
                                          <p:val>
                                            <p:strVal val="#ppt_x"/>
                                          </p:val>
                                        </p:tav>
                                        <p:tav tm="100000">
                                          <p:val>
                                            <p:strVal val="#ppt_x"/>
                                          </p:val>
                                        </p:tav>
                                      </p:tavLst>
                                    </p:anim>
                                    <p:anim calcmode="lin" valueType="num">
                                      <p:cBhvr>
                                        <p:cTn id="58" dur="500" fill="hold"/>
                                        <p:tgtEl>
                                          <p:spTgt spid="30"/>
                                        </p:tgtEl>
                                        <p:attrNameLst>
                                          <p:attrName>ppt_y</p:attrName>
                                        </p:attrNameLst>
                                      </p:cBhvr>
                                      <p:tavLst>
                                        <p:tav tm="0">
                                          <p:val>
                                            <p:strVal val="#ppt_y-.1"/>
                                          </p:val>
                                        </p:tav>
                                        <p:tav tm="100000">
                                          <p:val>
                                            <p:strVal val="#ppt_y"/>
                                          </p:val>
                                        </p:tav>
                                      </p:tavLst>
                                    </p:anim>
                                  </p:childTnLst>
                                </p:cTn>
                              </p:par>
                              <p:par>
                                <p:cTn id="59" presetID="12" presetClass="entr" presetSubtype="8" fill="hold" grpId="0" nodeType="withEffect">
                                  <p:stCondLst>
                                    <p:cond delay="380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500"/>
                                        <p:tgtEl>
                                          <p:spTgt spid="17"/>
                                        </p:tgtEl>
                                        <p:attrNameLst>
                                          <p:attrName>ppt_x</p:attrName>
                                        </p:attrNameLst>
                                      </p:cBhvr>
                                      <p:tavLst>
                                        <p:tav tm="0">
                                          <p:val>
                                            <p:strVal val="#ppt_x-#ppt_w*1.125000"/>
                                          </p:val>
                                        </p:tav>
                                        <p:tav tm="100000">
                                          <p:val>
                                            <p:strVal val="#ppt_x"/>
                                          </p:val>
                                        </p:tav>
                                      </p:tavLst>
                                    </p:anim>
                                    <p:animEffect transition="in" filter="wipe(right)">
                                      <p:cBhvr>
                                        <p:cTn id="62" dur="500"/>
                                        <p:tgtEl>
                                          <p:spTgt spid="17"/>
                                        </p:tgtEl>
                                      </p:cBhvr>
                                    </p:animEffect>
                                  </p:childTnLst>
                                </p:cTn>
                              </p:par>
                              <p:par>
                                <p:cTn id="63" presetID="53" presetClass="entr" presetSubtype="16" fill="hold" grpId="0" nodeType="withEffect">
                                  <p:stCondLst>
                                    <p:cond delay="4300"/>
                                  </p:stCondLst>
                                  <p:childTnLst>
                                    <p:set>
                                      <p:cBhvr>
                                        <p:cTn id="64" dur="1" fill="hold">
                                          <p:stCondLst>
                                            <p:cond delay="0"/>
                                          </p:stCondLst>
                                        </p:cTn>
                                        <p:tgtEl>
                                          <p:spTgt spid="35"/>
                                        </p:tgtEl>
                                        <p:attrNameLst>
                                          <p:attrName>style.visibility</p:attrName>
                                        </p:attrNameLst>
                                      </p:cBhvr>
                                      <p:to>
                                        <p:strVal val="visible"/>
                                      </p:to>
                                    </p:set>
                                    <p:anim calcmode="lin" valueType="num">
                                      <p:cBhvr>
                                        <p:cTn id="65" dur="500" fill="hold"/>
                                        <p:tgtEl>
                                          <p:spTgt spid="35"/>
                                        </p:tgtEl>
                                        <p:attrNameLst>
                                          <p:attrName>ppt_w</p:attrName>
                                        </p:attrNameLst>
                                      </p:cBhvr>
                                      <p:tavLst>
                                        <p:tav tm="0">
                                          <p:val>
                                            <p:fltVal val="0"/>
                                          </p:val>
                                        </p:tav>
                                        <p:tav tm="100000">
                                          <p:val>
                                            <p:strVal val="#ppt_w"/>
                                          </p:val>
                                        </p:tav>
                                      </p:tavLst>
                                    </p:anim>
                                    <p:anim calcmode="lin" valueType="num">
                                      <p:cBhvr>
                                        <p:cTn id="66" dur="500" fill="hold"/>
                                        <p:tgtEl>
                                          <p:spTgt spid="35"/>
                                        </p:tgtEl>
                                        <p:attrNameLst>
                                          <p:attrName>ppt_h</p:attrName>
                                        </p:attrNameLst>
                                      </p:cBhvr>
                                      <p:tavLst>
                                        <p:tav tm="0">
                                          <p:val>
                                            <p:fltVal val="0"/>
                                          </p:val>
                                        </p:tav>
                                        <p:tav tm="100000">
                                          <p:val>
                                            <p:strVal val="#ppt_h"/>
                                          </p:val>
                                        </p:tav>
                                      </p:tavLst>
                                    </p:anim>
                                    <p:animEffect transition="in" filter="fade">
                                      <p:cBhvr>
                                        <p:cTn id="67" dur="500"/>
                                        <p:tgtEl>
                                          <p:spTgt spid="35"/>
                                        </p:tgtEl>
                                      </p:cBhvr>
                                    </p:animEffect>
                                  </p:childTnLst>
                                </p:cTn>
                              </p:par>
                              <p:par>
                                <p:cTn id="68" presetID="22" presetClass="entr" presetSubtype="4" fill="hold" grpId="0" nodeType="withEffect">
                                  <p:stCondLst>
                                    <p:cond delay="4300"/>
                                  </p:stCondLst>
                                  <p:childTnLst>
                                    <p:set>
                                      <p:cBhvr>
                                        <p:cTn id="69" dur="1" fill="hold">
                                          <p:stCondLst>
                                            <p:cond delay="0"/>
                                          </p:stCondLst>
                                        </p:cTn>
                                        <p:tgtEl>
                                          <p:spTgt spid="6"/>
                                        </p:tgtEl>
                                        <p:attrNameLst>
                                          <p:attrName>style.visibility</p:attrName>
                                        </p:attrNameLst>
                                      </p:cBhvr>
                                      <p:to>
                                        <p:strVal val="visible"/>
                                      </p:to>
                                    </p:set>
                                    <p:animEffect transition="in" filter="wipe(down)">
                                      <p:cBhvr>
                                        <p:cTn id="70" dur="500"/>
                                        <p:tgtEl>
                                          <p:spTgt spid="6"/>
                                        </p:tgtEl>
                                      </p:cBhvr>
                                    </p:animEffect>
                                  </p:childTnLst>
                                </p:cTn>
                              </p:par>
                              <p:par>
                                <p:cTn id="71" presetID="53" presetClass="entr" presetSubtype="16" fill="hold" grpId="0" nodeType="withEffect">
                                  <p:stCondLst>
                                    <p:cond delay="4800"/>
                                  </p:stCondLst>
                                  <p:childTnLst>
                                    <p:set>
                                      <p:cBhvr>
                                        <p:cTn id="72" dur="1" fill="hold">
                                          <p:stCondLst>
                                            <p:cond delay="0"/>
                                          </p:stCondLst>
                                        </p:cTn>
                                        <p:tgtEl>
                                          <p:spTgt spid="9"/>
                                        </p:tgtEl>
                                        <p:attrNameLst>
                                          <p:attrName>style.visibility</p:attrName>
                                        </p:attrNameLst>
                                      </p:cBhvr>
                                      <p:to>
                                        <p:strVal val="visible"/>
                                      </p:to>
                                    </p:set>
                                    <p:anim calcmode="lin" valueType="num">
                                      <p:cBhvr>
                                        <p:cTn id="73" dur="500" fill="hold"/>
                                        <p:tgtEl>
                                          <p:spTgt spid="9"/>
                                        </p:tgtEl>
                                        <p:attrNameLst>
                                          <p:attrName>ppt_w</p:attrName>
                                        </p:attrNameLst>
                                      </p:cBhvr>
                                      <p:tavLst>
                                        <p:tav tm="0">
                                          <p:val>
                                            <p:fltVal val="0"/>
                                          </p:val>
                                        </p:tav>
                                        <p:tav tm="100000">
                                          <p:val>
                                            <p:strVal val="#ppt_w"/>
                                          </p:val>
                                        </p:tav>
                                      </p:tavLst>
                                    </p:anim>
                                    <p:anim calcmode="lin" valueType="num">
                                      <p:cBhvr>
                                        <p:cTn id="74" dur="500" fill="hold"/>
                                        <p:tgtEl>
                                          <p:spTgt spid="9"/>
                                        </p:tgtEl>
                                        <p:attrNameLst>
                                          <p:attrName>ppt_h</p:attrName>
                                        </p:attrNameLst>
                                      </p:cBhvr>
                                      <p:tavLst>
                                        <p:tav tm="0">
                                          <p:val>
                                            <p:fltVal val="0"/>
                                          </p:val>
                                        </p:tav>
                                        <p:tav tm="100000">
                                          <p:val>
                                            <p:strVal val="#ppt_h"/>
                                          </p:val>
                                        </p:tav>
                                      </p:tavLst>
                                    </p:anim>
                                    <p:animEffect transition="in" filter="fade">
                                      <p:cBhvr>
                                        <p:cTn id="75" dur="500"/>
                                        <p:tgtEl>
                                          <p:spTgt spid="9"/>
                                        </p:tgtEl>
                                      </p:cBhvr>
                                    </p:animEffect>
                                  </p:childTnLst>
                                </p:cTn>
                              </p:par>
                              <p:par>
                                <p:cTn id="76" presetID="53" presetClass="entr" presetSubtype="16" fill="hold" grpId="0" nodeType="withEffect">
                                  <p:stCondLst>
                                    <p:cond delay="4800"/>
                                  </p:stCondLst>
                                  <p:childTnLst>
                                    <p:set>
                                      <p:cBhvr>
                                        <p:cTn id="77" dur="1" fill="hold">
                                          <p:stCondLst>
                                            <p:cond delay="0"/>
                                          </p:stCondLst>
                                        </p:cTn>
                                        <p:tgtEl>
                                          <p:spTgt spid="22"/>
                                        </p:tgtEl>
                                        <p:attrNameLst>
                                          <p:attrName>style.visibility</p:attrName>
                                        </p:attrNameLst>
                                      </p:cBhvr>
                                      <p:to>
                                        <p:strVal val="visible"/>
                                      </p:to>
                                    </p:set>
                                    <p:anim calcmode="lin" valueType="num">
                                      <p:cBhvr>
                                        <p:cTn id="78" dur="500" fill="hold"/>
                                        <p:tgtEl>
                                          <p:spTgt spid="22"/>
                                        </p:tgtEl>
                                        <p:attrNameLst>
                                          <p:attrName>ppt_w</p:attrName>
                                        </p:attrNameLst>
                                      </p:cBhvr>
                                      <p:tavLst>
                                        <p:tav tm="0">
                                          <p:val>
                                            <p:fltVal val="0"/>
                                          </p:val>
                                        </p:tav>
                                        <p:tav tm="100000">
                                          <p:val>
                                            <p:strVal val="#ppt_w"/>
                                          </p:val>
                                        </p:tav>
                                      </p:tavLst>
                                    </p:anim>
                                    <p:anim calcmode="lin" valueType="num">
                                      <p:cBhvr>
                                        <p:cTn id="79" dur="500" fill="hold"/>
                                        <p:tgtEl>
                                          <p:spTgt spid="22"/>
                                        </p:tgtEl>
                                        <p:attrNameLst>
                                          <p:attrName>ppt_h</p:attrName>
                                        </p:attrNameLst>
                                      </p:cBhvr>
                                      <p:tavLst>
                                        <p:tav tm="0">
                                          <p:val>
                                            <p:fltVal val="0"/>
                                          </p:val>
                                        </p:tav>
                                        <p:tav tm="100000">
                                          <p:val>
                                            <p:strVal val="#ppt_h"/>
                                          </p:val>
                                        </p:tav>
                                      </p:tavLst>
                                    </p:anim>
                                    <p:animEffect transition="in" filter="fade">
                                      <p:cBhvr>
                                        <p:cTn id="80" dur="500"/>
                                        <p:tgtEl>
                                          <p:spTgt spid="22"/>
                                        </p:tgtEl>
                                      </p:cBhvr>
                                    </p:animEffect>
                                  </p:childTnLst>
                                </p:cTn>
                              </p:par>
                              <p:par>
                                <p:cTn id="81" presetID="42" presetClass="entr" presetSubtype="0" fill="hold" grpId="0" nodeType="withEffect">
                                  <p:stCondLst>
                                    <p:cond delay="4800"/>
                                  </p:stCondLst>
                                  <p:childTnLst>
                                    <p:set>
                                      <p:cBhvr>
                                        <p:cTn id="82" dur="1" fill="hold">
                                          <p:stCondLst>
                                            <p:cond delay="0"/>
                                          </p:stCondLst>
                                        </p:cTn>
                                        <p:tgtEl>
                                          <p:spTgt spid="28"/>
                                        </p:tgtEl>
                                        <p:attrNameLst>
                                          <p:attrName>style.visibility</p:attrName>
                                        </p:attrNameLst>
                                      </p:cBhvr>
                                      <p:to>
                                        <p:strVal val="visible"/>
                                      </p:to>
                                    </p:set>
                                    <p:animEffect transition="in" filter="fade">
                                      <p:cBhvr>
                                        <p:cTn id="83" dur="500"/>
                                        <p:tgtEl>
                                          <p:spTgt spid="28"/>
                                        </p:tgtEl>
                                      </p:cBhvr>
                                    </p:animEffect>
                                    <p:anim calcmode="lin" valueType="num">
                                      <p:cBhvr>
                                        <p:cTn id="84" dur="500" fill="hold"/>
                                        <p:tgtEl>
                                          <p:spTgt spid="28"/>
                                        </p:tgtEl>
                                        <p:attrNameLst>
                                          <p:attrName>ppt_x</p:attrName>
                                        </p:attrNameLst>
                                      </p:cBhvr>
                                      <p:tavLst>
                                        <p:tav tm="0">
                                          <p:val>
                                            <p:strVal val="#ppt_x"/>
                                          </p:val>
                                        </p:tav>
                                        <p:tav tm="100000">
                                          <p:val>
                                            <p:strVal val="#ppt_x"/>
                                          </p:val>
                                        </p:tav>
                                      </p:tavLst>
                                    </p:anim>
                                    <p:anim calcmode="lin" valueType="num">
                                      <p:cBhvr>
                                        <p:cTn id="85" dur="500" fill="hold"/>
                                        <p:tgtEl>
                                          <p:spTgt spid="28"/>
                                        </p:tgtEl>
                                        <p:attrNameLst>
                                          <p:attrName>ppt_y</p:attrName>
                                        </p:attrNameLst>
                                      </p:cBhvr>
                                      <p:tavLst>
                                        <p:tav tm="0">
                                          <p:val>
                                            <p:strVal val="#ppt_y+.1"/>
                                          </p:val>
                                        </p:tav>
                                        <p:tav tm="100000">
                                          <p:val>
                                            <p:strVal val="#ppt_y"/>
                                          </p:val>
                                        </p:tav>
                                      </p:tavLst>
                                    </p:anim>
                                  </p:childTnLst>
                                </p:cTn>
                              </p:par>
                              <p:par>
                                <p:cTn id="86" presetID="12" presetClass="entr" presetSubtype="8" fill="hold" grpId="0" nodeType="withEffect">
                                  <p:stCondLst>
                                    <p:cond delay="5300"/>
                                  </p:stCondLst>
                                  <p:childTnLst>
                                    <p:set>
                                      <p:cBhvr>
                                        <p:cTn id="87" dur="1" fill="hold">
                                          <p:stCondLst>
                                            <p:cond delay="0"/>
                                          </p:stCondLst>
                                        </p:cTn>
                                        <p:tgtEl>
                                          <p:spTgt spid="18"/>
                                        </p:tgtEl>
                                        <p:attrNameLst>
                                          <p:attrName>style.visibility</p:attrName>
                                        </p:attrNameLst>
                                      </p:cBhvr>
                                      <p:to>
                                        <p:strVal val="visible"/>
                                      </p:to>
                                    </p:set>
                                    <p:anim calcmode="lin" valueType="num">
                                      <p:cBhvr additive="base">
                                        <p:cTn id="88" dur="500"/>
                                        <p:tgtEl>
                                          <p:spTgt spid="18"/>
                                        </p:tgtEl>
                                        <p:attrNameLst>
                                          <p:attrName>ppt_x</p:attrName>
                                        </p:attrNameLst>
                                      </p:cBhvr>
                                      <p:tavLst>
                                        <p:tav tm="0">
                                          <p:val>
                                            <p:strVal val="#ppt_x-#ppt_w*1.125000"/>
                                          </p:val>
                                        </p:tav>
                                        <p:tav tm="100000">
                                          <p:val>
                                            <p:strVal val="#ppt_x"/>
                                          </p:val>
                                        </p:tav>
                                      </p:tavLst>
                                    </p:anim>
                                    <p:animEffect transition="in" filter="wipe(right)">
                                      <p:cBhvr>
                                        <p:cTn id="89" dur="500"/>
                                        <p:tgtEl>
                                          <p:spTgt spid="18"/>
                                        </p:tgtEl>
                                      </p:cBhvr>
                                    </p:animEffect>
                                  </p:childTnLst>
                                </p:cTn>
                              </p:par>
                              <p:par>
                                <p:cTn id="90" presetID="53" presetClass="entr" presetSubtype="16" fill="hold" grpId="0" nodeType="withEffect">
                                  <p:stCondLst>
                                    <p:cond delay="5800"/>
                                  </p:stCondLst>
                                  <p:childTnLst>
                                    <p:set>
                                      <p:cBhvr>
                                        <p:cTn id="91" dur="1" fill="hold">
                                          <p:stCondLst>
                                            <p:cond delay="0"/>
                                          </p:stCondLst>
                                        </p:cTn>
                                        <p:tgtEl>
                                          <p:spTgt spid="36"/>
                                        </p:tgtEl>
                                        <p:attrNameLst>
                                          <p:attrName>style.visibility</p:attrName>
                                        </p:attrNameLst>
                                      </p:cBhvr>
                                      <p:to>
                                        <p:strVal val="visible"/>
                                      </p:to>
                                    </p:set>
                                    <p:anim calcmode="lin" valueType="num">
                                      <p:cBhvr>
                                        <p:cTn id="92" dur="500" fill="hold"/>
                                        <p:tgtEl>
                                          <p:spTgt spid="36"/>
                                        </p:tgtEl>
                                        <p:attrNameLst>
                                          <p:attrName>ppt_w</p:attrName>
                                        </p:attrNameLst>
                                      </p:cBhvr>
                                      <p:tavLst>
                                        <p:tav tm="0">
                                          <p:val>
                                            <p:fltVal val="0"/>
                                          </p:val>
                                        </p:tav>
                                        <p:tav tm="100000">
                                          <p:val>
                                            <p:strVal val="#ppt_w"/>
                                          </p:val>
                                        </p:tav>
                                      </p:tavLst>
                                    </p:anim>
                                    <p:anim calcmode="lin" valueType="num">
                                      <p:cBhvr>
                                        <p:cTn id="93" dur="500" fill="hold"/>
                                        <p:tgtEl>
                                          <p:spTgt spid="36"/>
                                        </p:tgtEl>
                                        <p:attrNameLst>
                                          <p:attrName>ppt_h</p:attrName>
                                        </p:attrNameLst>
                                      </p:cBhvr>
                                      <p:tavLst>
                                        <p:tav tm="0">
                                          <p:val>
                                            <p:fltVal val="0"/>
                                          </p:val>
                                        </p:tav>
                                        <p:tav tm="100000">
                                          <p:val>
                                            <p:strVal val="#ppt_h"/>
                                          </p:val>
                                        </p:tav>
                                      </p:tavLst>
                                    </p:anim>
                                    <p:animEffect transition="in" filter="fade">
                                      <p:cBhvr>
                                        <p:cTn id="94" dur="500"/>
                                        <p:tgtEl>
                                          <p:spTgt spid="36"/>
                                        </p:tgtEl>
                                      </p:cBhvr>
                                    </p:animEffect>
                                  </p:childTnLst>
                                </p:cTn>
                              </p:par>
                              <p:par>
                                <p:cTn id="95" presetID="22" presetClass="entr" presetSubtype="1" fill="hold" grpId="0" nodeType="withEffect">
                                  <p:stCondLst>
                                    <p:cond delay="5800"/>
                                  </p:stCondLst>
                                  <p:childTnLst>
                                    <p:set>
                                      <p:cBhvr>
                                        <p:cTn id="96" dur="1" fill="hold">
                                          <p:stCondLst>
                                            <p:cond delay="0"/>
                                          </p:stCondLst>
                                        </p:cTn>
                                        <p:tgtEl>
                                          <p:spTgt spid="5"/>
                                        </p:tgtEl>
                                        <p:attrNameLst>
                                          <p:attrName>style.visibility</p:attrName>
                                        </p:attrNameLst>
                                      </p:cBhvr>
                                      <p:to>
                                        <p:strVal val="visible"/>
                                      </p:to>
                                    </p:set>
                                    <p:animEffect transition="in" filter="wipe(up)">
                                      <p:cBhvr>
                                        <p:cTn id="97" dur="500"/>
                                        <p:tgtEl>
                                          <p:spTgt spid="5"/>
                                        </p:tgtEl>
                                      </p:cBhvr>
                                    </p:animEffect>
                                  </p:childTnLst>
                                </p:cTn>
                              </p:par>
                              <p:par>
                                <p:cTn id="98" presetID="53" presetClass="entr" presetSubtype="16" fill="hold" grpId="0" nodeType="withEffect">
                                  <p:stCondLst>
                                    <p:cond delay="6300"/>
                                  </p:stCondLst>
                                  <p:childTnLst>
                                    <p:set>
                                      <p:cBhvr>
                                        <p:cTn id="99" dur="1" fill="hold">
                                          <p:stCondLst>
                                            <p:cond delay="0"/>
                                          </p:stCondLst>
                                        </p:cTn>
                                        <p:tgtEl>
                                          <p:spTgt spid="10"/>
                                        </p:tgtEl>
                                        <p:attrNameLst>
                                          <p:attrName>style.visibility</p:attrName>
                                        </p:attrNameLst>
                                      </p:cBhvr>
                                      <p:to>
                                        <p:strVal val="visible"/>
                                      </p:to>
                                    </p:set>
                                    <p:anim calcmode="lin" valueType="num">
                                      <p:cBhvr>
                                        <p:cTn id="100" dur="500" fill="hold"/>
                                        <p:tgtEl>
                                          <p:spTgt spid="10"/>
                                        </p:tgtEl>
                                        <p:attrNameLst>
                                          <p:attrName>ppt_w</p:attrName>
                                        </p:attrNameLst>
                                      </p:cBhvr>
                                      <p:tavLst>
                                        <p:tav tm="0">
                                          <p:val>
                                            <p:fltVal val="0"/>
                                          </p:val>
                                        </p:tav>
                                        <p:tav tm="100000">
                                          <p:val>
                                            <p:strVal val="#ppt_w"/>
                                          </p:val>
                                        </p:tav>
                                      </p:tavLst>
                                    </p:anim>
                                    <p:anim calcmode="lin" valueType="num">
                                      <p:cBhvr>
                                        <p:cTn id="101" dur="500" fill="hold"/>
                                        <p:tgtEl>
                                          <p:spTgt spid="10"/>
                                        </p:tgtEl>
                                        <p:attrNameLst>
                                          <p:attrName>ppt_h</p:attrName>
                                        </p:attrNameLst>
                                      </p:cBhvr>
                                      <p:tavLst>
                                        <p:tav tm="0">
                                          <p:val>
                                            <p:fltVal val="0"/>
                                          </p:val>
                                        </p:tav>
                                        <p:tav tm="100000">
                                          <p:val>
                                            <p:strVal val="#ppt_h"/>
                                          </p:val>
                                        </p:tav>
                                      </p:tavLst>
                                    </p:anim>
                                    <p:animEffect transition="in" filter="fade">
                                      <p:cBhvr>
                                        <p:cTn id="102" dur="500"/>
                                        <p:tgtEl>
                                          <p:spTgt spid="10"/>
                                        </p:tgtEl>
                                      </p:cBhvr>
                                    </p:animEffect>
                                  </p:childTnLst>
                                </p:cTn>
                              </p:par>
                              <p:par>
                                <p:cTn id="103" presetID="53" presetClass="entr" presetSubtype="16" fill="hold" grpId="0" nodeType="withEffect">
                                  <p:stCondLst>
                                    <p:cond delay="6300"/>
                                  </p:stCondLst>
                                  <p:childTnLst>
                                    <p:set>
                                      <p:cBhvr>
                                        <p:cTn id="104" dur="1" fill="hold">
                                          <p:stCondLst>
                                            <p:cond delay="0"/>
                                          </p:stCondLst>
                                        </p:cTn>
                                        <p:tgtEl>
                                          <p:spTgt spid="23"/>
                                        </p:tgtEl>
                                        <p:attrNameLst>
                                          <p:attrName>style.visibility</p:attrName>
                                        </p:attrNameLst>
                                      </p:cBhvr>
                                      <p:to>
                                        <p:strVal val="visible"/>
                                      </p:to>
                                    </p:set>
                                    <p:anim calcmode="lin" valueType="num">
                                      <p:cBhvr>
                                        <p:cTn id="105" dur="500" fill="hold"/>
                                        <p:tgtEl>
                                          <p:spTgt spid="23"/>
                                        </p:tgtEl>
                                        <p:attrNameLst>
                                          <p:attrName>ppt_w</p:attrName>
                                        </p:attrNameLst>
                                      </p:cBhvr>
                                      <p:tavLst>
                                        <p:tav tm="0">
                                          <p:val>
                                            <p:fltVal val="0"/>
                                          </p:val>
                                        </p:tav>
                                        <p:tav tm="100000">
                                          <p:val>
                                            <p:strVal val="#ppt_w"/>
                                          </p:val>
                                        </p:tav>
                                      </p:tavLst>
                                    </p:anim>
                                    <p:anim calcmode="lin" valueType="num">
                                      <p:cBhvr>
                                        <p:cTn id="106" dur="500" fill="hold"/>
                                        <p:tgtEl>
                                          <p:spTgt spid="23"/>
                                        </p:tgtEl>
                                        <p:attrNameLst>
                                          <p:attrName>ppt_h</p:attrName>
                                        </p:attrNameLst>
                                      </p:cBhvr>
                                      <p:tavLst>
                                        <p:tav tm="0">
                                          <p:val>
                                            <p:fltVal val="0"/>
                                          </p:val>
                                        </p:tav>
                                        <p:tav tm="100000">
                                          <p:val>
                                            <p:strVal val="#ppt_h"/>
                                          </p:val>
                                        </p:tav>
                                      </p:tavLst>
                                    </p:anim>
                                    <p:animEffect transition="in" filter="fade">
                                      <p:cBhvr>
                                        <p:cTn id="107" dur="500"/>
                                        <p:tgtEl>
                                          <p:spTgt spid="23"/>
                                        </p:tgtEl>
                                      </p:cBhvr>
                                    </p:animEffect>
                                  </p:childTnLst>
                                </p:cTn>
                              </p:par>
                              <p:par>
                                <p:cTn id="108" presetID="47" presetClass="entr" presetSubtype="0" fill="hold" grpId="0" nodeType="withEffect">
                                  <p:stCondLst>
                                    <p:cond delay="6300"/>
                                  </p:stCondLst>
                                  <p:childTnLst>
                                    <p:set>
                                      <p:cBhvr>
                                        <p:cTn id="109" dur="1" fill="hold">
                                          <p:stCondLst>
                                            <p:cond delay="0"/>
                                          </p:stCondLst>
                                        </p:cTn>
                                        <p:tgtEl>
                                          <p:spTgt spid="31"/>
                                        </p:tgtEl>
                                        <p:attrNameLst>
                                          <p:attrName>style.visibility</p:attrName>
                                        </p:attrNameLst>
                                      </p:cBhvr>
                                      <p:to>
                                        <p:strVal val="visible"/>
                                      </p:to>
                                    </p:set>
                                    <p:animEffect transition="in" filter="fade">
                                      <p:cBhvr>
                                        <p:cTn id="110" dur="500"/>
                                        <p:tgtEl>
                                          <p:spTgt spid="31"/>
                                        </p:tgtEl>
                                      </p:cBhvr>
                                    </p:animEffect>
                                    <p:anim calcmode="lin" valueType="num">
                                      <p:cBhvr>
                                        <p:cTn id="111" dur="500" fill="hold"/>
                                        <p:tgtEl>
                                          <p:spTgt spid="31"/>
                                        </p:tgtEl>
                                        <p:attrNameLst>
                                          <p:attrName>ppt_x</p:attrName>
                                        </p:attrNameLst>
                                      </p:cBhvr>
                                      <p:tavLst>
                                        <p:tav tm="0">
                                          <p:val>
                                            <p:strVal val="#ppt_x"/>
                                          </p:val>
                                        </p:tav>
                                        <p:tav tm="100000">
                                          <p:val>
                                            <p:strVal val="#ppt_x"/>
                                          </p:val>
                                        </p:tav>
                                      </p:tavLst>
                                    </p:anim>
                                    <p:anim calcmode="lin" valueType="num">
                                      <p:cBhvr>
                                        <p:cTn id="112" dur="500" fill="hold"/>
                                        <p:tgtEl>
                                          <p:spTgt spid="31"/>
                                        </p:tgtEl>
                                        <p:attrNameLst>
                                          <p:attrName>ppt_y</p:attrName>
                                        </p:attrNameLst>
                                      </p:cBhvr>
                                      <p:tavLst>
                                        <p:tav tm="0">
                                          <p:val>
                                            <p:strVal val="#ppt_y-.1"/>
                                          </p:val>
                                        </p:tav>
                                        <p:tav tm="100000">
                                          <p:val>
                                            <p:strVal val="#ppt_y"/>
                                          </p:val>
                                        </p:tav>
                                      </p:tavLst>
                                    </p:anim>
                                  </p:childTnLst>
                                </p:cTn>
                              </p:par>
                              <p:par>
                                <p:cTn id="113" presetID="12" presetClass="entr" presetSubtype="8" fill="hold" grpId="0" nodeType="withEffect">
                                  <p:stCondLst>
                                    <p:cond delay="6800"/>
                                  </p:stCondLst>
                                  <p:childTnLst>
                                    <p:set>
                                      <p:cBhvr>
                                        <p:cTn id="114" dur="1" fill="hold">
                                          <p:stCondLst>
                                            <p:cond delay="0"/>
                                          </p:stCondLst>
                                        </p:cTn>
                                        <p:tgtEl>
                                          <p:spTgt spid="19"/>
                                        </p:tgtEl>
                                        <p:attrNameLst>
                                          <p:attrName>style.visibility</p:attrName>
                                        </p:attrNameLst>
                                      </p:cBhvr>
                                      <p:to>
                                        <p:strVal val="visible"/>
                                      </p:to>
                                    </p:set>
                                    <p:anim calcmode="lin" valueType="num">
                                      <p:cBhvr additive="base">
                                        <p:cTn id="115" dur="500"/>
                                        <p:tgtEl>
                                          <p:spTgt spid="19"/>
                                        </p:tgtEl>
                                        <p:attrNameLst>
                                          <p:attrName>ppt_x</p:attrName>
                                        </p:attrNameLst>
                                      </p:cBhvr>
                                      <p:tavLst>
                                        <p:tav tm="0">
                                          <p:val>
                                            <p:strVal val="#ppt_x-#ppt_w*1.125000"/>
                                          </p:val>
                                        </p:tav>
                                        <p:tav tm="100000">
                                          <p:val>
                                            <p:strVal val="#ppt_x"/>
                                          </p:val>
                                        </p:tav>
                                      </p:tavLst>
                                    </p:anim>
                                    <p:animEffect transition="in" filter="wipe(right)">
                                      <p:cBhvr>
                                        <p:cTn id="116" dur="500"/>
                                        <p:tgtEl>
                                          <p:spTgt spid="19"/>
                                        </p:tgtEl>
                                      </p:cBhvr>
                                    </p:animEffect>
                                  </p:childTnLst>
                                </p:cTn>
                              </p:par>
                              <p:par>
                                <p:cTn id="117" presetID="53" presetClass="entr" presetSubtype="16" fill="hold" grpId="0" nodeType="withEffect">
                                  <p:stCondLst>
                                    <p:cond delay="7300"/>
                                  </p:stCondLst>
                                  <p:childTnLst>
                                    <p:set>
                                      <p:cBhvr>
                                        <p:cTn id="118" dur="1" fill="hold">
                                          <p:stCondLst>
                                            <p:cond delay="0"/>
                                          </p:stCondLst>
                                        </p:cTn>
                                        <p:tgtEl>
                                          <p:spTgt spid="37"/>
                                        </p:tgtEl>
                                        <p:attrNameLst>
                                          <p:attrName>style.visibility</p:attrName>
                                        </p:attrNameLst>
                                      </p:cBhvr>
                                      <p:to>
                                        <p:strVal val="visible"/>
                                      </p:to>
                                    </p:set>
                                    <p:anim calcmode="lin" valueType="num">
                                      <p:cBhvr>
                                        <p:cTn id="119" dur="500" fill="hold"/>
                                        <p:tgtEl>
                                          <p:spTgt spid="37"/>
                                        </p:tgtEl>
                                        <p:attrNameLst>
                                          <p:attrName>ppt_w</p:attrName>
                                        </p:attrNameLst>
                                      </p:cBhvr>
                                      <p:tavLst>
                                        <p:tav tm="0">
                                          <p:val>
                                            <p:fltVal val="0"/>
                                          </p:val>
                                        </p:tav>
                                        <p:tav tm="100000">
                                          <p:val>
                                            <p:strVal val="#ppt_w"/>
                                          </p:val>
                                        </p:tav>
                                      </p:tavLst>
                                    </p:anim>
                                    <p:anim calcmode="lin" valueType="num">
                                      <p:cBhvr>
                                        <p:cTn id="120" dur="500" fill="hold"/>
                                        <p:tgtEl>
                                          <p:spTgt spid="37"/>
                                        </p:tgtEl>
                                        <p:attrNameLst>
                                          <p:attrName>ppt_h</p:attrName>
                                        </p:attrNameLst>
                                      </p:cBhvr>
                                      <p:tavLst>
                                        <p:tav tm="0">
                                          <p:val>
                                            <p:fltVal val="0"/>
                                          </p:val>
                                        </p:tav>
                                        <p:tav tm="100000">
                                          <p:val>
                                            <p:strVal val="#ppt_h"/>
                                          </p:val>
                                        </p:tav>
                                      </p:tavLst>
                                    </p:anim>
                                    <p:animEffect transition="in" filter="fade">
                                      <p:cBhvr>
                                        <p:cTn id="121" dur="500"/>
                                        <p:tgtEl>
                                          <p:spTgt spid="37"/>
                                        </p:tgtEl>
                                      </p:cBhvr>
                                    </p:animEffect>
                                  </p:childTnLst>
                                </p:cTn>
                              </p:par>
                              <p:par>
                                <p:cTn id="122" presetID="22" presetClass="entr" presetSubtype="4" fill="hold" grpId="0" nodeType="withEffect">
                                  <p:stCondLst>
                                    <p:cond delay="7300"/>
                                  </p:stCondLst>
                                  <p:childTnLst>
                                    <p:set>
                                      <p:cBhvr>
                                        <p:cTn id="123" dur="1" fill="hold">
                                          <p:stCondLst>
                                            <p:cond delay="0"/>
                                          </p:stCondLst>
                                        </p:cTn>
                                        <p:tgtEl>
                                          <p:spTgt spid="7"/>
                                        </p:tgtEl>
                                        <p:attrNameLst>
                                          <p:attrName>style.visibility</p:attrName>
                                        </p:attrNameLst>
                                      </p:cBhvr>
                                      <p:to>
                                        <p:strVal val="visible"/>
                                      </p:to>
                                    </p:set>
                                    <p:animEffect transition="in" filter="wipe(down)">
                                      <p:cBhvr>
                                        <p:cTn id="124" dur="500"/>
                                        <p:tgtEl>
                                          <p:spTgt spid="7"/>
                                        </p:tgtEl>
                                      </p:cBhvr>
                                    </p:animEffect>
                                  </p:childTnLst>
                                </p:cTn>
                              </p:par>
                              <p:par>
                                <p:cTn id="125" presetID="53" presetClass="entr" presetSubtype="16" fill="hold" grpId="0" nodeType="withEffect">
                                  <p:stCondLst>
                                    <p:cond delay="7800"/>
                                  </p:stCondLst>
                                  <p:childTnLst>
                                    <p:set>
                                      <p:cBhvr>
                                        <p:cTn id="126" dur="1" fill="hold">
                                          <p:stCondLst>
                                            <p:cond delay="0"/>
                                          </p:stCondLst>
                                        </p:cTn>
                                        <p:tgtEl>
                                          <p:spTgt spid="14"/>
                                        </p:tgtEl>
                                        <p:attrNameLst>
                                          <p:attrName>style.visibility</p:attrName>
                                        </p:attrNameLst>
                                      </p:cBhvr>
                                      <p:to>
                                        <p:strVal val="visible"/>
                                      </p:to>
                                    </p:set>
                                    <p:anim calcmode="lin" valueType="num">
                                      <p:cBhvr>
                                        <p:cTn id="127" dur="500" fill="hold"/>
                                        <p:tgtEl>
                                          <p:spTgt spid="14"/>
                                        </p:tgtEl>
                                        <p:attrNameLst>
                                          <p:attrName>ppt_w</p:attrName>
                                        </p:attrNameLst>
                                      </p:cBhvr>
                                      <p:tavLst>
                                        <p:tav tm="0">
                                          <p:val>
                                            <p:fltVal val="0"/>
                                          </p:val>
                                        </p:tav>
                                        <p:tav tm="100000">
                                          <p:val>
                                            <p:strVal val="#ppt_w"/>
                                          </p:val>
                                        </p:tav>
                                      </p:tavLst>
                                    </p:anim>
                                    <p:anim calcmode="lin" valueType="num">
                                      <p:cBhvr>
                                        <p:cTn id="128" dur="500" fill="hold"/>
                                        <p:tgtEl>
                                          <p:spTgt spid="14"/>
                                        </p:tgtEl>
                                        <p:attrNameLst>
                                          <p:attrName>ppt_h</p:attrName>
                                        </p:attrNameLst>
                                      </p:cBhvr>
                                      <p:tavLst>
                                        <p:tav tm="0">
                                          <p:val>
                                            <p:fltVal val="0"/>
                                          </p:val>
                                        </p:tav>
                                        <p:tav tm="100000">
                                          <p:val>
                                            <p:strVal val="#ppt_h"/>
                                          </p:val>
                                        </p:tav>
                                      </p:tavLst>
                                    </p:anim>
                                    <p:animEffect transition="in" filter="fade">
                                      <p:cBhvr>
                                        <p:cTn id="129" dur="500"/>
                                        <p:tgtEl>
                                          <p:spTgt spid="14"/>
                                        </p:tgtEl>
                                      </p:cBhvr>
                                    </p:animEffect>
                                  </p:childTnLst>
                                </p:cTn>
                              </p:par>
                              <p:par>
                                <p:cTn id="130" presetID="53" presetClass="entr" presetSubtype="16" fill="hold" grpId="0" nodeType="withEffect">
                                  <p:stCondLst>
                                    <p:cond delay="7800"/>
                                  </p:stCondLst>
                                  <p:childTnLst>
                                    <p:set>
                                      <p:cBhvr>
                                        <p:cTn id="131" dur="1" fill="hold">
                                          <p:stCondLst>
                                            <p:cond delay="0"/>
                                          </p:stCondLst>
                                        </p:cTn>
                                        <p:tgtEl>
                                          <p:spTgt spid="27"/>
                                        </p:tgtEl>
                                        <p:attrNameLst>
                                          <p:attrName>style.visibility</p:attrName>
                                        </p:attrNameLst>
                                      </p:cBhvr>
                                      <p:to>
                                        <p:strVal val="visible"/>
                                      </p:to>
                                    </p:set>
                                    <p:anim calcmode="lin" valueType="num">
                                      <p:cBhvr>
                                        <p:cTn id="132" dur="500" fill="hold"/>
                                        <p:tgtEl>
                                          <p:spTgt spid="27"/>
                                        </p:tgtEl>
                                        <p:attrNameLst>
                                          <p:attrName>ppt_w</p:attrName>
                                        </p:attrNameLst>
                                      </p:cBhvr>
                                      <p:tavLst>
                                        <p:tav tm="0">
                                          <p:val>
                                            <p:fltVal val="0"/>
                                          </p:val>
                                        </p:tav>
                                        <p:tav tm="100000">
                                          <p:val>
                                            <p:strVal val="#ppt_w"/>
                                          </p:val>
                                        </p:tav>
                                      </p:tavLst>
                                    </p:anim>
                                    <p:anim calcmode="lin" valueType="num">
                                      <p:cBhvr>
                                        <p:cTn id="133" dur="500" fill="hold"/>
                                        <p:tgtEl>
                                          <p:spTgt spid="27"/>
                                        </p:tgtEl>
                                        <p:attrNameLst>
                                          <p:attrName>ppt_h</p:attrName>
                                        </p:attrNameLst>
                                      </p:cBhvr>
                                      <p:tavLst>
                                        <p:tav tm="0">
                                          <p:val>
                                            <p:fltVal val="0"/>
                                          </p:val>
                                        </p:tav>
                                        <p:tav tm="100000">
                                          <p:val>
                                            <p:strVal val="#ppt_h"/>
                                          </p:val>
                                        </p:tav>
                                      </p:tavLst>
                                    </p:anim>
                                    <p:animEffect transition="in" filter="fade">
                                      <p:cBhvr>
                                        <p:cTn id="134" dur="500"/>
                                        <p:tgtEl>
                                          <p:spTgt spid="27"/>
                                        </p:tgtEl>
                                      </p:cBhvr>
                                    </p:animEffect>
                                  </p:childTnLst>
                                </p:cTn>
                              </p:par>
                              <p:par>
                                <p:cTn id="135" presetID="42" presetClass="entr" presetSubtype="0" fill="hold" grpId="0" nodeType="withEffect">
                                  <p:stCondLst>
                                    <p:cond delay="7800"/>
                                  </p:stCondLst>
                                  <p:childTnLst>
                                    <p:set>
                                      <p:cBhvr>
                                        <p:cTn id="136" dur="1" fill="hold">
                                          <p:stCondLst>
                                            <p:cond delay="0"/>
                                          </p:stCondLst>
                                        </p:cTn>
                                        <p:tgtEl>
                                          <p:spTgt spid="29"/>
                                        </p:tgtEl>
                                        <p:attrNameLst>
                                          <p:attrName>style.visibility</p:attrName>
                                        </p:attrNameLst>
                                      </p:cBhvr>
                                      <p:to>
                                        <p:strVal val="visible"/>
                                      </p:to>
                                    </p:set>
                                    <p:animEffect transition="in" filter="fade">
                                      <p:cBhvr>
                                        <p:cTn id="137" dur="500"/>
                                        <p:tgtEl>
                                          <p:spTgt spid="29"/>
                                        </p:tgtEl>
                                      </p:cBhvr>
                                    </p:animEffect>
                                    <p:anim calcmode="lin" valueType="num">
                                      <p:cBhvr>
                                        <p:cTn id="138" dur="500" fill="hold"/>
                                        <p:tgtEl>
                                          <p:spTgt spid="29"/>
                                        </p:tgtEl>
                                        <p:attrNameLst>
                                          <p:attrName>ppt_x</p:attrName>
                                        </p:attrNameLst>
                                      </p:cBhvr>
                                      <p:tavLst>
                                        <p:tav tm="0">
                                          <p:val>
                                            <p:strVal val="#ppt_x"/>
                                          </p:val>
                                        </p:tav>
                                        <p:tav tm="100000">
                                          <p:val>
                                            <p:strVal val="#ppt_x"/>
                                          </p:val>
                                        </p:tav>
                                      </p:tavLst>
                                    </p:anim>
                                    <p:anim calcmode="lin" valueType="num">
                                      <p:cBhvr>
                                        <p:cTn id="139" dur="500" fill="hold"/>
                                        <p:tgtEl>
                                          <p:spTgt spid="29"/>
                                        </p:tgtEl>
                                        <p:attrNameLst>
                                          <p:attrName>ppt_y</p:attrName>
                                        </p:attrNameLst>
                                      </p:cBhvr>
                                      <p:tavLst>
                                        <p:tav tm="0">
                                          <p:val>
                                            <p:strVal val="#ppt_y+.1"/>
                                          </p:val>
                                        </p:tav>
                                        <p:tav tm="100000">
                                          <p:val>
                                            <p:strVal val="#ppt_y"/>
                                          </p:val>
                                        </p:tav>
                                      </p:tavLst>
                                    </p:anim>
                                  </p:childTnLst>
                                </p:cTn>
                              </p:par>
                              <p:par>
                                <p:cTn id="140" presetID="12" presetClass="entr" presetSubtype="8" fill="hold" grpId="0" nodeType="withEffect">
                                  <p:stCondLst>
                                    <p:cond delay="8300"/>
                                  </p:stCondLst>
                                  <p:childTnLst>
                                    <p:set>
                                      <p:cBhvr>
                                        <p:cTn id="141" dur="1" fill="hold">
                                          <p:stCondLst>
                                            <p:cond delay="0"/>
                                          </p:stCondLst>
                                        </p:cTn>
                                        <p:tgtEl>
                                          <p:spTgt spid="20"/>
                                        </p:tgtEl>
                                        <p:attrNameLst>
                                          <p:attrName>style.visibility</p:attrName>
                                        </p:attrNameLst>
                                      </p:cBhvr>
                                      <p:to>
                                        <p:strVal val="visible"/>
                                      </p:to>
                                    </p:set>
                                    <p:anim calcmode="lin" valueType="num">
                                      <p:cBhvr additive="base">
                                        <p:cTn id="142" dur="500"/>
                                        <p:tgtEl>
                                          <p:spTgt spid="20"/>
                                        </p:tgtEl>
                                        <p:attrNameLst>
                                          <p:attrName>ppt_x</p:attrName>
                                        </p:attrNameLst>
                                      </p:cBhvr>
                                      <p:tavLst>
                                        <p:tav tm="0">
                                          <p:val>
                                            <p:strVal val="#ppt_x-#ppt_w*1.125000"/>
                                          </p:val>
                                        </p:tav>
                                        <p:tav tm="100000">
                                          <p:val>
                                            <p:strVal val="#ppt_x"/>
                                          </p:val>
                                        </p:tav>
                                      </p:tavLst>
                                    </p:anim>
                                    <p:animEffect transition="in" filter="wipe(right)">
                                      <p:cBhvr>
                                        <p:cTn id="143" dur="500"/>
                                        <p:tgtEl>
                                          <p:spTgt spid="20"/>
                                        </p:tgtEl>
                                      </p:cBhvr>
                                    </p:animEffect>
                                  </p:childTnLst>
                                </p:cTn>
                              </p:par>
                              <p:par>
                                <p:cTn id="144" presetID="53" presetClass="entr" presetSubtype="16" fill="hold" grpId="0" nodeType="withEffect">
                                  <p:stCondLst>
                                    <p:cond delay="8800"/>
                                  </p:stCondLst>
                                  <p:childTnLst>
                                    <p:set>
                                      <p:cBhvr>
                                        <p:cTn id="145" dur="1" fill="hold">
                                          <p:stCondLst>
                                            <p:cond delay="0"/>
                                          </p:stCondLst>
                                        </p:cTn>
                                        <p:tgtEl>
                                          <p:spTgt spid="38"/>
                                        </p:tgtEl>
                                        <p:attrNameLst>
                                          <p:attrName>style.visibility</p:attrName>
                                        </p:attrNameLst>
                                      </p:cBhvr>
                                      <p:to>
                                        <p:strVal val="visible"/>
                                      </p:to>
                                    </p:set>
                                    <p:anim calcmode="lin" valueType="num">
                                      <p:cBhvr>
                                        <p:cTn id="146" dur="500" fill="hold"/>
                                        <p:tgtEl>
                                          <p:spTgt spid="38"/>
                                        </p:tgtEl>
                                        <p:attrNameLst>
                                          <p:attrName>ppt_w</p:attrName>
                                        </p:attrNameLst>
                                      </p:cBhvr>
                                      <p:tavLst>
                                        <p:tav tm="0">
                                          <p:val>
                                            <p:fltVal val="0"/>
                                          </p:val>
                                        </p:tav>
                                        <p:tav tm="100000">
                                          <p:val>
                                            <p:strVal val="#ppt_w"/>
                                          </p:val>
                                        </p:tav>
                                      </p:tavLst>
                                    </p:anim>
                                    <p:anim calcmode="lin" valueType="num">
                                      <p:cBhvr>
                                        <p:cTn id="147" dur="500" fill="hold"/>
                                        <p:tgtEl>
                                          <p:spTgt spid="38"/>
                                        </p:tgtEl>
                                        <p:attrNameLst>
                                          <p:attrName>ppt_h</p:attrName>
                                        </p:attrNameLst>
                                      </p:cBhvr>
                                      <p:tavLst>
                                        <p:tav tm="0">
                                          <p:val>
                                            <p:fltVal val="0"/>
                                          </p:val>
                                        </p:tav>
                                        <p:tav tm="100000">
                                          <p:val>
                                            <p:strVal val="#ppt_h"/>
                                          </p:val>
                                        </p:tav>
                                      </p:tavLst>
                                    </p:anim>
                                    <p:animEffect transition="in" filter="fade">
                                      <p:cBhvr>
                                        <p:cTn id="148" dur="500"/>
                                        <p:tgtEl>
                                          <p:spTgt spid="38"/>
                                        </p:tgtEl>
                                      </p:cBhvr>
                                    </p:animEffect>
                                  </p:childTnLst>
                                </p:cTn>
                              </p:par>
                              <p:par>
                                <p:cTn id="149" presetID="22" presetClass="entr" presetSubtype="1" fill="hold" grpId="0" nodeType="withEffect">
                                  <p:stCondLst>
                                    <p:cond delay="8800"/>
                                  </p:stCondLst>
                                  <p:childTnLst>
                                    <p:set>
                                      <p:cBhvr>
                                        <p:cTn id="150" dur="1" fill="hold">
                                          <p:stCondLst>
                                            <p:cond delay="0"/>
                                          </p:stCondLst>
                                        </p:cTn>
                                        <p:tgtEl>
                                          <p:spTgt spid="11"/>
                                        </p:tgtEl>
                                        <p:attrNameLst>
                                          <p:attrName>style.visibility</p:attrName>
                                        </p:attrNameLst>
                                      </p:cBhvr>
                                      <p:to>
                                        <p:strVal val="visible"/>
                                      </p:to>
                                    </p:set>
                                    <p:animEffect transition="in" filter="wipe(up)">
                                      <p:cBhvr>
                                        <p:cTn id="151" dur="500"/>
                                        <p:tgtEl>
                                          <p:spTgt spid="11"/>
                                        </p:tgtEl>
                                      </p:cBhvr>
                                    </p:animEffect>
                                  </p:childTnLst>
                                </p:cTn>
                              </p:par>
                              <p:par>
                                <p:cTn id="152" presetID="53" presetClass="entr" presetSubtype="16" fill="hold" grpId="0" nodeType="withEffect">
                                  <p:stCondLst>
                                    <p:cond delay="9300"/>
                                  </p:stCondLst>
                                  <p:childTnLst>
                                    <p:set>
                                      <p:cBhvr>
                                        <p:cTn id="153" dur="1" fill="hold">
                                          <p:stCondLst>
                                            <p:cond delay="0"/>
                                          </p:stCondLst>
                                        </p:cTn>
                                        <p:tgtEl>
                                          <p:spTgt spid="12"/>
                                        </p:tgtEl>
                                        <p:attrNameLst>
                                          <p:attrName>style.visibility</p:attrName>
                                        </p:attrNameLst>
                                      </p:cBhvr>
                                      <p:to>
                                        <p:strVal val="visible"/>
                                      </p:to>
                                    </p:set>
                                    <p:anim calcmode="lin" valueType="num">
                                      <p:cBhvr>
                                        <p:cTn id="154" dur="500" fill="hold"/>
                                        <p:tgtEl>
                                          <p:spTgt spid="12"/>
                                        </p:tgtEl>
                                        <p:attrNameLst>
                                          <p:attrName>ppt_w</p:attrName>
                                        </p:attrNameLst>
                                      </p:cBhvr>
                                      <p:tavLst>
                                        <p:tav tm="0">
                                          <p:val>
                                            <p:fltVal val="0"/>
                                          </p:val>
                                        </p:tav>
                                        <p:tav tm="100000">
                                          <p:val>
                                            <p:strVal val="#ppt_w"/>
                                          </p:val>
                                        </p:tav>
                                      </p:tavLst>
                                    </p:anim>
                                    <p:anim calcmode="lin" valueType="num">
                                      <p:cBhvr>
                                        <p:cTn id="155" dur="500" fill="hold"/>
                                        <p:tgtEl>
                                          <p:spTgt spid="12"/>
                                        </p:tgtEl>
                                        <p:attrNameLst>
                                          <p:attrName>ppt_h</p:attrName>
                                        </p:attrNameLst>
                                      </p:cBhvr>
                                      <p:tavLst>
                                        <p:tav tm="0">
                                          <p:val>
                                            <p:fltVal val="0"/>
                                          </p:val>
                                        </p:tav>
                                        <p:tav tm="100000">
                                          <p:val>
                                            <p:strVal val="#ppt_h"/>
                                          </p:val>
                                        </p:tav>
                                      </p:tavLst>
                                    </p:anim>
                                    <p:animEffect transition="in" filter="fade">
                                      <p:cBhvr>
                                        <p:cTn id="156" dur="500"/>
                                        <p:tgtEl>
                                          <p:spTgt spid="12"/>
                                        </p:tgtEl>
                                      </p:cBhvr>
                                    </p:animEffect>
                                  </p:childTnLst>
                                </p:cTn>
                              </p:par>
                              <p:par>
                                <p:cTn id="157" presetID="53" presetClass="entr" presetSubtype="16" fill="hold" grpId="0" nodeType="withEffect">
                                  <p:stCondLst>
                                    <p:cond delay="9300"/>
                                  </p:stCondLst>
                                  <p:childTnLst>
                                    <p:set>
                                      <p:cBhvr>
                                        <p:cTn id="158" dur="1" fill="hold">
                                          <p:stCondLst>
                                            <p:cond delay="0"/>
                                          </p:stCondLst>
                                        </p:cTn>
                                        <p:tgtEl>
                                          <p:spTgt spid="26"/>
                                        </p:tgtEl>
                                        <p:attrNameLst>
                                          <p:attrName>style.visibility</p:attrName>
                                        </p:attrNameLst>
                                      </p:cBhvr>
                                      <p:to>
                                        <p:strVal val="visible"/>
                                      </p:to>
                                    </p:set>
                                    <p:anim calcmode="lin" valueType="num">
                                      <p:cBhvr>
                                        <p:cTn id="159" dur="500" fill="hold"/>
                                        <p:tgtEl>
                                          <p:spTgt spid="26"/>
                                        </p:tgtEl>
                                        <p:attrNameLst>
                                          <p:attrName>ppt_w</p:attrName>
                                        </p:attrNameLst>
                                      </p:cBhvr>
                                      <p:tavLst>
                                        <p:tav tm="0">
                                          <p:val>
                                            <p:fltVal val="0"/>
                                          </p:val>
                                        </p:tav>
                                        <p:tav tm="100000">
                                          <p:val>
                                            <p:strVal val="#ppt_w"/>
                                          </p:val>
                                        </p:tav>
                                      </p:tavLst>
                                    </p:anim>
                                    <p:anim calcmode="lin" valueType="num">
                                      <p:cBhvr>
                                        <p:cTn id="160" dur="500" fill="hold"/>
                                        <p:tgtEl>
                                          <p:spTgt spid="26"/>
                                        </p:tgtEl>
                                        <p:attrNameLst>
                                          <p:attrName>ppt_h</p:attrName>
                                        </p:attrNameLst>
                                      </p:cBhvr>
                                      <p:tavLst>
                                        <p:tav tm="0">
                                          <p:val>
                                            <p:fltVal val="0"/>
                                          </p:val>
                                        </p:tav>
                                        <p:tav tm="100000">
                                          <p:val>
                                            <p:strVal val="#ppt_h"/>
                                          </p:val>
                                        </p:tav>
                                      </p:tavLst>
                                    </p:anim>
                                    <p:animEffect transition="in" filter="fade">
                                      <p:cBhvr>
                                        <p:cTn id="161" dur="500"/>
                                        <p:tgtEl>
                                          <p:spTgt spid="26"/>
                                        </p:tgtEl>
                                      </p:cBhvr>
                                    </p:animEffect>
                                  </p:childTnLst>
                                </p:cTn>
                              </p:par>
                              <p:par>
                                <p:cTn id="162" presetID="47" presetClass="entr" presetSubtype="0" fill="hold" grpId="0" nodeType="withEffect">
                                  <p:stCondLst>
                                    <p:cond delay="9300"/>
                                  </p:stCondLst>
                                  <p:childTnLst>
                                    <p:set>
                                      <p:cBhvr>
                                        <p:cTn id="163" dur="1" fill="hold">
                                          <p:stCondLst>
                                            <p:cond delay="0"/>
                                          </p:stCondLst>
                                        </p:cTn>
                                        <p:tgtEl>
                                          <p:spTgt spid="32"/>
                                        </p:tgtEl>
                                        <p:attrNameLst>
                                          <p:attrName>style.visibility</p:attrName>
                                        </p:attrNameLst>
                                      </p:cBhvr>
                                      <p:to>
                                        <p:strVal val="visible"/>
                                      </p:to>
                                    </p:set>
                                    <p:animEffect transition="in" filter="fade">
                                      <p:cBhvr>
                                        <p:cTn id="164" dur="500"/>
                                        <p:tgtEl>
                                          <p:spTgt spid="32"/>
                                        </p:tgtEl>
                                      </p:cBhvr>
                                    </p:animEffect>
                                    <p:anim calcmode="lin" valueType="num">
                                      <p:cBhvr>
                                        <p:cTn id="165" dur="500" fill="hold"/>
                                        <p:tgtEl>
                                          <p:spTgt spid="32"/>
                                        </p:tgtEl>
                                        <p:attrNameLst>
                                          <p:attrName>ppt_x</p:attrName>
                                        </p:attrNameLst>
                                      </p:cBhvr>
                                      <p:tavLst>
                                        <p:tav tm="0">
                                          <p:val>
                                            <p:strVal val="#ppt_x"/>
                                          </p:val>
                                        </p:tav>
                                        <p:tav tm="100000">
                                          <p:val>
                                            <p:strVal val="#ppt_x"/>
                                          </p:val>
                                        </p:tav>
                                      </p:tavLst>
                                    </p:anim>
                                    <p:anim calcmode="lin" valueType="num">
                                      <p:cBhvr>
                                        <p:cTn id="166" dur="5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p:bldP spid="26" grpId="0" animBg="1"/>
      <p:bldP spid="27" grpId="0" animBg="1"/>
      <p:bldP spid="28" grpId="0"/>
      <p:bldP spid="29" grpId="0"/>
      <p:bldP spid="30" grpId="0"/>
      <p:bldP spid="31" grpId="0"/>
      <p:bldP spid="32" grpId="0"/>
      <p:bldP spid="33" grpId="0"/>
      <p:bldP spid="34" grpId="0"/>
      <p:bldP spid="35" grpId="0"/>
      <p:bldP spid="36" grpId="0"/>
      <p:bldP spid="37" grpId="0"/>
      <p:bldP spid="3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761706" y="634899"/>
            <a:ext cx="2902857" cy="523220"/>
          </a:xfrm>
          <a:prstGeom prst="rect">
            <a:avLst/>
          </a:prstGeom>
          <a:noFill/>
        </p:spPr>
        <p:txBody>
          <a:bodyPr wrap="square" rtlCol="0">
            <a:spAutoFit/>
          </a:bodyPr>
          <a:lstStyle/>
          <a:p>
            <a:r>
              <a:rPr lang="zh-CN" altLang="en-US" sz="2800" dirty="0">
                <a:solidFill>
                  <a:schemeClr val="bg1"/>
                </a:solidFill>
                <a:latin typeface="Arial" panose="020B0604020202020204"/>
                <a:ea typeface="微软雅黑" panose="020B0503020204020204" charset="-122"/>
                <a:sym typeface="Arial" panose="020B0604020202020204"/>
              </a:rPr>
              <a:t>请输入标题内容</a:t>
            </a:r>
            <a:endParaRPr lang="zh-CN" altLang="en-US" sz="2800" dirty="0">
              <a:solidFill>
                <a:schemeClr val="bg1"/>
              </a:solidFill>
              <a:latin typeface="Arial" panose="020B0604020202020204"/>
              <a:ea typeface="微软雅黑" panose="020B0503020204020204" charset="-122"/>
              <a:sym typeface="Arial" panose="020B0604020202020204"/>
            </a:endParaRPr>
          </a:p>
        </p:txBody>
      </p:sp>
      <p:graphicFrame>
        <p:nvGraphicFramePr>
          <p:cNvPr id="3" name="图表 2"/>
          <p:cNvGraphicFramePr/>
          <p:nvPr/>
        </p:nvGraphicFramePr>
        <p:xfrm>
          <a:off x="912006" y="1872462"/>
          <a:ext cx="3826802" cy="3602526"/>
        </p:xfrm>
        <a:graphic>
          <a:graphicData uri="http://schemas.openxmlformats.org/drawingml/2006/chart">
            <c:chart xmlns:c="http://schemas.openxmlformats.org/drawingml/2006/chart" xmlns:r="http://schemas.openxmlformats.org/officeDocument/2006/relationships" r:id="rId1"/>
          </a:graphicData>
        </a:graphic>
      </p:graphicFrame>
      <p:sp>
        <p:nvSpPr>
          <p:cNvPr id="4" name="Rectangle 24"/>
          <p:cNvSpPr>
            <a:spLocks noChangeArrowheads="1"/>
          </p:cNvSpPr>
          <p:nvPr/>
        </p:nvSpPr>
        <p:spPr bwMode="auto">
          <a:xfrm>
            <a:off x="6671120" y="1845878"/>
            <a:ext cx="4607290" cy="1005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400"/>
              </a:spcBef>
            </a:pPr>
            <a:r>
              <a:rPr lang="zh-CN" altLang="en-US" sz="1600" b="1" dirty="0">
                <a:solidFill>
                  <a:schemeClr val="bg1"/>
                </a:solidFill>
                <a:latin typeface="微软雅黑" panose="020B0503020204020204" charset="-122"/>
                <a:ea typeface="微软雅黑" panose="020B0503020204020204" charset="-122"/>
              </a:rPr>
              <a:t>单击添加文本</a:t>
            </a:r>
            <a:endParaRPr lang="en-US" altLang="zh-CN" sz="1600" b="1" dirty="0">
              <a:solidFill>
                <a:schemeClr val="bg1"/>
              </a:solidFill>
              <a:latin typeface="微软雅黑" panose="020B0503020204020204" charset="-122"/>
              <a:ea typeface="微软雅黑" panose="020B0503020204020204" charset="-122"/>
            </a:endParaRPr>
          </a:p>
          <a:p>
            <a:pPr algn="l" defTabSz="1219200">
              <a:lnSpc>
                <a:spcPct val="120000"/>
              </a:lnSpc>
              <a:spcBef>
                <a:spcPts val="400"/>
              </a:spcBef>
              <a:defRPr/>
            </a:pPr>
            <a:r>
              <a:rPr lang="en-US" sz="1100" dirty="0">
                <a:solidFill>
                  <a:schemeClr val="bg1"/>
                </a:solidFill>
                <a:latin typeface="微软雅黑" panose="020B0503020204020204" charset="-122"/>
                <a:ea typeface="微软雅黑" panose="020B0503020204020204" charset="-122"/>
                <a:cs typeface="+mn-ea"/>
                <a:sym typeface="+mn-lt"/>
              </a:rPr>
              <a:t>Lorem ipsum dolor sit </a:t>
            </a:r>
            <a:r>
              <a:rPr lang="en-US" sz="1100" dirty="0" err="1">
                <a:solidFill>
                  <a:schemeClr val="bg1"/>
                </a:solidFill>
                <a:latin typeface="微软雅黑" panose="020B0503020204020204" charset="-122"/>
                <a:ea typeface="微软雅黑" panose="020B0503020204020204" charset="-122"/>
                <a:cs typeface="+mn-ea"/>
                <a:sym typeface="+mn-lt"/>
              </a:rPr>
              <a:t>amet</a:t>
            </a:r>
            <a:r>
              <a:rPr lang="en-US" sz="1100" dirty="0">
                <a:solidFill>
                  <a:schemeClr val="bg1"/>
                </a:solidFill>
                <a:latin typeface="微软雅黑" panose="020B0503020204020204" charset="-122"/>
                <a:ea typeface="微软雅黑" panose="020B0503020204020204" charset="-122"/>
                <a:cs typeface="+mn-ea"/>
                <a:sym typeface="+mn-lt"/>
              </a:rPr>
              <a:t>, </a:t>
            </a:r>
            <a:r>
              <a:rPr lang="en-US" sz="1100" dirty="0" err="1">
                <a:solidFill>
                  <a:schemeClr val="bg1"/>
                </a:solidFill>
                <a:latin typeface="微软雅黑" panose="020B0503020204020204" charset="-122"/>
                <a:ea typeface="微软雅黑" panose="020B0503020204020204" charset="-122"/>
                <a:cs typeface="+mn-ea"/>
                <a:sym typeface="+mn-lt"/>
              </a:rPr>
              <a:t>consectetur</a:t>
            </a:r>
            <a:r>
              <a:rPr lang="en-US" sz="1100" dirty="0">
                <a:solidFill>
                  <a:schemeClr val="bg1"/>
                </a:solidFill>
                <a:latin typeface="微软雅黑" panose="020B0503020204020204" charset="-122"/>
                <a:ea typeface="微软雅黑" panose="020B0503020204020204" charset="-122"/>
                <a:cs typeface="+mn-ea"/>
                <a:sym typeface="+mn-lt"/>
              </a:rPr>
              <a:t> </a:t>
            </a:r>
            <a:r>
              <a:rPr lang="en-US" sz="1100" dirty="0" err="1">
                <a:solidFill>
                  <a:schemeClr val="bg1"/>
                </a:solidFill>
                <a:latin typeface="微软雅黑" panose="020B0503020204020204" charset="-122"/>
                <a:ea typeface="微软雅黑" panose="020B0503020204020204" charset="-122"/>
                <a:cs typeface="+mn-ea"/>
                <a:sym typeface="+mn-lt"/>
              </a:rPr>
              <a:t>adipiscing</a:t>
            </a:r>
            <a:r>
              <a:rPr lang="en-US" sz="1100" dirty="0">
                <a:solidFill>
                  <a:schemeClr val="bg1"/>
                </a:solidFill>
                <a:latin typeface="微软雅黑" panose="020B0503020204020204" charset="-122"/>
                <a:ea typeface="微软雅黑" panose="020B0503020204020204" charset="-122"/>
                <a:cs typeface="+mn-ea"/>
                <a:sym typeface="+mn-lt"/>
              </a:rPr>
              <a:t> </a:t>
            </a:r>
            <a:r>
              <a:rPr lang="en-US" sz="1100" dirty="0" err="1">
                <a:solidFill>
                  <a:schemeClr val="bg1"/>
                </a:solidFill>
                <a:latin typeface="微软雅黑" panose="020B0503020204020204" charset="-122"/>
                <a:ea typeface="微软雅黑" panose="020B0503020204020204" charset="-122"/>
                <a:cs typeface="+mn-ea"/>
                <a:sym typeface="+mn-lt"/>
              </a:rPr>
              <a:t>elit</a:t>
            </a:r>
            <a:r>
              <a:rPr lang="en-US" sz="1100" dirty="0">
                <a:solidFill>
                  <a:schemeClr val="bg1"/>
                </a:solidFill>
                <a:latin typeface="微软雅黑" panose="020B0503020204020204" charset="-122"/>
                <a:ea typeface="微软雅黑" panose="020B0503020204020204" charset="-122"/>
                <a:cs typeface="+mn-ea"/>
                <a:sym typeface="+mn-lt"/>
              </a:rPr>
              <a:t>, </a:t>
            </a:r>
            <a:r>
              <a:rPr lang="en-US" sz="1100" dirty="0" err="1">
                <a:solidFill>
                  <a:schemeClr val="bg1"/>
                </a:solidFill>
                <a:latin typeface="微软雅黑" panose="020B0503020204020204" charset="-122"/>
                <a:ea typeface="微软雅黑" panose="020B0503020204020204" charset="-122"/>
                <a:cs typeface="+mn-ea"/>
                <a:sym typeface="+mn-lt"/>
              </a:rPr>
              <a:t>sed</a:t>
            </a:r>
            <a:r>
              <a:rPr lang="en-US" sz="1100" dirty="0">
                <a:solidFill>
                  <a:schemeClr val="bg1"/>
                </a:solidFill>
                <a:latin typeface="微软雅黑" panose="020B0503020204020204" charset="-122"/>
                <a:ea typeface="微软雅黑" panose="020B0503020204020204" charset="-122"/>
                <a:cs typeface="+mn-ea"/>
                <a:sym typeface="+mn-lt"/>
              </a:rPr>
              <a:t> do </a:t>
            </a:r>
            <a:r>
              <a:rPr lang="en-US" sz="1100" dirty="0" err="1">
                <a:solidFill>
                  <a:schemeClr val="bg1"/>
                </a:solidFill>
                <a:latin typeface="微软雅黑" panose="020B0503020204020204" charset="-122"/>
                <a:ea typeface="微软雅黑" panose="020B0503020204020204" charset="-122"/>
                <a:cs typeface="+mn-ea"/>
                <a:sym typeface="+mn-lt"/>
              </a:rPr>
              <a:t>eiusmod</a:t>
            </a:r>
            <a:r>
              <a:rPr lang="en-US" sz="1100" dirty="0">
                <a:solidFill>
                  <a:schemeClr val="bg1"/>
                </a:solidFill>
                <a:latin typeface="微软雅黑" panose="020B0503020204020204" charset="-122"/>
                <a:ea typeface="微软雅黑" panose="020B0503020204020204" charset="-122"/>
                <a:cs typeface="+mn-ea"/>
                <a:sym typeface="+mn-lt"/>
              </a:rPr>
              <a:t> </a:t>
            </a:r>
            <a:r>
              <a:rPr lang="en-US" sz="1100" dirty="0" err="1">
                <a:solidFill>
                  <a:schemeClr val="bg1"/>
                </a:solidFill>
                <a:latin typeface="微软雅黑" panose="020B0503020204020204" charset="-122"/>
                <a:ea typeface="微软雅黑" panose="020B0503020204020204" charset="-122"/>
                <a:cs typeface="+mn-ea"/>
                <a:sym typeface="+mn-lt"/>
              </a:rPr>
              <a:t>tempor</a:t>
            </a:r>
            <a:r>
              <a:rPr lang="en-US" sz="1100" dirty="0">
                <a:solidFill>
                  <a:schemeClr val="bg1"/>
                </a:solidFill>
                <a:latin typeface="微软雅黑" panose="020B0503020204020204" charset="-122"/>
                <a:ea typeface="微软雅黑" panose="020B0503020204020204" charset="-122"/>
                <a:cs typeface="+mn-ea"/>
                <a:sym typeface="+mn-lt"/>
              </a:rPr>
              <a:t> </a:t>
            </a:r>
            <a:r>
              <a:rPr lang="en-US" sz="1100" dirty="0" err="1">
                <a:solidFill>
                  <a:schemeClr val="bg1"/>
                </a:solidFill>
                <a:latin typeface="微软雅黑" panose="020B0503020204020204" charset="-122"/>
                <a:ea typeface="微软雅黑" panose="020B0503020204020204" charset="-122"/>
                <a:cs typeface="+mn-ea"/>
                <a:sym typeface="+mn-lt"/>
              </a:rPr>
              <a:t>incididunt</a:t>
            </a:r>
            <a:r>
              <a:rPr lang="en-US" sz="1100" dirty="0">
                <a:solidFill>
                  <a:schemeClr val="bg1"/>
                </a:solidFill>
                <a:latin typeface="微软雅黑" panose="020B0503020204020204" charset="-122"/>
                <a:ea typeface="微软雅黑" panose="020B0503020204020204" charset="-122"/>
                <a:cs typeface="+mn-ea"/>
                <a:sym typeface="+mn-lt"/>
              </a:rPr>
              <a:t> </a:t>
            </a:r>
            <a:r>
              <a:rPr lang="en-US" sz="1100" dirty="0" err="1">
                <a:solidFill>
                  <a:schemeClr val="bg1"/>
                </a:solidFill>
                <a:latin typeface="微软雅黑" panose="020B0503020204020204" charset="-122"/>
                <a:ea typeface="微软雅黑" panose="020B0503020204020204" charset="-122"/>
                <a:cs typeface="+mn-ea"/>
                <a:sym typeface="+mn-lt"/>
              </a:rPr>
              <a:t>ut</a:t>
            </a:r>
            <a:r>
              <a:rPr lang="en-US" sz="1100" dirty="0">
                <a:solidFill>
                  <a:schemeClr val="bg1"/>
                </a:solidFill>
                <a:latin typeface="微软雅黑" panose="020B0503020204020204" charset="-122"/>
                <a:ea typeface="微软雅黑" panose="020B0503020204020204" charset="-122"/>
                <a:cs typeface="+mn-ea"/>
                <a:sym typeface="+mn-lt"/>
              </a:rPr>
              <a:t> </a:t>
            </a:r>
            <a:r>
              <a:rPr lang="en-US" sz="1100" dirty="0" err="1">
                <a:solidFill>
                  <a:schemeClr val="bg1"/>
                </a:solidFill>
                <a:latin typeface="微软雅黑" panose="020B0503020204020204" charset="-122"/>
                <a:ea typeface="微软雅黑" panose="020B0503020204020204" charset="-122"/>
                <a:cs typeface="+mn-ea"/>
                <a:sym typeface="+mn-lt"/>
              </a:rPr>
              <a:t>labore</a:t>
            </a:r>
            <a:r>
              <a:rPr lang="en-US" sz="1100" dirty="0">
                <a:solidFill>
                  <a:schemeClr val="bg1"/>
                </a:solidFill>
                <a:latin typeface="微软雅黑" panose="020B0503020204020204" charset="-122"/>
                <a:ea typeface="微软雅黑" panose="020B0503020204020204" charset="-122"/>
                <a:cs typeface="+mn-ea"/>
                <a:sym typeface="+mn-lt"/>
              </a:rPr>
              <a:t> et </a:t>
            </a:r>
            <a:r>
              <a:rPr lang="en-US" sz="1100" dirty="0" err="1">
                <a:solidFill>
                  <a:schemeClr val="bg1"/>
                </a:solidFill>
                <a:latin typeface="微软雅黑" panose="020B0503020204020204" charset="-122"/>
                <a:ea typeface="微软雅黑" panose="020B0503020204020204" charset="-122"/>
                <a:cs typeface="+mn-ea"/>
                <a:sym typeface="+mn-lt"/>
              </a:rPr>
              <a:t>dolore</a:t>
            </a:r>
            <a:r>
              <a:rPr lang="en-US" sz="1100" dirty="0">
                <a:solidFill>
                  <a:schemeClr val="bg1"/>
                </a:solidFill>
                <a:latin typeface="微软雅黑" panose="020B0503020204020204" charset="-122"/>
                <a:ea typeface="微软雅黑" panose="020B0503020204020204" charset="-122"/>
                <a:cs typeface="+mn-ea"/>
                <a:sym typeface="+mn-lt"/>
              </a:rPr>
              <a:t> magna </a:t>
            </a:r>
            <a:r>
              <a:rPr lang="en-US" sz="1100" dirty="0" err="1">
                <a:solidFill>
                  <a:schemeClr val="bg1"/>
                </a:solidFill>
                <a:latin typeface="微软雅黑" panose="020B0503020204020204" charset="-122"/>
                <a:ea typeface="微软雅黑" panose="020B0503020204020204" charset="-122"/>
                <a:cs typeface="+mn-ea"/>
                <a:sym typeface="+mn-lt"/>
              </a:rPr>
              <a:t>aliqua</a:t>
            </a:r>
            <a:r>
              <a:rPr lang="ru-RU" sz="1100" dirty="0">
                <a:solidFill>
                  <a:schemeClr val="bg1"/>
                </a:solidFill>
                <a:latin typeface="微软雅黑" panose="020B0503020204020204" charset="-122"/>
                <a:ea typeface="微软雅黑" panose="020B0503020204020204" charset="-122"/>
                <a:cs typeface="+mn-ea"/>
                <a:sym typeface="+mn-lt"/>
              </a:rPr>
              <a:t>.</a:t>
            </a:r>
            <a:endParaRPr lang="ru-RU" sz="1100" spc="-100" dirty="0">
              <a:solidFill>
                <a:schemeClr val="bg1"/>
              </a:solidFill>
              <a:latin typeface="微软雅黑" panose="020B0503020204020204" charset="-122"/>
              <a:ea typeface="微软雅黑" panose="020B0503020204020204" charset="-122"/>
              <a:cs typeface="+mn-ea"/>
              <a:sym typeface="+mn-lt"/>
            </a:endParaRPr>
          </a:p>
          <a:p>
            <a:pPr algn="ctr" defTabSz="1219200">
              <a:lnSpc>
                <a:spcPct val="120000"/>
              </a:lnSpc>
              <a:spcBef>
                <a:spcPts val="400"/>
              </a:spcBef>
              <a:defRPr/>
            </a:pPr>
            <a:endParaRPr lang="en-US" altLang="zh-CN" sz="1100" dirty="0">
              <a:solidFill>
                <a:schemeClr val="bg1"/>
              </a:solidFill>
              <a:latin typeface="微软雅黑" panose="020B0503020204020204" charset="-122"/>
              <a:ea typeface="微软雅黑" panose="020B0503020204020204" charset="-122"/>
            </a:endParaRPr>
          </a:p>
        </p:txBody>
      </p:sp>
      <p:sp>
        <p:nvSpPr>
          <p:cNvPr id="5" name="矩形 4"/>
          <p:cNvSpPr/>
          <p:nvPr/>
        </p:nvSpPr>
        <p:spPr>
          <a:xfrm>
            <a:off x="5811669" y="1908031"/>
            <a:ext cx="567080" cy="5675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7" tIns="60948" rIns="121897" bIns="60948" rtlCol="0" anchor="ctr"/>
          <a:lstStyle/>
          <a:p>
            <a:pPr algn="ctr"/>
            <a:r>
              <a:rPr lang="en-US" altLang="zh-CN" dirty="0">
                <a:solidFill>
                  <a:schemeClr val="bg1"/>
                </a:solidFill>
                <a:latin typeface="微软雅黑" panose="020B0503020204020204" charset="-122"/>
                <a:ea typeface="微软雅黑" panose="020B0503020204020204" charset="-122"/>
              </a:rPr>
              <a:t>01</a:t>
            </a:r>
            <a:endParaRPr lang="en-US" altLang="zh-CN" dirty="0">
              <a:solidFill>
                <a:schemeClr val="bg1"/>
              </a:solidFill>
              <a:latin typeface="微软雅黑" panose="020B0503020204020204" charset="-122"/>
              <a:ea typeface="微软雅黑" panose="020B0503020204020204" charset="-122"/>
            </a:endParaRPr>
          </a:p>
        </p:txBody>
      </p:sp>
      <p:sp>
        <p:nvSpPr>
          <p:cNvPr id="6" name="Rectangle 24"/>
          <p:cNvSpPr>
            <a:spLocks noChangeArrowheads="1"/>
          </p:cNvSpPr>
          <p:nvPr/>
        </p:nvSpPr>
        <p:spPr bwMode="auto">
          <a:xfrm>
            <a:off x="6671120" y="2853585"/>
            <a:ext cx="4607290" cy="802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400"/>
              </a:spcBef>
            </a:pPr>
            <a:r>
              <a:rPr lang="zh-CN" altLang="en-US" sz="1600" b="1" dirty="0">
                <a:solidFill>
                  <a:schemeClr val="bg1"/>
                </a:solidFill>
                <a:latin typeface="微软雅黑" panose="020B0503020204020204" charset="-122"/>
                <a:ea typeface="微软雅黑" panose="020B0503020204020204" charset="-122"/>
              </a:rPr>
              <a:t>单击添加文本</a:t>
            </a:r>
            <a:endParaRPr lang="en-US" altLang="zh-CN" sz="1600" b="1" dirty="0">
              <a:solidFill>
                <a:schemeClr val="bg1"/>
              </a:solidFill>
              <a:latin typeface="微软雅黑" panose="020B0503020204020204" charset="-122"/>
              <a:ea typeface="微软雅黑" panose="020B0503020204020204" charset="-122"/>
            </a:endParaRPr>
          </a:p>
          <a:p>
            <a:pPr defTabSz="240030">
              <a:lnSpc>
                <a:spcPct val="150000"/>
              </a:lnSpc>
            </a:pPr>
            <a:r>
              <a:rPr lang="en-US" sz="1100" dirty="0">
                <a:solidFill>
                  <a:schemeClr val="bg1"/>
                </a:solidFill>
                <a:latin typeface="微软雅黑" panose="020B0503020204020204" charset="-122"/>
                <a:ea typeface="微软雅黑" panose="020B0503020204020204" charset="-122"/>
                <a:cs typeface="+mn-ea"/>
                <a:sym typeface="+mn-lt"/>
              </a:rPr>
              <a:t>Lorem ipsum dolor sit </a:t>
            </a:r>
            <a:r>
              <a:rPr lang="en-US" sz="1100" dirty="0" err="1">
                <a:solidFill>
                  <a:schemeClr val="bg1"/>
                </a:solidFill>
                <a:latin typeface="微软雅黑" panose="020B0503020204020204" charset="-122"/>
                <a:ea typeface="微软雅黑" panose="020B0503020204020204" charset="-122"/>
                <a:cs typeface="+mn-ea"/>
                <a:sym typeface="+mn-lt"/>
              </a:rPr>
              <a:t>amet</a:t>
            </a:r>
            <a:r>
              <a:rPr lang="en-US" sz="1100" dirty="0">
                <a:solidFill>
                  <a:schemeClr val="bg1"/>
                </a:solidFill>
                <a:latin typeface="微软雅黑" panose="020B0503020204020204" charset="-122"/>
                <a:ea typeface="微软雅黑" panose="020B0503020204020204" charset="-122"/>
                <a:cs typeface="+mn-ea"/>
                <a:sym typeface="+mn-lt"/>
              </a:rPr>
              <a:t>, </a:t>
            </a:r>
            <a:r>
              <a:rPr lang="en-US" sz="1100" dirty="0" err="1">
                <a:solidFill>
                  <a:schemeClr val="bg1"/>
                </a:solidFill>
                <a:latin typeface="微软雅黑" panose="020B0503020204020204" charset="-122"/>
                <a:ea typeface="微软雅黑" panose="020B0503020204020204" charset="-122"/>
                <a:cs typeface="+mn-ea"/>
                <a:sym typeface="+mn-lt"/>
              </a:rPr>
              <a:t>consectetur</a:t>
            </a:r>
            <a:r>
              <a:rPr lang="en-US" sz="1100" dirty="0">
                <a:solidFill>
                  <a:schemeClr val="bg1"/>
                </a:solidFill>
                <a:latin typeface="微软雅黑" panose="020B0503020204020204" charset="-122"/>
                <a:ea typeface="微软雅黑" panose="020B0503020204020204" charset="-122"/>
                <a:cs typeface="+mn-ea"/>
                <a:sym typeface="+mn-lt"/>
              </a:rPr>
              <a:t> </a:t>
            </a:r>
            <a:r>
              <a:rPr lang="en-US" sz="1100" dirty="0" err="1">
                <a:solidFill>
                  <a:schemeClr val="bg1"/>
                </a:solidFill>
                <a:latin typeface="微软雅黑" panose="020B0503020204020204" charset="-122"/>
                <a:ea typeface="微软雅黑" panose="020B0503020204020204" charset="-122"/>
                <a:cs typeface="+mn-ea"/>
                <a:sym typeface="+mn-lt"/>
              </a:rPr>
              <a:t>adipiscing</a:t>
            </a:r>
            <a:r>
              <a:rPr lang="en-US" sz="1100" dirty="0">
                <a:solidFill>
                  <a:schemeClr val="bg1"/>
                </a:solidFill>
                <a:latin typeface="微软雅黑" panose="020B0503020204020204" charset="-122"/>
                <a:ea typeface="微软雅黑" panose="020B0503020204020204" charset="-122"/>
                <a:cs typeface="+mn-ea"/>
                <a:sym typeface="+mn-lt"/>
              </a:rPr>
              <a:t> </a:t>
            </a:r>
            <a:r>
              <a:rPr lang="en-US" sz="1100" dirty="0" err="1">
                <a:solidFill>
                  <a:schemeClr val="bg1"/>
                </a:solidFill>
                <a:latin typeface="微软雅黑" panose="020B0503020204020204" charset="-122"/>
                <a:ea typeface="微软雅黑" panose="020B0503020204020204" charset="-122"/>
                <a:cs typeface="+mn-ea"/>
                <a:sym typeface="+mn-lt"/>
              </a:rPr>
              <a:t>elit</a:t>
            </a:r>
            <a:r>
              <a:rPr lang="en-US" sz="1100" dirty="0">
                <a:solidFill>
                  <a:schemeClr val="bg1"/>
                </a:solidFill>
                <a:latin typeface="微软雅黑" panose="020B0503020204020204" charset="-122"/>
                <a:ea typeface="微软雅黑" panose="020B0503020204020204" charset="-122"/>
                <a:cs typeface="+mn-ea"/>
                <a:sym typeface="+mn-lt"/>
              </a:rPr>
              <a:t>, </a:t>
            </a:r>
            <a:r>
              <a:rPr lang="en-US" sz="1100" dirty="0" err="1">
                <a:solidFill>
                  <a:schemeClr val="bg1"/>
                </a:solidFill>
                <a:latin typeface="微软雅黑" panose="020B0503020204020204" charset="-122"/>
                <a:ea typeface="微软雅黑" panose="020B0503020204020204" charset="-122"/>
                <a:cs typeface="+mn-ea"/>
                <a:sym typeface="+mn-lt"/>
              </a:rPr>
              <a:t>sed</a:t>
            </a:r>
            <a:r>
              <a:rPr lang="en-US" sz="1100" dirty="0">
                <a:solidFill>
                  <a:schemeClr val="bg1"/>
                </a:solidFill>
                <a:latin typeface="微软雅黑" panose="020B0503020204020204" charset="-122"/>
                <a:ea typeface="微软雅黑" panose="020B0503020204020204" charset="-122"/>
                <a:cs typeface="+mn-ea"/>
                <a:sym typeface="+mn-lt"/>
              </a:rPr>
              <a:t> do </a:t>
            </a:r>
            <a:r>
              <a:rPr lang="en-US" sz="1100" dirty="0" err="1">
                <a:solidFill>
                  <a:schemeClr val="bg1"/>
                </a:solidFill>
                <a:latin typeface="微软雅黑" panose="020B0503020204020204" charset="-122"/>
                <a:ea typeface="微软雅黑" panose="020B0503020204020204" charset="-122"/>
                <a:cs typeface="+mn-ea"/>
                <a:sym typeface="+mn-lt"/>
              </a:rPr>
              <a:t>eiusmod</a:t>
            </a:r>
            <a:r>
              <a:rPr lang="en-US" sz="1100" dirty="0">
                <a:solidFill>
                  <a:schemeClr val="bg1"/>
                </a:solidFill>
                <a:latin typeface="微软雅黑" panose="020B0503020204020204" charset="-122"/>
                <a:ea typeface="微软雅黑" panose="020B0503020204020204" charset="-122"/>
                <a:cs typeface="+mn-ea"/>
                <a:sym typeface="+mn-lt"/>
              </a:rPr>
              <a:t> </a:t>
            </a:r>
            <a:r>
              <a:rPr lang="en-US" sz="1100" dirty="0" err="1">
                <a:solidFill>
                  <a:schemeClr val="bg1"/>
                </a:solidFill>
                <a:latin typeface="微软雅黑" panose="020B0503020204020204" charset="-122"/>
                <a:ea typeface="微软雅黑" panose="020B0503020204020204" charset="-122"/>
                <a:cs typeface="+mn-ea"/>
                <a:sym typeface="+mn-lt"/>
              </a:rPr>
              <a:t>tempor</a:t>
            </a:r>
            <a:r>
              <a:rPr lang="en-US" sz="1100" dirty="0">
                <a:solidFill>
                  <a:schemeClr val="bg1"/>
                </a:solidFill>
                <a:latin typeface="微软雅黑" panose="020B0503020204020204" charset="-122"/>
                <a:ea typeface="微软雅黑" panose="020B0503020204020204" charset="-122"/>
                <a:cs typeface="+mn-ea"/>
                <a:sym typeface="+mn-lt"/>
              </a:rPr>
              <a:t> </a:t>
            </a:r>
            <a:r>
              <a:rPr lang="en-US" sz="1100" dirty="0" err="1">
                <a:solidFill>
                  <a:schemeClr val="bg1"/>
                </a:solidFill>
                <a:latin typeface="微软雅黑" panose="020B0503020204020204" charset="-122"/>
                <a:ea typeface="微软雅黑" panose="020B0503020204020204" charset="-122"/>
                <a:cs typeface="+mn-ea"/>
                <a:sym typeface="+mn-lt"/>
              </a:rPr>
              <a:t>incididunt</a:t>
            </a:r>
            <a:r>
              <a:rPr lang="en-US" sz="1100" dirty="0">
                <a:solidFill>
                  <a:schemeClr val="bg1"/>
                </a:solidFill>
                <a:latin typeface="微软雅黑" panose="020B0503020204020204" charset="-122"/>
                <a:ea typeface="微软雅黑" panose="020B0503020204020204" charset="-122"/>
                <a:cs typeface="+mn-ea"/>
                <a:sym typeface="+mn-lt"/>
              </a:rPr>
              <a:t> </a:t>
            </a:r>
            <a:r>
              <a:rPr lang="en-US" sz="1100" dirty="0" err="1">
                <a:solidFill>
                  <a:schemeClr val="bg1"/>
                </a:solidFill>
                <a:latin typeface="微软雅黑" panose="020B0503020204020204" charset="-122"/>
                <a:ea typeface="微软雅黑" panose="020B0503020204020204" charset="-122"/>
                <a:cs typeface="+mn-ea"/>
                <a:sym typeface="+mn-lt"/>
              </a:rPr>
              <a:t>ut</a:t>
            </a:r>
            <a:r>
              <a:rPr lang="en-US" sz="1100" dirty="0">
                <a:solidFill>
                  <a:schemeClr val="bg1"/>
                </a:solidFill>
                <a:latin typeface="微软雅黑" panose="020B0503020204020204" charset="-122"/>
                <a:ea typeface="微软雅黑" panose="020B0503020204020204" charset="-122"/>
                <a:cs typeface="+mn-ea"/>
                <a:sym typeface="+mn-lt"/>
              </a:rPr>
              <a:t> </a:t>
            </a:r>
            <a:r>
              <a:rPr lang="en-US" sz="1100" dirty="0" err="1">
                <a:solidFill>
                  <a:schemeClr val="bg1"/>
                </a:solidFill>
                <a:latin typeface="微软雅黑" panose="020B0503020204020204" charset="-122"/>
                <a:ea typeface="微软雅黑" panose="020B0503020204020204" charset="-122"/>
                <a:cs typeface="+mn-ea"/>
                <a:sym typeface="+mn-lt"/>
              </a:rPr>
              <a:t>labore</a:t>
            </a:r>
            <a:r>
              <a:rPr lang="en-US" sz="1100" dirty="0">
                <a:solidFill>
                  <a:schemeClr val="bg1"/>
                </a:solidFill>
                <a:latin typeface="微软雅黑" panose="020B0503020204020204" charset="-122"/>
                <a:ea typeface="微软雅黑" panose="020B0503020204020204" charset="-122"/>
                <a:cs typeface="+mn-ea"/>
                <a:sym typeface="+mn-lt"/>
              </a:rPr>
              <a:t> et </a:t>
            </a:r>
            <a:r>
              <a:rPr lang="en-US" sz="1100" dirty="0" err="1">
                <a:solidFill>
                  <a:schemeClr val="bg1"/>
                </a:solidFill>
                <a:latin typeface="微软雅黑" panose="020B0503020204020204" charset="-122"/>
                <a:ea typeface="微软雅黑" panose="020B0503020204020204" charset="-122"/>
                <a:cs typeface="+mn-ea"/>
                <a:sym typeface="+mn-lt"/>
              </a:rPr>
              <a:t>dolore</a:t>
            </a:r>
            <a:r>
              <a:rPr lang="en-US" sz="1100" dirty="0">
                <a:solidFill>
                  <a:schemeClr val="bg1"/>
                </a:solidFill>
                <a:latin typeface="微软雅黑" panose="020B0503020204020204" charset="-122"/>
                <a:ea typeface="微软雅黑" panose="020B0503020204020204" charset="-122"/>
                <a:cs typeface="+mn-ea"/>
                <a:sym typeface="+mn-lt"/>
              </a:rPr>
              <a:t> magna </a:t>
            </a:r>
            <a:r>
              <a:rPr lang="en-US" sz="1100" dirty="0" err="1">
                <a:solidFill>
                  <a:schemeClr val="bg1"/>
                </a:solidFill>
                <a:latin typeface="微软雅黑" panose="020B0503020204020204" charset="-122"/>
                <a:ea typeface="微软雅黑" panose="020B0503020204020204" charset="-122"/>
                <a:cs typeface="+mn-ea"/>
                <a:sym typeface="+mn-lt"/>
              </a:rPr>
              <a:t>aliqua</a:t>
            </a:r>
            <a:r>
              <a:rPr lang="ru-RU" sz="1100" dirty="0">
                <a:solidFill>
                  <a:schemeClr val="bg1"/>
                </a:solidFill>
                <a:latin typeface="微软雅黑" panose="020B0503020204020204" charset="-122"/>
                <a:ea typeface="微软雅黑" panose="020B0503020204020204" charset="-122"/>
                <a:cs typeface="+mn-ea"/>
                <a:sym typeface="+mn-lt"/>
              </a:rPr>
              <a:t>.</a:t>
            </a:r>
            <a:endParaRPr lang="zh-CN" altLang="en-US" sz="1100" dirty="0">
              <a:solidFill>
                <a:schemeClr val="bg1"/>
              </a:solidFill>
              <a:latin typeface="微软雅黑" panose="020B0503020204020204" charset="-122"/>
              <a:ea typeface="微软雅黑" panose="020B0503020204020204" charset="-122"/>
            </a:endParaRPr>
          </a:p>
        </p:txBody>
      </p:sp>
      <p:sp>
        <p:nvSpPr>
          <p:cNvPr id="7" name="矩形 6"/>
          <p:cNvSpPr/>
          <p:nvPr/>
        </p:nvSpPr>
        <p:spPr>
          <a:xfrm>
            <a:off x="5811669" y="2915739"/>
            <a:ext cx="567080" cy="56753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7" tIns="60948" rIns="121897" bIns="60948" rtlCol="0" anchor="ctr"/>
          <a:lstStyle/>
          <a:p>
            <a:pPr algn="ctr"/>
            <a:r>
              <a:rPr lang="en-US" altLang="zh-CN" dirty="0">
                <a:solidFill>
                  <a:schemeClr val="bg1"/>
                </a:solidFill>
                <a:latin typeface="微软雅黑" panose="020B0503020204020204" charset="-122"/>
                <a:ea typeface="微软雅黑" panose="020B0503020204020204" charset="-122"/>
              </a:rPr>
              <a:t>02</a:t>
            </a:r>
            <a:endParaRPr lang="en-US" altLang="zh-CN" dirty="0">
              <a:solidFill>
                <a:schemeClr val="bg1"/>
              </a:solidFill>
              <a:latin typeface="微软雅黑" panose="020B0503020204020204" charset="-122"/>
              <a:ea typeface="微软雅黑" panose="020B0503020204020204" charset="-122"/>
            </a:endParaRPr>
          </a:p>
        </p:txBody>
      </p:sp>
      <p:sp>
        <p:nvSpPr>
          <p:cNvPr id="8" name="Rectangle 24"/>
          <p:cNvSpPr>
            <a:spLocks noChangeArrowheads="1"/>
          </p:cNvSpPr>
          <p:nvPr/>
        </p:nvSpPr>
        <p:spPr bwMode="auto">
          <a:xfrm>
            <a:off x="6671120" y="3843618"/>
            <a:ext cx="4607290" cy="804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400"/>
              </a:spcBef>
            </a:pPr>
            <a:r>
              <a:rPr lang="zh-CN" altLang="en-US" sz="1600" b="1" dirty="0">
                <a:solidFill>
                  <a:schemeClr val="bg1"/>
                </a:solidFill>
                <a:latin typeface="微软雅黑" panose="020B0503020204020204" charset="-122"/>
                <a:ea typeface="微软雅黑" panose="020B0503020204020204" charset="-122"/>
              </a:rPr>
              <a:t>单击添加文本</a:t>
            </a:r>
            <a:endParaRPr lang="en-US" altLang="zh-CN" sz="1600" b="1" dirty="0">
              <a:solidFill>
                <a:schemeClr val="bg1"/>
              </a:solidFill>
              <a:latin typeface="微软雅黑" panose="020B0503020204020204" charset="-122"/>
              <a:ea typeface="微软雅黑" panose="020B0503020204020204" charset="-122"/>
            </a:endParaRPr>
          </a:p>
          <a:p>
            <a:pPr defTabSz="1219200">
              <a:lnSpc>
                <a:spcPct val="120000"/>
              </a:lnSpc>
              <a:spcBef>
                <a:spcPts val="400"/>
              </a:spcBef>
              <a:defRPr/>
            </a:pPr>
            <a:r>
              <a:rPr lang="zh-CN" altLang="en-US" sz="1100" dirty="0">
                <a:solidFill>
                  <a:schemeClr val="bg1"/>
                </a:solidFill>
                <a:latin typeface="微软雅黑" panose="020B0503020204020204" charset="-122"/>
                <a:ea typeface="微软雅黑" panose="020B0503020204020204" charset="-122"/>
              </a:rPr>
              <a:t>单击此处添加文本单击此处添加文本单击此处添加文本单击此处添加文本</a:t>
            </a:r>
            <a:endParaRPr lang="en-US" altLang="zh-CN" sz="1100" dirty="0">
              <a:solidFill>
                <a:schemeClr val="bg1"/>
              </a:solidFill>
              <a:latin typeface="微软雅黑" panose="020B0503020204020204" charset="-122"/>
              <a:ea typeface="微软雅黑" panose="020B0503020204020204" charset="-122"/>
            </a:endParaRPr>
          </a:p>
          <a:p>
            <a:pPr defTabSz="1219200">
              <a:lnSpc>
                <a:spcPct val="120000"/>
              </a:lnSpc>
              <a:spcBef>
                <a:spcPts val="400"/>
              </a:spcBef>
              <a:defRPr/>
            </a:pPr>
            <a:r>
              <a:rPr lang="zh-CN" altLang="en-US" sz="1100" dirty="0">
                <a:solidFill>
                  <a:schemeClr val="bg1"/>
                </a:solidFill>
                <a:latin typeface="微软雅黑" panose="020B0503020204020204" charset="-122"/>
                <a:ea typeface="微软雅黑" panose="020B0503020204020204" charset="-122"/>
              </a:rPr>
              <a:t>单击此处添加文本单击此处添加文本</a:t>
            </a:r>
            <a:endParaRPr lang="zh-CN" altLang="en-US" sz="1100" dirty="0">
              <a:solidFill>
                <a:schemeClr val="bg1"/>
              </a:solidFill>
              <a:latin typeface="微软雅黑" panose="020B0503020204020204" charset="-122"/>
              <a:ea typeface="微软雅黑" panose="020B0503020204020204" charset="-122"/>
            </a:endParaRPr>
          </a:p>
        </p:txBody>
      </p:sp>
      <p:sp>
        <p:nvSpPr>
          <p:cNvPr id="9" name="矩形 8"/>
          <p:cNvSpPr/>
          <p:nvPr/>
        </p:nvSpPr>
        <p:spPr>
          <a:xfrm>
            <a:off x="5811669" y="3905772"/>
            <a:ext cx="567080" cy="56753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7" tIns="60948" rIns="121897" bIns="60948" rtlCol="0" anchor="ctr"/>
          <a:lstStyle/>
          <a:p>
            <a:pPr algn="ctr"/>
            <a:r>
              <a:rPr lang="en-US" altLang="zh-CN" dirty="0">
                <a:solidFill>
                  <a:schemeClr val="bg1"/>
                </a:solidFill>
                <a:latin typeface="微软雅黑" panose="020B0503020204020204" charset="-122"/>
                <a:ea typeface="微软雅黑" panose="020B0503020204020204" charset="-122"/>
              </a:rPr>
              <a:t>03</a:t>
            </a:r>
            <a:endParaRPr lang="en-US" altLang="zh-CN" dirty="0">
              <a:solidFill>
                <a:schemeClr val="bg1"/>
              </a:solidFill>
              <a:latin typeface="微软雅黑" panose="020B0503020204020204" charset="-122"/>
              <a:ea typeface="微软雅黑" panose="020B0503020204020204" charset="-122"/>
            </a:endParaRPr>
          </a:p>
        </p:txBody>
      </p:sp>
      <p:sp>
        <p:nvSpPr>
          <p:cNvPr id="10" name="Rectangle 24"/>
          <p:cNvSpPr>
            <a:spLocks noChangeArrowheads="1"/>
          </p:cNvSpPr>
          <p:nvPr/>
        </p:nvSpPr>
        <p:spPr bwMode="auto">
          <a:xfrm>
            <a:off x="6671120" y="4851326"/>
            <a:ext cx="4607290" cy="802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400"/>
              </a:spcBef>
            </a:pPr>
            <a:r>
              <a:rPr lang="zh-CN" altLang="en-US" sz="1600" b="1" dirty="0">
                <a:solidFill>
                  <a:schemeClr val="bg1"/>
                </a:solidFill>
                <a:latin typeface="微软雅黑" panose="020B0503020204020204" charset="-122"/>
                <a:ea typeface="微软雅黑" panose="020B0503020204020204" charset="-122"/>
              </a:rPr>
              <a:t>单击添加文本</a:t>
            </a:r>
            <a:endParaRPr lang="en-US" altLang="zh-CN" sz="1600" b="1" dirty="0">
              <a:solidFill>
                <a:schemeClr val="bg1"/>
              </a:solidFill>
              <a:latin typeface="微软雅黑" panose="020B0503020204020204" charset="-122"/>
              <a:ea typeface="微软雅黑" panose="020B0503020204020204" charset="-122"/>
            </a:endParaRPr>
          </a:p>
          <a:p>
            <a:pPr defTabSz="240030">
              <a:lnSpc>
                <a:spcPct val="150000"/>
              </a:lnSpc>
            </a:pPr>
            <a:r>
              <a:rPr lang="en-US" sz="1100" dirty="0">
                <a:solidFill>
                  <a:schemeClr val="bg1"/>
                </a:solidFill>
                <a:latin typeface="微软雅黑" panose="020B0503020204020204" charset="-122"/>
                <a:ea typeface="微软雅黑" panose="020B0503020204020204" charset="-122"/>
                <a:cs typeface="+mn-ea"/>
                <a:sym typeface="+mn-lt"/>
              </a:rPr>
              <a:t>Lorem ipsum dolor sit </a:t>
            </a:r>
            <a:r>
              <a:rPr lang="en-US" sz="1100" dirty="0" err="1">
                <a:solidFill>
                  <a:schemeClr val="bg1"/>
                </a:solidFill>
                <a:latin typeface="微软雅黑" panose="020B0503020204020204" charset="-122"/>
                <a:ea typeface="微软雅黑" panose="020B0503020204020204" charset="-122"/>
                <a:cs typeface="+mn-ea"/>
                <a:sym typeface="+mn-lt"/>
              </a:rPr>
              <a:t>amet</a:t>
            </a:r>
            <a:r>
              <a:rPr lang="en-US" sz="1100" dirty="0">
                <a:solidFill>
                  <a:schemeClr val="bg1"/>
                </a:solidFill>
                <a:latin typeface="微软雅黑" panose="020B0503020204020204" charset="-122"/>
                <a:ea typeface="微软雅黑" panose="020B0503020204020204" charset="-122"/>
                <a:cs typeface="+mn-ea"/>
                <a:sym typeface="+mn-lt"/>
              </a:rPr>
              <a:t>, </a:t>
            </a:r>
            <a:r>
              <a:rPr lang="en-US" sz="1100" dirty="0" err="1">
                <a:solidFill>
                  <a:schemeClr val="bg1"/>
                </a:solidFill>
                <a:latin typeface="微软雅黑" panose="020B0503020204020204" charset="-122"/>
                <a:ea typeface="微软雅黑" panose="020B0503020204020204" charset="-122"/>
                <a:cs typeface="+mn-ea"/>
                <a:sym typeface="+mn-lt"/>
              </a:rPr>
              <a:t>consectetur</a:t>
            </a:r>
            <a:r>
              <a:rPr lang="en-US" sz="1100" dirty="0">
                <a:solidFill>
                  <a:schemeClr val="bg1"/>
                </a:solidFill>
                <a:latin typeface="微软雅黑" panose="020B0503020204020204" charset="-122"/>
                <a:ea typeface="微软雅黑" panose="020B0503020204020204" charset="-122"/>
                <a:cs typeface="+mn-ea"/>
                <a:sym typeface="+mn-lt"/>
              </a:rPr>
              <a:t> </a:t>
            </a:r>
            <a:r>
              <a:rPr lang="en-US" sz="1100" dirty="0" err="1">
                <a:solidFill>
                  <a:schemeClr val="bg1"/>
                </a:solidFill>
                <a:latin typeface="微软雅黑" panose="020B0503020204020204" charset="-122"/>
                <a:ea typeface="微软雅黑" panose="020B0503020204020204" charset="-122"/>
                <a:cs typeface="+mn-ea"/>
                <a:sym typeface="+mn-lt"/>
              </a:rPr>
              <a:t>adipiscing</a:t>
            </a:r>
            <a:r>
              <a:rPr lang="en-US" sz="1100" dirty="0">
                <a:solidFill>
                  <a:schemeClr val="bg1"/>
                </a:solidFill>
                <a:latin typeface="微软雅黑" panose="020B0503020204020204" charset="-122"/>
                <a:ea typeface="微软雅黑" panose="020B0503020204020204" charset="-122"/>
                <a:cs typeface="+mn-ea"/>
                <a:sym typeface="+mn-lt"/>
              </a:rPr>
              <a:t> </a:t>
            </a:r>
            <a:r>
              <a:rPr lang="en-US" sz="1100" dirty="0" err="1">
                <a:solidFill>
                  <a:schemeClr val="bg1"/>
                </a:solidFill>
                <a:latin typeface="微软雅黑" panose="020B0503020204020204" charset="-122"/>
                <a:ea typeface="微软雅黑" panose="020B0503020204020204" charset="-122"/>
                <a:cs typeface="+mn-ea"/>
                <a:sym typeface="+mn-lt"/>
              </a:rPr>
              <a:t>elit</a:t>
            </a:r>
            <a:r>
              <a:rPr lang="en-US" sz="1100" dirty="0">
                <a:solidFill>
                  <a:schemeClr val="bg1"/>
                </a:solidFill>
                <a:latin typeface="微软雅黑" panose="020B0503020204020204" charset="-122"/>
                <a:ea typeface="微软雅黑" panose="020B0503020204020204" charset="-122"/>
                <a:cs typeface="+mn-ea"/>
                <a:sym typeface="+mn-lt"/>
              </a:rPr>
              <a:t>, </a:t>
            </a:r>
            <a:r>
              <a:rPr lang="en-US" sz="1100" dirty="0" err="1">
                <a:solidFill>
                  <a:schemeClr val="bg1"/>
                </a:solidFill>
                <a:latin typeface="微软雅黑" panose="020B0503020204020204" charset="-122"/>
                <a:ea typeface="微软雅黑" panose="020B0503020204020204" charset="-122"/>
                <a:cs typeface="+mn-ea"/>
                <a:sym typeface="+mn-lt"/>
              </a:rPr>
              <a:t>sed</a:t>
            </a:r>
            <a:r>
              <a:rPr lang="en-US" sz="1100" dirty="0">
                <a:solidFill>
                  <a:schemeClr val="bg1"/>
                </a:solidFill>
                <a:latin typeface="微软雅黑" panose="020B0503020204020204" charset="-122"/>
                <a:ea typeface="微软雅黑" panose="020B0503020204020204" charset="-122"/>
                <a:cs typeface="+mn-ea"/>
                <a:sym typeface="+mn-lt"/>
              </a:rPr>
              <a:t> do </a:t>
            </a:r>
            <a:r>
              <a:rPr lang="en-US" sz="1100" dirty="0" err="1">
                <a:solidFill>
                  <a:schemeClr val="bg1"/>
                </a:solidFill>
                <a:latin typeface="微软雅黑" panose="020B0503020204020204" charset="-122"/>
                <a:ea typeface="微软雅黑" panose="020B0503020204020204" charset="-122"/>
                <a:cs typeface="+mn-ea"/>
                <a:sym typeface="+mn-lt"/>
              </a:rPr>
              <a:t>eiusmod</a:t>
            </a:r>
            <a:r>
              <a:rPr lang="en-US" sz="1100" dirty="0">
                <a:solidFill>
                  <a:schemeClr val="bg1"/>
                </a:solidFill>
                <a:latin typeface="微软雅黑" panose="020B0503020204020204" charset="-122"/>
                <a:ea typeface="微软雅黑" panose="020B0503020204020204" charset="-122"/>
                <a:cs typeface="+mn-ea"/>
                <a:sym typeface="+mn-lt"/>
              </a:rPr>
              <a:t> </a:t>
            </a:r>
            <a:r>
              <a:rPr lang="en-US" sz="1100" dirty="0" err="1">
                <a:solidFill>
                  <a:schemeClr val="bg1"/>
                </a:solidFill>
                <a:latin typeface="微软雅黑" panose="020B0503020204020204" charset="-122"/>
                <a:ea typeface="微软雅黑" panose="020B0503020204020204" charset="-122"/>
                <a:cs typeface="+mn-ea"/>
                <a:sym typeface="+mn-lt"/>
              </a:rPr>
              <a:t>tempor</a:t>
            </a:r>
            <a:r>
              <a:rPr lang="en-US" sz="1100" dirty="0">
                <a:solidFill>
                  <a:schemeClr val="bg1"/>
                </a:solidFill>
                <a:latin typeface="微软雅黑" panose="020B0503020204020204" charset="-122"/>
                <a:ea typeface="微软雅黑" panose="020B0503020204020204" charset="-122"/>
                <a:cs typeface="+mn-ea"/>
                <a:sym typeface="+mn-lt"/>
              </a:rPr>
              <a:t> </a:t>
            </a:r>
            <a:r>
              <a:rPr lang="en-US" sz="1100" dirty="0" err="1">
                <a:solidFill>
                  <a:schemeClr val="bg1"/>
                </a:solidFill>
                <a:latin typeface="微软雅黑" panose="020B0503020204020204" charset="-122"/>
                <a:ea typeface="微软雅黑" panose="020B0503020204020204" charset="-122"/>
                <a:cs typeface="+mn-ea"/>
                <a:sym typeface="+mn-lt"/>
              </a:rPr>
              <a:t>incididunt</a:t>
            </a:r>
            <a:r>
              <a:rPr lang="en-US" sz="1100" dirty="0">
                <a:solidFill>
                  <a:schemeClr val="bg1"/>
                </a:solidFill>
                <a:latin typeface="微软雅黑" panose="020B0503020204020204" charset="-122"/>
                <a:ea typeface="微软雅黑" panose="020B0503020204020204" charset="-122"/>
                <a:cs typeface="+mn-ea"/>
                <a:sym typeface="+mn-lt"/>
              </a:rPr>
              <a:t> </a:t>
            </a:r>
            <a:r>
              <a:rPr lang="en-US" sz="1100" dirty="0" err="1">
                <a:solidFill>
                  <a:schemeClr val="bg1"/>
                </a:solidFill>
                <a:latin typeface="微软雅黑" panose="020B0503020204020204" charset="-122"/>
                <a:ea typeface="微软雅黑" panose="020B0503020204020204" charset="-122"/>
                <a:cs typeface="+mn-ea"/>
                <a:sym typeface="+mn-lt"/>
              </a:rPr>
              <a:t>ut</a:t>
            </a:r>
            <a:r>
              <a:rPr lang="en-US" sz="1100" dirty="0">
                <a:solidFill>
                  <a:schemeClr val="bg1"/>
                </a:solidFill>
                <a:latin typeface="微软雅黑" panose="020B0503020204020204" charset="-122"/>
                <a:ea typeface="微软雅黑" panose="020B0503020204020204" charset="-122"/>
                <a:cs typeface="+mn-ea"/>
                <a:sym typeface="+mn-lt"/>
              </a:rPr>
              <a:t> </a:t>
            </a:r>
            <a:r>
              <a:rPr lang="en-US" sz="1100" dirty="0" err="1">
                <a:solidFill>
                  <a:schemeClr val="bg1"/>
                </a:solidFill>
                <a:latin typeface="微软雅黑" panose="020B0503020204020204" charset="-122"/>
                <a:ea typeface="微软雅黑" panose="020B0503020204020204" charset="-122"/>
                <a:cs typeface="+mn-ea"/>
                <a:sym typeface="+mn-lt"/>
              </a:rPr>
              <a:t>labore</a:t>
            </a:r>
            <a:r>
              <a:rPr lang="en-US" sz="1100" dirty="0">
                <a:solidFill>
                  <a:schemeClr val="bg1"/>
                </a:solidFill>
                <a:latin typeface="微软雅黑" panose="020B0503020204020204" charset="-122"/>
                <a:ea typeface="微软雅黑" panose="020B0503020204020204" charset="-122"/>
                <a:cs typeface="+mn-ea"/>
                <a:sym typeface="+mn-lt"/>
              </a:rPr>
              <a:t> et </a:t>
            </a:r>
            <a:r>
              <a:rPr lang="en-US" sz="1100" dirty="0" err="1">
                <a:solidFill>
                  <a:schemeClr val="bg1"/>
                </a:solidFill>
                <a:latin typeface="微软雅黑" panose="020B0503020204020204" charset="-122"/>
                <a:ea typeface="微软雅黑" panose="020B0503020204020204" charset="-122"/>
                <a:cs typeface="+mn-ea"/>
                <a:sym typeface="+mn-lt"/>
              </a:rPr>
              <a:t>dolore</a:t>
            </a:r>
            <a:r>
              <a:rPr lang="en-US" sz="1100" dirty="0">
                <a:solidFill>
                  <a:schemeClr val="bg1"/>
                </a:solidFill>
                <a:latin typeface="微软雅黑" panose="020B0503020204020204" charset="-122"/>
                <a:ea typeface="微软雅黑" panose="020B0503020204020204" charset="-122"/>
                <a:cs typeface="+mn-ea"/>
                <a:sym typeface="+mn-lt"/>
              </a:rPr>
              <a:t> magna </a:t>
            </a:r>
            <a:r>
              <a:rPr lang="en-US" sz="1100" dirty="0" err="1">
                <a:solidFill>
                  <a:schemeClr val="bg1"/>
                </a:solidFill>
                <a:latin typeface="微软雅黑" panose="020B0503020204020204" charset="-122"/>
                <a:ea typeface="微软雅黑" panose="020B0503020204020204" charset="-122"/>
                <a:cs typeface="+mn-ea"/>
                <a:sym typeface="+mn-lt"/>
              </a:rPr>
              <a:t>aliqua</a:t>
            </a:r>
            <a:r>
              <a:rPr lang="ru-RU" sz="1100" dirty="0">
                <a:solidFill>
                  <a:schemeClr val="bg1"/>
                </a:solidFill>
                <a:latin typeface="微软雅黑" panose="020B0503020204020204" charset="-122"/>
                <a:ea typeface="微软雅黑" panose="020B0503020204020204" charset="-122"/>
                <a:cs typeface="+mn-ea"/>
                <a:sym typeface="+mn-lt"/>
              </a:rPr>
              <a:t>.</a:t>
            </a:r>
            <a:endParaRPr lang="zh-CN" altLang="en-US" sz="1100" dirty="0">
              <a:solidFill>
                <a:schemeClr val="bg1"/>
              </a:solidFill>
              <a:latin typeface="微软雅黑" panose="020B0503020204020204" charset="-122"/>
              <a:ea typeface="微软雅黑" panose="020B0503020204020204" charset="-122"/>
            </a:endParaRPr>
          </a:p>
        </p:txBody>
      </p:sp>
      <p:sp>
        <p:nvSpPr>
          <p:cNvPr id="11" name="矩形 10"/>
          <p:cNvSpPr/>
          <p:nvPr/>
        </p:nvSpPr>
        <p:spPr>
          <a:xfrm>
            <a:off x="5811669" y="4913480"/>
            <a:ext cx="567080" cy="56753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7" tIns="60948" rIns="121897" bIns="60948" rtlCol="0" anchor="ctr"/>
          <a:lstStyle/>
          <a:p>
            <a:pPr algn="ctr"/>
            <a:r>
              <a:rPr lang="en-US" altLang="zh-CN" dirty="0">
                <a:solidFill>
                  <a:schemeClr val="bg1"/>
                </a:solidFill>
                <a:latin typeface="微软雅黑" panose="020B0503020204020204" charset="-122"/>
                <a:ea typeface="微软雅黑" panose="020B0503020204020204" charset="-122"/>
              </a:rPr>
              <a:t>04</a:t>
            </a:r>
            <a:endParaRPr lang="en-US" altLang="zh-CN" dirty="0">
              <a:solidFill>
                <a:schemeClr val="bg1"/>
              </a:solidFill>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randomBar dir="vert"/>
      </p:transition>
    </mc:Choice>
    <mc:Fallback>
      <p:transition spd="slow" advClick="0" advTm="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60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750"/>
                                        <p:tgtEl>
                                          <p:spTgt spid="3"/>
                                        </p:tgtEl>
                                      </p:cBhvr>
                                    </p:animEffect>
                                  </p:childTnLst>
                                </p:cTn>
                              </p:par>
                              <p:par>
                                <p:cTn id="8" presetID="53" presetClass="entr" presetSubtype="16" fill="hold" grpId="0" nodeType="withEffect">
                                  <p:stCondLst>
                                    <p:cond delay="140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fltVal val="0"/>
                                          </p:val>
                                        </p:tav>
                                        <p:tav tm="100000">
                                          <p:val>
                                            <p:strVal val="#ppt_w"/>
                                          </p:val>
                                        </p:tav>
                                      </p:tavLst>
                                    </p:anim>
                                    <p:anim calcmode="lin" valueType="num">
                                      <p:cBhvr>
                                        <p:cTn id="11" dur="500" fill="hold"/>
                                        <p:tgtEl>
                                          <p:spTgt spid="5"/>
                                        </p:tgtEl>
                                        <p:attrNameLst>
                                          <p:attrName>ppt_h</p:attrName>
                                        </p:attrNameLst>
                                      </p:cBhvr>
                                      <p:tavLst>
                                        <p:tav tm="0">
                                          <p:val>
                                            <p:fltVal val="0"/>
                                          </p:val>
                                        </p:tav>
                                        <p:tav tm="100000">
                                          <p:val>
                                            <p:strVal val="#ppt_h"/>
                                          </p:val>
                                        </p:tav>
                                      </p:tavLst>
                                    </p:anim>
                                    <p:animEffect transition="in" filter="fade">
                                      <p:cBhvr>
                                        <p:cTn id="12" dur="500"/>
                                        <p:tgtEl>
                                          <p:spTgt spid="5"/>
                                        </p:tgtEl>
                                      </p:cBhvr>
                                    </p:animEffect>
                                  </p:childTnLst>
                                </p:cTn>
                              </p:par>
                              <p:par>
                                <p:cTn id="13" presetID="2" presetClass="entr" presetSubtype="2" fill="hold" grpId="0" nodeType="withEffect">
                                  <p:stCondLst>
                                    <p:cond delay="14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par>
                                <p:cTn id="17" presetID="53" presetClass="entr" presetSubtype="16" fill="hold" grpId="0" nodeType="withEffect">
                                  <p:stCondLst>
                                    <p:cond delay="190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par>
                                <p:cTn id="22" presetID="2" presetClass="entr" presetSubtype="2" fill="hold" grpId="0" nodeType="withEffect">
                                  <p:stCondLst>
                                    <p:cond delay="190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1+#ppt_w/2"/>
                                          </p:val>
                                        </p:tav>
                                        <p:tav tm="100000">
                                          <p:val>
                                            <p:strVal val="#ppt_x"/>
                                          </p:val>
                                        </p:tav>
                                      </p:tavLst>
                                    </p:anim>
                                    <p:anim calcmode="lin" valueType="num">
                                      <p:cBhvr additive="base">
                                        <p:cTn id="25" dur="500" fill="hold"/>
                                        <p:tgtEl>
                                          <p:spTgt spid="6"/>
                                        </p:tgtEl>
                                        <p:attrNameLst>
                                          <p:attrName>ppt_y</p:attrName>
                                        </p:attrNameLst>
                                      </p:cBhvr>
                                      <p:tavLst>
                                        <p:tav tm="0">
                                          <p:val>
                                            <p:strVal val="#ppt_y"/>
                                          </p:val>
                                        </p:tav>
                                        <p:tav tm="100000">
                                          <p:val>
                                            <p:strVal val="#ppt_y"/>
                                          </p:val>
                                        </p:tav>
                                      </p:tavLst>
                                    </p:anim>
                                  </p:childTnLst>
                                </p:cTn>
                              </p:par>
                              <p:par>
                                <p:cTn id="26" presetID="53" presetClass="entr" presetSubtype="16" fill="hold" grpId="0" nodeType="withEffect">
                                  <p:stCondLst>
                                    <p:cond delay="240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transition="in" filter="fade">
                                      <p:cBhvr>
                                        <p:cTn id="30" dur="500"/>
                                        <p:tgtEl>
                                          <p:spTgt spid="9"/>
                                        </p:tgtEl>
                                      </p:cBhvr>
                                    </p:animEffect>
                                  </p:childTnLst>
                                </p:cTn>
                              </p:par>
                              <p:par>
                                <p:cTn id="31" presetID="2" presetClass="entr" presetSubtype="2" fill="hold" grpId="0" nodeType="withEffect">
                                  <p:stCondLst>
                                    <p:cond delay="240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1+#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par>
                                <p:cTn id="35" presetID="53" presetClass="entr" presetSubtype="16" fill="hold" grpId="0" nodeType="withEffect">
                                  <p:stCondLst>
                                    <p:cond delay="290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Effect transition="in" filter="fade">
                                      <p:cBhvr>
                                        <p:cTn id="39" dur="500"/>
                                        <p:tgtEl>
                                          <p:spTgt spid="11"/>
                                        </p:tgtEl>
                                      </p:cBhvr>
                                    </p:animEffect>
                                  </p:childTnLst>
                                </p:cTn>
                              </p:par>
                              <p:par>
                                <p:cTn id="40" presetID="2" presetClass="entr" presetSubtype="2" fill="hold" grpId="0" nodeType="withEffect">
                                  <p:stCondLst>
                                    <p:cond delay="290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1+#ppt_w/2"/>
                                          </p:val>
                                        </p:tav>
                                        <p:tav tm="100000">
                                          <p:val>
                                            <p:strVal val="#ppt_x"/>
                                          </p:val>
                                        </p:tav>
                                      </p:tavLst>
                                    </p:anim>
                                    <p:anim calcmode="lin" valueType="num">
                                      <p:cBhvr additive="base">
                                        <p:cTn id="43"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P spid="4" grpId="0"/>
      <p:bldP spid="5" grpId="0" animBg="1"/>
      <p:bldP spid="6" grpId="0"/>
      <p:bldP spid="7" grpId="0" animBg="1"/>
      <p:bldP spid="8" grpId="0"/>
      <p:bldP spid="9" grpId="0" animBg="1"/>
      <p:bldP spid="10" grpId="0"/>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内容占位符 6" descr="预览图_千图网_编号35352721"/>
          <p:cNvPicPr>
            <a:picLocks noChangeAspect="1"/>
          </p:cNvPicPr>
          <p:nvPr>
            <p:ph idx="1"/>
          </p:nvPr>
        </p:nvPicPr>
        <p:blipFill>
          <a:blip r:embed="rId1"/>
          <a:stretch>
            <a:fillRect/>
          </a:stretch>
        </p:blipFill>
        <p:spPr>
          <a:xfrm rot="5400000">
            <a:off x="2666365" y="-2667000"/>
            <a:ext cx="6859270" cy="12192635"/>
          </a:xfrm>
          <a:prstGeom prst="rect">
            <a:avLst/>
          </a:prstGeom>
        </p:spPr>
      </p:pic>
      <p:sp>
        <p:nvSpPr>
          <p:cNvPr id="9" name="矩形 8"/>
          <p:cNvSpPr/>
          <p:nvPr/>
        </p:nvSpPr>
        <p:spPr>
          <a:xfrm>
            <a:off x="4282108" y="2596323"/>
            <a:ext cx="4594003" cy="907415"/>
          </a:xfrm>
          <a:prstGeom prst="rect">
            <a:avLst/>
          </a:prstGeom>
        </p:spPr>
        <p:txBody>
          <a:bodyPr wrap="square" lIns="0" tIns="0" rIns="0" bIns="0">
            <a:spAutoFit/>
          </a:bodyPr>
          <a:lstStyle/>
          <a:p>
            <a:r>
              <a:rPr lang="zh-CN" altLang="en-US" sz="5900" b="1" dirty="0">
                <a:solidFill>
                  <a:schemeClr val="bg1"/>
                </a:solidFill>
                <a:latin typeface="Arial" panose="020B0604020202020204"/>
                <a:ea typeface="微软雅黑" panose="020B0503020204020204" charset="-122"/>
                <a:cs typeface="+mn-ea"/>
                <a:sym typeface="Arial" panose="020B0604020202020204"/>
              </a:rPr>
              <a:t>输入标题内容</a:t>
            </a:r>
            <a:endParaRPr lang="zh-CN" altLang="en-US" sz="5900" b="1" dirty="0">
              <a:solidFill>
                <a:schemeClr val="bg1"/>
              </a:solidFill>
              <a:latin typeface="Arial" panose="020B0604020202020204"/>
              <a:ea typeface="微软雅黑" panose="020B0503020204020204" charset="-122"/>
              <a:cs typeface="+mn-ea"/>
              <a:sym typeface="Arial" panose="020B0604020202020204"/>
            </a:endParaRPr>
          </a:p>
        </p:txBody>
      </p:sp>
      <p:sp>
        <p:nvSpPr>
          <p:cNvPr id="10" name="TextBox 11"/>
          <p:cNvSpPr txBox="1"/>
          <p:nvPr/>
        </p:nvSpPr>
        <p:spPr>
          <a:xfrm>
            <a:off x="4286174" y="3659976"/>
            <a:ext cx="1964347" cy="389920"/>
          </a:xfrm>
          <a:prstGeom prst="rect">
            <a:avLst/>
          </a:prstGeom>
          <a:noFill/>
        </p:spPr>
        <p:txBody>
          <a:bodyPr wrap="none" lIns="121898" tIns="60948" rIns="121898" bIns="60948" rtlCol="0">
            <a:spAutoFit/>
          </a:bodyPr>
          <a:lstStyle/>
          <a:p>
            <a:pPr marL="381000" lvl="1" indent="-381000">
              <a:buFont typeface="Wingdings" panose="05000000000000000000" pitchFamily="2" charset="2"/>
              <a:buChar char="ü"/>
            </a:pPr>
            <a:r>
              <a:rPr lang="zh-CN" altLang="en-US" sz="1700" dirty="0">
                <a:solidFill>
                  <a:schemeClr val="bg1"/>
                </a:solidFill>
                <a:latin typeface="Arial" panose="020B0604020202020204"/>
                <a:ea typeface="微软雅黑" panose="020B0503020204020204" charset="-122"/>
                <a:cs typeface="+mn-ea"/>
                <a:sym typeface="Arial" panose="020B0604020202020204"/>
              </a:rPr>
              <a:t>添加标题文字</a:t>
            </a:r>
            <a:endParaRPr lang="zh-CN" altLang="en-US" sz="1700" dirty="0">
              <a:solidFill>
                <a:schemeClr val="bg1"/>
              </a:solidFill>
              <a:latin typeface="Arial" panose="020B0604020202020204"/>
              <a:ea typeface="微软雅黑" panose="020B0503020204020204" charset="-122"/>
              <a:cs typeface="+mn-ea"/>
              <a:sym typeface="Arial" panose="020B0604020202020204"/>
            </a:endParaRPr>
          </a:p>
        </p:txBody>
      </p:sp>
      <p:sp>
        <p:nvSpPr>
          <p:cNvPr id="11" name="TextBox 11"/>
          <p:cNvSpPr txBox="1"/>
          <p:nvPr/>
        </p:nvSpPr>
        <p:spPr>
          <a:xfrm>
            <a:off x="6571963" y="3659976"/>
            <a:ext cx="1964347" cy="389920"/>
          </a:xfrm>
          <a:prstGeom prst="rect">
            <a:avLst/>
          </a:prstGeom>
          <a:noFill/>
        </p:spPr>
        <p:txBody>
          <a:bodyPr wrap="none" lIns="121898" tIns="60948" rIns="121898" bIns="60948" rtlCol="0">
            <a:spAutoFit/>
          </a:bodyPr>
          <a:lstStyle/>
          <a:p>
            <a:pPr marL="381000" lvl="1" indent="-381000">
              <a:buFont typeface="Wingdings" panose="05000000000000000000" pitchFamily="2" charset="2"/>
              <a:buChar char="ü"/>
            </a:pPr>
            <a:r>
              <a:rPr lang="zh-CN" altLang="en-US" sz="1700" dirty="0">
                <a:solidFill>
                  <a:schemeClr val="bg1"/>
                </a:solidFill>
                <a:latin typeface="Arial" panose="020B0604020202020204"/>
                <a:ea typeface="微软雅黑" panose="020B0503020204020204" charset="-122"/>
                <a:cs typeface="+mn-ea"/>
                <a:sym typeface="Arial" panose="020B0604020202020204"/>
              </a:rPr>
              <a:t>添加标题文字</a:t>
            </a:r>
            <a:endParaRPr lang="zh-CN" altLang="en-US" sz="1700" dirty="0">
              <a:solidFill>
                <a:schemeClr val="bg1"/>
              </a:solidFill>
              <a:latin typeface="Arial" panose="020B0604020202020204"/>
              <a:ea typeface="微软雅黑" panose="020B0503020204020204" charset="-122"/>
              <a:cs typeface="+mn-ea"/>
              <a:sym typeface="Arial" panose="020B0604020202020204"/>
            </a:endParaRPr>
          </a:p>
        </p:txBody>
      </p:sp>
      <p:sp>
        <p:nvSpPr>
          <p:cNvPr id="12" name="TextBox 11"/>
          <p:cNvSpPr txBox="1"/>
          <p:nvPr/>
        </p:nvSpPr>
        <p:spPr>
          <a:xfrm>
            <a:off x="4286174" y="4173993"/>
            <a:ext cx="1964347" cy="389920"/>
          </a:xfrm>
          <a:prstGeom prst="rect">
            <a:avLst/>
          </a:prstGeom>
          <a:noFill/>
        </p:spPr>
        <p:txBody>
          <a:bodyPr wrap="none" lIns="121898" tIns="60948" rIns="121898" bIns="60948" rtlCol="0">
            <a:spAutoFit/>
          </a:bodyPr>
          <a:lstStyle/>
          <a:p>
            <a:pPr marL="381000" lvl="1" indent="-381000">
              <a:buFont typeface="Wingdings" panose="05000000000000000000" pitchFamily="2" charset="2"/>
              <a:buChar char="ü"/>
            </a:pPr>
            <a:r>
              <a:rPr lang="zh-CN" altLang="en-US" sz="1700" dirty="0">
                <a:solidFill>
                  <a:schemeClr val="bg1"/>
                </a:solidFill>
                <a:latin typeface="Arial" panose="020B0604020202020204"/>
                <a:ea typeface="微软雅黑" panose="020B0503020204020204" charset="-122"/>
                <a:cs typeface="+mn-ea"/>
                <a:sym typeface="Arial" panose="020B0604020202020204"/>
              </a:rPr>
              <a:t>添加标题文字</a:t>
            </a:r>
            <a:endParaRPr lang="zh-CN" altLang="en-US" sz="1700" dirty="0">
              <a:solidFill>
                <a:schemeClr val="bg1"/>
              </a:solidFill>
              <a:latin typeface="Arial" panose="020B0604020202020204"/>
              <a:ea typeface="微软雅黑" panose="020B0503020204020204" charset="-122"/>
              <a:cs typeface="+mn-ea"/>
              <a:sym typeface="Arial" panose="020B0604020202020204"/>
            </a:endParaRPr>
          </a:p>
        </p:txBody>
      </p:sp>
      <p:sp>
        <p:nvSpPr>
          <p:cNvPr id="13" name="TextBox 11"/>
          <p:cNvSpPr txBox="1"/>
          <p:nvPr/>
        </p:nvSpPr>
        <p:spPr>
          <a:xfrm>
            <a:off x="6571963" y="4173993"/>
            <a:ext cx="1964347" cy="389920"/>
          </a:xfrm>
          <a:prstGeom prst="rect">
            <a:avLst/>
          </a:prstGeom>
          <a:noFill/>
        </p:spPr>
        <p:txBody>
          <a:bodyPr wrap="none" lIns="121898" tIns="60948" rIns="121898" bIns="60948" rtlCol="0">
            <a:spAutoFit/>
          </a:bodyPr>
          <a:lstStyle/>
          <a:p>
            <a:pPr marL="381000" lvl="1" indent="-381000">
              <a:buFont typeface="Wingdings" panose="05000000000000000000" pitchFamily="2" charset="2"/>
              <a:buChar char="ü"/>
            </a:pPr>
            <a:r>
              <a:rPr lang="zh-CN" altLang="en-US" sz="1700" dirty="0">
                <a:solidFill>
                  <a:schemeClr val="bg1"/>
                </a:solidFill>
                <a:latin typeface="Arial" panose="020B0604020202020204"/>
                <a:ea typeface="微软雅黑" panose="020B0503020204020204" charset="-122"/>
                <a:cs typeface="+mn-ea"/>
                <a:sym typeface="Arial" panose="020B0604020202020204"/>
              </a:rPr>
              <a:t>添加标题文字</a:t>
            </a:r>
            <a:endParaRPr lang="zh-CN" altLang="en-US" sz="1700" dirty="0">
              <a:solidFill>
                <a:schemeClr val="bg1"/>
              </a:solidFill>
              <a:latin typeface="Arial" panose="020B0604020202020204"/>
              <a:ea typeface="微软雅黑" panose="020B0503020204020204" charset="-122"/>
              <a:cs typeface="+mn-ea"/>
              <a:sym typeface="Arial" panose="020B0604020202020204"/>
            </a:endParaRPr>
          </a:p>
        </p:txBody>
      </p:sp>
      <p:sp>
        <p:nvSpPr>
          <p:cNvPr id="14" name="MH_Number_1"/>
          <p:cNvSpPr/>
          <p:nvPr>
            <p:custDataLst>
              <p:tags r:id="rId2"/>
            </p:custDataLst>
          </p:nvPr>
        </p:nvSpPr>
        <p:spPr>
          <a:xfrm>
            <a:off x="2639275" y="2596612"/>
            <a:ext cx="1642715" cy="1643310"/>
          </a:xfrm>
          <a:prstGeom prst="ellipse">
            <a:avLst/>
          </a:prstGeom>
          <a:noFill/>
          <a:ln w="28575">
            <a:noFill/>
          </a:ln>
          <a:effectLst>
            <a:outerShdw blurRad="203200" dist="1143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8000" b="1" dirty="0">
                <a:solidFill>
                  <a:schemeClr val="bg1"/>
                </a:solidFill>
                <a:latin typeface="Agency FB" pitchFamily="34" charset="0"/>
                <a:ea typeface="微软雅黑" panose="020B0503020204020204" charset="-122"/>
                <a:cs typeface="Times New Roman" panose="02020603050405020304" pitchFamily="18" charset="0"/>
                <a:sym typeface="Arial" panose="020B0604020202020204"/>
              </a:rPr>
              <a:t>3</a:t>
            </a:r>
            <a:endParaRPr lang="zh-CN" altLang="en-US" sz="8000" b="1" dirty="0">
              <a:solidFill>
                <a:schemeClr val="bg1"/>
              </a:solidFill>
              <a:latin typeface="Agency FB" pitchFamily="34" charset="0"/>
              <a:ea typeface="微软雅黑" panose="020B0503020204020204" charset="-122"/>
              <a:cs typeface="Times New Roman" panose="02020603050405020304" pitchFamily="18" charset="0"/>
              <a:sym typeface="Arial" panose="020B0604020202020204"/>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randomBar dir="vert"/>
      </p:transition>
    </mc:Choice>
    <mc:Fallback>
      <p:transition spd="slow" advClick="0" advTm="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32"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strVal val="4*#ppt_w"/>
                                          </p:val>
                                        </p:tav>
                                        <p:tav tm="100000">
                                          <p:val>
                                            <p:strVal val="#ppt_w"/>
                                          </p:val>
                                        </p:tav>
                                      </p:tavLst>
                                    </p:anim>
                                    <p:anim calcmode="lin" valueType="num">
                                      <p:cBhvr>
                                        <p:cTn id="15" dur="500" fill="hold"/>
                                        <p:tgtEl>
                                          <p:spTgt spid="9"/>
                                        </p:tgtEl>
                                        <p:attrNameLst>
                                          <p:attrName>ppt_h</p:attrName>
                                        </p:attrNameLst>
                                      </p:cBhvr>
                                      <p:tavLst>
                                        <p:tav tm="0">
                                          <p:val>
                                            <p:strVal val="4*#ppt_h"/>
                                          </p:val>
                                        </p:tav>
                                        <p:tav tm="100000">
                                          <p:val>
                                            <p:strVal val="#ppt_h"/>
                                          </p:val>
                                        </p:tav>
                                      </p:tavLst>
                                    </p:anim>
                                  </p:childTnLst>
                                </p:cTn>
                              </p:par>
                            </p:childTnLst>
                          </p:cTn>
                        </p:par>
                        <p:par>
                          <p:cTn id="16" fill="hold">
                            <p:stCondLst>
                              <p:cond delay="500"/>
                            </p:stCondLst>
                            <p:childTnLst>
                              <p:par>
                                <p:cTn id="17" presetID="12" presetClass="entr" presetSubtype="8"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p:tgtEl>
                                          <p:spTgt spid="10"/>
                                        </p:tgtEl>
                                        <p:attrNameLst>
                                          <p:attrName>ppt_x</p:attrName>
                                        </p:attrNameLst>
                                      </p:cBhvr>
                                      <p:tavLst>
                                        <p:tav tm="0">
                                          <p:val>
                                            <p:strVal val="#ppt_x-#ppt_w*1.125000"/>
                                          </p:val>
                                        </p:tav>
                                        <p:tav tm="100000">
                                          <p:val>
                                            <p:strVal val="#ppt_x"/>
                                          </p:val>
                                        </p:tav>
                                      </p:tavLst>
                                    </p:anim>
                                    <p:animEffect transition="in" filter="wipe(right)">
                                      <p:cBhvr>
                                        <p:cTn id="20" dur="500"/>
                                        <p:tgtEl>
                                          <p:spTgt spid="10"/>
                                        </p:tgtEl>
                                      </p:cBhvr>
                                    </p:animEffect>
                                  </p:childTnLst>
                                </p:cTn>
                              </p:par>
                            </p:childTnLst>
                          </p:cTn>
                        </p:par>
                        <p:par>
                          <p:cTn id="21" fill="hold">
                            <p:stCondLst>
                              <p:cond delay="1000"/>
                            </p:stCondLst>
                            <p:childTnLst>
                              <p:par>
                                <p:cTn id="22" presetID="12" presetClass="entr" presetSubtype="8"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p:tgtEl>
                                          <p:spTgt spid="11"/>
                                        </p:tgtEl>
                                        <p:attrNameLst>
                                          <p:attrName>ppt_x</p:attrName>
                                        </p:attrNameLst>
                                      </p:cBhvr>
                                      <p:tavLst>
                                        <p:tav tm="0">
                                          <p:val>
                                            <p:strVal val="#ppt_x-#ppt_w*1.125000"/>
                                          </p:val>
                                        </p:tav>
                                        <p:tav tm="100000">
                                          <p:val>
                                            <p:strVal val="#ppt_x"/>
                                          </p:val>
                                        </p:tav>
                                      </p:tavLst>
                                    </p:anim>
                                    <p:animEffect transition="in" filter="wipe(right)">
                                      <p:cBhvr>
                                        <p:cTn id="25" dur="500"/>
                                        <p:tgtEl>
                                          <p:spTgt spid="11"/>
                                        </p:tgtEl>
                                      </p:cBhvr>
                                    </p:animEffect>
                                  </p:childTnLst>
                                </p:cTn>
                              </p:par>
                            </p:childTnLst>
                          </p:cTn>
                        </p:par>
                        <p:par>
                          <p:cTn id="26" fill="hold">
                            <p:stCondLst>
                              <p:cond delay="1500"/>
                            </p:stCondLst>
                            <p:childTnLst>
                              <p:par>
                                <p:cTn id="27" presetID="12" presetClass="entr" presetSubtype="8"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p:tgtEl>
                                          <p:spTgt spid="12"/>
                                        </p:tgtEl>
                                        <p:attrNameLst>
                                          <p:attrName>ppt_x</p:attrName>
                                        </p:attrNameLst>
                                      </p:cBhvr>
                                      <p:tavLst>
                                        <p:tav tm="0">
                                          <p:val>
                                            <p:strVal val="#ppt_x-#ppt_w*1.125000"/>
                                          </p:val>
                                        </p:tav>
                                        <p:tav tm="100000">
                                          <p:val>
                                            <p:strVal val="#ppt_x"/>
                                          </p:val>
                                        </p:tav>
                                      </p:tavLst>
                                    </p:anim>
                                    <p:animEffect transition="in" filter="wipe(right)">
                                      <p:cBhvr>
                                        <p:cTn id="30" dur="500"/>
                                        <p:tgtEl>
                                          <p:spTgt spid="12"/>
                                        </p:tgtEl>
                                      </p:cBhvr>
                                    </p:animEffect>
                                  </p:childTnLst>
                                </p:cTn>
                              </p:par>
                            </p:childTnLst>
                          </p:cTn>
                        </p:par>
                        <p:par>
                          <p:cTn id="31" fill="hold">
                            <p:stCondLst>
                              <p:cond delay="2000"/>
                            </p:stCondLst>
                            <p:childTnLst>
                              <p:par>
                                <p:cTn id="32" presetID="12" presetClass="entr" presetSubtype="8"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p:tgtEl>
                                          <p:spTgt spid="13"/>
                                        </p:tgtEl>
                                        <p:attrNameLst>
                                          <p:attrName>ppt_x</p:attrName>
                                        </p:attrNameLst>
                                      </p:cBhvr>
                                      <p:tavLst>
                                        <p:tav tm="0">
                                          <p:val>
                                            <p:strVal val="#ppt_x-#ppt_w*1.125000"/>
                                          </p:val>
                                        </p:tav>
                                        <p:tav tm="100000">
                                          <p:val>
                                            <p:strVal val="#ppt_x"/>
                                          </p:val>
                                        </p:tav>
                                      </p:tavLst>
                                    </p:anim>
                                    <p:animEffect transition="in" filter="wipe(right)">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761706" y="634899"/>
            <a:ext cx="2902857" cy="523220"/>
          </a:xfrm>
          <a:prstGeom prst="rect">
            <a:avLst/>
          </a:prstGeom>
          <a:noFill/>
        </p:spPr>
        <p:txBody>
          <a:bodyPr wrap="square" rtlCol="0">
            <a:spAutoFit/>
          </a:bodyPr>
          <a:lstStyle/>
          <a:p>
            <a:r>
              <a:rPr lang="zh-CN" altLang="en-US" sz="2800" dirty="0">
                <a:solidFill>
                  <a:schemeClr val="bg1"/>
                </a:solidFill>
                <a:latin typeface="Arial" panose="020B0604020202020204"/>
                <a:ea typeface="微软雅黑" panose="020B0503020204020204" charset="-122"/>
                <a:sym typeface="Arial" panose="020B0604020202020204"/>
              </a:rPr>
              <a:t>请输入标题内容</a:t>
            </a:r>
            <a:endParaRPr lang="zh-CN" altLang="en-US" sz="2800" dirty="0">
              <a:solidFill>
                <a:schemeClr val="bg1"/>
              </a:solidFill>
              <a:latin typeface="Arial" panose="020B0604020202020204"/>
              <a:ea typeface="微软雅黑" panose="020B0503020204020204" charset="-122"/>
              <a:sym typeface="Arial" panose="020B0604020202020204"/>
            </a:endParaRPr>
          </a:p>
        </p:txBody>
      </p:sp>
      <p:sp>
        <p:nvSpPr>
          <p:cNvPr id="3" name="TextBox 29"/>
          <p:cNvSpPr txBox="1"/>
          <p:nvPr/>
        </p:nvSpPr>
        <p:spPr>
          <a:xfrm>
            <a:off x="719309" y="2033693"/>
            <a:ext cx="2234456" cy="1938655"/>
          </a:xfrm>
          <a:prstGeom prst="rect">
            <a:avLst/>
          </a:prstGeom>
          <a:noFill/>
        </p:spPr>
        <p:txBody>
          <a:bodyPr wrap="square" lIns="0" tIns="0" rIns="0" bIns="0" rtlCol="0">
            <a:spAutoFit/>
          </a:bodyPr>
          <a:lstStyle/>
          <a:p>
            <a:pPr defTabSz="240030">
              <a:lnSpc>
                <a:spcPct val="150000"/>
              </a:lnSpc>
            </a:pPr>
            <a:r>
              <a:rPr lang="en-US" sz="1400" dirty="0">
                <a:solidFill>
                  <a:schemeClr val="bg1"/>
                </a:solidFill>
                <a:latin typeface="微软雅黑" panose="020B0503020204020204" charset="-122"/>
                <a:ea typeface="微软雅黑" panose="020B0503020204020204" charset="-122"/>
                <a:cs typeface="+mn-ea"/>
                <a:sym typeface="+mn-lt"/>
              </a:rPr>
              <a:t>Lorem ipsum dolor sit </a:t>
            </a:r>
            <a:r>
              <a:rPr lang="en-US" sz="1400" dirty="0" err="1">
                <a:solidFill>
                  <a:schemeClr val="bg1"/>
                </a:solidFill>
                <a:latin typeface="微软雅黑" panose="020B0503020204020204" charset="-122"/>
                <a:ea typeface="微软雅黑" panose="020B0503020204020204" charset="-122"/>
                <a:cs typeface="+mn-ea"/>
                <a:sym typeface="+mn-lt"/>
              </a:rPr>
              <a:t>amet</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consectetur</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adipiscing</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elit</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sed</a:t>
            </a:r>
            <a:r>
              <a:rPr lang="en-US" sz="1400" dirty="0">
                <a:solidFill>
                  <a:schemeClr val="bg1"/>
                </a:solidFill>
                <a:latin typeface="微软雅黑" panose="020B0503020204020204" charset="-122"/>
                <a:ea typeface="微软雅黑" panose="020B0503020204020204" charset="-122"/>
                <a:cs typeface="+mn-ea"/>
                <a:sym typeface="+mn-lt"/>
              </a:rPr>
              <a:t> do </a:t>
            </a:r>
            <a:r>
              <a:rPr lang="en-US" sz="1400" dirty="0" err="1">
                <a:solidFill>
                  <a:schemeClr val="bg1"/>
                </a:solidFill>
                <a:latin typeface="微软雅黑" panose="020B0503020204020204" charset="-122"/>
                <a:ea typeface="微软雅黑" panose="020B0503020204020204" charset="-122"/>
                <a:cs typeface="+mn-ea"/>
                <a:sym typeface="+mn-lt"/>
              </a:rPr>
              <a:t>eiusmod</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tempor</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incididunt</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ut</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labore</a:t>
            </a:r>
            <a:r>
              <a:rPr lang="en-US" sz="1400" dirty="0">
                <a:solidFill>
                  <a:schemeClr val="bg1"/>
                </a:solidFill>
                <a:latin typeface="微软雅黑" panose="020B0503020204020204" charset="-122"/>
                <a:ea typeface="微软雅黑" panose="020B0503020204020204" charset="-122"/>
                <a:cs typeface="+mn-ea"/>
                <a:sym typeface="+mn-lt"/>
              </a:rPr>
              <a:t> et </a:t>
            </a:r>
            <a:r>
              <a:rPr lang="en-US" sz="1400" dirty="0" err="1">
                <a:solidFill>
                  <a:schemeClr val="bg1"/>
                </a:solidFill>
                <a:latin typeface="微软雅黑" panose="020B0503020204020204" charset="-122"/>
                <a:ea typeface="微软雅黑" panose="020B0503020204020204" charset="-122"/>
                <a:cs typeface="+mn-ea"/>
                <a:sym typeface="+mn-lt"/>
              </a:rPr>
              <a:t>dolore</a:t>
            </a:r>
            <a:r>
              <a:rPr lang="en-US" sz="1400" dirty="0">
                <a:solidFill>
                  <a:schemeClr val="bg1"/>
                </a:solidFill>
                <a:latin typeface="微软雅黑" panose="020B0503020204020204" charset="-122"/>
                <a:ea typeface="微软雅黑" panose="020B0503020204020204" charset="-122"/>
                <a:cs typeface="+mn-ea"/>
                <a:sym typeface="+mn-lt"/>
              </a:rPr>
              <a:t> magna </a:t>
            </a:r>
            <a:r>
              <a:rPr lang="en-US" sz="1400" dirty="0" err="1">
                <a:solidFill>
                  <a:schemeClr val="bg1"/>
                </a:solidFill>
                <a:latin typeface="微软雅黑" panose="020B0503020204020204" charset="-122"/>
                <a:ea typeface="微软雅黑" panose="020B0503020204020204" charset="-122"/>
                <a:cs typeface="+mn-ea"/>
                <a:sym typeface="+mn-lt"/>
              </a:rPr>
              <a:t>aliqua</a:t>
            </a:r>
            <a:r>
              <a:rPr lang="ru-RU" sz="1400" dirty="0">
                <a:solidFill>
                  <a:schemeClr val="bg1"/>
                </a:solidFill>
                <a:latin typeface="微软雅黑" panose="020B0503020204020204" charset="-122"/>
                <a:ea typeface="微软雅黑" panose="020B0503020204020204" charset="-122"/>
                <a:cs typeface="+mn-ea"/>
                <a:sym typeface="+mn-lt"/>
              </a:rPr>
              <a:t>.</a:t>
            </a:r>
            <a:endParaRPr lang="en-US" altLang="zh-CN" sz="1400" dirty="0">
              <a:solidFill>
                <a:schemeClr val="bg1"/>
              </a:solidFill>
              <a:latin typeface="微软雅黑" panose="020B0503020204020204" charset="-122"/>
              <a:ea typeface="微软雅黑" panose="020B0503020204020204" charset="-122"/>
            </a:endParaRPr>
          </a:p>
        </p:txBody>
      </p:sp>
      <p:sp>
        <p:nvSpPr>
          <p:cNvPr id="4" name="TextBox 29"/>
          <p:cNvSpPr txBox="1"/>
          <p:nvPr/>
        </p:nvSpPr>
        <p:spPr>
          <a:xfrm>
            <a:off x="9206100" y="2155694"/>
            <a:ext cx="2246833" cy="1938655"/>
          </a:xfrm>
          <a:prstGeom prst="rect">
            <a:avLst/>
          </a:prstGeom>
          <a:noFill/>
        </p:spPr>
        <p:txBody>
          <a:bodyPr wrap="square" lIns="0" tIns="0" rIns="0" bIns="0" rtlCol="0">
            <a:spAutoFit/>
          </a:bodyPr>
          <a:lstStyle/>
          <a:p>
            <a:pPr defTabSz="240030">
              <a:lnSpc>
                <a:spcPct val="150000"/>
              </a:lnSpc>
            </a:pPr>
            <a:r>
              <a:rPr lang="en-US" sz="1400" dirty="0">
                <a:solidFill>
                  <a:schemeClr val="bg1"/>
                </a:solidFill>
                <a:latin typeface="微软雅黑" panose="020B0503020204020204" charset="-122"/>
                <a:ea typeface="微软雅黑" panose="020B0503020204020204" charset="-122"/>
                <a:cs typeface="+mn-ea"/>
                <a:sym typeface="+mn-lt"/>
              </a:rPr>
              <a:t>Lorem ipsum dolor sit </a:t>
            </a:r>
            <a:r>
              <a:rPr lang="en-US" sz="1400" dirty="0" err="1">
                <a:solidFill>
                  <a:schemeClr val="bg1"/>
                </a:solidFill>
                <a:latin typeface="微软雅黑" panose="020B0503020204020204" charset="-122"/>
                <a:ea typeface="微软雅黑" panose="020B0503020204020204" charset="-122"/>
                <a:cs typeface="+mn-ea"/>
                <a:sym typeface="+mn-lt"/>
              </a:rPr>
              <a:t>amet</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consectetur</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adipiscing</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elit</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sed</a:t>
            </a:r>
            <a:r>
              <a:rPr lang="en-US" sz="1400" dirty="0">
                <a:solidFill>
                  <a:schemeClr val="bg1"/>
                </a:solidFill>
                <a:latin typeface="微软雅黑" panose="020B0503020204020204" charset="-122"/>
                <a:ea typeface="微软雅黑" panose="020B0503020204020204" charset="-122"/>
                <a:cs typeface="+mn-ea"/>
                <a:sym typeface="+mn-lt"/>
              </a:rPr>
              <a:t> do </a:t>
            </a:r>
            <a:r>
              <a:rPr lang="en-US" sz="1400" dirty="0" err="1">
                <a:solidFill>
                  <a:schemeClr val="bg1"/>
                </a:solidFill>
                <a:latin typeface="微软雅黑" panose="020B0503020204020204" charset="-122"/>
                <a:ea typeface="微软雅黑" panose="020B0503020204020204" charset="-122"/>
                <a:cs typeface="+mn-ea"/>
                <a:sym typeface="+mn-lt"/>
              </a:rPr>
              <a:t>eiusmod</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tempor</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incididunt</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ut</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labore</a:t>
            </a:r>
            <a:r>
              <a:rPr lang="en-US" sz="1400" dirty="0">
                <a:solidFill>
                  <a:schemeClr val="bg1"/>
                </a:solidFill>
                <a:latin typeface="微软雅黑" panose="020B0503020204020204" charset="-122"/>
                <a:ea typeface="微软雅黑" panose="020B0503020204020204" charset="-122"/>
                <a:cs typeface="+mn-ea"/>
                <a:sym typeface="+mn-lt"/>
              </a:rPr>
              <a:t> et </a:t>
            </a:r>
            <a:r>
              <a:rPr lang="en-US" sz="1400" dirty="0" err="1">
                <a:solidFill>
                  <a:schemeClr val="bg1"/>
                </a:solidFill>
                <a:latin typeface="微软雅黑" panose="020B0503020204020204" charset="-122"/>
                <a:ea typeface="微软雅黑" panose="020B0503020204020204" charset="-122"/>
                <a:cs typeface="+mn-ea"/>
                <a:sym typeface="+mn-lt"/>
              </a:rPr>
              <a:t>dolore</a:t>
            </a:r>
            <a:r>
              <a:rPr lang="en-US" sz="1400" dirty="0">
                <a:solidFill>
                  <a:schemeClr val="bg1"/>
                </a:solidFill>
                <a:latin typeface="微软雅黑" panose="020B0503020204020204" charset="-122"/>
                <a:ea typeface="微软雅黑" panose="020B0503020204020204" charset="-122"/>
                <a:cs typeface="+mn-ea"/>
                <a:sym typeface="+mn-lt"/>
              </a:rPr>
              <a:t> magna </a:t>
            </a:r>
            <a:r>
              <a:rPr lang="en-US" sz="1400" dirty="0" err="1">
                <a:solidFill>
                  <a:schemeClr val="bg1"/>
                </a:solidFill>
                <a:latin typeface="微软雅黑" panose="020B0503020204020204" charset="-122"/>
                <a:ea typeface="微软雅黑" panose="020B0503020204020204" charset="-122"/>
                <a:cs typeface="+mn-ea"/>
                <a:sym typeface="+mn-lt"/>
              </a:rPr>
              <a:t>aliqua</a:t>
            </a:r>
            <a:r>
              <a:rPr lang="ru-RU" sz="1400" dirty="0">
                <a:solidFill>
                  <a:schemeClr val="bg1"/>
                </a:solidFill>
                <a:latin typeface="微软雅黑" panose="020B0503020204020204" charset="-122"/>
                <a:ea typeface="微软雅黑" panose="020B0503020204020204" charset="-122"/>
                <a:cs typeface="+mn-ea"/>
                <a:sym typeface="+mn-lt"/>
              </a:rPr>
              <a:t>.</a:t>
            </a:r>
            <a:endParaRPr lang="en-US" altLang="zh-CN" sz="1400" dirty="0">
              <a:solidFill>
                <a:schemeClr val="bg1"/>
              </a:solidFill>
              <a:latin typeface="微软雅黑" panose="020B0503020204020204" charset="-122"/>
              <a:ea typeface="微软雅黑" panose="020B0503020204020204" charset="-122"/>
            </a:endParaRPr>
          </a:p>
        </p:txBody>
      </p:sp>
      <p:sp>
        <p:nvSpPr>
          <p:cNvPr id="5" name="TextBox 29"/>
          <p:cNvSpPr txBox="1"/>
          <p:nvPr/>
        </p:nvSpPr>
        <p:spPr>
          <a:xfrm>
            <a:off x="719309" y="4385575"/>
            <a:ext cx="2234456" cy="1938655"/>
          </a:xfrm>
          <a:prstGeom prst="rect">
            <a:avLst/>
          </a:prstGeom>
          <a:noFill/>
        </p:spPr>
        <p:txBody>
          <a:bodyPr wrap="square" lIns="0" tIns="0" rIns="0" bIns="0" rtlCol="0">
            <a:spAutoFit/>
          </a:bodyPr>
          <a:lstStyle/>
          <a:p>
            <a:pPr defTabSz="240030">
              <a:lnSpc>
                <a:spcPct val="150000"/>
              </a:lnSpc>
            </a:pPr>
            <a:r>
              <a:rPr lang="en-US" sz="1400" dirty="0">
                <a:solidFill>
                  <a:schemeClr val="bg1"/>
                </a:solidFill>
                <a:latin typeface="微软雅黑" panose="020B0503020204020204" charset="-122"/>
                <a:ea typeface="微软雅黑" panose="020B0503020204020204" charset="-122"/>
                <a:cs typeface="+mn-ea"/>
                <a:sym typeface="+mn-lt"/>
              </a:rPr>
              <a:t>Lorem ipsum dolor sit </a:t>
            </a:r>
            <a:r>
              <a:rPr lang="en-US" sz="1400" dirty="0" err="1">
                <a:solidFill>
                  <a:schemeClr val="bg1"/>
                </a:solidFill>
                <a:latin typeface="微软雅黑" panose="020B0503020204020204" charset="-122"/>
                <a:ea typeface="微软雅黑" panose="020B0503020204020204" charset="-122"/>
                <a:cs typeface="+mn-ea"/>
                <a:sym typeface="+mn-lt"/>
              </a:rPr>
              <a:t>amet</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consectetur</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adipiscing</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elit</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sed</a:t>
            </a:r>
            <a:r>
              <a:rPr lang="en-US" sz="1400" dirty="0">
                <a:solidFill>
                  <a:schemeClr val="bg1"/>
                </a:solidFill>
                <a:latin typeface="微软雅黑" panose="020B0503020204020204" charset="-122"/>
                <a:ea typeface="微软雅黑" panose="020B0503020204020204" charset="-122"/>
                <a:cs typeface="+mn-ea"/>
                <a:sym typeface="+mn-lt"/>
              </a:rPr>
              <a:t> do </a:t>
            </a:r>
            <a:r>
              <a:rPr lang="en-US" sz="1400" dirty="0" err="1">
                <a:solidFill>
                  <a:schemeClr val="bg1"/>
                </a:solidFill>
                <a:latin typeface="微软雅黑" panose="020B0503020204020204" charset="-122"/>
                <a:ea typeface="微软雅黑" panose="020B0503020204020204" charset="-122"/>
                <a:cs typeface="+mn-ea"/>
                <a:sym typeface="+mn-lt"/>
              </a:rPr>
              <a:t>eiusmod</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tempor</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incididunt</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ut</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labore</a:t>
            </a:r>
            <a:r>
              <a:rPr lang="en-US" sz="1400" dirty="0">
                <a:solidFill>
                  <a:schemeClr val="bg1"/>
                </a:solidFill>
                <a:latin typeface="微软雅黑" panose="020B0503020204020204" charset="-122"/>
                <a:ea typeface="微软雅黑" panose="020B0503020204020204" charset="-122"/>
                <a:cs typeface="+mn-ea"/>
                <a:sym typeface="+mn-lt"/>
              </a:rPr>
              <a:t> et </a:t>
            </a:r>
            <a:r>
              <a:rPr lang="en-US" sz="1400" dirty="0" err="1">
                <a:solidFill>
                  <a:schemeClr val="bg1"/>
                </a:solidFill>
                <a:latin typeface="微软雅黑" panose="020B0503020204020204" charset="-122"/>
                <a:ea typeface="微软雅黑" panose="020B0503020204020204" charset="-122"/>
                <a:cs typeface="+mn-ea"/>
                <a:sym typeface="+mn-lt"/>
              </a:rPr>
              <a:t>dolore</a:t>
            </a:r>
            <a:r>
              <a:rPr lang="en-US" sz="1400" dirty="0">
                <a:solidFill>
                  <a:schemeClr val="bg1"/>
                </a:solidFill>
                <a:latin typeface="微软雅黑" panose="020B0503020204020204" charset="-122"/>
                <a:ea typeface="微软雅黑" panose="020B0503020204020204" charset="-122"/>
                <a:cs typeface="+mn-ea"/>
                <a:sym typeface="+mn-lt"/>
              </a:rPr>
              <a:t> magna </a:t>
            </a:r>
            <a:r>
              <a:rPr lang="en-US" sz="1400" dirty="0" err="1">
                <a:solidFill>
                  <a:schemeClr val="bg1"/>
                </a:solidFill>
                <a:latin typeface="微软雅黑" panose="020B0503020204020204" charset="-122"/>
                <a:ea typeface="微软雅黑" panose="020B0503020204020204" charset="-122"/>
                <a:cs typeface="+mn-ea"/>
                <a:sym typeface="+mn-lt"/>
              </a:rPr>
              <a:t>aliqua</a:t>
            </a:r>
            <a:r>
              <a:rPr lang="ru-RU" sz="1400" dirty="0">
                <a:solidFill>
                  <a:schemeClr val="bg1"/>
                </a:solidFill>
                <a:latin typeface="微软雅黑" panose="020B0503020204020204" charset="-122"/>
                <a:ea typeface="微软雅黑" panose="020B0503020204020204" charset="-122"/>
                <a:cs typeface="+mn-ea"/>
                <a:sym typeface="+mn-lt"/>
              </a:rPr>
              <a:t>.</a:t>
            </a:r>
            <a:endParaRPr lang="en-US" altLang="zh-CN" sz="1400" dirty="0">
              <a:solidFill>
                <a:schemeClr val="bg1"/>
              </a:solidFill>
              <a:latin typeface="微软雅黑" panose="020B0503020204020204" charset="-122"/>
              <a:ea typeface="微软雅黑" panose="020B0503020204020204" charset="-122"/>
            </a:endParaRPr>
          </a:p>
        </p:txBody>
      </p:sp>
      <p:sp>
        <p:nvSpPr>
          <p:cNvPr id="6" name="TextBox 29"/>
          <p:cNvSpPr txBox="1"/>
          <p:nvPr/>
        </p:nvSpPr>
        <p:spPr>
          <a:xfrm>
            <a:off x="9206491" y="4404339"/>
            <a:ext cx="2246833" cy="1938655"/>
          </a:xfrm>
          <a:prstGeom prst="rect">
            <a:avLst/>
          </a:prstGeom>
          <a:noFill/>
        </p:spPr>
        <p:txBody>
          <a:bodyPr wrap="square" lIns="0" tIns="0" rIns="0" bIns="0" rtlCol="0">
            <a:spAutoFit/>
          </a:bodyPr>
          <a:lstStyle/>
          <a:p>
            <a:pPr defTabSz="240030">
              <a:lnSpc>
                <a:spcPct val="150000"/>
              </a:lnSpc>
            </a:pPr>
            <a:r>
              <a:rPr lang="en-US" sz="1400" dirty="0">
                <a:solidFill>
                  <a:schemeClr val="bg1"/>
                </a:solidFill>
                <a:latin typeface="微软雅黑" panose="020B0503020204020204" charset="-122"/>
                <a:ea typeface="微软雅黑" panose="020B0503020204020204" charset="-122"/>
                <a:cs typeface="+mn-ea"/>
                <a:sym typeface="+mn-lt"/>
              </a:rPr>
              <a:t>Lorem ipsum dolor sit </a:t>
            </a:r>
            <a:r>
              <a:rPr lang="en-US" sz="1400" dirty="0" err="1">
                <a:solidFill>
                  <a:schemeClr val="bg1"/>
                </a:solidFill>
                <a:latin typeface="微软雅黑" panose="020B0503020204020204" charset="-122"/>
                <a:ea typeface="微软雅黑" panose="020B0503020204020204" charset="-122"/>
                <a:cs typeface="+mn-ea"/>
                <a:sym typeface="+mn-lt"/>
              </a:rPr>
              <a:t>amet</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consectetur</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adipiscing</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elit</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sed</a:t>
            </a:r>
            <a:r>
              <a:rPr lang="en-US" sz="1400" dirty="0">
                <a:solidFill>
                  <a:schemeClr val="bg1"/>
                </a:solidFill>
                <a:latin typeface="微软雅黑" panose="020B0503020204020204" charset="-122"/>
                <a:ea typeface="微软雅黑" panose="020B0503020204020204" charset="-122"/>
                <a:cs typeface="+mn-ea"/>
                <a:sym typeface="+mn-lt"/>
              </a:rPr>
              <a:t> do </a:t>
            </a:r>
            <a:r>
              <a:rPr lang="en-US" sz="1400" dirty="0" err="1">
                <a:solidFill>
                  <a:schemeClr val="bg1"/>
                </a:solidFill>
                <a:latin typeface="微软雅黑" panose="020B0503020204020204" charset="-122"/>
                <a:ea typeface="微软雅黑" panose="020B0503020204020204" charset="-122"/>
                <a:cs typeface="+mn-ea"/>
                <a:sym typeface="+mn-lt"/>
              </a:rPr>
              <a:t>eiusmod</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tempor</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incididunt</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ut</a:t>
            </a:r>
            <a:r>
              <a:rPr lang="en-US" sz="1400" dirty="0">
                <a:solidFill>
                  <a:schemeClr val="bg1"/>
                </a:solidFill>
                <a:latin typeface="微软雅黑" panose="020B0503020204020204" charset="-122"/>
                <a:ea typeface="微软雅黑" panose="020B0503020204020204" charset="-122"/>
                <a:cs typeface="+mn-ea"/>
                <a:sym typeface="+mn-lt"/>
              </a:rPr>
              <a:t> </a:t>
            </a:r>
            <a:r>
              <a:rPr lang="en-US" sz="1400" dirty="0" err="1">
                <a:solidFill>
                  <a:schemeClr val="bg1"/>
                </a:solidFill>
                <a:latin typeface="微软雅黑" panose="020B0503020204020204" charset="-122"/>
                <a:ea typeface="微软雅黑" panose="020B0503020204020204" charset="-122"/>
                <a:cs typeface="+mn-ea"/>
                <a:sym typeface="+mn-lt"/>
              </a:rPr>
              <a:t>labore</a:t>
            </a:r>
            <a:r>
              <a:rPr lang="en-US" sz="1400" dirty="0">
                <a:solidFill>
                  <a:schemeClr val="bg1"/>
                </a:solidFill>
                <a:latin typeface="微软雅黑" panose="020B0503020204020204" charset="-122"/>
                <a:ea typeface="微软雅黑" panose="020B0503020204020204" charset="-122"/>
                <a:cs typeface="+mn-ea"/>
                <a:sym typeface="+mn-lt"/>
              </a:rPr>
              <a:t> et </a:t>
            </a:r>
            <a:r>
              <a:rPr lang="en-US" sz="1400" dirty="0" err="1">
                <a:solidFill>
                  <a:schemeClr val="bg1"/>
                </a:solidFill>
                <a:latin typeface="微软雅黑" panose="020B0503020204020204" charset="-122"/>
                <a:ea typeface="微软雅黑" panose="020B0503020204020204" charset="-122"/>
                <a:cs typeface="+mn-ea"/>
                <a:sym typeface="+mn-lt"/>
              </a:rPr>
              <a:t>dolore</a:t>
            </a:r>
            <a:r>
              <a:rPr lang="en-US" sz="1400" dirty="0">
                <a:solidFill>
                  <a:schemeClr val="bg1"/>
                </a:solidFill>
                <a:latin typeface="微软雅黑" panose="020B0503020204020204" charset="-122"/>
                <a:ea typeface="微软雅黑" panose="020B0503020204020204" charset="-122"/>
                <a:cs typeface="+mn-ea"/>
                <a:sym typeface="+mn-lt"/>
              </a:rPr>
              <a:t> magna </a:t>
            </a:r>
            <a:r>
              <a:rPr lang="en-US" sz="1400" dirty="0" err="1">
                <a:solidFill>
                  <a:schemeClr val="bg1"/>
                </a:solidFill>
                <a:latin typeface="微软雅黑" panose="020B0503020204020204" charset="-122"/>
                <a:ea typeface="微软雅黑" panose="020B0503020204020204" charset="-122"/>
                <a:cs typeface="+mn-ea"/>
                <a:sym typeface="+mn-lt"/>
              </a:rPr>
              <a:t>aliqua</a:t>
            </a:r>
            <a:r>
              <a:rPr lang="ru-RU" sz="1400" dirty="0">
                <a:solidFill>
                  <a:schemeClr val="bg1"/>
                </a:solidFill>
                <a:latin typeface="微软雅黑" panose="020B0503020204020204" charset="-122"/>
                <a:ea typeface="微软雅黑" panose="020B0503020204020204" charset="-122"/>
                <a:cs typeface="+mn-ea"/>
                <a:sym typeface="+mn-lt"/>
              </a:rPr>
              <a:t>.</a:t>
            </a:r>
            <a:endParaRPr lang="en-US" altLang="zh-CN" sz="1400" dirty="0">
              <a:solidFill>
                <a:schemeClr val="bg1"/>
              </a:solidFill>
              <a:latin typeface="微软雅黑" panose="020B0503020204020204" charset="-122"/>
              <a:ea typeface="微软雅黑" panose="020B0503020204020204" charset="-122"/>
            </a:endParaRPr>
          </a:p>
        </p:txBody>
      </p:sp>
      <p:sp>
        <p:nvSpPr>
          <p:cNvPr id="7" name="Freeform 40"/>
          <p:cNvSpPr/>
          <p:nvPr/>
        </p:nvSpPr>
        <p:spPr bwMode="auto">
          <a:xfrm>
            <a:off x="5807212" y="4678222"/>
            <a:ext cx="3204745" cy="1883211"/>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solidFill>
            <a:schemeClr val="bg1">
              <a:lumMod val="85000"/>
            </a:schemeClr>
          </a:solidFill>
          <a:ln>
            <a:noFill/>
          </a:ln>
        </p:spPr>
        <p:txBody>
          <a:bodyPr vert="horz" wrap="square" lIns="91438" tIns="45719" rIns="91438" bIns="45719" numCol="1" anchor="t" anchorCtr="0" compatLnSpc="1"/>
          <a:lstStyle/>
          <a:p>
            <a:endParaRPr lang="zh-CN" altLang="en-US" sz="2100" dirty="0">
              <a:solidFill>
                <a:schemeClr val="bg1"/>
              </a:solidFill>
            </a:endParaRPr>
          </a:p>
        </p:txBody>
      </p:sp>
      <p:sp>
        <p:nvSpPr>
          <p:cNvPr id="8" name="Freeform 41"/>
          <p:cNvSpPr/>
          <p:nvPr/>
        </p:nvSpPr>
        <p:spPr bwMode="auto">
          <a:xfrm>
            <a:off x="3174398" y="1605169"/>
            <a:ext cx="3204745" cy="1883211"/>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solidFill>
            <a:schemeClr val="bg1">
              <a:lumMod val="85000"/>
            </a:schemeClr>
          </a:solidFill>
          <a:ln>
            <a:noFill/>
          </a:ln>
        </p:spPr>
        <p:txBody>
          <a:bodyPr vert="horz" wrap="square" lIns="91438" tIns="45719" rIns="91438" bIns="45719" numCol="1" anchor="t" anchorCtr="0" compatLnSpc="1"/>
          <a:lstStyle/>
          <a:p>
            <a:endParaRPr lang="zh-CN" altLang="en-US" sz="2100" dirty="0">
              <a:solidFill>
                <a:schemeClr val="bg1"/>
              </a:solidFill>
            </a:endParaRPr>
          </a:p>
        </p:txBody>
      </p:sp>
      <p:grpSp>
        <p:nvGrpSpPr>
          <p:cNvPr id="9" name="组合 16"/>
          <p:cNvGrpSpPr/>
          <p:nvPr/>
        </p:nvGrpSpPr>
        <p:grpSpPr>
          <a:xfrm>
            <a:off x="6017239" y="1933857"/>
            <a:ext cx="171428" cy="4268188"/>
            <a:chOff x="6010275" y="1583258"/>
            <a:chExt cx="171450" cy="4267200"/>
          </a:xfrm>
        </p:grpSpPr>
        <p:cxnSp>
          <p:nvCxnSpPr>
            <p:cNvPr id="10" name="直接连接符 9"/>
            <p:cNvCxnSpPr>
              <a:stCxn id="11" idx="3"/>
              <a:endCxn id="15" idx="0"/>
            </p:cNvCxnSpPr>
            <p:nvPr/>
          </p:nvCxnSpPr>
          <p:spPr>
            <a:xfrm>
              <a:off x="6096000" y="1713433"/>
              <a:ext cx="0" cy="407670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1" name="Freeform 42"/>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lstStyle/>
            <a:p>
              <a:endParaRPr lang="zh-CN" altLang="en-US" sz="2100" dirty="0">
                <a:solidFill>
                  <a:schemeClr val="bg1"/>
                </a:solidFill>
              </a:endParaRPr>
            </a:p>
          </p:txBody>
        </p:sp>
        <p:sp>
          <p:nvSpPr>
            <p:cNvPr id="12" name="Freeform 43"/>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lstStyle/>
            <a:p>
              <a:endParaRPr lang="zh-CN" altLang="en-US" sz="2100" dirty="0">
                <a:solidFill>
                  <a:schemeClr val="bg1"/>
                </a:solidFill>
              </a:endParaRPr>
            </a:p>
          </p:txBody>
        </p:sp>
        <p:sp>
          <p:nvSpPr>
            <p:cNvPr id="13" name="Freeform 44"/>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lstStyle/>
            <a:p>
              <a:endParaRPr lang="zh-CN" altLang="en-US" sz="2100" dirty="0">
                <a:solidFill>
                  <a:schemeClr val="bg1"/>
                </a:solidFill>
              </a:endParaRPr>
            </a:p>
          </p:txBody>
        </p:sp>
        <p:sp>
          <p:nvSpPr>
            <p:cNvPr id="14" name="Freeform 45"/>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lstStyle/>
            <a:p>
              <a:endParaRPr lang="zh-CN" altLang="en-US" sz="2100" dirty="0">
                <a:solidFill>
                  <a:schemeClr val="bg1"/>
                </a:solidFill>
              </a:endParaRPr>
            </a:p>
          </p:txBody>
        </p:sp>
        <p:sp>
          <p:nvSpPr>
            <p:cNvPr id="15" name="Freeform 46"/>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lstStyle/>
            <a:p>
              <a:endParaRPr lang="zh-CN" altLang="en-US" sz="2100" dirty="0">
                <a:solidFill>
                  <a:schemeClr val="bg1"/>
                </a:solidFill>
              </a:endParaRPr>
            </a:p>
          </p:txBody>
        </p:sp>
      </p:grpSp>
      <p:sp>
        <p:nvSpPr>
          <p:cNvPr id="16" name="Oval 47"/>
          <p:cNvSpPr>
            <a:spLocks noChangeArrowheads="1"/>
          </p:cNvSpPr>
          <p:nvPr/>
        </p:nvSpPr>
        <p:spPr bwMode="auto">
          <a:xfrm>
            <a:off x="3290271" y="1721081"/>
            <a:ext cx="1653959" cy="1651382"/>
          </a:xfrm>
          <a:prstGeom prst="ellipse">
            <a:avLst/>
          </a:prstGeom>
          <a:solidFill>
            <a:schemeClr val="accent1"/>
          </a:solidFill>
          <a:ln>
            <a:noFill/>
          </a:ln>
        </p:spPr>
        <p:txBody>
          <a:bodyPr vert="horz" wrap="square" lIns="91438" tIns="45719" rIns="91438" bIns="45719" numCol="1" anchor="t" anchorCtr="0" compatLnSpc="1"/>
          <a:lstStyle/>
          <a:p>
            <a:endParaRPr lang="zh-CN" altLang="en-US" sz="2100" dirty="0">
              <a:solidFill>
                <a:schemeClr val="bg1"/>
              </a:solidFill>
            </a:endParaRPr>
          </a:p>
        </p:txBody>
      </p:sp>
      <p:sp>
        <p:nvSpPr>
          <p:cNvPr id="17" name="Oval 48"/>
          <p:cNvSpPr>
            <a:spLocks noChangeArrowheads="1"/>
          </p:cNvSpPr>
          <p:nvPr/>
        </p:nvSpPr>
        <p:spPr bwMode="auto">
          <a:xfrm>
            <a:off x="5882319" y="2326061"/>
            <a:ext cx="441268" cy="441428"/>
          </a:xfrm>
          <a:prstGeom prst="ellipse">
            <a:avLst/>
          </a:prstGeom>
          <a:solidFill>
            <a:schemeClr val="accent1"/>
          </a:solidFill>
          <a:ln>
            <a:noFill/>
          </a:ln>
        </p:spPr>
        <p:txBody>
          <a:bodyPr vert="horz" wrap="square" lIns="0" tIns="0" rIns="0" bIns="0" numCol="1" anchor="ctr" anchorCtr="0" compatLnSpc="1"/>
          <a:lstStyle/>
          <a:p>
            <a:pPr algn="ctr"/>
            <a:r>
              <a:rPr lang="en-US" altLang="zh-CN" sz="2700" dirty="0">
                <a:solidFill>
                  <a:schemeClr val="bg1"/>
                </a:solidFill>
                <a:latin typeface="Agency FB" pitchFamily="34" charset="0"/>
              </a:rPr>
              <a:t>A</a:t>
            </a:r>
            <a:endParaRPr lang="zh-CN" altLang="en-US" sz="2700" dirty="0">
              <a:solidFill>
                <a:schemeClr val="bg1"/>
              </a:solidFill>
              <a:latin typeface="Agency FB" pitchFamily="34" charset="0"/>
            </a:endParaRPr>
          </a:p>
        </p:txBody>
      </p:sp>
      <p:sp>
        <p:nvSpPr>
          <p:cNvPr id="18" name="Freeform 49"/>
          <p:cNvSpPr/>
          <p:nvPr/>
        </p:nvSpPr>
        <p:spPr bwMode="auto">
          <a:xfrm>
            <a:off x="3174398" y="3664633"/>
            <a:ext cx="3204745" cy="1886387"/>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solidFill>
            <a:schemeClr val="bg1">
              <a:lumMod val="85000"/>
            </a:schemeClr>
          </a:solidFill>
          <a:ln>
            <a:noFill/>
          </a:ln>
        </p:spPr>
        <p:txBody>
          <a:bodyPr vert="horz" wrap="square" lIns="91438" tIns="45719" rIns="91438" bIns="45719" numCol="1" anchor="t" anchorCtr="0" compatLnSpc="1"/>
          <a:lstStyle/>
          <a:p>
            <a:endParaRPr lang="zh-CN" altLang="en-US" sz="2100" dirty="0">
              <a:solidFill>
                <a:schemeClr val="bg1"/>
              </a:solidFill>
            </a:endParaRPr>
          </a:p>
        </p:txBody>
      </p:sp>
      <p:sp>
        <p:nvSpPr>
          <p:cNvPr id="19" name="Oval 50"/>
          <p:cNvSpPr>
            <a:spLocks noChangeArrowheads="1"/>
          </p:cNvSpPr>
          <p:nvPr/>
        </p:nvSpPr>
        <p:spPr bwMode="auto">
          <a:xfrm>
            <a:off x="3290271" y="3780548"/>
            <a:ext cx="1653959" cy="1654558"/>
          </a:xfrm>
          <a:prstGeom prst="ellipse">
            <a:avLst/>
          </a:prstGeom>
          <a:solidFill>
            <a:schemeClr val="accent3"/>
          </a:solidFill>
          <a:ln>
            <a:noFill/>
          </a:ln>
        </p:spPr>
        <p:txBody>
          <a:bodyPr vert="horz" wrap="square" lIns="91438" tIns="45719" rIns="91438" bIns="45719" numCol="1" anchor="t" anchorCtr="0" compatLnSpc="1"/>
          <a:lstStyle/>
          <a:p>
            <a:endParaRPr lang="zh-CN" altLang="en-US" sz="2100" dirty="0">
              <a:solidFill>
                <a:schemeClr val="bg1"/>
              </a:solidFill>
            </a:endParaRPr>
          </a:p>
        </p:txBody>
      </p:sp>
      <p:sp>
        <p:nvSpPr>
          <p:cNvPr id="20" name="Oval 51"/>
          <p:cNvSpPr>
            <a:spLocks noChangeArrowheads="1"/>
          </p:cNvSpPr>
          <p:nvPr/>
        </p:nvSpPr>
        <p:spPr bwMode="auto">
          <a:xfrm>
            <a:off x="5882319" y="4385525"/>
            <a:ext cx="441268" cy="444603"/>
          </a:xfrm>
          <a:prstGeom prst="ellipse">
            <a:avLst/>
          </a:prstGeom>
          <a:solidFill>
            <a:schemeClr val="accent3"/>
          </a:solidFill>
          <a:ln>
            <a:noFill/>
          </a:ln>
        </p:spPr>
        <p:txBody>
          <a:bodyPr vert="horz" wrap="square" lIns="0" tIns="0" rIns="0" bIns="0" numCol="1" anchor="ctr" anchorCtr="0" compatLnSpc="1"/>
          <a:lstStyle/>
          <a:p>
            <a:pPr algn="ctr"/>
            <a:r>
              <a:rPr lang="en-US" altLang="zh-CN" sz="2700" dirty="0">
                <a:solidFill>
                  <a:schemeClr val="bg1"/>
                </a:solidFill>
                <a:latin typeface="Agency FB" pitchFamily="34" charset="0"/>
              </a:rPr>
              <a:t>C</a:t>
            </a:r>
            <a:endParaRPr lang="zh-CN" altLang="en-US" sz="2700" dirty="0">
              <a:solidFill>
                <a:schemeClr val="bg1"/>
              </a:solidFill>
              <a:latin typeface="Agency FB" pitchFamily="34" charset="0"/>
            </a:endParaRPr>
          </a:p>
        </p:txBody>
      </p:sp>
      <p:sp>
        <p:nvSpPr>
          <p:cNvPr id="21" name="Freeform 54"/>
          <p:cNvSpPr/>
          <p:nvPr/>
        </p:nvSpPr>
        <p:spPr bwMode="auto">
          <a:xfrm>
            <a:off x="5826766" y="2635694"/>
            <a:ext cx="3204745" cy="1881622"/>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solidFill>
            <a:schemeClr val="bg1">
              <a:lumMod val="85000"/>
            </a:schemeClr>
          </a:solidFill>
          <a:ln>
            <a:noFill/>
          </a:ln>
        </p:spPr>
        <p:txBody>
          <a:bodyPr vert="horz" wrap="square" lIns="91438" tIns="45719" rIns="91438" bIns="45719" numCol="1" anchor="t" anchorCtr="0" compatLnSpc="1"/>
          <a:lstStyle/>
          <a:p>
            <a:endParaRPr lang="zh-CN" altLang="en-US" sz="2100" dirty="0">
              <a:solidFill>
                <a:schemeClr val="bg1"/>
              </a:solidFill>
            </a:endParaRPr>
          </a:p>
        </p:txBody>
      </p:sp>
      <p:sp>
        <p:nvSpPr>
          <p:cNvPr id="22" name="Oval 55"/>
          <p:cNvSpPr>
            <a:spLocks noChangeArrowheads="1"/>
          </p:cNvSpPr>
          <p:nvPr/>
        </p:nvSpPr>
        <p:spPr bwMode="auto">
          <a:xfrm>
            <a:off x="7261681" y="2751609"/>
            <a:ext cx="1653959" cy="1652969"/>
          </a:xfrm>
          <a:prstGeom prst="ellipse">
            <a:avLst/>
          </a:prstGeom>
          <a:solidFill>
            <a:schemeClr val="accent2"/>
          </a:solidFill>
          <a:ln>
            <a:noFill/>
          </a:ln>
        </p:spPr>
        <p:txBody>
          <a:bodyPr vert="horz" wrap="square" lIns="91438" tIns="45719" rIns="91438" bIns="45719" numCol="1" anchor="t" anchorCtr="0" compatLnSpc="1"/>
          <a:lstStyle/>
          <a:p>
            <a:endParaRPr lang="zh-CN" altLang="en-US" sz="2100" dirty="0">
              <a:solidFill>
                <a:schemeClr val="bg1"/>
              </a:solidFill>
            </a:endParaRPr>
          </a:p>
        </p:txBody>
      </p:sp>
      <p:sp>
        <p:nvSpPr>
          <p:cNvPr id="23" name="Oval 56"/>
          <p:cNvSpPr>
            <a:spLocks noChangeArrowheads="1"/>
          </p:cNvSpPr>
          <p:nvPr/>
        </p:nvSpPr>
        <p:spPr bwMode="auto">
          <a:xfrm>
            <a:off x="5882319" y="3354999"/>
            <a:ext cx="441268" cy="444603"/>
          </a:xfrm>
          <a:prstGeom prst="ellipse">
            <a:avLst/>
          </a:prstGeom>
          <a:solidFill>
            <a:schemeClr val="accent2"/>
          </a:solidFill>
          <a:ln>
            <a:noFill/>
          </a:ln>
        </p:spPr>
        <p:txBody>
          <a:bodyPr vert="horz" wrap="square" lIns="0" tIns="0" rIns="0" bIns="0" numCol="1" anchor="ctr" anchorCtr="0" compatLnSpc="1"/>
          <a:lstStyle/>
          <a:p>
            <a:pPr algn="ctr"/>
            <a:r>
              <a:rPr lang="en-US" altLang="zh-CN" sz="2700" dirty="0">
                <a:solidFill>
                  <a:schemeClr val="bg1"/>
                </a:solidFill>
                <a:latin typeface="Agency FB" pitchFamily="34" charset="0"/>
              </a:rPr>
              <a:t>B</a:t>
            </a:r>
            <a:endParaRPr lang="zh-CN" altLang="en-US" sz="2700" dirty="0">
              <a:solidFill>
                <a:schemeClr val="bg1"/>
              </a:solidFill>
              <a:latin typeface="Agency FB" pitchFamily="34" charset="0"/>
            </a:endParaRPr>
          </a:p>
        </p:txBody>
      </p:sp>
      <p:sp>
        <p:nvSpPr>
          <p:cNvPr id="24" name="Oval 57"/>
          <p:cNvSpPr>
            <a:spLocks noChangeArrowheads="1"/>
          </p:cNvSpPr>
          <p:nvPr/>
        </p:nvSpPr>
        <p:spPr bwMode="auto">
          <a:xfrm>
            <a:off x="7303711" y="4795723"/>
            <a:ext cx="1653959" cy="1649794"/>
          </a:xfrm>
          <a:prstGeom prst="ellipse">
            <a:avLst/>
          </a:prstGeom>
          <a:solidFill>
            <a:schemeClr val="accent4"/>
          </a:solidFill>
          <a:ln>
            <a:noFill/>
          </a:ln>
        </p:spPr>
        <p:txBody>
          <a:bodyPr vert="horz" wrap="square" lIns="91438" tIns="45719" rIns="91438" bIns="45719" numCol="1" anchor="t" anchorCtr="0" compatLnSpc="1"/>
          <a:lstStyle/>
          <a:p>
            <a:endParaRPr lang="zh-CN" altLang="en-US" sz="2100" dirty="0">
              <a:solidFill>
                <a:schemeClr val="bg1"/>
              </a:solidFill>
            </a:endParaRPr>
          </a:p>
        </p:txBody>
      </p:sp>
      <p:sp>
        <p:nvSpPr>
          <p:cNvPr id="25" name="Oval 59"/>
          <p:cNvSpPr>
            <a:spLocks noChangeArrowheads="1"/>
          </p:cNvSpPr>
          <p:nvPr/>
        </p:nvSpPr>
        <p:spPr bwMode="auto">
          <a:xfrm>
            <a:off x="5882319" y="5417637"/>
            <a:ext cx="441268" cy="443015"/>
          </a:xfrm>
          <a:prstGeom prst="ellipse">
            <a:avLst/>
          </a:prstGeom>
          <a:solidFill>
            <a:schemeClr val="accent4"/>
          </a:solidFill>
          <a:ln>
            <a:noFill/>
          </a:ln>
        </p:spPr>
        <p:txBody>
          <a:bodyPr vert="horz" wrap="square" lIns="0" tIns="0" rIns="0" bIns="0" numCol="1" anchor="ctr" anchorCtr="0" compatLnSpc="1"/>
          <a:lstStyle/>
          <a:p>
            <a:pPr algn="ctr"/>
            <a:r>
              <a:rPr lang="en-US" altLang="zh-CN" sz="2700" dirty="0">
                <a:solidFill>
                  <a:schemeClr val="bg1"/>
                </a:solidFill>
                <a:latin typeface="Agency FB" pitchFamily="34" charset="0"/>
              </a:rPr>
              <a:t>D</a:t>
            </a:r>
            <a:endParaRPr lang="zh-CN" altLang="en-US" sz="2700" dirty="0">
              <a:solidFill>
                <a:schemeClr val="bg1"/>
              </a:solidFill>
              <a:latin typeface="Agency FB" pitchFamily="34" charset="0"/>
            </a:endParaRPr>
          </a:p>
        </p:txBody>
      </p:sp>
      <p:sp>
        <p:nvSpPr>
          <p:cNvPr id="26" name="TextBox 30"/>
          <p:cNvSpPr txBox="1"/>
          <p:nvPr/>
        </p:nvSpPr>
        <p:spPr>
          <a:xfrm>
            <a:off x="3756620" y="2074773"/>
            <a:ext cx="911421" cy="830580"/>
          </a:xfrm>
          <a:prstGeom prst="rect">
            <a:avLst/>
          </a:prstGeom>
          <a:noFill/>
        </p:spPr>
        <p:txBody>
          <a:bodyPr wrap="square" lIns="0" tIns="0" rIns="0" bIns="0" rtlCol="0">
            <a:spAutoFit/>
          </a:bodyPr>
          <a:lstStyle/>
          <a:p>
            <a:r>
              <a:rPr lang="zh-CN" altLang="en-US" sz="2700" b="1" dirty="0">
                <a:solidFill>
                  <a:schemeClr val="bg1"/>
                </a:solidFill>
                <a:latin typeface="微软雅黑" panose="020B0503020204020204" charset="-122"/>
                <a:ea typeface="微软雅黑" panose="020B0503020204020204" charset="-122"/>
              </a:rPr>
              <a:t>输入标题</a:t>
            </a:r>
            <a:endParaRPr lang="zh-CN" altLang="en-US" sz="2700" b="1" dirty="0">
              <a:solidFill>
                <a:schemeClr val="bg1"/>
              </a:solidFill>
              <a:latin typeface="微软雅黑" panose="020B0503020204020204" charset="-122"/>
              <a:ea typeface="微软雅黑" panose="020B0503020204020204" charset="-122"/>
            </a:endParaRPr>
          </a:p>
        </p:txBody>
      </p:sp>
      <p:sp>
        <p:nvSpPr>
          <p:cNvPr id="27" name="TextBox 30"/>
          <p:cNvSpPr txBox="1"/>
          <p:nvPr/>
        </p:nvSpPr>
        <p:spPr>
          <a:xfrm>
            <a:off x="7735553" y="3167986"/>
            <a:ext cx="850655" cy="830580"/>
          </a:xfrm>
          <a:prstGeom prst="rect">
            <a:avLst/>
          </a:prstGeom>
          <a:noFill/>
        </p:spPr>
        <p:txBody>
          <a:bodyPr wrap="square" lIns="0" tIns="0" rIns="0" bIns="0" rtlCol="0">
            <a:spAutoFit/>
          </a:bodyPr>
          <a:lstStyle/>
          <a:p>
            <a:r>
              <a:rPr lang="zh-CN" altLang="en-US" sz="2700" b="1" dirty="0">
                <a:solidFill>
                  <a:schemeClr val="bg1"/>
                </a:solidFill>
                <a:latin typeface="微软雅黑" panose="020B0503020204020204" charset="-122"/>
                <a:ea typeface="微软雅黑" panose="020B0503020204020204" charset="-122"/>
                <a:sym typeface="+mn-ea"/>
              </a:rPr>
              <a:t>输入标题</a:t>
            </a:r>
            <a:endParaRPr lang="en-US" altLang="zh-CN" sz="2700" b="1" dirty="0">
              <a:solidFill>
                <a:schemeClr val="bg1"/>
              </a:solidFill>
              <a:latin typeface="微软雅黑" panose="020B0503020204020204" charset="-122"/>
              <a:ea typeface="微软雅黑" panose="020B0503020204020204" charset="-122"/>
            </a:endParaRPr>
          </a:p>
        </p:txBody>
      </p:sp>
      <p:sp>
        <p:nvSpPr>
          <p:cNvPr id="28" name="TextBox 30"/>
          <p:cNvSpPr txBox="1"/>
          <p:nvPr/>
        </p:nvSpPr>
        <p:spPr>
          <a:xfrm>
            <a:off x="3740921" y="4200103"/>
            <a:ext cx="865698" cy="830580"/>
          </a:xfrm>
          <a:prstGeom prst="rect">
            <a:avLst/>
          </a:prstGeom>
          <a:noFill/>
        </p:spPr>
        <p:txBody>
          <a:bodyPr wrap="square" lIns="0" tIns="0" rIns="0" bIns="0" rtlCol="0">
            <a:spAutoFit/>
          </a:bodyPr>
          <a:lstStyle/>
          <a:p>
            <a:r>
              <a:rPr lang="zh-CN" altLang="en-US" sz="2700" b="1" dirty="0">
                <a:solidFill>
                  <a:schemeClr val="bg1"/>
                </a:solidFill>
                <a:latin typeface="微软雅黑" panose="020B0503020204020204" charset="-122"/>
                <a:ea typeface="微软雅黑" panose="020B0503020204020204" charset="-122"/>
                <a:sym typeface="+mn-ea"/>
              </a:rPr>
              <a:t>输入标题</a:t>
            </a:r>
            <a:endParaRPr lang="en-US" altLang="zh-CN" sz="2700" b="1" dirty="0">
              <a:solidFill>
                <a:schemeClr val="bg1"/>
              </a:solidFill>
              <a:latin typeface="微软雅黑" panose="020B0503020204020204" charset="-122"/>
              <a:ea typeface="微软雅黑" panose="020B0503020204020204" charset="-122"/>
            </a:endParaRPr>
          </a:p>
        </p:txBody>
      </p:sp>
      <p:sp>
        <p:nvSpPr>
          <p:cNvPr id="29" name="TextBox 30"/>
          <p:cNvSpPr txBox="1"/>
          <p:nvPr/>
        </p:nvSpPr>
        <p:spPr>
          <a:xfrm>
            <a:off x="7741226" y="5230002"/>
            <a:ext cx="884348" cy="830580"/>
          </a:xfrm>
          <a:prstGeom prst="rect">
            <a:avLst/>
          </a:prstGeom>
          <a:noFill/>
        </p:spPr>
        <p:txBody>
          <a:bodyPr wrap="square" lIns="0" tIns="0" rIns="0" bIns="0" rtlCol="0">
            <a:spAutoFit/>
          </a:bodyPr>
          <a:lstStyle/>
          <a:p>
            <a:r>
              <a:rPr lang="zh-CN" altLang="en-US" sz="2700" b="1" dirty="0">
                <a:solidFill>
                  <a:schemeClr val="bg1"/>
                </a:solidFill>
                <a:latin typeface="微软雅黑" panose="020B0503020204020204" charset="-122"/>
                <a:ea typeface="微软雅黑" panose="020B0503020204020204" charset="-122"/>
                <a:sym typeface="+mn-ea"/>
              </a:rPr>
              <a:t>输入标题</a:t>
            </a:r>
            <a:endParaRPr lang="en-US" altLang="zh-CN" sz="2700" b="1" dirty="0">
              <a:solidFill>
                <a:schemeClr val="bg1"/>
              </a:solidFill>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randomBar dir="vert"/>
      </p:transition>
    </mc:Choice>
    <mc:Fallback>
      <p:transition spd="slow" advClick="0" advTm="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500" fill="hold"/>
                                        <p:tgtEl>
                                          <p:spTgt spid="17"/>
                                        </p:tgtEl>
                                        <p:attrNameLst>
                                          <p:attrName>ppt_w</p:attrName>
                                        </p:attrNameLst>
                                      </p:cBhvr>
                                      <p:tavLst>
                                        <p:tav tm="0">
                                          <p:val>
                                            <p:strVal val="4*#ppt_w"/>
                                          </p:val>
                                        </p:tav>
                                        <p:tav tm="100000">
                                          <p:val>
                                            <p:strVal val="#ppt_w"/>
                                          </p:val>
                                        </p:tav>
                                      </p:tavLst>
                                    </p:anim>
                                    <p:anim calcmode="lin" valueType="num">
                                      <p:cBhvr>
                                        <p:cTn id="12" dur="500" fill="hold"/>
                                        <p:tgtEl>
                                          <p:spTgt spid="17"/>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00"/>
                                  </p:stCondLst>
                                  <p:childTnLst>
                                    <p:set>
                                      <p:cBhvr>
                                        <p:cTn id="14" dur="1" fill="hold">
                                          <p:stCondLst>
                                            <p:cond delay="0"/>
                                          </p:stCondLst>
                                        </p:cTn>
                                        <p:tgtEl>
                                          <p:spTgt spid="23"/>
                                        </p:tgtEl>
                                        <p:attrNameLst>
                                          <p:attrName>style.visibility</p:attrName>
                                        </p:attrNameLst>
                                      </p:cBhvr>
                                      <p:to>
                                        <p:strVal val="visible"/>
                                      </p:to>
                                    </p:set>
                                    <p:anim calcmode="lin" valueType="num">
                                      <p:cBhvr>
                                        <p:cTn id="15" dur="500" fill="hold"/>
                                        <p:tgtEl>
                                          <p:spTgt spid="23"/>
                                        </p:tgtEl>
                                        <p:attrNameLst>
                                          <p:attrName>ppt_w</p:attrName>
                                        </p:attrNameLst>
                                      </p:cBhvr>
                                      <p:tavLst>
                                        <p:tav tm="0">
                                          <p:val>
                                            <p:strVal val="4*#ppt_w"/>
                                          </p:val>
                                        </p:tav>
                                        <p:tav tm="100000">
                                          <p:val>
                                            <p:strVal val="#ppt_w"/>
                                          </p:val>
                                        </p:tav>
                                      </p:tavLst>
                                    </p:anim>
                                    <p:anim calcmode="lin" valueType="num">
                                      <p:cBhvr>
                                        <p:cTn id="16" dur="500" fill="hold"/>
                                        <p:tgtEl>
                                          <p:spTgt spid="23"/>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400"/>
                                  </p:stCondLst>
                                  <p:childTnLst>
                                    <p:set>
                                      <p:cBhvr>
                                        <p:cTn id="18" dur="1" fill="hold">
                                          <p:stCondLst>
                                            <p:cond delay="0"/>
                                          </p:stCondLst>
                                        </p:cTn>
                                        <p:tgtEl>
                                          <p:spTgt spid="20"/>
                                        </p:tgtEl>
                                        <p:attrNameLst>
                                          <p:attrName>style.visibility</p:attrName>
                                        </p:attrNameLst>
                                      </p:cBhvr>
                                      <p:to>
                                        <p:strVal val="visible"/>
                                      </p:to>
                                    </p:set>
                                    <p:anim calcmode="lin" valueType="num">
                                      <p:cBhvr>
                                        <p:cTn id="19" dur="500" fill="hold"/>
                                        <p:tgtEl>
                                          <p:spTgt spid="20"/>
                                        </p:tgtEl>
                                        <p:attrNameLst>
                                          <p:attrName>ppt_w</p:attrName>
                                        </p:attrNameLst>
                                      </p:cBhvr>
                                      <p:tavLst>
                                        <p:tav tm="0">
                                          <p:val>
                                            <p:strVal val="4*#ppt_w"/>
                                          </p:val>
                                        </p:tav>
                                        <p:tav tm="100000">
                                          <p:val>
                                            <p:strVal val="#ppt_w"/>
                                          </p:val>
                                        </p:tav>
                                      </p:tavLst>
                                    </p:anim>
                                    <p:anim calcmode="lin" valueType="num">
                                      <p:cBhvr>
                                        <p:cTn id="20" dur="500" fill="hold"/>
                                        <p:tgtEl>
                                          <p:spTgt spid="20"/>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600"/>
                                  </p:stCondLst>
                                  <p:childTnLst>
                                    <p:set>
                                      <p:cBhvr>
                                        <p:cTn id="22" dur="1" fill="hold">
                                          <p:stCondLst>
                                            <p:cond delay="0"/>
                                          </p:stCondLst>
                                        </p:cTn>
                                        <p:tgtEl>
                                          <p:spTgt spid="25"/>
                                        </p:tgtEl>
                                        <p:attrNameLst>
                                          <p:attrName>style.visibility</p:attrName>
                                        </p:attrNameLst>
                                      </p:cBhvr>
                                      <p:to>
                                        <p:strVal val="visible"/>
                                      </p:to>
                                    </p:set>
                                    <p:anim calcmode="lin" valueType="num">
                                      <p:cBhvr>
                                        <p:cTn id="23" dur="500" fill="hold"/>
                                        <p:tgtEl>
                                          <p:spTgt spid="25"/>
                                        </p:tgtEl>
                                        <p:attrNameLst>
                                          <p:attrName>ppt_w</p:attrName>
                                        </p:attrNameLst>
                                      </p:cBhvr>
                                      <p:tavLst>
                                        <p:tav tm="0">
                                          <p:val>
                                            <p:strVal val="4*#ppt_w"/>
                                          </p:val>
                                        </p:tav>
                                        <p:tav tm="100000">
                                          <p:val>
                                            <p:strVal val="#ppt_w"/>
                                          </p:val>
                                        </p:tav>
                                      </p:tavLst>
                                    </p:anim>
                                    <p:anim calcmode="lin" valueType="num">
                                      <p:cBhvr>
                                        <p:cTn id="24" dur="500" fill="hold"/>
                                        <p:tgtEl>
                                          <p:spTgt spid="25"/>
                                        </p:tgtEl>
                                        <p:attrNameLst>
                                          <p:attrName>ppt_h</p:attrName>
                                        </p:attrNameLst>
                                      </p:cBhvr>
                                      <p:tavLst>
                                        <p:tav tm="0">
                                          <p:val>
                                            <p:strVal val="4*#ppt_h"/>
                                          </p:val>
                                        </p:tav>
                                        <p:tav tm="100000">
                                          <p:val>
                                            <p:strVal val="#ppt_h"/>
                                          </p:val>
                                        </p:tav>
                                      </p:tavLst>
                                    </p:anim>
                                  </p:childTnLst>
                                </p:cTn>
                              </p:par>
                            </p:childTnLst>
                          </p:cTn>
                        </p:par>
                        <p:par>
                          <p:cTn id="25" fill="hold">
                            <p:stCondLst>
                              <p:cond delay="1000"/>
                            </p:stCondLst>
                            <p:childTnLst>
                              <p:par>
                                <p:cTn id="26" presetID="22" presetClass="entr" presetSubtype="2"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right)">
                                      <p:cBhvr>
                                        <p:cTn id="28" dur="500"/>
                                        <p:tgtEl>
                                          <p:spTgt spid="8"/>
                                        </p:tgtEl>
                                      </p:cBhvr>
                                    </p:animEffect>
                                  </p:childTnLst>
                                </p:cTn>
                              </p:par>
                            </p:childTnLst>
                          </p:cTn>
                        </p:par>
                        <p:par>
                          <p:cTn id="29" fill="hold">
                            <p:stCondLst>
                              <p:cond delay="1500"/>
                            </p:stCondLst>
                            <p:childTnLst>
                              <p:par>
                                <p:cTn id="30" presetID="53" presetClass="entr" presetSubtype="16"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p:cTn id="32" dur="500" fill="hold"/>
                                        <p:tgtEl>
                                          <p:spTgt spid="26"/>
                                        </p:tgtEl>
                                        <p:attrNameLst>
                                          <p:attrName>ppt_w</p:attrName>
                                        </p:attrNameLst>
                                      </p:cBhvr>
                                      <p:tavLst>
                                        <p:tav tm="0">
                                          <p:val>
                                            <p:fltVal val="0"/>
                                          </p:val>
                                        </p:tav>
                                        <p:tav tm="100000">
                                          <p:val>
                                            <p:strVal val="#ppt_w"/>
                                          </p:val>
                                        </p:tav>
                                      </p:tavLst>
                                    </p:anim>
                                    <p:anim calcmode="lin" valueType="num">
                                      <p:cBhvr>
                                        <p:cTn id="33" dur="500" fill="hold"/>
                                        <p:tgtEl>
                                          <p:spTgt spid="26"/>
                                        </p:tgtEl>
                                        <p:attrNameLst>
                                          <p:attrName>ppt_h</p:attrName>
                                        </p:attrNameLst>
                                      </p:cBhvr>
                                      <p:tavLst>
                                        <p:tav tm="0">
                                          <p:val>
                                            <p:fltVal val="0"/>
                                          </p:val>
                                        </p:tav>
                                        <p:tav tm="100000">
                                          <p:val>
                                            <p:strVal val="#ppt_h"/>
                                          </p:val>
                                        </p:tav>
                                      </p:tavLst>
                                    </p:anim>
                                    <p:animEffect transition="in" filter="fade">
                                      <p:cBhvr>
                                        <p:cTn id="34" dur="500"/>
                                        <p:tgtEl>
                                          <p:spTgt spid="2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childTnLst>
                          </p:cTn>
                        </p:par>
                        <p:par>
                          <p:cTn id="40" fill="hold">
                            <p:stCondLst>
                              <p:cond delay="2000"/>
                            </p:stCondLst>
                            <p:childTnLst>
                              <p:par>
                                <p:cTn id="41" presetID="22" presetClass="entr" presetSubtype="2" fill="hold" grpId="0"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wipe(right)">
                                      <p:cBhvr>
                                        <p:cTn id="43" dur="500"/>
                                        <p:tgtEl>
                                          <p:spTgt spid="3"/>
                                        </p:tgtEl>
                                      </p:cBhvr>
                                    </p:animEffect>
                                  </p:childTnLst>
                                </p:cTn>
                              </p:par>
                            </p:childTnLst>
                          </p:cTn>
                        </p:par>
                        <p:par>
                          <p:cTn id="44" fill="hold">
                            <p:stCondLst>
                              <p:cond delay="2500"/>
                            </p:stCondLst>
                            <p:childTnLst>
                              <p:par>
                                <p:cTn id="45" presetID="22" presetClass="entr" presetSubtype="8"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500"/>
                                        <p:tgtEl>
                                          <p:spTgt spid="21"/>
                                        </p:tgtEl>
                                      </p:cBhvr>
                                    </p:animEffect>
                                  </p:childTnLst>
                                </p:cTn>
                              </p:par>
                            </p:childTnLst>
                          </p:cTn>
                        </p:par>
                        <p:par>
                          <p:cTn id="48" fill="hold">
                            <p:stCondLst>
                              <p:cond delay="3000"/>
                            </p:stCondLst>
                            <p:childTnLst>
                              <p:par>
                                <p:cTn id="49" presetID="53" presetClass="entr" presetSubtype="16" fill="hold" grpId="0" nodeType="after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p:cTn id="51" dur="500" fill="hold"/>
                                        <p:tgtEl>
                                          <p:spTgt spid="27"/>
                                        </p:tgtEl>
                                        <p:attrNameLst>
                                          <p:attrName>ppt_w</p:attrName>
                                        </p:attrNameLst>
                                      </p:cBhvr>
                                      <p:tavLst>
                                        <p:tav tm="0">
                                          <p:val>
                                            <p:fltVal val="0"/>
                                          </p:val>
                                        </p:tav>
                                        <p:tav tm="100000">
                                          <p:val>
                                            <p:strVal val="#ppt_w"/>
                                          </p:val>
                                        </p:tav>
                                      </p:tavLst>
                                    </p:anim>
                                    <p:anim calcmode="lin" valueType="num">
                                      <p:cBhvr>
                                        <p:cTn id="52" dur="500" fill="hold"/>
                                        <p:tgtEl>
                                          <p:spTgt spid="27"/>
                                        </p:tgtEl>
                                        <p:attrNameLst>
                                          <p:attrName>ppt_h</p:attrName>
                                        </p:attrNameLst>
                                      </p:cBhvr>
                                      <p:tavLst>
                                        <p:tav tm="0">
                                          <p:val>
                                            <p:fltVal val="0"/>
                                          </p:val>
                                        </p:tav>
                                        <p:tav tm="100000">
                                          <p:val>
                                            <p:strVal val="#ppt_h"/>
                                          </p:val>
                                        </p:tav>
                                      </p:tavLst>
                                    </p:anim>
                                    <p:animEffect transition="in" filter="fade">
                                      <p:cBhvr>
                                        <p:cTn id="53" dur="500"/>
                                        <p:tgtEl>
                                          <p:spTgt spid="27"/>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22"/>
                                        </p:tgtEl>
                                        <p:attrNameLst>
                                          <p:attrName>style.visibility</p:attrName>
                                        </p:attrNameLst>
                                      </p:cBhvr>
                                      <p:to>
                                        <p:strVal val="visible"/>
                                      </p:to>
                                    </p:set>
                                    <p:anim calcmode="lin" valueType="num">
                                      <p:cBhvr>
                                        <p:cTn id="56" dur="500" fill="hold"/>
                                        <p:tgtEl>
                                          <p:spTgt spid="22"/>
                                        </p:tgtEl>
                                        <p:attrNameLst>
                                          <p:attrName>ppt_w</p:attrName>
                                        </p:attrNameLst>
                                      </p:cBhvr>
                                      <p:tavLst>
                                        <p:tav tm="0">
                                          <p:val>
                                            <p:fltVal val="0"/>
                                          </p:val>
                                        </p:tav>
                                        <p:tav tm="100000">
                                          <p:val>
                                            <p:strVal val="#ppt_w"/>
                                          </p:val>
                                        </p:tav>
                                      </p:tavLst>
                                    </p:anim>
                                    <p:anim calcmode="lin" valueType="num">
                                      <p:cBhvr>
                                        <p:cTn id="57" dur="500" fill="hold"/>
                                        <p:tgtEl>
                                          <p:spTgt spid="22"/>
                                        </p:tgtEl>
                                        <p:attrNameLst>
                                          <p:attrName>ppt_h</p:attrName>
                                        </p:attrNameLst>
                                      </p:cBhvr>
                                      <p:tavLst>
                                        <p:tav tm="0">
                                          <p:val>
                                            <p:fltVal val="0"/>
                                          </p:val>
                                        </p:tav>
                                        <p:tav tm="100000">
                                          <p:val>
                                            <p:strVal val="#ppt_h"/>
                                          </p:val>
                                        </p:tav>
                                      </p:tavLst>
                                    </p:anim>
                                    <p:animEffect transition="in" filter="fade">
                                      <p:cBhvr>
                                        <p:cTn id="58" dur="500"/>
                                        <p:tgtEl>
                                          <p:spTgt spid="22"/>
                                        </p:tgtEl>
                                      </p:cBhvr>
                                    </p:animEffect>
                                  </p:childTnLst>
                                </p:cTn>
                              </p:par>
                            </p:childTnLst>
                          </p:cTn>
                        </p:par>
                        <p:par>
                          <p:cTn id="59" fill="hold">
                            <p:stCondLst>
                              <p:cond delay="3500"/>
                            </p:stCondLst>
                            <p:childTnLst>
                              <p:par>
                                <p:cTn id="60" presetID="22" presetClass="entr" presetSubtype="8" fill="hold" grpId="0" nodeType="after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wipe(left)">
                                      <p:cBhvr>
                                        <p:cTn id="62" dur="500"/>
                                        <p:tgtEl>
                                          <p:spTgt spid="4"/>
                                        </p:tgtEl>
                                      </p:cBhvr>
                                    </p:animEffect>
                                  </p:childTnLst>
                                </p:cTn>
                              </p:par>
                            </p:childTnLst>
                          </p:cTn>
                        </p:par>
                        <p:par>
                          <p:cTn id="63" fill="hold">
                            <p:stCondLst>
                              <p:cond delay="4000"/>
                            </p:stCondLst>
                            <p:childTnLst>
                              <p:par>
                                <p:cTn id="64" presetID="22" presetClass="entr" presetSubtype="2" fill="hold" grpId="0" nodeType="afterEffect">
                                  <p:stCondLst>
                                    <p:cond delay="0"/>
                                  </p:stCondLst>
                                  <p:childTnLst>
                                    <p:set>
                                      <p:cBhvr>
                                        <p:cTn id="65" dur="1" fill="hold">
                                          <p:stCondLst>
                                            <p:cond delay="0"/>
                                          </p:stCondLst>
                                        </p:cTn>
                                        <p:tgtEl>
                                          <p:spTgt spid="18"/>
                                        </p:tgtEl>
                                        <p:attrNameLst>
                                          <p:attrName>style.visibility</p:attrName>
                                        </p:attrNameLst>
                                      </p:cBhvr>
                                      <p:to>
                                        <p:strVal val="visible"/>
                                      </p:to>
                                    </p:set>
                                    <p:animEffect transition="in" filter="wipe(right)">
                                      <p:cBhvr>
                                        <p:cTn id="66" dur="500"/>
                                        <p:tgtEl>
                                          <p:spTgt spid="18"/>
                                        </p:tgtEl>
                                      </p:cBhvr>
                                    </p:animEffect>
                                  </p:childTnLst>
                                </p:cTn>
                              </p:par>
                            </p:childTnLst>
                          </p:cTn>
                        </p:par>
                        <p:par>
                          <p:cTn id="67" fill="hold">
                            <p:stCondLst>
                              <p:cond delay="4500"/>
                            </p:stCondLst>
                            <p:childTnLst>
                              <p:par>
                                <p:cTn id="68" presetID="53" presetClass="entr" presetSubtype="16" fill="hold" grpId="0" nodeType="after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p:cTn id="70" dur="500" fill="hold"/>
                                        <p:tgtEl>
                                          <p:spTgt spid="28"/>
                                        </p:tgtEl>
                                        <p:attrNameLst>
                                          <p:attrName>ppt_w</p:attrName>
                                        </p:attrNameLst>
                                      </p:cBhvr>
                                      <p:tavLst>
                                        <p:tav tm="0">
                                          <p:val>
                                            <p:fltVal val="0"/>
                                          </p:val>
                                        </p:tav>
                                        <p:tav tm="100000">
                                          <p:val>
                                            <p:strVal val="#ppt_w"/>
                                          </p:val>
                                        </p:tav>
                                      </p:tavLst>
                                    </p:anim>
                                    <p:anim calcmode="lin" valueType="num">
                                      <p:cBhvr>
                                        <p:cTn id="71" dur="500" fill="hold"/>
                                        <p:tgtEl>
                                          <p:spTgt spid="28"/>
                                        </p:tgtEl>
                                        <p:attrNameLst>
                                          <p:attrName>ppt_h</p:attrName>
                                        </p:attrNameLst>
                                      </p:cBhvr>
                                      <p:tavLst>
                                        <p:tav tm="0">
                                          <p:val>
                                            <p:fltVal val="0"/>
                                          </p:val>
                                        </p:tav>
                                        <p:tav tm="100000">
                                          <p:val>
                                            <p:strVal val="#ppt_h"/>
                                          </p:val>
                                        </p:tav>
                                      </p:tavLst>
                                    </p:anim>
                                    <p:animEffect transition="in" filter="fade">
                                      <p:cBhvr>
                                        <p:cTn id="72" dur="500"/>
                                        <p:tgtEl>
                                          <p:spTgt spid="28"/>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19"/>
                                        </p:tgtEl>
                                        <p:attrNameLst>
                                          <p:attrName>style.visibility</p:attrName>
                                        </p:attrNameLst>
                                      </p:cBhvr>
                                      <p:to>
                                        <p:strVal val="visible"/>
                                      </p:to>
                                    </p:set>
                                    <p:anim calcmode="lin" valueType="num">
                                      <p:cBhvr>
                                        <p:cTn id="75" dur="500" fill="hold"/>
                                        <p:tgtEl>
                                          <p:spTgt spid="19"/>
                                        </p:tgtEl>
                                        <p:attrNameLst>
                                          <p:attrName>ppt_w</p:attrName>
                                        </p:attrNameLst>
                                      </p:cBhvr>
                                      <p:tavLst>
                                        <p:tav tm="0">
                                          <p:val>
                                            <p:fltVal val="0"/>
                                          </p:val>
                                        </p:tav>
                                        <p:tav tm="100000">
                                          <p:val>
                                            <p:strVal val="#ppt_w"/>
                                          </p:val>
                                        </p:tav>
                                      </p:tavLst>
                                    </p:anim>
                                    <p:anim calcmode="lin" valueType="num">
                                      <p:cBhvr>
                                        <p:cTn id="76" dur="500" fill="hold"/>
                                        <p:tgtEl>
                                          <p:spTgt spid="19"/>
                                        </p:tgtEl>
                                        <p:attrNameLst>
                                          <p:attrName>ppt_h</p:attrName>
                                        </p:attrNameLst>
                                      </p:cBhvr>
                                      <p:tavLst>
                                        <p:tav tm="0">
                                          <p:val>
                                            <p:fltVal val="0"/>
                                          </p:val>
                                        </p:tav>
                                        <p:tav tm="100000">
                                          <p:val>
                                            <p:strVal val="#ppt_h"/>
                                          </p:val>
                                        </p:tav>
                                      </p:tavLst>
                                    </p:anim>
                                    <p:animEffect transition="in" filter="fade">
                                      <p:cBhvr>
                                        <p:cTn id="77" dur="500"/>
                                        <p:tgtEl>
                                          <p:spTgt spid="19"/>
                                        </p:tgtEl>
                                      </p:cBhvr>
                                    </p:animEffect>
                                  </p:childTnLst>
                                </p:cTn>
                              </p:par>
                            </p:childTnLst>
                          </p:cTn>
                        </p:par>
                        <p:par>
                          <p:cTn id="78" fill="hold">
                            <p:stCondLst>
                              <p:cond delay="5000"/>
                            </p:stCondLst>
                            <p:childTnLst>
                              <p:par>
                                <p:cTn id="79" presetID="22" presetClass="entr" presetSubtype="2" fill="hold" grpId="0" nodeType="afterEffect">
                                  <p:stCondLst>
                                    <p:cond delay="0"/>
                                  </p:stCondLst>
                                  <p:childTnLst>
                                    <p:set>
                                      <p:cBhvr>
                                        <p:cTn id="80" dur="1" fill="hold">
                                          <p:stCondLst>
                                            <p:cond delay="0"/>
                                          </p:stCondLst>
                                        </p:cTn>
                                        <p:tgtEl>
                                          <p:spTgt spid="5"/>
                                        </p:tgtEl>
                                        <p:attrNameLst>
                                          <p:attrName>style.visibility</p:attrName>
                                        </p:attrNameLst>
                                      </p:cBhvr>
                                      <p:to>
                                        <p:strVal val="visible"/>
                                      </p:to>
                                    </p:set>
                                    <p:animEffect transition="in" filter="wipe(right)">
                                      <p:cBhvr>
                                        <p:cTn id="81" dur="500"/>
                                        <p:tgtEl>
                                          <p:spTgt spid="5"/>
                                        </p:tgtEl>
                                      </p:cBhvr>
                                    </p:animEffect>
                                  </p:childTnLst>
                                </p:cTn>
                              </p:par>
                            </p:childTnLst>
                          </p:cTn>
                        </p:par>
                        <p:par>
                          <p:cTn id="82" fill="hold">
                            <p:stCondLst>
                              <p:cond delay="5500"/>
                            </p:stCondLst>
                            <p:childTnLst>
                              <p:par>
                                <p:cTn id="83" presetID="22" presetClass="entr" presetSubtype="8" fill="hold" grpId="0" nodeType="after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wipe(left)">
                                      <p:cBhvr>
                                        <p:cTn id="85" dur="500"/>
                                        <p:tgtEl>
                                          <p:spTgt spid="7"/>
                                        </p:tgtEl>
                                      </p:cBhvr>
                                    </p:animEffect>
                                  </p:childTnLst>
                                </p:cTn>
                              </p:par>
                            </p:childTnLst>
                          </p:cTn>
                        </p:par>
                        <p:par>
                          <p:cTn id="86" fill="hold">
                            <p:stCondLst>
                              <p:cond delay="6000"/>
                            </p:stCondLst>
                            <p:childTnLst>
                              <p:par>
                                <p:cTn id="87" presetID="53" presetClass="entr" presetSubtype="16" fill="hold" grpId="0" nodeType="afterEffect">
                                  <p:stCondLst>
                                    <p:cond delay="0"/>
                                  </p:stCondLst>
                                  <p:childTnLst>
                                    <p:set>
                                      <p:cBhvr>
                                        <p:cTn id="88" dur="1" fill="hold">
                                          <p:stCondLst>
                                            <p:cond delay="0"/>
                                          </p:stCondLst>
                                        </p:cTn>
                                        <p:tgtEl>
                                          <p:spTgt spid="29"/>
                                        </p:tgtEl>
                                        <p:attrNameLst>
                                          <p:attrName>style.visibility</p:attrName>
                                        </p:attrNameLst>
                                      </p:cBhvr>
                                      <p:to>
                                        <p:strVal val="visible"/>
                                      </p:to>
                                    </p:set>
                                    <p:anim calcmode="lin" valueType="num">
                                      <p:cBhvr>
                                        <p:cTn id="89" dur="500" fill="hold"/>
                                        <p:tgtEl>
                                          <p:spTgt spid="29"/>
                                        </p:tgtEl>
                                        <p:attrNameLst>
                                          <p:attrName>ppt_w</p:attrName>
                                        </p:attrNameLst>
                                      </p:cBhvr>
                                      <p:tavLst>
                                        <p:tav tm="0">
                                          <p:val>
                                            <p:fltVal val="0"/>
                                          </p:val>
                                        </p:tav>
                                        <p:tav tm="100000">
                                          <p:val>
                                            <p:strVal val="#ppt_w"/>
                                          </p:val>
                                        </p:tav>
                                      </p:tavLst>
                                    </p:anim>
                                    <p:anim calcmode="lin" valueType="num">
                                      <p:cBhvr>
                                        <p:cTn id="90" dur="500" fill="hold"/>
                                        <p:tgtEl>
                                          <p:spTgt spid="29"/>
                                        </p:tgtEl>
                                        <p:attrNameLst>
                                          <p:attrName>ppt_h</p:attrName>
                                        </p:attrNameLst>
                                      </p:cBhvr>
                                      <p:tavLst>
                                        <p:tav tm="0">
                                          <p:val>
                                            <p:fltVal val="0"/>
                                          </p:val>
                                        </p:tav>
                                        <p:tav tm="100000">
                                          <p:val>
                                            <p:strVal val="#ppt_h"/>
                                          </p:val>
                                        </p:tav>
                                      </p:tavLst>
                                    </p:anim>
                                    <p:animEffect transition="in" filter="fade">
                                      <p:cBhvr>
                                        <p:cTn id="91" dur="500"/>
                                        <p:tgtEl>
                                          <p:spTgt spid="29"/>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p:cTn id="94" dur="500" fill="hold"/>
                                        <p:tgtEl>
                                          <p:spTgt spid="24"/>
                                        </p:tgtEl>
                                        <p:attrNameLst>
                                          <p:attrName>ppt_w</p:attrName>
                                        </p:attrNameLst>
                                      </p:cBhvr>
                                      <p:tavLst>
                                        <p:tav tm="0">
                                          <p:val>
                                            <p:fltVal val="0"/>
                                          </p:val>
                                        </p:tav>
                                        <p:tav tm="100000">
                                          <p:val>
                                            <p:strVal val="#ppt_w"/>
                                          </p:val>
                                        </p:tav>
                                      </p:tavLst>
                                    </p:anim>
                                    <p:anim calcmode="lin" valueType="num">
                                      <p:cBhvr>
                                        <p:cTn id="95" dur="500" fill="hold"/>
                                        <p:tgtEl>
                                          <p:spTgt spid="24"/>
                                        </p:tgtEl>
                                        <p:attrNameLst>
                                          <p:attrName>ppt_h</p:attrName>
                                        </p:attrNameLst>
                                      </p:cBhvr>
                                      <p:tavLst>
                                        <p:tav tm="0">
                                          <p:val>
                                            <p:fltVal val="0"/>
                                          </p:val>
                                        </p:tav>
                                        <p:tav tm="100000">
                                          <p:val>
                                            <p:strVal val="#ppt_h"/>
                                          </p:val>
                                        </p:tav>
                                      </p:tavLst>
                                    </p:anim>
                                    <p:animEffect transition="in" filter="fade">
                                      <p:cBhvr>
                                        <p:cTn id="96" dur="500"/>
                                        <p:tgtEl>
                                          <p:spTgt spid="24"/>
                                        </p:tgtEl>
                                      </p:cBhvr>
                                    </p:animEffect>
                                  </p:childTnLst>
                                </p:cTn>
                              </p:par>
                            </p:childTnLst>
                          </p:cTn>
                        </p:par>
                        <p:par>
                          <p:cTn id="97" fill="hold">
                            <p:stCondLst>
                              <p:cond delay="6500"/>
                            </p:stCondLst>
                            <p:childTnLst>
                              <p:par>
                                <p:cTn id="98" presetID="22" presetClass="entr" presetSubtype="8" fill="hold" grpId="0" nodeType="afterEffect">
                                  <p:stCondLst>
                                    <p:cond delay="0"/>
                                  </p:stCondLst>
                                  <p:childTnLst>
                                    <p:set>
                                      <p:cBhvr>
                                        <p:cTn id="99" dur="1" fill="hold">
                                          <p:stCondLst>
                                            <p:cond delay="0"/>
                                          </p:stCondLst>
                                        </p:cTn>
                                        <p:tgtEl>
                                          <p:spTgt spid="6"/>
                                        </p:tgtEl>
                                        <p:attrNameLst>
                                          <p:attrName>style.visibility</p:attrName>
                                        </p:attrNameLst>
                                      </p:cBhvr>
                                      <p:to>
                                        <p:strVal val="visible"/>
                                      </p:to>
                                    </p:set>
                                    <p:animEffect transition="in" filter="wipe(left)">
                                      <p:cBhvr>
                                        <p:cTn id="10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animBg="1"/>
      <p:bldP spid="8"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p:bldP spid="27" grpId="0"/>
      <p:bldP spid="28" grpId="0"/>
      <p:bldP spid="29"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4761706" y="634899"/>
            <a:ext cx="2902857" cy="523220"/>
          </a:xfrm>
          <a:prstGeom prst="rect">
            <a:avLst/>
          </a:prstGeom>
          <a:noFill/>
        </p:spPr>
        <p:txBody>
          <a:bodyPr wrap="square" rtlCol="0">
            <a:spAutoFit/>
          </a:bodyPr>
          <a:lstStyle/>
          <a:p>
            <a:r>
              <a:rPr lang="zh-CN" altLang="en-US" sz="2800" dirty="0">
                <a:solidFill>
                  <a:schemeClr val="tx1"/>
                </a:solidFill>
                <a:latin typeface="Arial" panose="020B0604020202020204"/>
                <a:ea typeface="微软雅黑" panose="020B0503020204020204" charset="-122"/>
                <a:sym typeface="Arial" panose="020B0604020202020204"/>
              </a:rPr>
              <a:t>请输入标题内容</a:t>
            </a:r>
            <a:endParaRPr lang="zh-CN" altLang="en-US" sz="2800" dirty="0">
              <a:solidFill>
                <a:schemeClr val="tx1"/>
              </a:solidFill>
              <a:latin typeface="Arial" panose="020B0604020202020204"/>
              <a:ea typeface="微软雅黑" panose="020B0503020204020204" charset="-122"/>
              <a:sym typeface="Arial" panose="020B0604020202020204"/>
            </a:endParaRPr>
          </a:p>
        </p:txBody>
      </p:sp>
      <p:cxnSp>
        <p:nvCxnSpPr>
          <p:cNvPr id="3" name="直接连接符 2"/>
          <p:cNvCxnSpPr/>
          <p:nvPr/>
        </p:nvCxnSpPr>
        <p:spPr>
          <a:xfrm rot="5400000">
            <a:off x="2644943" y="3756895"/>
            <a:ext cx="3571643"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rot="5400000">
            <a:off x="5984607" y="3756895"/>
            <a:ext cx="3571643"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 name="11 Rectángulo"/>
          <p:cNvSpPr/>
          <p:nvPr/>
        </p:nvSpPr>
        <p:spPr>
          <a:xfrm>
            <a:off x="1393742" y="1971074"/>
            <a:ext cx="2634906" cy="1050110"/>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lIns="91402" tIns="45700" rIns="91402" bIns="4570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zh-CN" altLang="en-US" sz="1600" b="1" kern="0" noProof="1">
                <a:solidFill>
                  <a:schemeClr val="bg1"/>
                </a:solidFill>
                <a:latin typeface="微软雅黑" panose="020B0503020204020204" charset="-122"/>
                <a:ea typeface="微软雅黑" panose="020B0503020204020204" charset="-122"/>
              </a:rPr>
              <a:t>添加标题</a:t>
            </a:r>
            <a:endParaRPr lang="en-US" altLang="zh-CN" sz="1600" b="1" kern="0" noProof="1">
              <a:solidFill>
                <a:schemeClr val="bg1"/>
              </a:solidFill>
              <a:latin typeface="微软雅黑" panose="020B0503020204020204" charset="-122"/>
              <a:ea typeface="微软雅黑" panose="020B0503020204020204" charset="-122"/>
            </a:endParaRPr>
          </a:p>
          <a:p>
            <a:pPr algn="ctr">
              <a:defRPr/>
            </a:pPr>
            <a:r>
              <a:rPr lang="zh-CN" altLang="en-US" sz="1100" kern="0" noProof="1">
                <a:solidFill>
                  <a:schemeClr val="bg1"/>
                </a:solidFill>
                <a:latin typeface="微软雅黑" panose="020B0503020204020204" charset="-122"/>
                <a:ea typeface="微软雅黑" panose="020B0503020204020204" charset="-122"/>
                <a:cs typeface="Arial" panose="020B0604020202020204" pitchFamily="34" charset="0"/>
              </a:rPr>
              <a:t>点击此处添加文字内容</a:t>
            </a:r>
            <a:endParaRPr lang="en-US" altLang="zh-CN" sz="1100" kern="0" noProof="1">
              <a:solidFill>
                <a:schemeClr val="bg1"/>
              </a:solidFill>
              <a:latin typeface="微软雅黑" panose="020B0503020204020204" charset="-122"/>
              <a:ea typeface="微软雅黑" panose="020B0503020204020204" charset="-122"/>
              <a:cs typeface="Arial" panose="020B0604020202020204" pitchFamily="34" charset="0"/>
            </a:endParaRPr>
          </a:p>
        </p:txBody>
      </p:sp>
      <p:grpSp>
        <p:nvGrpSpPr>
          <p:cNvPr id="6" name="组合 20"/>
          <p:cNvGrpSpPr/>
          <p:nvPr/>
        </p:nvGrpSpPr>
        <p:grpSpPr bwMode="auto">
          <a:xfrm>
            <a:off x="1393741" y="3643629"/>
            <a:ext cx="2444431" cy="1837589"/>
            <a:chOff x="503238" y="2548494"/>
            <a:chExt cx="2191599" cy="1377557"/>
          </a:xfrm>
        </p:grpSpPr>
        <p:sp>
          <p:nvSpPr>
            <p:cNvPr id="7" name="矩形 21"/>
            <p:cNvSpPr>
              <a:spLocks noChangeArrowheads="1"/>
            </p:cNvSpPr>
            <p:nvPr/>
          </p:nvSpPr>
          <p:spPr bwMode="auto">
            <a:xfrm>
              <a:off x="503238" y="2548494"/>
              <a:ext cx="901412" cy="253798"/>
            </a:xfrm>
            <a:prstGeom prst="rect">
              <a:avLst/>
            </a:prstGeom>
            <a:noFill/>
            <a:ln w="9525">
              <a:noFill/>
              <a:miter lim="800000"/>
            </a:ln>
          </p:spPr>
          <p:txBody>
            <a:bodyPr wrap="none">
              <a:spAutoFit/>
            </a:bodyPr>
            <a:lstStyle/>
            <a:p>
              <a:pPr eaLnBrk="0" hangingPunct="0"/>
              <a:r>
                <a:rPr lang="zh-CN" altLang="en-US" sz="1600" b="1" dirty="0">
                  <a:solidFill>
                    <a:schemeClr val="tx1"/>
                  </a:solidFill>
                  <a:latin typeface="微软雅黑" panose="020B0503020204020204" charset="-122"/>
                  <a:ea typeface="微软雅黑" panose="020B0503020204020204" charset="-122"/>
                </a:rPr>
                <a:t>添加标题</a:t>
              </a:r>
              <a:endParaRPr lang="zh-CN" altLang="en-US" sz="1600" b="1" dirty="0">
                <a:solidFill>
                  <a:schemeClr val="tx1"/>
                </a:solidFill>
                <a:latin typeface="微软雅黑" panose="020B0503020204020204" charset="-122"/>
                <a:ea typeface="微软雅黑" panose="020B0503020204020204" charset="-122"/>
              </a:endParaRPr>
            </a:p>
          </p:txBody>
        </p:sp>
        <p:sp>
          <p:nvSpPr>
            <p:cNvPr id="8" name="矩形 22"/>
            <p:cNvSpPr>
              <a:spLocks noChangeArrowheads="1"/>
            </p:cNvSpPr>
            <p:nvPr/>
          </p:nvSpPr>
          <p:spPr bwMode="auto">
            <a:xfrm>
              <a:off x="503238" y="2905918"/>
              <a:ext cx="2191599" cy="1020133"/>
            </a:xfrm>
            <a:prstGeom prst="rect">
              <a:avLst/>
            </a:prstGeom>
            <a:noFill/>
            <a:ln w="9525">
              <a:noFill/>
              <a:miter lim="800000"/>
            </a:ln>
          </p:spPr>
          <p:txBody>
            <a:bodyPr>
              <a:spAutoFit/>
            </a:bodyPr>
            <a:lstStyle/>
            <a:p>
              <a:pPr defTabSz="240030">
                <a:lnSpc>
                  <a:spcPct val="150000"/>
                </a:lnSpc>
              </a:pP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Lorem ipsum dolor sit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amet</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consectetur</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adipiscing</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elit</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,Lorem ipsum dolor sit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amet</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consectetur</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adipiscing</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elit</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a:t>
              </a:r>
              <a:endParaRPr lang="en-US" altLang="zh-CN" sz="1100" dirty="0">
                <a:solidFill>
                  <a:schemeClr val="tx1"/>
                </a:solidFill>
                <a:latin typeface="微软雅黑" panose="020B0503020204020204" charset="-122"/>
                <a:ea typeface="微软雅黑" panose="020B0503020204020204" charset="-122"/>
                <a:cs typeface="微软雅黑" panose="020B0503020204020204" charset="-122"/>
              </a:endParaRPr>
            </a:p>
            <a:p>
              <a:pPr defTabSz="240030">
                <a:lnSpc>
                  <a:spcPct val="150000"/>
                </a:lnSpc>
              </a:pPr>
              <a:endParaRPr lang="en-US" altLang="zh-CN" sz="1100" dirty="0">
                <a:solidFill>
                  <a:schemeClr val="tx1"/>
                </a:solidFill>
                <a:latin typeface="微软雅黑" panose="020B0503020204020204" charset="-122"/>
                <a:ea typeface="微软雅黑" panose="020B0503020204020204" charset="-122"/>
                <a:cs typeface="微软雅黑" panose="020B0503020204020204" charset="-122"/>
              </a:endParaRPr>
            </a:p>
          </p:txBody>
        </p:sp>
      </p:grpSp>
      <p:sp>
        <p:nvSpPr>
          <p:cNvPr id="9" name="42 Rectángulo"/>
          <p:cNvSpPr/>
          <p:nvPr/>
        </p:nvSpPr>
        <p:spPr>
          <a:xfrm>
            <a:off x="4758805" y="1971074"/>
            <a:ext cx="2634906" cy="1050110"/>
          </a:xfrm>
          <a:prstGeom prst="rect">
            <a:avLst/>
          </a:prstGeom>
          <a:solidFill>
            <a:schemeClr val="accent2"/>
          </a:solidFill>
          <a:ln>
            <a:noFill/>
          </a:ln>
          <a:effectLst/>
        </p:spPr>
        <p:style>
          <a:lnRef idx="3">
            <a:schemeClr val="lt1"/>
          </a:lnRef>
          <a:fillRef idx="1">
            <a:schemeClr val="accent4"/>
          </a:fillRef>
          <a:effectRef idx="1">
            <a:schemeClr val="accent4"/>
          </a:effectRef>
          <a:fontRef idx="minor">
            <a:schemeClr val="lt1"/>
          </a:fontRef>
        </p:style>
        <p:txBody>
          <a:bodyPr lIns="91402" tIns="45700" rIns="91402" bIns="45700" anchor="ctr"/>
          <a:lstStyle/>
          <a:p>
            <a:pPr algn="ctr" eaLnBrk="0" hangingPunct="0">
              <a:defRPr/>
            </a:pPr>
            <a:r>
              <a:rPr lang="zh-CN" altLang="en-US" sz="1600" b="1" kern="0" noProof="1">
                <a:solidFill>
                  <a:schemeClr val="bg1"/>
                </a:solidFill>
                <a:latin typeface="微软雅黑" panose="020B0503020204020204" charset="-122"/>
                <a:ea typeface="微软雅黑" panose="020B0503020204020204" charset="-122"/>
              </a:rPr>
              <a:t>添加标题</a:t>
            </a:r>
            <a:endParaRPr lang="en-US" altLang="zh-CN" sz="1600" b="1" kern="0" noProof="1">
              <a:solidFill>
                <a:schemeClr val="bg1"/>
              </a:solidFill>
              <a:latin typeface="微软雅黑" panose="020B0503020204020204" charset="-122"/>
              <a:ea typeface="微软雅黑" panose="020B0503020204020204" charset="-122"/>
            </a:endParaRPr>
          </a:p>
          <a:p>
            <a:pPr algn="ctr">
              <a:defRPr/>
            </a:pPr>
            <a:r>
              <a:rPr lang="zh-CN" altLang="en-US" sz="1100" kern="0" noProof="1">
                <a:solidFill>
                  <a:schemeClr val="bg1"/>
                </a:solidFill>
                <a:latin typeface="微软雅黑" panose="020B0503020204020204" charset="-122"/>
                <a:ea typeface="微软雅黑" panose="020B0503020204020204" charset="-122"/>
                <a:cs typeface="Arial" panose="020B0604020202020204" pitchFamily="34" charset="0"/>
              </a:rPr>
              <a:t>点击此处添加文字内容</a:t>
            </a:r>
            <a:endParaRPr lang="en-US" altLang="zh-CN" sz="1100" kern="0" noProof="1">
              <a:solidFill>
                <a:schemeClr val="bg1"/>
              </a:solidFill>
              <a:latin typeface="微软雅黑" panose="020B0503020204020204" charset="-122"/>
              <a:ea typeface="微软雅黑" panose="020B0503020204020204" charset="-122"/>
              <a:cs typeface="Arial" panose="020B0604020202020204" pitchFamily="34" charset="0"/>
            </a:endParaRPr>
          </a:p>
        </p:txBody>
      </p:sp>
      <p:grpSp>
        <p:nvGrpSpPr>
          <p:cNvPr id="10" name="组合 24"/>
          <p:cNvGrpSpPr/>
          <p:nvPr/>
        </p:nvGrpSpPr>
        <p:grpSpPr bwMode="auto">
          <a:xfrm>
            <a:off x="4758803" y="3643629"/>
            <a:ext cx="2444431" cy="1837591"/>
            <a:chOff x="471218" y="2548494"/>
            <a:chExt cx="2191599" cy="1377559"/>
          </a:xfrm>
        </p:grpSpPr>
        <p:sp>
          <p:nvSpPr>
            <p:cNvPr id="11" name="矩形 25"/>
            <p:cNvSpPr>
              <a:spLocks noChangeArrowheads="1"/>
            </p:cNvSpPr>
            <p:nvPr/>
          </p:nvSpPr>
          <p:spPr bwMode="auto">
            <a:xfrm>
              <a:off x="471218" y="2548494"/>
              <a:ext cx="901412" cy="253799"/>
            </a:xfrm>
            <a:prstGeom prst="rect">
              <a:avLst/>
            </a:prstGeom>
            <a:noFill/>
            <a:ln w="9525">
              <a:noFill/>
              <a:miter lim="800000"/>
            </a:ln>
          </p:spPr>
          <p:txBody>
            <a:bodyPr wrap="none">
              <a:spAutoFit/>
            </a:bodyPr>
            <a:lstStyle/>
            <a:p>
              <a:pPr eaLnBrk="0" hangingPunct="0"/>
              <a:r>
                <a:rPr lang="zh-CN" altLang="en-US" sz="1600" b="1" dirty="0">
                  <a:solidFill>
                    <a:schemeClr val="tx1"/>
                  </a:solidFill>
                  <a:latin typeface="微软雅黑" panose="020B0503020204020204" charset="-122"/>
                  <a:ea typeface="微软雅黑" panose="020B0503020204020204" charset="-122"/>
                </a:rPr>
                <a:t>添加标题</a:t>
              </a:r>
              <a:endParaRPr lang="zh-CN" altLang="en-US" sz="1600" b="1" dirty="0">
                <a:solidFill>
                  <a:schemeClr val="tx1"/>
                </a:solidFill>
                <a:latin typeface="微软雅黑" panose="020B0503020204020204" charset="-122"/>
                <a:ea typeface="微软雅黑" panose="020B0503020204020204" charset="-122"/>
              </a:endParaRPr>
            </a:p>
          </p:txBody>
        </p:sp>
        <p:sp>
          <p:nvSpPr>
            <p:cNvPr id="12" name="矩形 26"/>
            <p:cNvSpPr>
              <a:spLocks noChangeArrowheads="1"/>
            </p:cNvSpPr>
            <p:nvPr/>
          </p:nvSpPr>
          <p:spPr bwMode="auto">
            <a:xfrm>
              <a:off x="471218" y="2905919"/>
              <a:ext cx="2191599" cy="1020134"/>
            </a:xfrm>
            <a:prstGeom prst="rect">
              <a:avLst/>
            </a:prstGeom>
            <a:noFill/>
            <a:ln w="9525">
              <a:noFill/>
              <a:miter lim="800000"/>
            </a:ln>
          </p:spPr>
          <p:txBody>
            <a:bodyPr>
              <a:spAutoFit/>
            </a:bodyPr>
            <a:lstStyle/>
            <a:p>
              <a:pPr defTabSz="240030">
                <a:lnSpc>
                  <a:spcPct val="150000"/>
                </a:lnSpc>
              </a:pP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Lorem ipsum dolor sit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amet</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consectetur</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adipiscing</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elit</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,Lorem ipsum dolor sit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amet</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consectetur</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adipiscing</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elit</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a:t>
              </a:r>
              <a:endParaRPr lang="en-US" altLang="zh-CN" sz="1100" dirty="0">
                <a:solidFill>
                  <a:schemeClr val="tx1"/>
                </a:solidFill>
                <a:latin typeface="微软雅黑" panose="020B0503020204020204" charset="-122"/>
                <a:ea typeface="微软雅黑" panose="020B0503020204020204" charset="-122"/>
                <a:cs typeface="微软雅黑" panose="020B0503020204020204" charset="-122"/>
              </a:endParaRPr>
            </a:p>
            <a:p>
              <a:pPr defTabSz="240030">
                <a:lnSpc>
                  <a:spcPct val="150000"/>
                </a:lnSpc>
              </a:pPr>
              <a:endParaRPr lang="en-US" altLang="zh-CN" sz="1100" dirty="0">
                <a:solidFill>
                  <a:schemeClr val="tx1"/>
                </a:solidFill>
                <a:latin typeface="微软雅黑" panose="020B0503020204020204" charset="-122"/>
                <a:ea typeface="微软雅黑" panose="020B0503020204020204" charset="-122"/>
                <a:cs typeface="微软雅黑" panose="020B0503020204020204" charset="-122"/>
              </a:endParaRPr>
            </a:p>
          </p:txBody>
        </p:sp>
      </p:grpSp>
      <p:sp>
        <p:nvSpPr>
          <p:cNvPr id="13" name="51 Rectángulo"/>
          <p:cNvSpPr/>
          <p:nvPr/>
        </p:nvSpPr>
        <p:spPr>
          <a:xfrm>
            <a:off x="8111170" y="1971074"/>
            <a:ext cx="2637023" cy="1050110"/>
          </a:xfrm>
          <a:prstGeom prst="rect">
            <a:avLst/>
          </a:prstGeom>
          <a:solidFill>
            <a:schemeClr val="accent3"/>
          </a:solidFill>
          <a:ln>
            <a:noFill/>
          </a:ln>
          <a:effectLst/>
        </p:spPr>
        <p:style>
          <a:lnRef idx="3">
            <a:schemeClr val="lt1"/>
          </a:lnRef>
          <a:fillRef idx="1">
            <a:schemeClr val="accent4"/>
          </a:fillRef>
          <a:effectRef idx="1">
            <a:schemeClr val="accent4"/>
          </a:effectRef>
          <a:fontRef idx="minor">
            <a:schemeClr val="lt1"/>
          </a:fontRef>
        </p:style>
        <p:txBody>
          <a:bodyPr lIns="91402" tIns="45700" rIns="91402" bIns="45700" anchor="ctr"/>
          <a:lstStyle/>
          <a:p>
            <a:pPr algn="ctr" eaLnBrk="0" hangingPunct="0">
              <a:defRPr/>
            </a:pPr>
            <a:r>
              <a:rPr lang="zh-CN" altLang="en-US" sz="1600" b="1" kern="0" noProof="1">
                <a:solidFill>
                  <a:schemeClr val="bg1"/>
                </a:solidFill>
                <a:latin typeface="微软雅黑" panose="020B0503020204020204" charset="-122"/>
                <a:ea typeface="微软雅黑" panose="020B0503020204020204" charset="-122"/>
              </a:rPr>
              <a:t>添加标题</a:t>
            </a:r>
            <a:endParaRPr lang="en-US" altLang="zh-CN" sz="1600" b="1" kern="0" noProof="1">
              <a:solidFill>
                <a:schemeClr val="bg1"/>
              </a:solidFill>
              <a:latin typeface="微软雅黑" panose="020B0503020204020204" charset="-122"/>
              <a:ea typeface="微软雅黑" panose="020B0503020204020204" charset="-122"/>
            </a:endParaRPr>
          </a:p>
          <a:p>
            <a:pPr algn="ctr">
              <a:defRPr/>
            </a:pPr>
            <a:r>
              <a:rPr lang="zh-CN" altLang="en-US" sz="1100" kern="0" noProof="1">
                <a:solidFill>
                  <a:schemeClr val="bg1"/>
                </a:solidFill>
                <a:latin typeface="微软雅黑" panose="020B0503020204020204" charset="-122"/>
                <a:ea typeface="微软雅黑" panose="020B0503020204020204" charset="-122"/>
                <a:cs typeface="Arial" panose="020B0604020202020204" pitchFamily="34" charset="0"/>
              </a:rPr>
              <a:t>点击此处添加文字内容</a:t>
            </a:r>
            <a:endParaRPr lang="en-US" altLang="zh-CN" sz="1100" kern="0" noProof="1">
              <a:solidFill>
                <a:schemeClr val="bg1"/>
              </a:solidFill>
              <a:latin typeface="微软雅黑" panose="020B0503020204020204" charset="-122"/>
              <a:ea typeface="微软雅黑" panose="020B0503020204020204" charset="-122"/>
              <a:cs typeface="Arial" panose="020B0604020202020204" pitchFamily="34" charset="0"/>
            </a:endParaRPr>
          </a:p>
        </p:txBody>
      </p:sp>
      <p:grpSp>
        <p:nvGrpSpPr>
          <p:cNvPr id="14" name="组合 28"/>
          <p:cNvGrpSpPr/>
          <p:nvPr/>
        </p:nvGrpSpPr>
        <p:grpSpPr bwMode="auto">
          <a:xfrm>
            <a:off x="8111168" y="3643629"/>
            <a:ext cx="2444431" cy="1837591"/>
            <a:chOff x="467746" y="2548494"/>
            <a:chExt cx="2191599" cy="1377559"/>
          </a:xfrm>
        </p:grpSpPr>
        <p:sp>
          <p:nvSpPr>
            <p:cNvPr id="15" name="矩形 29"/>
            <p:cNvSpPr>
              <a:spLocks noChangeArrowheads="1"/>
            </p:cNvSpPr>
            <p:nvPr/>
          </p:nvSpPr>
          <p:spPr bwMode="auto">
            <a:xfrm>
              <a:off x="467746" y="2548494"/>
              <a:ext cx="901412" cy="253799"/>
            </a:xfrm>
            <a:prstGeom prst="rect">
              <a:avLst/>
            </a:prstGeom>
            <a:noFill/>
            <a:ln w="9525">
              <a:noFill/>
              <a:miter lim="800000"/>
            </a:ln>
          </p:spPr>
          <p:txBody>
            <a:bodyPr wrap="none">
              <a:spAutoFit/>
            </a:bodyPr>
            <a:lstStyle/>
            <a:p>
              <a:pPr eaLnBrk="0" hangingPunct="0"/>
              <a:r>
                <a:rPr lang="zh-CN" altLang="en-US" sz="1600" b="1" dirty="0">
                  <a:solidFill>
                    <a:schemeClr val="tx1"/>
                  </a:solidFill>
                  <a:latin typeface="微软雅黑" panose="020B0503020204020204" charset="-122"/>
                  <a:ea typeface="微软雅黑" panose="020B0503020204020204" charset="-122"/>
                </a:rPr>
                <a:t>添加标题</a:t>
              </a:r>
              <a:endParaRPr lang="zh-CN" altLang="en-US" sz="1600" b="1" dirty="0">
                <a:solidFill>
                  <a:schemeClr val="tx1"/>
                </a:solidFill>
                <a:latin typeface="微软雅黑" panose="020B0503020204020204" charset="-122"/>
                <a:ea typeface="微软雅黑" panose="020B0503020204020204" charset="-122"/>
              </a:endParaRPr>
            </a:p>
          </p:txBody>
        </p:sp>
        <p:sp>
          <p:nvSpPr>
            <p:cNvPr id="16" name="矩形 30"/>
            <p:cNvSpPr>
              <a:spLocks noChangeArrowheads="1"/>
            </p:cNvSpPr>
            <p:nvPr/>
          </p:nvSpPr>
          <p:spPr bwMode="auto">
            <a:xfrm>
              <a:off x="467746" y="2905919"/>
              <a:ext cx="2191599" cy="1020134"/>
            </a:xfrm>
            <a:prstGeom prst="rect">
              <a:avLst/>
            </a:prstGeom>
            <a:noFill/>
            <a:ln w="9525">
              <a:noFill/>
              <a:miter lim="800000"/>
            </a:ln>
          </p:spPr>
          <p:txBody>
            <a:bodyPr>
              <a:spAutoFit/>
            </a:bodyPr>
            <a:lstStyle/>
            <a:p>
              <a:pPr defTabSz="240030">
                <a:lnSpc>
                  <a:spcPct val="150000"/>
                </a:lnSpc>
              </a:pP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Lorem ipsum dolor sit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amet</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consectetur</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adipiscing</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elit</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,Lorem ipsum dolor sit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amet</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consectetur</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adipiscing</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 </a:t>
              </a:r>
              <a:r>
                <a:rPr lang="en-US" sz="1100" dirty="0" err="1">
                  <a:solidFill>
                    <a:schemeClr val="tx1"/>
                  </a:solidFill>
                  <a:latin typeface="微软雅黑" panose="020B0503020204020204" charset="-122"/>
                  <a:ea typeface="微软雅黑" panose="020B0503020204020204" charset="-122"/>
                  <a:cs typeface="微软雅黑" panose="020B0503020204020204" charset="-122"/>
                  <a:sym typeface="+mn-lt"/>
                </a:rPr>
                <a:t>elit</a:t>
              </a:r>
              <a:r>
                <a:rPr lang="en-US" sz="1100" dirty="0">
                  <a:solidFill>
                    <a:schemeClr val="tx1"/>
                  </a:solidFill>
                  <a:latin typeface="微软雅黑" panose="020B0503020204020204" charset="-122"/>
                  <a:ea typeface="微软雅黑" panose="020B0503020204020204" charset="-122"/>
                  <a:cs typeface="微软雅黑" panose="020B0503020204020204" charset="-122"/>
                  <a:sym typeface="+mn-lt"/>
                </a:rPr>
                <a:t>,</a:t>
              </a:r>
              <a:endParaRPr lang="en-US" altLang="zh-CN" sz="1100" dirty="0">
                <a:solidFill>
                  <a:schemeClr val="tx1"/>
                </a:solidFill>
                <a:latin typeface="微软雅黑" panose="020B0503020204020204" charset="-122"/>
                <a:ea typeface="微软雅黑" panose="020B0503020204020204" charset="-122"/>
                <a:cs typeface="微软雅黑" panose="020B0503020204020204" charset="-122"/>
              </a:endParaRPr>
            </a:p>
            <a:p>
              <a:pPr defTabSz="240030">
                <a:lnSpc>
                  <a:spcPct val="150000"/>
                </a:lnSpc>
              </a:pPr>
              <a:endParaRPr lang="en-US" altLang="zh-CN" sz="1100" dirty="0">
                <a:solidFill>
                  <a:schemeClr val="tx1"/>
                </a:solidFill>
                <a:latin typeface="微软雅黑" panose="020B0503020204020204" charset="-122"/>
                <a:ea typeface="微软雅黑" panose="020B0503020204020204" charset="-122"/>
                <a:cs typeface="微软雅黑" panose="020B050302020402020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250" advClick="0" advTm="0">
        <p:randomBar dir="vert"/>
      </p:transition>
    </mc:Choice>
    <mc:Fallback>
      <p:transition spd="slow" advClick="0" advTm="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ppt_x</p:attrName>
                                        </p:attrNameLst>
                                      </p:cBhvr>
                                      <p:tavLst>
                                        <p:tav tm="0">
                                          <p:val>
                                            <p:strVal val="#ppt_x"/>
                                          </p:val>
                                        </p:tav>
                                        <p:tav tm="100000">
                                          <p:val>
                                            <p:strVal val="#ppt_x"/>
                                          </p:val>
                                        </p:tav>
                                      </p:tavLst>
                                    </p:anim>
                                    <p:anim calcmode="lin" valueType="num">
                                      <p:cBhvr>
                                        <p:cTn id="12" dur="500" fill="hold"/>
                                        <p:tgtEl>
                                          <p:spTgt spid="6"/>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up)">
                                      <p:cBhvr>
                                        <p:cTn id="16" dur="500"/>
                                        <p:tgtEl>
                                          <p:spTgt spid="3"/>
                                        </p:tgtEl>
                                      </p:cBhvr>
                                    </p:animEffect>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randombar(horizontal)">
                                      <p:cBhvr>
                                        <p:cTn id="20" dur="500"/>
                                        <p:tgtEl>
                                          <p:spTgt spid="9"/>
                                        </p:tgtEl>
                                      </p:cBhvr>
                                    </p:animEffect>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p:cTn id="24" dur="500" fill="hold"/>
                                        <p:tgtEl>
                                          <p:spTgt spid="10"/>
                                        </p:tgtEl>
                                        <p:attrNameLst>
                                          <p:attrName>ppt_x</p:attrName>
                                        </p:attrNameLst>
                                      </p:cBhvr>
                                      <p:tavLst>
                                        <p:tav tm="0">
                                          <p:val>
                                            <p:strVal val="#ppt_x"/>
                                          </p:val>
                                        </p:tav>
                                        <p:tav tm="100000">
                                          <p:val>
                                            <p:strVal val="#ppt_x"/>
                                          </p:val>
                                        </p:tav>
                                      </p:tavLst>
                                    </p:anim>
                                    <p:anim calcmode="lin" valueType="num">
                                      <p:cBhvr>
                                        <p:cTn id="25" dur="500" fill="hold"/>
                                        <p:tgtEl>
                                          <p:spTgt spid="10"/>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up)">
                                      <p:cBhvr>
                                        <p:cTn id="29" dur="500"/>
                                        <p:tgtEl>
                                          <p:spTgt spid="4"/>
                                        </p:tgtEl>
                                      </p:cBhvr>
                                    </p:animEffect>
                                  </p:childTnLst>
                                </p:cTn>
                              </p:par>
                            </p:childTnLst>
                          </p:cTn>
                        </p:par>
                        <p:par>
                          <p:cTn id="30" fill="hold">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randombar(horizontal)">
                                      <p:cBhvr>
                                        <p:cTn id="33" dur="500"/>
                                        <p:tgtEl>
                                          <p:spTgt spid="13"/>
                                        </p:tgtEl>
                                      </p:cBhvr>
                                    </p:animEffect>
                                  </p:childTnLst>
                                </p:cTn>
                              </p:par>
                            </p:childTnLst>
                          </p:cTn>
                        </p:par>
                        <p:par>
                          <p:cTn id="34" fill="hold">
                            <p:stCondLst>
                              <p:cond delay="3500"/>
                            </p:stCondLst>
                            <p:childTnLst>
                              <p:par>
                                <p:cTn id="35" presetID="2" presetClass="entr" presetSubtype="4" fill="hold" nodeType="after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ppt_x</p:attrName>
                                        </p:attrNameLst>
                                      </p:cBhvr>
                                      <p:tavLst>
                                        <p:tav tm="0">
                                          <p:val>
                                            <p:strVal val="#ppt_x"/>
                                          </p:val>
                                        </p:tav>
                                        <p:tav tm="100000">
                                          <p:val>
                                            <p:strVal val="#ppt_x"/>
                                          </p:val>
                                        </p:tav>
                                      </p:tavLst>
                                    </p:anim>
                                    <p:anim calcmode="lin" valueType="num">
                                      <p:cBhvr>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4761706" y="634899"/>
            <a:ext cx="2902857" cy="523220"/>
          </a:xfrm>
          <a:prstGeom prst="rect">
            <a:avLst/>
          </a:prstGeom>
          <a:noFill/>
        </p:spPr>
        <p:txBody>
          <a:bodyPr wrap="square" rtlCol="0">
            <a:spAutoFit/>
          </a:bodyPr>
          <a:lstStyle/>
          <a:p>
            <a:r>
              <a:rPr lang="zh-CN" altLang="en-US" sz="2800" dirty="0">
                <a:solidFill>
                  <a:schemeClr val="tx1"/>
                </a:solidFill>
                <a:latin typeface="Arial" panose="020B0604020202020204"/>
                <a:ea typeface="微软雅黑" panose="020B0503020204020204" charset="-122"/>
                <a:sym typeface="Arial" panose="020B0604020202020204"/>
              </a:rPr>
              <a:t>请输入标题内容</a:t>
            </a:r>
            <a:endParaRPr lang="zh-CN" altLang="en-US" sz="2800" dirty="0">
              <a:solidFill>
                <a:schemeClr val="tx1"/>
              </a:solidFill>
              <a:latin typeface="Arial" panose="020B0604020202020204"/>
              <a:ea typeface="微软雅黑" panose="020B0503020204020204" charset="-122"/>
              <a:sym typeface="Arial" panose="020B0604020202020204"/>
            </a:endParaRPr>
          </a:p>
        </p:txBody>
      </p:sp>
      <p:grpSp>
        <p:nvGrpSpPr>
          <p:cNvPr id="19" name="组合 18"/>
          <p:cNvGrpSpPr/>
          <p:nvPr/>
        </p:nvGrpSpPr>
        <p:grpSpPr>
          <a:xfrm>
            <a:off x="7466690" y="1808255"/>
            <a:ext cx="4413961" cy="4310221"/>
            <a:chOff x="7032102" y="2107074"/>
            <a:chExt cx="4413961" cy="4310221"/>
          </a:xfrm>
        </p:grpSpPr>
        <p:sp>
          <p:nvSpPr>
            <p:cNvPr id="20" name="Freeform 1"/>
            <p:cNvSpPr>
              <a:spLocks noChangeArrowheads="1"/>
            </p:cNvSpPr>
            <p:nvPr/>
          </p:nvSpPr>
          <p:spPr bwMode="auto">
            <a:xfrm rot="14696352">
              <a:off x="6891094" y="4516335"/>
              <a:ext cx="2041968" cy="1759951"/>
            </a:xfrm>
            <a:custGeom>
              <a:avLst/>
              <a:gdLst>
                <a:gd name="T0" fmla="*/ 3448 w 6771"/>
                <a:gd name="T1" fmla="*/ 0 h 5832"/>
                <a:gd name="T2" fmla="*/ 3448 w 6771"/>
                <a:gd name="T3" fmla="*/ 0 h 5832"/>
                <a:gd name="T4" fmla="*/ 313 w 6771"/>
                <a:gd name="T5" fmla="*/ 5831 h 5832"/>
                <a:gd name="T6" fmla="*/ 3448 w 6771"/>
                <a:gd name="T7" fmla="*/ 5141 h 5832"/>
                <a:gd name="T8" fmla="*/ 6707 w 6771"/>
                <a:gd name="T9" fmla="*/ 5831 h 5832"/>
                <a:gd name="T10" fmla="*/ 3448 w 6771"/>
                <a:gd name="T11" fmla="*/ 0 h 5832"/>
              </a:gdLst>
              <a:ahLst/>
              <a:cxnLst>
                <a:cxn ang="0">
                  <a:pos x="T0" y="T1"/>
                </a:cxn>
                <a:cxn ang="0">
                  <a:pos x="T2" y="T3"/>
                </a:cxn>
                <a:cxn ang="0">
                  <a:pos x="T4" y="T5"/>
                </a:cxn>
                <a:cxn ang="0">
                  <a:pos x="T6" y="T7"/>
                </a:cxn>
                <a:cxn ang="0">
                  <a:pos x="T8" y="T9"/>
                </a:cxn>
                <a:cxn ang="0">
                  <a:pos x="T10" y="T11"/>
                </a:cxn>
              </a:cxnLst>
              <a:rect l="0" t="0" r="r" b="b"/>
              <a:pathLst>
                <a:path w="6771" h="5832">
                  <a:moveTo>
                    <a:pt x="3448" y="0"/>
                  </a:moveTo>
                  <a:lnTo>
                    <a:pt x="3448" y="0"/>
                  </a:lnTo>
                  <a:cubicBezTo>
                    <a:pt x="3448" y="0"/>
                    <a:pt x="0" y="1677"/>
                    <a:pt x="313" y="5831"/>
                  </a:cubicBezTo>
                  <a:cubicBezTo>
                    <a:pt x="329" y="5721"/>
                    <a:pt x="2257" y="5016"/>
                    <a:pt x="3448" y="5141"/>
                  </a:cubicBezTo>
                  <a:cubicBezTo>
                    <a:pt x="3416" y="5109"/>
                    <a:pt x="4983" y="5047"/>
                    <a:pt x="6707" y="5831"/>
                  </a:cubicBezTo>
                  <a:cubicBezTo>
                    <a:pt x="6723" y="5831"/>
                    <a:pt x="6770" y="1834"/>
                    <a:pt x="3448" y="0"/>
                  </a:cubicBezTo>
                </a:path>
              </a:pathLst>
            </a:custGeom>
            <a:solidFill>
              <a:srgbClr val="00DCDC"/>
            </a:solidFill>
            <a:ln>
              <a:noFill/>
            </a:ln>
            <a:effectLst/>
          </p:spPr>
          <p:txBody>
            <a:bodyPr wrap="none" anchor="ctr"/>
            <a:p>
              <a:endParaRPr lang="ru-RU" sz="2400">
                <a:latin typeface="微软雅黑" panose="020B0503020204020204" charset="-122"/>
                <a:ea typeface="微软雅黑" panose="020B0503020204020204" charset="-122"/>
                <a:cs typeface="+mn-ea"/>
                <a:sym typeface="+mn-lt"/>
              </a:endParaRPr>
            </a:p>
          </p:txBody>
        </p:sp>
        <p:sp>
          <p:nvSpPr>
            <p:cNvPr id="21" name="Freeform 1"/>
            <p:cNvSpPr>
              <a:spLocks noChangeArrowheads="1"/>
            </p:cNvSpPr>
            <p:nvPr/>
          </p:nvSpPr>
          <p:spPr bwMode="auto">
            <a:xfrm rot="6903648" flipH="1">
              <a:off x="9545104" y="4516335"/>
              <a:ext cx="2041968" cy="1759951"/>
            </a:xfrm>
            <a:custGeom>
              <a:avLst/>
              <a:gdLst>
                <a:gd name="T0" fmla="*/ 3448 w 6771"/>
                <a:gd name="T1" fmla="*/ 0 h 5832"/>
                <a:gd name="T2" fmla="*/ 3448 w 6771"/>
                <a:gd name="T3" fmla="*/ 0 h 5832"/>
                <a:gd name="T4" fmla="*/ 313 w 6771"/>
                <a:gd name="T5" fmla="*/ 5831 h 5832"/>
                <a:gd name="T6" fmla="*/ 3448 w 6771"/>
                <a:gd name="T7" fmla="*/ 5141 h 5832"/>
                <a:gd name="T8" fmla="*/ 6707 w 6771"/>
                <a:gd name="T9" fmla="*/ 5831 h 5832"/>
                <a:gd name="T10" fmla="*/ 3448 w 6771"/>
                <a:gd name="T11" fmla="*/ 0 h 5832"/>
              </a:gdLst>
              <a:ahLst/>
              <a:cxnLst>
                <a:cxn ang="0">
                  <a:pos x="T0" y="T1"/>
                </a:cxn>
                <a:cxn ang="0">
                  <a:pos x="T2" y="T3"/>
                </a:cxn>
                <a:cxn ang="0">
                  <a:pos x="T4" y="T5"/>
                </a:cxn>
                <a:cxn ang="0">
                  <a:pos x="T6" y="T7"/>
                </a:cxn>
                <a:cxn ang="0">
                  <a:pos x="T8" y="T9"/>
                </a:cxn>
                <a:cxn ang="0">
                  <a:pos x="T10" y="T11"/>
                </a:cxn>
              </a:cxnLst>
              <a:rect l="0" t="0" r="r" b="b"/>
              <a:pathLst>
                <a:path w="6771" h="5832">
                  <a:moveTo>
                    <a:pt x="3448" y="0"/>
                  </a:moveTo>
                  <a:lnTo>
                    <a:pt x="3448" y="0"/>
                  </a:lnTo>
                  <a:cubicBezTo>
                    <a:pt x="3448" y="0"/>
                    <a:pt x="0" y="1677"/>
                    <a:pt x="313" y="5831"/>
                  </a:cubicBezTo>
                  <a:cubicBezTo>
                    <a:pt x="329" y="5721"/>
                    <a:pt x="2257" y="5016"/>
                    <a:pt x="3448" y="5141"/>
                  </a:cubicBezTo>
                  <a:cubicBezTo>
                    <a:pt x="3416" y="5109"/>
                    <a:pt x="4983" y="5047"/>
                    <a:pt x="6707" y="5831"/>
                  </a:cubicBezTo>
                  <a:cubicBezTo>
                    <a:pt x="6723" y="5831"/>
                    <a:pt x="6770" y="1834"/>
                    <a:pt x="3448" y="0"/>
                  </a:cubicBezTo>
                </a:path>
              </a:pathLst>
            </a:custGeom>
            <a:solidFill>
              <a:srgbClr val="F4A80F"/>
            </a:solidFill>
            <a:ln>
              <a:noFill/>
            </a:ln>
            <a:effectLst/>
          </p:spPr>
          <p:txBody>
            <a:bodyPr wrap="none" anchor="ctr"/>
            <a:p>
              <a:endParaRPr lang="ru-RU" sz="2400" dirty="0">
                <a:latin typeface="微软雅黑" panose="020B0503020204020204" charset="-122"/>
                <a:ea typeface="微软雅黑" panose="020B0503020204020204" charset="-122"/>
                <a:cs typeface="+mn-ea"/>
                <a:sym typeface="+mn-lt"/>
              </a:endParaRPr>
            </a:p>
          </p:txBody>
        </p:sp>
        <p:grpSp>
          <p:nvGrpSpPr>
            <p:cNvPr id="22" name="组合 21"/>
            <p:cNvGrpSpPr/>
            <p:nvPr/>
          </p:nvGrpSpPr>
          <p:grpSpPr>
            <a:xfrm>
              <a:off x="7185905" y="2107074"/>
              <a:ext cx="4060929" cy="3670055"/>
              <a:chOff x="7444472" y="1527210"/>
              <a:chExt cx="4060929" cy="3670055"/>
            </a:xfrm>
          </p:grpSpPr>
          <p:sp>
            <p:nvSpPr>
              <p:cNvPr id="23" name="Freeform 1"/>
              <p:cNvSpPr>
                <a:spLocks noChangeArrowheads="1"/>
              </p:cNvSpPr>
              <p:nvPr/>
            </p:nvSpPr>
            <p:spPr bwMode="auto">
              <a:xfrm>
                <a:off x="8453992" y="1527210"/>
                <a:ext cx="2041968" cy="1759950"/>
              </a:xfrm>
              <a:custGeom>
                <a:avLst/>
                <a:gdLst>
                  <a:gd name="T0" fmla="*/ 3448 w 6771"/>
                  <a:gd name="T1" fmla="*/ 0 h 5832"/>
                  <a:gd name="T2" fmla="*/ 3448 w 6771"/>
                  <a:gd name="T3" fmla="*/ 0 h 5832"/>
                  <a:gd name="T4" fmla="*/ 313 w 6771"/>
                  <a:gd name="T5" fmla="*/ 5831 h 5832"/>
                  <a:gd name="T6" fmla="*/ 3448 w 6771"/>
                  <a:gd name="T7" fmla="*/ 5141 h 5832"/>
                  <a:gd name="T8" fmla="*/ 6707 w 6771"/>
                  <a:gd name="T9" fmla="*/ 5831 h 5832"/>
                  <a:gd name="T10" fmla="*/ 3448 w 6771"/>
                  <a:gd name="T11" fmla="*/ 0 h 5832"/>
                </a:gdLst>
                <a:ahLst/>
                <a:cxnLst>
                  <a:cxn ang="0">
                    <a:pos x="T0" y="T1"/>
                  </a:cxn>
                  <a:cxn ang="0">
                    <a:pos x="T2" y="T3"/>
                  </a:cxn>
                  <a:cxn ang="0">
                    <a:pos x="T4" y="T5"/>
                  </a:cxn>
                  <a:cxn ang="0">
                    <a:pos x="T6" y="T7"/>
                  </a:cxn>
                  <a:cxn ang="0">
                    <a:pos x="T8" y="T9"/>
                  </a:cxn>
                  <a:cxn ang="0">
                    <a:pos x="T10" y="T11"/>
                  </a:cxn>
                </a:cxnLst>
                <a:rect l="0" t="0" r="r" b="b"/>
                <a:pathLst>
                  <a:path w="6771" h="5832">
                    <a:moveTo>
                      <a:pt x="3448" y="0"/>
                    </a:moveTo>
                    <a:lnTo>
                      <a:pt x="3448" y="0"/>
                    </a:lnTo>
                    <a:cubicBezTo>
                      <a:pt x="3448" y="0"/>
                      <a:pt x="0" y="1677"/>
                      <a:pt x="313" y="5831"/>
                    </a:cubicBezTo>
                    <a:cubicBezTo>
                      <a:pt x="329" y="5721"/>
                      <a:pt x="2257" y="5016"/>
                      <a:pt x="3448" y="5141"/>
                    </a:cubicBezTo>
                    <a:cubicBezTo>
                      <a:pt x="3416" y="5109"/>
                      <a:pt x="4983" y="5047"/>
                      <a:pt x="6707" y="5831"/>
                    </a:cubicBezTo>
                    <a:cubicBezTo>
                      <a:pt x="6723" y="5831"/>
                      <a:pt x="6770" y="1834"/>
                      <a:pt x="3448" y="0"/>
                    </a:cubicBezTo>
                  </a:path>
                </a:pathLst>
              </a:custGeom>
              <a:solidFill>
                <a:schemeClr val="accent2"/>
              </a:solidFill>
              <a:ln>
                <a:noFill/>
              </a:ln>
            </p:spPr>
            <p:style>
              <a:lnRef idx="1">
                <a:schemeClr val="accent2"/>
              </a:lnRef>
              <a:fillRef idx="0">
                <a:schemeClr val="accent2"/>
              </a:fillRef>
              <a:effectRef idx="0">
                <a:schemeClr val="accent2"/>
              </a:effectRef>
              <a:fontRef idx="minor">
                <a:schemeClr val="tx1"/>
              </a:fontRef>
            </p:style>
            <p:txBody>
              <a:bodyPr wrap="none" anchor="ctr"/>
              <a:p>
                <a:endParaRPr lang="ru-RU" sz="2400">
                  <a:latin typeface="微软雅黑" panose="020B0503020204020204" charset="-122"/>
                  <a:ea typeface="微软雅黑" panose="020B0503020204020204" charset="-122"/>
                  <a:cs typeface="+mn-ea"/>
                  <a:sym typeface="+mn-lt"/>
                </a:endParaRPr>
              </a:p>
            </p:txBody>
          </p:sp>
          <p:sp>
            <p:nvSpPr>
              <p:cNvPr id="24" name="Freeform 4"/>
              <p:cNvSpPr>
                <a:spLocks noChangeArrowheads="1"/>
              </p:cNvSpPr>
              <p:nvPr/>
            </p:nvSpPr>
            <p:spPr bwMode="auto">
              <a:xfrm>
                <a:off x="9361239" y="1882858"/>
                <a:ext cx="297981" cy="297981"/>
              </a:xfrm>
              <a:custGeom>
                <a:avLst/>
                <a:gdLst>
                  <a:gd name="T0" fmla="*/ 486 w 988"/>
                  <a:gd name="T1" fmla="*/ 988 h 989"/>
                  <a:gd name="T2" fmla="*/ 486 w 988"/>
                  <a:gd name="T3" fmla="*/ 0 h 989"/>
                  <a:gd name="T4" fmla="*/ 486 w 988"/>
                  <a:gd name="T5" fmla="*/ 988 h 989"/>
                  <a:gd name="T6" fmla="*/ 486 w 988"/>
                  <a:gd name="T7" fmla="*/ 47 h 989"/>
                  <a:gd name="T8" fmla="*/ 486 w 988"/>
                  <a:gd name="T9" fmla="*/ 941 h 989"/>
                  <a:gd name="T10" fmla="*/ 486 w 988"/>
                  <a:gd name="T11" fmla="*/ 47 h 989"/>
                  <a:gd name="T12" fmla="*/ 673 w 988"/>
                  <a:gd name="T13" fmla="*/ 784 h 989"/>
                  <a:gd name="T14" fmla="*/ 594 w 988"/>
                  <a:gd name="T15" fmla="*/ 612 h 989"/>
                  <a:gd name="T16" fmla="*/ 751 w 988"/>
                  <a:gd name="T17" fmla="*/ 612 h 989"/>
                  <a:gd name="T18" fmla="*/ 751 w 988"/>
                  <a:gd name="T19" fmla="*/ 753 h 989"/>
                  <a:gd name="T20" fmla="*/ 673 w 988"/>
                  <a:gd name="T21" fmla="*/ 627 h 989"/>
                  <a:gd name="T22" fmla="*/ 626 w 988"/>
                  <a:gd name="T23" fmla="*/ 643 h 989"/>
                  <a:gd name="T24" fmla="*/ 720 w 988"/>
                  <a:gd name="T25" fmla="*/ 722 h 989"/>
                  <a:gd name="T26" fmla="*/ 720 w 988"/>
                  <a:gd name="T27" fmla="*/ 643 h 989"/>
                  <a:gd name="T28" fmla="*/ 298 w 988"/>
                  <a:gd name="T29" fmla="*/ 784 h 989"/>
                  <a:gd name="T30" fmla="*/ 235 w 988"/>
                  <a:gd name="T31" fmla="*/ 753 h 989"/>
                  <a:gd name="T32" fmla="*/ 298 w 988"/>
                  <a:gd name="T33" fmla="*/ 581 h 989"/>
                  <a:gd name="T34" fmla="*/ 407 w 988"/>
                  <a:gd name="T35" fmla="*/ 690 h 989"/>
                  <a:gd name="T36" fmla="*/ 298 w 988"/>
                  <a:gd name="T37" fmla="*/ 784 h 989"/>
                  <a:gd name="T38" fmla="*/ 298 w 988"/>
                  <a:gd name="T39" fmla="*/ 627 h 989"/>
                  <a:gd name="T40" fmla="*/ 266 w 988"/>
                  <a:gd name="T41" fmla="*/ 722 h 989"/>
                  <a:gd name="T42" fmla="*/ 361 w 988"/>
                  <a:gd name="T43" fmla="*/ 690 h 989"/>
                  <a:gd name="T44" fmla="*/ 298 w 988"/>
                  <a:gd name="T45" fmla="*/ 627 h 989"/>
                  <a:gd name="T46" fmla="*/ 486 w 988"/>
                  <a:gd name="T47" fmla="*/ 596 h 989"/>
                  <a:gd name="T48" fmla="*/ 423 w 988"/>
                  <a:gd name="T49" fmla="*/ 424 h 989"/>
                  <a:gd name="T50" fmla="*/ 563 w 988"/>
                  <a:gd name="T51" fmla="*/ 424 h 989"/>
                  <a:gd name="T52" fmla="*/ 563 w 988"/>
                  <a:gd name="T53" fmla="*/ 565 h 989"/>
                  <a:gd name="T54" fmla="*/ 486 w 988"/>
                  <a:gd name="T55" fmla="*/ 439 h 989"/>
                  <a:gd name="T56" fmla="*/ 454 w 988"/>
                  <a:gd name="T57" fmla="*/ 455 h 989"/>
                  <a:gd name="T58" fmla="*/ 532 w 988"/>
                  <a:gd name="T59" fmla="*/ 533 h 989"/>
                  <a:gd name="T60" fmla="*/ 532 w 988"/>
                  <a:gd name="T61" fmla="*/ 455 h 989"/>
                  <a:gd name="T62" fmla="*/ 673 w 988"/>
                  <a:gd name="T63" fmla="*/ 424 h 989"/>
                  <a:gd name="T64" fmla="*/ 594 w 988"/>
                  <a:gd name="T65" fmla="*/ 393 h 989"/>
                  <a:gd name="T66" fmla="*/ 673 w 988"/>
                  <a:gd name="T67" fmla="*/ 204 h 989"/>
                  <a:gd name="T68" fmla="*/ 782 w 988"/>
                  <a:gd name="T69" fmla="*/ 314 h 989"/>
                  <a:gd name="T70" fmla="*/ 673 w 988"/>
                  <a:gd name="T71" fmla="*/ 424 h 989"/>
                  <a:gd name="T72" fmla="*/ 673 w 988"/>
                  <a:gd name="T73" fmla="*/ 251 h 989"/>
                  <a:gd name="T74" fmla="*/ 626 w 988"/>
                  <a:gd name="T75" fmla="*/ 361 h 989"/>
                  <a:gd name="T76" fmla="*/ 736 w 988"/>
                  <a:gd name="T77" fmla="*/ 314 h 989"/>
                  <a:gd name="T78" fmla="*/ 673 w 988"/>
                  <a:gd name="T79" fmla="*/ 251 h 989"/>
                  <a:gd name="T80" fmla="*/ 298 w 988"/>
                  <a:gd name="T81" fmla="*/ 424 h 989"/>
                  <a:gd name="T82" fmla="*/ 235 w 988"/>
                  <a:gd name="T83" fmla="*/ 236 h 989"/>
                  <a:gd name="T84" fmla="*/ 376 w 988"/>
                  <a:gd name="T85" fmla="*/ 236 h 989"/>
                  <a:gd name="T86" fmla="*/ 376 w 988"/>
                  <a:gd name="T87" fmla="*/ 393 h 989"/>
                  <a:gd name="T88" fmla="*/ 298 w 988"/>
                  <a:gd name="T89" fmla="*/ 251 h 989"/>
                  <a:gd name="T90" fmla="*/ 266 w 988"/>
                  <a:gd name="T91" fmla="*/ 267 h 989"/>
                  <a:gd name="T92" fmla="*/ 345 w 988"/>
                  <a:gd name="T93" fmla="*/ 361 h 989"/>
                  <a:gd name="T94" fmla="*/ 345 w 988"/>
                  <a:gd name="T95" fmla="*/ 267 h 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88" h="989">
                    <a:moveTo>
                      <a:pt x="486" y="988"/>
                    </a:moveTo>
                    <a:lnTo>
                      <a:pt x="486" y="988"/>
                    </a:lnTo>
                    <a:cubicBezTo>
                      <a:pt x="219" y="988"/>
                      <a:pt x="0" y="769"/>
                      <a:pt x="0" y="502"/>
                    </a:cubicBezTo>
                    <a:cubicBezTo>
                      <a:pt x="0" y="220"/>
                      <a:pt x="219" y="0"/>
                      <a:pt x="486" y="0"/>
                    </a:cubicBezTo>
                    <a:cubicBezTo>
                      <a:pt x="767" y="0"/>
                      <a:pt x="987" y="220"/>
                      <a:pt x="987" y="502"/>
                    </a:cubicBezTo>
                    <a:cubicBezTo>
                      <a:pt x="987" y="769"/>
                      <a:pt x="767" y="988"/>
                      <a:pt x="486" y="988"/>
                    </a:cubicBezTo>
                    <a:close/>
                    <a:moveTo>
                      <a:pt x="486" y="47"/>
                    </a:moveTo>
                    <a:lnTo>
                      <a:pt x="486" y="47"/>
                    </a:lnTo>
                    <a:cubicBezTo>
                      <a:pt x="251" y="47"/>
                      <a:pt x="47" y="251"/>
                      <a:pt x="47" y="502"/>
                    </a:cubicBezTo>
                    <a:cubicBezTo>
                      <a:pt x="47" y="737"/>
                      <a:pt x="251" y="941"/>
                      <a:pt x="486" y="941"/>
                    </a:cubicBezTo>
                    <a:cubicBezTo>
                      <a:pt x="736" y="941"/>
                      <a:pt x="939" y="737"/>
                      <a:pt x="939" y="502"/>
                    </a:cubicBezTo>
                    <a:cubicBezTo>
                      <a:pt x="939" y="251"/>
                      <a:pt x="736" y="47"/>
                      <a:pt x="486" y="47"/>
                    </a:cubicBezTo>
                    <a:close/>
                    <a:moveTo>
                      <a:pt x="673" y="784"/>
                    </a:moveTo>
                    <a:lnTo>
                      <a:pt x="673" y="784"/>
                    </a:lnTo>
                    <a:cubicBezTo>
                      <a:pt x="641" y="784"/>
                      <a:pt x="626" y="784"/>
                      <a:pt x="594" y="753"/>
                    </a:cubicBezTo>
                    <a:cubicBezTo>
                      <a:pt x="563" y="722"/>
                      <a:pt x="563" y="643"/>
                      <a:pt x="594" y="612"/>
                    </a:cubicBezTo>
                    <a:cubicBezTo>
                      <a:pt x="626" y="581"/>
                      <a:pt x="641" y="581"/>
                      <a:pt x="673" y="581"/>
                    </a:cubicBezTo>
                    <a:cubicBezTo>
                      <a:pt x="704" y="581"/>
                      <a:pt x="736" y="581"/>
                      <a:pt x="751" y="612"/>
                    </a:cubicBezTo>
                    <a:cubicBezTo>
                      <a:pt x="767" y="627"/>
                      <a:pt x="782" y="659"/>
                      <a:pt x="782" y="690"/>
                    </a:cubicBezTo>
                    <a:cubicBezTo>
                      <a:pt x="782" y="706"/>
                      <a:pt x="767" y="737"/>
                      <a:pt x="751" y="753"/>
                    </a:cubicBezTo>
                    <a:cubicBezTo>
                      <a:pt x="736" y="784"/>
                      <a:pt x="704" y="784"/>
                      <a:pt x="673" y="784"/>
                    </a:cubicBezTo>
                    <a:close/>
                    <a:moveTo>
                      <a:pt x="673" y="627"/>
                    </a:moveTo>
                    <a:lnTo>
                      <a:pt x="673" y="627"/>
                    </a:lnTo>
                    <a:cubicBezTo>
                      <a:pt x="657" y="627"/>
                      <a:pt x="641" y="627"/>
                      <a:pt x="626" y="643"/>
                    </a:cubicBezTo>
                    <a:cubicBezTo>
                      <a:pt x="610" y="659"/>
                      <a:pt x="610" y="706"/>
                      <a:pt x="626" y="722"/>
                    </a:cubicBezTo>
                    <a:cubicBezTo>
                      <a:pt x="657" y="753"/>
                      <a:pt x="689" y="753"/>
                      <a:pt x="720" y="722"/>
                    </a:cubicBezTo>
                    <a:cubicBezTo>
                      <a:pt x="736" y="722"/>
                      <a:pt x="736" y="706"/>
                      <a:pt x="736" y="690"/>
                    </a:cubicBezTo>
                    <a:cubicBezTo>
                      <a:pt x="736" y="659"/>
                      <a:pt x="736" y="659"/>
                      <a:pt x="720" y="643"/>
                    </a:cubicBezTo>
                    <a:cubicBezTo>
                      <a:pt x="704" y="627"/>
                      <a:pt x="689" y="627"/>
                      <a:pt x="673" y="627"/>
                    </a:cubicBezTo>
                    <a:close/>
                    <a:moveTo>
                      <a:pt x="298" y="784"/>
                    </a:moveTo>
                    <a:lnTo>
                      <a:pt x="298" y="784"/>
                    </a:lnTo>
                    <a:cubicBezTo>
                      <a:pt x="282" y="784"/>
                      <a:pt x="251" y="784"/>
                      <a:pt x="235" y="753"/>
                    </a:cubicBezTo>
                    <a:cubicBezTo>
                      <a:pt x="188" y="722"/>
                      <a:pt x="188" y="643"/>
                      <a:pt x="235" y="612"/>
                    </a:cubicBezTo>
                    <a:cubicBezTo>
                      <a:pt x="251" y="581"/>
                      <a:pt x="282" y="581"/>
                      <a:pt x="298" y="581"/>
                    </a:cubicBezTo>
                    <a:cubicBezTo>
                      <a:pt x="329" y="581"/>
                      <a:pt x="361" y="581"/>
                      <a:pt x="376" y="612"/>
                    </a:cubicBezTo>
                    <a:cubicBezTo>
                      <a:pt x="407" y="627"/>
                      <a:pt x="407" y="659"/>
                      <a:pt x="407" y="690"/>
                    </a:cubicBezTo>
                    <a:cubicBezTo>
                      <a:pt x="407" y="706"/>
                      <a:pt x="407" y="737"/>
                      <a:pt x="376" y="753"/>
                    </a:cubicBezTo>
                    <a:cubicBezTo>
                      <a:pt x="361" y="784"/>
                      <a:pt x="329" y="784"/>
                      <a:pt x="298" y="784"/>
                    </a:cubicBezTo>
                    <a:close/>
                    <a:moveTo>
                      <a:pt x="298" y="627"/>
                    </a:moveTo>
                    <a:lnTo>
                      <a:pt x="298" y="627"/>
                    </a:lnTo>
                    <a:cubicBezTo>
                      <a:pt x="282" y="627"/>
                      <a:pt x="266" y="627"/>
                      <a:pt x="266" y="643"/>
                    </a:cubicBezTo>
                    <a:cubicBezTo>
                      <a:pt x="235" y="659"/>
                      <a:pt x="235" y="706"/>
                      <a:pt x="266" y="722"/>
                    </a:cubicBezTo>
                    <a:cubicBezTo>
                      <a:pt x="282" y="753"/>
                      <a:pt x="329" y="753"/>
                      <a:pt x="345" y="722"/>
                    </a:cubicBezTo>
                    <a:cubicBezTo>
                      <a:pt x="361" y="722"/>
                      <a:pt x="361" y="706"/>
                      <a:pt x="361" y="690"/>
                    </a:cubicBezTo>
                    <a:cubicBezTo>
                      <a:pt x="361" y="659"/>
                      <a:pt x="361" y="659"/>
                      <a:pt x="345" y="643"/>
                    </a:cubicBezTo>
                    <a:cubicBezTo>
                      <a:pt x="329" y="627"/>
                      <a:pt x="313" y="627"/>
                      <a:pt x="298" y="627"/>
                    </a:cubicBezTo>
                    <a:close/>
                    <a:moveTo>
                      <a:pt x="486" y="596"/>
                    </a:moveTo>
                    <a:lnTo>
                      <a:pt x="486" y="596"/>
                    </a:lnTo>
                    <a:cubicBezTo>
                      <a:pt x="470" y="596"/>
                      <a:pt x="439" y="596"/>
                      <a:pt x="423" y="565"/>
                    </a:cubicBezTo>
                    <a:cubicBezTo>
                      <a:pt x="376" y="533"/>
                      <a:pt x="376" y="455"/>
                      <a:pt x="423" y="424"/>
                    </a:cubicBezTo>
                    <a:cubicBezTo>
                      <a:pt x="439" y="393"/>
                      <a:pt x="470" y="393"/>
                      <a:pt x="486" y="393"/>
                    </a:cubicBezTo>
                    <a:cubicBezTo>
                      <a:pt x="516" y="393"/>
                      <a:pt x="548" y="393"/>
                      <a:pt x="563" y="424"/>
                    </a:cubicBezTo>
                    <a:cubicBezTo>
                      <a:pt x="594" y="439"/>
                      <a:pt x="594" y="471"/>
                      <a:pt x="594" y="502"/>
                    </a:cubicBezTo>
                    <a:cubicBezTo>
                      <a:pt x="594" y="518"/>
                      <a:pt x="594" y="549"/>
                      <a:pt x="563" y="565"/>
                    </a:cubicBezTo>
                    <a:cubicBezTo>
                      <a:pt x="548" y="596"/>
                      <a:pt x="516" y="596"/>
                      <a:pt x="486" y="596"/>
                    </a:cubicBezTo>
                    <a:close/>
                    <a:moveTo>
                      <a:pt x="486" y="439"/>
                    </a:moveTo>
                    <a:lnTo>
                      <a:pt x="486" y="439"/>
                    </a:lnTo>
                    <a:cubicBezTo>
                      <a:pt x="470" y="439"/>
                      <a:pt x="454" y="439"/>
                      <a:pt x="454" y="455"/>
                    </a:cubicBezTo>
                    <a:cubicBezTo>
                      <a:pt x="423" y="471"/>
                      <a:pt x="423" y="518"/>
                      <a:pt x="454" y="533"/>
                    </a:cubicBezTo>
                    <a:cubicBezTo>
                      <a:pt x="470" y="565"/>
                      <a:pt x="516" y="565"/>
                      <a:pt x="532" y="533"/>
                    </a:cubicBezTo>
                    <a:cubicBezTo>
                      <a:pt x="548" y="533"/>
                      <a:pt x="548" y="518"/>
                      <a:pt x="548" y="502"/>
                    </a:cubicBezTo>
                    <a:cubicBezTo>
                      <a:pt x="548" y="471"/>
                      <a:pt x="548" y="471"/>
                      <a:pt x="532" y="455"/>
                    </a:cubicBezTo>
                    <a:cubicBezTo>
                      <a:pt x="516" y="439"/>
                      <a:pt x="501" y="439"/>
                      <a:pt x="486" y="439"/>
                    </a:cubicBezTo>
                    <a:close/>
                    <a:moveTo>
                      <a:pt x="673" y="424"/>
                    </a:moveTo>
                    <a:lnTo>
                      <a:pt x="673" y="424"/>
                    </a:lnTo>
                    <a:cubicBezTo>
                      <a:pt x="641" y="424"/>
                      <a:pt x="626" y="408"/>
                      <a:pt x="594" y="393"/>
                    </a:cubicBezTo>
                    <a:cubicBezTo>
                      <a:pt x="563" y="345"/>
                      <a:pt x="563" y="283"/>
                      <a:pt x="594" y="236"/>
                    </a:cubicBezTo>
                    <a:cubicBezTo>
                      <a:pt x="626" y="220"/>
                      <a:pt x="641" y="204"/>
                      <a:pt x="673" y="204"/>
                    </a:cubicBezTo>
                    <a:cubicBezTo>
                      <a:pt x="704" y="204"/>
                      <a:pt x="736" y="220"/>
                      <a:pt x="751" y="236"/>
                    </a:cubicBezTo>
                    <a:cubicBezTo>
                      <a:pt x="767" y="251"/>
                      <a:pt x="782" y="283"/>
                      <a:pt x="782" y="314"/>
                    </a:cubicBezTo>
                    <a:cubicBezTo>
                      <a:pt x="782" y="345"/>
                      <a:pt x="767" y="361"/>
                      <a:pt x="751" y="393"/>
                    </a:cubicBezTo>
                    <a:cubicBezTo>
                      <a:pt x="736" y="408"/>
                      <a:pt x="704" y="424"/>
                      <a:pt x="673" y="424"/>
                    </a:cubicBezTo>
                    <a:close/>
                    <a:moveTo>
                      <a:pt x="673" y="251"/>
                    </a:moveTo>
                    <a:lnTo>
                      <a:pt x="673" y="251"/>
                    </a:lnTo>
                    <a:cubicBezTo>
                      <a:pt x="657" y="251"/>
                      <a:pt x="641" y="251"/>
                      <a:pt x="626" y="267"/>
                    </a:cubicBezTo>
                    <a:cubicBezTo>
                      <a:pt x="610" y="298"/>
                      <a:pt x="610" y="330"/>
                      <a:pt x="626" y="361"/>
                    </a:cubicBezTo>
                    <a:cubicBezTo>
                      <a:pt x="657" y="376"/>
                      <a:pt x="689" y="376"/>
                      <a:pt x="720" y="361"/>
                    </a:cubicBezTo>
                    <a:cubicBezTo>
                      <a:pt x="736" y="345"/>
                      <a:pt x="736" y="330"/>
                      <a:pt x="736" y="314"/>
                    </a:cubicBezTo>
                    <a:cubicBezTo>
                      <a:pt x="736" y="298"/>
                      <a:pt x="736" y="283"/>
                      <a:pt x="720" y="267"/>
                    </a:cubicBezTo>
                    <a:cubicBezTo>
                      <a:pt x="704" y="251"/>
                      <a:pt x="689" y="251"/>
                      <a:pt x="673" y="251"/>
                    </a:cubicBezTo>
                    <a:close/>
                    <a:moveTo>
                      <a:pt x="298" y="424"/>
                    </a:moveTo>
                    <a:lnTo>
                      <a:pt x="298" y="424"/>
                    </a:lnTo>
                    <a:cubicBezTo>
                      <a:pt x="282" y="424"/>
                      <a:pt x="251" y="408"/>
                      <a:pt x="235" y="393"/>
                    </a:cubicBezTo>
                    <a:cubicBezTo>
                      <a:pt x="188" y="345"/>
                      <a:pt x="188" y="283"/>
                      <a:pt x="235" y="236"/>
                    </a:cubicBezTo>
                    <a:cubicBezTo>
                      <a:pt x="251" y="220"/>
                      <a:pt x="282" y="204"/>
                      <a:pt x="298" y="204"/>
                    </a:cubicBezTo>
                    <a:cubicBezTo>
                      <a:pt x="329" y="204"/>
                      <a:pt x="361" y="220"/>
                      <a:pt x="376" y="236"/>
                    </a:cubicBezTo>
                    <a:cubicBezTo>
                      <a:pt x="407" y="251"/>
                      <a:pt x="407" y="283"/>
                      <a:pt x="407" y="314"/>
                    </a:cubicBezTo>
                    <a:cubicBezTo>
                      <a:pt x="407" y="345"/>
                      <a:pt x="407" y="361"/>
                      <a:pt x="376" y="393"/>
                    </a:cubicBezTo>
                    <a:cubicBezTo>
                      <a:pt x="361" y="408"/>
                      <a:pt x="329" y="424"/>
                      <a:pt x="298" y="424"/>
                    </a:cubicBezTo>
                    <a:close/>
                    <a:moveTo>
                      <a:pt x="298" y="251"/>
                    </a:moveTo>
                    <a:lnTo>
                      <a:pt x="298" y="251"/>
                    </a:lnTo>
                    <a:cubicBezTo>
                      <a:pt x="282" y="251"/>
                      <a:pt x="266" y="251"/>
                      <a:pt x="266" y="267"/>
                    </a:cubicBezTo>
                    <a:cubicBezTo>
                      <a:pt x="235" y="298"/>
                      <a:pt x="235" y="330"/>
                      <a:pt x="266" y="361"/>
                    </a:cubicBezTo>
                    <a:cubicBezTo>
                      <a:pt x="282" y="376"/>
                      <a:pt x="329" y="376"/>
                      <a:pt x="345" y="361"/>
                    </a:cubicBezTo>
                    <a:cubicBezTo>
                      <a:pt x="361" y="345"/>
                      <a:pt x="361" y="330"/>
                      <a:pt x="361" y="314"/>
                    </a:cubicBezTo>
                    <a:cubicBezTo>
                      <a:pt x="361" y="298"/>
                      <a:pt x="361" y="283"/>
                      <a:pt x="345" y="267"/>
                    </a:cubicBezTo>
                    <a:cubicBezTo>
                      <a:pt x="329" y="251"/>
                      <a:pt x="313" y="251"/>
                      <a:pt x="298" y="251"/>
                    </a:cubicBezTo>
                    <a:close/>
                  </a:path>
                </a:pathLst>
              </a:custGeom>
              <a:solidFill>
                <a:srgbClr val="FFFFFF"/>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p>
                <a:endParaRPr lang="ru-RU" sz="2400">
                  <a:latin typeface="微软雅黑" panose="020B0503020204020204" charset="-122"/>
                  <a:ea typeface="微软雅黑" panose="020B0503020204020204" charset="-122"/>
                  <a:cs typeface="+mn-ea"/>
                  <a:sym typeface="+mn-lt"/>
                </a:endParaRPr>
              </a:p>
            </p:txBody>
          </p:sp>
          <p:sp>
            <p:nvSpPr>
              <p:cNvPr id="25" name="TextBox 10"/>
              <p:cNvSpPr txBox="1"/>
              <p:nvPr/>
            </p:nvSpPr>
            <p:spPr>
              <a:xfrm>
                <a:off x="8969055" y="2251188"/>
                <a:ext cx="1082349" cy="307777"/>
              </a:xfrm>
              <a:prstGeom prst="rect">
                <a:avLst/>
              </a:prstGeom>
              <a:noFill/>
            </p:spPr>
            <p:txBody>
              <a:bodyPr wrap="none" rtlCol="0">
                <a:spAutoFit/>
              </a:bodyPr>
              <a:p>
                <a:pPr algn="ctr"/>
                <a:r>
                  <a:rPr lang="zh-CN" altLang="en-US" sz="1400" dirty="0">
                    <a:solidFill>
                      <a:schemeClr val="bg1"/>
                    </a:solidFill>
                    <a:latin typeface="微软雅黑" panose="020B0503020204020204" charset="-122"/>
                    <a:ea typeface="微软雅黑" panose="020B0503020204020204" charset="-122"/>
                    <a:cs typeface="+mn-ea"/>
                    <a:sym typeface="+mn-lt"/>
                  </a:rPr>
                  <a:t>输入小标题</a:t>
                </a:r>
                <a:endParaRPr lang="zh-CN" altLang="en-US" sz="1400" dirty="0">
                  <a:solidFill>
                    <a:schemeClr val="bg1"/>
                  </a:solidFill>
                  <a:latin typeface="微软雅黑" panose="020B0503020204020204" charset="-122"/>
                  <a:ea typeface="微软雅黑" panose="020B0503020204020204" charset="-122"/>
                  <a:cs typeface="+mn-ea"/>
                  <a:sym typeface="+mn-lt"/>
                </a:endParaRPr>
              </a:p>
            </p:txBody>
          </p:sp>
          <p:sp>
            <p:nvSpPr>
              <p:cNvPr id="26" name="TextBox 11"/>
              <p:cNvSpPr txBox="1"/>
              <p:nvPr/>
            </p:nvSpPr>
            <p:spPr>
              <a:xfrm>
                <a:off x="8742812" y="2484450"/>
                <a:ext cx="1534833" cy="443390"/>
              </a:xfrm>
              <a:prstGeom prst="rect">
                <a:avLst/>
              </a:prstGeom>
              <a:noFill/>
            </p:spPr>
            <p:txBody>
              <a:bodyPr wrap="square" rtlCol="0">
                <a:spAutoFit/>
              </a:bodyPr>
              <a:p>
                <a:pPr algn="ctr">
                  <a:lnSpc>
                    <a:spcPct val="150000"/>
                  </a:lnSpc>
                </a:pPr>
                <a:r>
                  <a:rPr lang="en-US" sz="800" dirty="0">
                    <a:solidFill>
                      <a:schemeClr val="bg1"/>
                    </a:solidFill>
                    <a:latin typeface="微软雅黑" panose="020B0503020204020204" charset="-122"/>
                    <a:ea typeface="微软雅黑" panose="020B0503020204020204" charset="-122"/>
                    <a:cs typeface="+mn-ea"/>
                    <a:sym typeface="+mn-lt"/>
                  </a:rPr>
                  <a:t>Bed sincerity yet therefore </a:t>
                </a:r>
                <a:endParaRPr lang="en-US" sz="800" dirty="0">
                  <a:solidFill>
                    <a:schemeClr val="bg1"/>
                  </a:solidFill>
                  <a:latin typeface="微软雅黑" panose="020B0503020204020204" charset="-122"/>
                  <a:ea typeface="微软雅黑" panose="020B0503020204020204" charset="-122"/>
                  <a:cs typeface="+mn-ea"/>
                  <a:sym typeface="+mn-lt"/>
                </a:endParaRPr>
              </a:p>
              <a:p>
                <a:pPr algn="ctr">
                  <a:lnSpc>
                    <a:spcPct val="150000"/>
                  </a:lnSpc>
                </a:pPr>
                <a:r>
                  <a:rPr lang="en-US" sz="800" dirty="0">
                    <a:solidFill>
                      <a:schemeClr val="bg1"/>
                    </a:solidFill>
                    <a:latin typeface="微软雅黑" panose="020B0503020204020204" charset="-122"/>
                    <a:ea typeface="微软雅黑" panose="020B0503020204020204" charset="-122"/>
                    <a:cs typeface="+mn-ea"/>
                    <a:sym typeface="+mn-lt"/>
                  </a:rPr>
                  <a:t>forfeited his certainty </a:t>
                </a:r>
                <a:endParaRPr lang="ru-RU" sz="800" dirty="0">
                  <a:solidFill>
                    <a:schemeClr val="bg1"/>
                  </a:solidFill>
                  <a:latin typeface="微软雅黑" panose="020B0503020204020204" charset="-122"/>
                  <a:ea typeface="微软雅黑" panose="020B0503020204020204" charset="-122"/>
                  <a:cs typeface="+mn-ea"/>
                  <a:sym typeface="+mn-lt"/>
                </a:endParaRPr>
              </a:p>
            </p:txBody>
          </p:sp>
          <p:sp>
            <p:nvSpPr>
              <p:cNvPr id="27" name="Freeform 4"/>
              <p:cNvSpPr>
                <a:spLocks noChangeArrowheads="1"/>
              </p:cNvSpPr>
              <p:nvPr/>
            </p:nvSpPr>
            <p:spPr bwMode="auto">
              <a:xfrm>
                <a:off x="8062898" y="4152282"/>
                <a:ext cx="297981" cy="297981"/>
              </a:xfrm>
              <a:custGeom>
                <a:avLst/>
                <a:gdLst>
                  <a:gd name="T0" fmla="*/ 486 w 988"/>
                  <a:gd name="T1" fmla="*/ 988 h 989"/>
                  <a:gd name="T2" fmla="*/ 486 w 988"/>
                  <a:gd name="T3" fmla="*/ 0 h 989"/>
                  <a:gd name="T4" fmla="*/ 486 w 988"/>
                  <a:gd name="T5" fmla="*/ 988 h 989"/>
                  <a:gd name="T6" fmla="*/ 486 w 988"/>
                  <a:gd name="T7" fmla="*/ 47 h 989"/>
                  <a:gd name="T8" fmla="*/ 486 w 988"/>
                  <a:gd name="T9" fmla="*/ 941 h 989"/>
                  <a:gd name="T10" fmla="*/ 486 w 988"/>
                  <a:gd name="T11" fmla="*/ 47 h 989"/>
                  <a:gd name="T12" fmla="*/ 673 w 988"/>
                  <a:gd name="T13" fmla="*/ 784 h 989"/>
                  <a:gd name="T14" fmla="*/ 594 w 988"/>
                  <a:gd name="T15" fmla="*/ 612 h 989"/>
                  <a:gd name="T16" fmla="*/ 751 w 988"/>
                  <a:gd name="T17" fmla="*/ 612 h 989"/>
                  <a:gd name="T18" fmla="*/ 751 w 988"/>
                  <a:gd name="T19" fmla="*/ 753 h 989"/>
                  <a:gd name="T20" fmla="*/ 673 w 988"/>
                  <a:gd name="T21" fmla="*/ 627 h 989"/>
                  <a:gd name="T22" fmla="*/ 626 w 988"/>
                  <a:gd name="T23" fmla="*/ 643 h 989"/>
                  <a:gd name="T24" fmla="*/ 720 w 988"/>
                  <a:gd name="T25" fmla="*/ 722 h 989"/>
                  <a:gd name="T26" fmla="*/ 720 w 988"/>
                  <a:gd name="T27" fmla="*/ 643 h 989"/>
                  <a:gd name="T28" fmla="*/ 298 w 988"/>
                  <a:gd name="T29" fmla="*/ 784 h 989"/>
                  <a:gd name="T30" fmla="*/ 235 w 988"/>
                  <a:gd name="T31" fmla="*/ 753 h 989"/>
                  <a:gd name="T32" fmla="*/ 298 w 988"/>
                  <a:gd name="T33" fmla="*/ 581 h 989"/>
                  <a:gd name="T34" fmla="*/ 407 w 988"/>
                  <a:gd name="T35" fmla="*/ 690 h 989"/>
                  <a:gd name="T36" fmla="*/ 298 w 988"/>
                  <a:gd name="T37" fmla="*/ 784 h 989"/>
                  <a:gd name="T38" fmla="*/ 298 w 988"/>
                  <a:gd name="T39" fmla="*/ 627 h 989"/>
                  <a:gd name="T40" fmla="*/ 266 w 988"/>
                  <a:gd name="T41" fmla="*/ 722 h 989"/>
                  <a:gd name="T42" fmla="*/ 361 w 988"/>
                  <a:gd name="T43" fmla="*/ 690 h 989"/>
                  <a:gd name="T44" fmla="*/ 298 w 988"/>
                  <a:gd name="T45" fmla="*/ 627 h 989"/>
                  <a:gd name="T46" fmla="*/ 486 w 988"/>
                  <a:gd name="T47" fmla="*/ 596 h 989"/>
                  <a:gd name="T48" fmla="*/ 423 w 988"/>
                  <a:gd name="T49" fmla="*/ 424 h 989"/>
                  <a:gd name="T50" fmla="*/ 563 w 988"/>
                  <a:gd name="T51" fmla="*/ 424 h 989"/>
                  <a:gd name="T52" fmla="*/ 563 w 988"/>
                  <a:gd name="T53" fmla="*/ 565 h 989"/>
                  <a:gd name="T54" fmla="*/ 486 w 988"/>
                  <a:gd name="T55" fmla="*/ 439 h 989"/>
                  <a:gd name="T56" fmla="*/ 454 w 988"/>
                  <a:gd name="T57" fmla="*/ 455 h 989"/>
                  <a:gd name="T58" fmla="*/ 532 w 988"/>
                  <a:gd name="T59" fmla="*/ 533 h 989"/>
                  <a:gd name="T60" fmla="*/ 532 w 988"/>
                  <a:gd name="T61" fmla="*/ 455 h 989"/>
                  <a:gd name="T62" fmla="*/ 673 w 988"/>
                  <a:gd name="T63" fmla="*/ 424 h 989"/>
                  <a:gd name="T64" fmla="*/ 594 w 988"/>
                  <a:gd name="T65" fmla="*/ 393 h 989"/>
                  <a:gd name="T66" fmla="*/ 673 w 988"/>
                  <a:gd name="T67" fmla="*/ 204 h 989"/>
                  <a:gd name="T68" fmla="*/ 782 w 988"/>
                  <a:gd name="T69" fmla="*/ 314 h 989"/>
                  <a:gd name="T70" fmla="*/ 673 w 988"/>
                  <a:gd name="T71" fmla="*/ 424 h 989"/>
                  <a:gd name="T72" fmla="*/ 673 w 988"/>
                  <a:gd name="T73" fmla="*/ 251 h 989"/>
                  <a:gd name="T74" fmla="*/ 626 w 988"/>
                  <a:gd name="T75" fmla="*/ 361 h 989"/>
                  <a:gd name="T76" fmla="*/ 736 w 988"/>
                  <a:gd name="T77" fmla="*/ 314 h 989"/>
                  <a:gd name="T78" fmla="*/ 673 w 988"/>
                  <a:gd name="T79" fmla="*/ 251 h 989"/>
                  <a:gd name="T80" fmla="*/ 298 w 988"/>
                  <a:gd name="T81" fmla="*/ 424 h 989"/>
                  <a:gd name="T82" fmla="*/ 235 w 988"/>
                  <a:gd name="T83" fmla="*/ 236 h 989"/>
                  <a:gd name="T84" fmla="*/ 376 w 988"/>
                  <a:gd name="T85" fmla="*/ 236 h 989"/>
                  <a:gd name="T86" fmla="*/ 376 w 988"/>
                  <a:gd name="T87" fmla="*/ 393 h 989"/>
                  <a:gd name="T88" fmla="*/ 298 w 988"/>
                  <a:gd name="T89" fmla="*/ 251 h 989"/>
                  <a:gd name="T90" fmla="*/ 266 w 988"/>
                  <a:gd name="T91" fmla="*/ 267 h 989"/>
                  <a:gd name="T92" fmla="*/ 345 w 988"/>
                  <a:gd name="T93" fmla="*/ 361 h 989"/>
                  <a:gd name="T94" fmla="*/ 345 w 988"/>
                  <a:gd name="T95" fmla="*/ 267 h 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88" h="989">
                    <a:moveTo>
                      <a:pt x="486" y="988"/>
                    </a:moveTo>
                    <a:lnTo>
                      <a:pt x="486" y="988"/>
                    </a:lnTo>
                    <a:cubicBezTo>
                      <a:pt x="219" y="988"/>
                      <a:pt x="0" y="769"/>
                      <a:pt x="0" y="502"/>
                    </a:cubicBezTo>
                    <a:cubicBezTo>
                      <a:pt x="0" y="220"/>
                      <a:pt x="219" y="0"/>
                      <a:pt x="486" y="0"/>
                    </a:cubicBezTo>
                    <a:cubicBezTo>
                      <a:pt x="767" y="0"/>
                      <a:pt x="987" y="220"/>
                      <a:pt x="987" y="502"/>
                    </a:cubicBezTo>
                    <a:cubicBezTo>
                      <a:pt x="987" y="769"/>
                      <a:pt x="767" y="988"/>
                      <a:pt x="486" y="988"/>
                    </a:cubicBezTo>
                    <a:close/>
                    <a:moveTo>
                      <a:pt x="486" y="47"/>
                    </a:moveTo>
                    <a:lnTo>
                      <a:pt x="486" y="47"/>
                    </a:lnTo>
                    <a:cubicBezTo>
                      <a:pt x="251" y="47"/>
                      <a:pt x="47" y="251"/>
                      <a:pt x="47" y="502"/>
                    </a:cubicBezTo>
                    <a:cubicBezTo>
                      <a:pt x="47" y="737"/>
                      <a:pt x="251" y="941"/>
                      <a:pt x="486" y="941"/>
                    </a:cubicBezTo>
                    <a:cubicBezTo>
                      <a:pt x="736" y="941"/>
                      <a:pt x="939" y="737"/>
                      <a:pt x="939" y="502"/>
                    </a:cubicBezTo>
                    <a:cubicBezTo>
                      <a:pt x="939" y="251"/>
                      <a:pt x="736" y="47"/>
                      <a:pt x="486" y="47"/>
                    </a:cubicBezTo>
                    <a:close/>
                    <a:moveTo>
                      <a:pt x="673" y="784"/>
                    </a:moveTo>
                    <a:lnTo>
                      <a:pt x="673" y="784"/>
                    </a:lnTo>
                    <a:cubicBezTo>
                      <a:pt x="641" y="784"/>
                      <a:pt x="626" y="784"/>
                      <a:pt x="594" y="753"/>
                    </a:cubicBezTo>
                    <a:cubicBezTo>
                      <a:pt x="563" y="722"/>
                      <a:pt x="563" y="643"/>
                      <a:pt x="594" y="612"/>
                    </a:cubicBezTo>
                    <a:cubicBezTo>
                      <a:pt x="626" y="581"/>
                      <a:pt x="641" y="581"/>
                      <a:pt x="673" y="581"/>
                    </a:cubicBezTo>
                    <a:cubicBezTo>
                      <a:pt x="704" y="581"/>
                      <a:pt x="736" y="581"/>
                      <a:pt x="751" y="612"/>
                    </a:cubicBezTo>
                    <a:cubicBezTo>
                      <a:pt x="767" y="627"/>
                      <a:pt x="782" y="659"/>
                      <a:pt x="782" y="690"/>
                    </a:cubicBezTo>
                    <a:cubicBezTo>
                      <a:pt x="782" y="706"/>
                      <a:pt x="767" y="737"/>
                      <a:pt x="751" y="753"/>
                    </a:cubicBezTo>
                    <a:cubicBezTo>
                      <a:pt x="736" y="784"/>
                      <a:pt x="704" y="784"/>
                      <a:pt x="673" y="784"/>
                    </a:cubicBezTo>
                    <a:close/>
                    <a:moveTo>
                      <a:pt x="673" y="627"/>
                    </a:moveTo>
                    <a:lnTo>
                      <a:pt x="673" y="627"/>
                    </a:lnTo>
                    <a:cubicBezTo>
                      <a:pt x="657" y="627"/>
                      <a:pt x="641" y="627"/>
                      <a:pt x="626" y="643"/>
                    </a:cubicBezTo>
                    <a:cubicBezTo>
                      <a:pt x="610" y="659"/>
                      <a:pt x="610" y="706"/>
                      <a:pt x="626" y="722"/>
                    </a:cubicBezTo>
                    <a:cubicBezTo>
                      <a:pt x="657" y="753"/>
                      <a:pt x="689" y="753"/>
                      <a:pt x="720" y="722"/>
                    </a:cubicBezTo>
                    <a:cubicBezTo>
                      <a:pt x="736" y="722"/>
                      <a:pt x="736" y="706"/>
                      <a:pt x="736" y="690"/>
                    </a:cubicBezTo>
                    <a:cubicBezTo>
                      <a:pt x="736" y="659"/>
                      <a:pt x="736" y="659"/>
                      <a:pt x="720" y="643"/>
                    </a:cubicBezTo>
                    <a:cubicBezTo>
                      <a:pt x="704" y="627"/>
                      <a:pt x="689" y="627"/>
                      <a:pt x="673" y="627"/>
                    </a:cubicBezTo>
                    <a:close/>
                    <a:moveTo>
                      <a:pt x="298" y="784"/>
                    </a:moveTo>
                    <a:lnTo>
                      <a:pt x="298" y="784"/>
                    </a:lnTo>
                    <a:cubicBezTo>
                      <a:pt x="282" y="784"/>
                      <a:pt x="251" y="784"/>
                      <a:pt x="235" y="753"/>
                    </a:cubicBezTo>
                    <a:cubicBezTo>
                      <a:pt x="188" y="722"/>
                      <a:pt x="188" y="643"/>
                      <a:pt x="235" y="612"/>
                    </a:cubicBezTo>
                    <a:cubicBezTo>
                      <a:pt x="251" y="581"/>
                      <a:pt x="282" y="581"/>
                      <a:pt x="298" y="581"/>
                    </a:cubicBezTo>
                    <a:cubicBezTo>
                      <a:pt x="329" y="581"/>
                      <a:pt x="361" y="581"/>
                      <a:pt x="376" y="612"/>
                    </a:cubicBezTo>
                    <a:cubicBezTo>
                      <a:pt x="407" y="627"/>
                      <a:pt x="407" y="659"/>
                      <a:pt x="407" y="690"/>
                    </a:cubicBezTo>
                    <a:cubicBezTo>
                      <a:pt x="407" y="706"/>
                      <a:pt x="407" y="737"/>
                      <a:pt x="376" y="753"/>
                    </a:cubicBezTo>
                    <a:cubicBezTo>
                      <a:pt x="361" y="784"/>
                      <a:pt x="329" y="784"/>
                      <a:pt x="298" y="784"/>
                    </a:cubicBezTo>
                    <a:close/>
                    <a:moveTo>
                      <a:pt x="298" y="627"/>
                    </a:moveTo>
                    <a:lnTo>
                      <a:pt x="298" y="627"/>
                    </a:lnTo>
                    <a:cubicBezTo>
                      <a:pt x="282" y="627"/>
                      <a:pt x="266" y="627"/>
                      <a:pt x="266" y="643"/>
                    </a:cubicBezTo>
                    <a:cubicBezTo>
                      <a:pt x="235" y="659"/>
                      <a:pt x="235" y="706"/>
                      <a:pt x="266" y="722"/>
                    </a:cubicBezTo>
                    <a:cubicBezTo>
                      <a:pt x="282" y="753"/>
                      <a:pt x="329" y="753"/>
                      <a:pt x="345" y="722"/>
                    </a:cubicBezTo>
                    <a:cubicBezTo>
                      <a:pt x="361" y="722"/>
                      <a:pt x="361" y="706"/>
                      <a:pt x="361" y="690"/>
                    </a:cubicBezTo>
                    <a:cubicBezTo>
                      <a:pt x="361" y="659"/>
                      <a:pt x="361" y="659"/>
                      <a:pt x="345" y="643"/>
                    </a:cubicBezTo>
                    <a:cubicBezTo>
                      <a:pt x="329" y="627"/>
                      <a:pt x="313" y="627"/>
                      <a:pt x="298" y="627"/>
                    </a:cubicBezTo>
                    <a:close/>
                    <a:moveTo>
                      <a:pt x="486" y="596"/>
                    </a:moveTo>
                    <a:lnTo>
                      <a:pt x="486" y="596"/>
                    </a:lnTo>
                    <a:cubicBezTo>
                      <a:pt x="470" y="596"/>
                      <a:pt x="439" y="596"/>
                      <a:pt x="423" y="565"/>
                    </a:cubicBezTo>
                    <a:cubicBezTo>
                      <a:pt x="376" y="533"/>
                      <a:pt x="376" y="455"/>
                      <a:pt x="423" y="424"/>
                    </a:cubicBezTo>
                    <a:cubicBezTo>
                      <a:pt x="439" y="393"/>
                      <a:pt x="470" y="393"/>
                      <a:pt x="486" y="393"/>
                    </a:cubicBezTo>
                    <a:cubicBezTo>
                      <a:pt x="516" y="393"/>
                      <a:pt x="548" y="393"/>
                      <a:pt x="563" y="424"/>
                    </a:cubicBezTo>
                    <a:cubicBezTo>
                      <a:pt x="594" y="439"/>
                      <a:pt x="594" y="471"/>
                      <a:pt x="594" y="502"/>
                    </a:cubicBezTo>
                    <a:cubicBezTo>
                      <a:pt x="594" y="518"/>
                      <a:pt x="594" y="549"/>
                      <a:pt x="563" y="565"/>
                    </a:cubicBezTo>
                    <a:cubicBezTo>
                      <a:pt x="548" y="596"/>
                      <a:pt x="516" y="596"/>
                      <a:pt x="486" y="596"/>
                    </a:cubicBezTo>
                    <a:close/>
                    <a:moveTo>
                      <a:pt x="486" y="439"/>
                    </a:moveTo>
                    <a:lnTo>
                      <a:pt x="486" y="439"/>
                    </a:lnTo>
                    <a:cubicBezTo>
                      <a:pt x="470" y="439"/>
                      <a:pt x="454" y="439"/>
                      <a:pt x="454" y="455"/>
                    </a:cubicBezTo>
                    <a:cubicBezTo>
                      <a:pt x="423" y="471"/>
                      <a:pt x="423" y="518"/>
                      <a:pt x="454" y="533"/>
                    </a:cubicBezTo>
                    <a:cubicBezTo>
                      <a:pt x="470" y="565"/>
                      <a:pt x="516" y="565"/>
                      <a:pt x="532" y="533"/>
                    </a:cubicBezTo>
                    <a:cubicBezTo>
                      <a:pt x="548" y="533"/>
                      <a:pt x="548" y="518"/>
                      <a:pt x="548" y="502"/>
                    </a:cubicBezTo>
                    <a:cubicBezTo>
                      <a:pt x="548" y="471"/>
                      <a:pt x="548" y="471"/>
                      <a:pt x="532" y="455"/>
                    </a:cubicBezTo>
                    <a:cubicBezTo>
                      <a:pt x="516" y="439"/>
                      <a:pt x="501" y="439"/>
                      <a:pt x="486" y="439"/>
                    </a:cubicBezTo>
                    <a:close/>
                    <a:moveTo>
                      <a:pt x="673" y="424"/>
                    </a:moveTo>
                    <a:lnTo>
                      <a:pt x="673" y="424"/>
                    </a:lnTo>
                    <a:cubicBezTo>
                      <a:pt x="641" y="424"/>
                      <a:pt x="626" y="408"/>
                      <a:pt x="594" y="393"/>
                    </a:cubicBezTo>
                    <a:cubicBezTo>
                      <a:pt x="563" y="345"/>
                      <a:pt x="563" y="283"/>
                      <a:pt x="594" y="236"/>
                    </a:cubicBezTo>
                    <a:cubicBezTo>
                      <a:pt x="626" y="220"/>
                      <a:pt x="641" y="204"/>
                      <a:pt x="673" y="204"/>
                    </a:cubicBezTo>
                    <a:cubicBezTo>
                      <a:pt x="704" y="204"/>
                      <a:pt x="736" y="220"/>
                      <a:pt x="751" y="236"/>
                    </a:cubicBezTo>
                    <a:cubicBezTo>
                      <a:pt x="767" y="251"/>
                      <a:pt x="782" y="283"/>
                      <a:pt x="782" y="314"/>
                    </a:cubicBezTo>
                    <a:cubicBezTo>
                      <a:pt x="782" y="345"/>
                      <a:pt x="767" y="361"/>
                      <a:pt x="751" y="393"/>
                    </a:cubicBezTo>
                    <a:cubicBezTo>
                      <a:pt x="736" y="408"/>
                      <a:pt x="704" y="424"/>
                      <a:pt x="673" y="424"/>
                    </a:cubicBezTo>
                    <a:close/>
                    <a:moveTo>
                      <a:pt x="673" y="251"/>
                    </a:moveTo>
                    <a:lnTo>
                      <a:pt x="673" y="251"/>
                    </a:lnTo>
                    <a:cubicBezTo>
                      <a:pt x="657" y="251"/>
                      <a:pt x="641" y="251"/>
                      <a:pt x="626" y="267"/>
                    </a:cubicBezTo>
                    <a:cubicBezTo>
                      <a:pt x="610" y="298"/>
                      <a:pt x="610" y="330"/>
                      <a:pt x="626" y="361"/>
                    </a:cubicBezTo>
                    <a:cubicBezTo>
                      <a:pt x="657" y="376"/>
                      <a:pt x="689" y="376"/>
                      <a:pt x="720" y="361"/>
                    </a:cubicBezTo>
                    <a:cubicBezTo>
                      <a:pt x="736" y="345"/>
                      <a:pt x="736" y="330"/>
                      <a:pt x="736" y="314"/>
                    </a:cubicBezTo>
                    <a:cubicBezTo>
                      <a:pt x="736" y="298"/>
                      <a:pt x="736" y="283"/>
                      <a:pt x="720" y="267"/>
                    </a:cubicBezTo>
                    <a:cubicBezTo>
                      <a:pt x="704" y="251"/>
                      <a:pt x="689" y="251"/>
                      <a:pt x="673" y="251"/>
                    </a:cubicBezTo>
                    <a:close/>
                    <a:moveTo>
                      <a:pt x="298" y="424"/>
                    </a:moveTo>
                    <a:lnTo>
                      <a:pt x="298" y="424"/>
                    </a:lnTo>
                    <a:cubicBezTo>
                      <a:pt x="282" y="424"/>
                      <a:pt x="251" y="408"/>
                      <a:pt x="235" y="393"/>
                    </a:cubicBezTo>
                    <a:cubicBezTo>
                      <a:pt x="188" y="345"/>
                      <a:pt x="188" y="283"/>
                      <a:pt x="235" y="236"/>
                    </a:cubicBezTo>
                    <a:cubicBezTo>
                      <a:pt x="251" y="220"/>
                      <a:pt x="282" y="204"/>
                      <a:pt x="298" y="204"/>
                    </a:cubicBezTo>
                    <a:cubicBezTo>
                      <a:pt x="329" y="204"/>
                      <a:pt x="361" y="220"/>
                      <a:pt x="376" y="236"/>
                    </a:cubicBezTo>
                    <a:cubicBezTo>
                      <a:pt x="407" y="251"/>
                      <a:pt x="407" y="283"/>
                      <a:pt x="407" y="314"/>
                    </a:cubicBezTo>
                    <a:cubicBezTo>
                      <a:pt x="407" y="345"/>
                      <a:pt x="407" y="361"/>
                      <a:pt x="376" y="393"/>
                    </a:cubicBezTo>
                    <a:cubicBezTo>
                      <a:pt x="361" y="408"/>
                      <a:pt x="329" y="424"/>
                      <a:pt x="298" y="424"/>
                    </a:cubicBezTo>
                    <a:close/>
                    <a:moveTo>
                      <a:pt x="298" y="251"/>
                    </a:moveTo>
                    <a:lnTo>
                      <a:pt x="298" y="251"/>
                    </a:lnTo>
                    <a:cubicBezTo>
                      <a:pt x="282" y="251"/>
                      <a:pt x="266" y="251"/>
                      <a:pt x="266" y="267"/>
                    </a:cubicBezTo>
                    <a:cubicBezTo>
                      <a:pt x="235" y="298"/>
                      <a:pt x="235" y="330"/>
                      <a:pt x="266" y="361"/>
                    </a:cubicBezTo>
                    <a:cubicBezTo>
                      <a:pt x="282" y="376"/>
                      <a:pt x="329" y="376"/>
                      <a:pt x="345" y="361"/>
                    </a:cubicBezTo>
                    <a:cubicBezTo>
                      <a:pt x="361" y="345"/>
                      <a:pt x="361" y="330"/>
                      <a:pt x="361" y="314"/>
                    </a:cubicBezTo>
                    <a:cubicBezTo>
                      <a:pt x="361" y="298"/>
                      <a:pt x="361" y="283"/>
                      <a:pt x="345" y="267"/>
                    </a:cubicBezTo>
                    <a:cubicBezTo>
                      <a:pt x="329" y="251"/>
                      <a:pt x="313" y="251"/>
                      <a:pt x="298" y="251"/>
                    </a:cubicBezTo>
                    <a:close/>
                  </a:path>
                </a:pathLst>
              </a:custGeom>
              <a:solidFill>
                <a:srgbClr val="FFFFFF"/>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p>
                <a:endParaRPr lang="ru-RU" sz="2400">
                  <a:latin typeface="微软雅黑" panose="020B0503020204020204" charset="-122"/>
                  <a:ea typeface="微软雅黑" panose="020B0503020204020204" charset="-122"/>
                  <a:cs typeface="+mn-ea"/>
                  <a:sym typeface="+mn-lt"/>
                </a:endParaRPr>
              </a:p>
            </p:txBody>
          </p:sp>
          <p:sp>
            <p:nvSpPr>
              <p:cNvPr id="28" name="TextBox 17"/>
              <p:cNvSpPr txBox="1"/>
              <p:nvPr/>
            </p:nvSpPr>
            <p:spPr>
              <a:xfrm>
                <a:off x="7670714" y="4520612"/>
                <a:ext cx="1082348" cy="307777"/>
              </a:xfrm>
              <a:prstGeom prst="rect">
                <a:avLst/>
              </a:prstGeom>
              <a:noFill/>
            </p:spPr>
            <p:txBody>
              <a:bodyPr wrap="none" rtlCol="0">
                <a:spAutoFit/>
              </a:bodyPr>
              <a:p>
                <a:pPr algn="ctr"/>
                <a:r>
                  <a:rPr lang="zh-CN" altLang="en-US" sz="1400" dirty="0">
                    <a:solidFill>
                      <a:schemeClr val="bg1"/>
                    </a:solidFill>
                    <a:latin typeface="微软雅黑" panose="020B0503020204020204" charset="-122"/>
                    <a:ea typeface="微软雅黑" panose="020B0503020204020204" charset="-122"/>
                    <a:cs typeface="+mn-ea"/>
                    <a:sym typeface="+mn-lt"/>
                  </a:rPr>
                  <a:t>输入小标题</a:t>
                </a:r>
                <a:endParaRPr lang="zh-CN" altLang="en-US" sz="1400" dirty="0">
                  <a:solidFill>
                    <a:schemeClr val="bg1"/>
                  </a:solidFill>
                  <a:latin typeface="微软雅黑" panose="020B0503020204020204" charset="-122"/>
                  <a:ea typeface="微软雅黑" panose="020B0503020204020204" charset="-122"/>
                  <a:cs typeface="+mn-ea"/>
                  <a:sym typeface="+mn-lt"/>
                </a:endParaRPr>
              </a:p>
            </p:txBody>
          </p:sp>
          <p:sp>
            <p:nvSpPr>
              <p:cNvPr id="29" name="TextBox 18"/>
              <p:cNvSpPr txBox="1"/>
              <p:nvPr/>
            </p:nvSpPr>
            <p:spPr>
              <a:xfrm>
                <a:off x="7444472" y="4753874"/>
                <a:ext cx="1534834" cy="443391"/>
              </a:xfrm>
              <a:prstGeom prst="rect">
                <a:avLst/>
              </a:prstGeom>
              <a:noFill/>
            </p:spPr>
            <p:txBody>
              <a:bodyPr wrap="square" rtlCol="0">
                <a:spAutoFit/>
              </a:bodyPr>
              <a:p>
                <a:pPr algn="ctr">
                  <a:lnSpc>
                    <a:spcPct val="150000"/>
                  </a:lnSpc>
                </a:pPr>
                <a:r>
                  <a:rPr lang="en-US" sz="800" dirty="0">
                    <a:solidFill>
                      <a:schemeClr val="bg1"/>
                    </a:solidFill>
                    <a:latin typeface="微软雅黑" panose="020B0503020204020204" charset="-122"/>
                    <a:ea typeface="微软雅黑" panose="020B0503020204020204" charset="-122"/>
                    <a:cs typeface="+mn-ea"/>
                    <a:sym typeface="+mn-lt"/>
                  </a:rPr>
                  <a:t>Bed sincerity yet therefore </a:t>
                </a:r>
                <a:endParaRPr lang="en-US" sz="800" dirty="0">
                  <a:solidFill>
                    <a:schemeClr val="bg1"/>
                  </a:solidFill>
                  <a:latin typeface="微软雅黑" panose="020B0503020204020204" charset="-122"/>
                  <a:ea typeface="微软雅黑" panose="020B0503020204020204" charset="-122"/>
                  <a:cs typeface="+mn-ea"/>
                  <a:sym typeface="+mn-lt"/>
                </a:endParaRPr>
              </a:p>
              <a:p>
                <a:pPr algn="ctr">
                  <a:lnSpc>
                    <a:spcPct val="150000"/>
                  </a:lnSpc>
                </a:pPr>
                <a:r>
                  <a:rPr lang="en-US" sz="800" dirty="0">
                    <a:solidFill>
                      <a:schemeClr val="bg1"/>
                    </a:solidFill>
                    <a:latin typeface="微软雅黑" panose="020B0503020204020204" charset="-122"/>
                    <a:ea typeface="微软雅黑" panose="020B0503020204020204" charset="-122"/>
                    <a:cs typeface="+mn-ea"/>
                    <a:sym typeface="+mn-lt"/>
                  </a:rPr>
                  <a:t>forfeited his certainty </a:t>
                </a:r>
                <a:endParaRPr lang="ru-RU" sz="800" dirty="0">
                  <a:solidFill>
                    <a:schemeClr val="bg1"/>
                  </a:solidFill>
                  <a:latin typeface="微软雅黑" panose="020B0503020204020204" charset="-122"/>
                  <a:ea typeface="微软雅黑" panose="020B0503020204020204" charset="-122"/>
                  <a:cs typeface="+mn-ea"/>
                  <a:sym typeface="+mn-lt"/>
                </a:endParaRPr>
              </a:p>
            </p:txBody>
          </p:sp>
          <p:sp>
            <p:nvSpPr>
              <p:cNvPr id="30" name="Freeform 4"/>
              <p:cNvSpPr>
                <a:spLocks noChangeArrowheads="1"/>
              </p:cNvSpPr>
              <p:nvPr/>
            </p:nvSpPr>
            <p:spPr bwMode="auto">
              <a:xfrm>
                <a:off x="10588994" y="4085975"/>
                <a:ext cx="297981" cy="297981"/>
              </a:xfrm>
              <a:custGeom>
                <a:avLst/>
                <a:gdLst>
                  <a:gd name="T0" fmla="*/ 486 w 988"/>
                  <a:gd name="T1" fmla="*/ 988 h 989"/>
                  <a:gd name="T2" fmla="*/ 486 w 988"/>
                  <a:gd name="T3" fmla="*/ 0 h 989"/>
                  <a:gd name="T4" fmla="*/ 486 w 988"/>
                  <a:gd name="T5" fmla="*/ 988 h 989"/>
                  <a:gd name="T6" fmla="*/ 486 w 988"/>
                  <a:gd name="T7" fmla="*/ 47 h 989"/>
                  <a:gd name="T8" fmla="*/ 486 w 988"/>
                  <a:gd name="T9" fmla="*/ 941 h 989"/>
                  <a:gd name="T10" fmla="*/ 486 w 988"/>
                  <a:gd name="T11" fmla="*/ 47 h 989"/>
                  <a:gd name="T12" fmla="*/ 673 w 988"/>
                  <a:gd name="T13" fmla="*/ 784 h 989"/>
                  <a:gd name="T14" fmla="*/ 594 w 988"/>
                  <a:gd name="T15" fmla="*/ 612 h 989"/>
                  <a:gd name="T16" fmla="*/ 751 w 988"/>
                  <a:gd name="T17" fmla="*/ 612 h 989"/>
                  <a:gd name="T18" fmla="*/ 751 w 988"/>
                  <a:gd name="T19" fmla="*/ 753 h 989"/>
                  <a:gd name="T20" fmla="*/ 673 w 988"/>
                  <a:gd name="T21" fmla="*/ 627 h 989"/>
                  <a:gd name="T22" fmla="*/ 626 w 988"/>
                  <a:gd name="T23" fmla="*/ 643 h 989"/>
                  <a:gd name="T24" fmla="*/ 720 w 988"/>
                  <a:gd name="T25" fmla="*/ 722 h 989"/>
                  <a:gd name="T26" fmla="*/ 720 w 988"/>
                  <a:gd name="T27" fmla="*/ 643 h 989"/>
                  <a:gd name="T28" fmla="*/ 298 w 988"/>
                  <a:gd name="T29" fmla="*/ 784 h 989"/>
                  <a:gd name="T30" fmla="*/ 235 w 988"/>
                  <a:gd name="T31" fmla="*/ 753 h 989"/>
                  <a:gd name="T32" fmla="*/ 298 w 988"/>
                  <a:gd name="T33" fmla="*/ 581 h 989"/>
                  <a:gd name="T34" fmla="*/ 407 w 988"/>
                  <a:gd name="T35" fmla="*/ 690 h 989"/>
                  <a:gd name="T36" fmla="*/ 298 w 988"/>
                  <a:gd name="T37" fmla="*/ 784 h 989"/>
                  <a:gd name="T38" fmla="*/ 298 w 988"/>
                  <a:gd name="T39" fmla="*/ 627 h 989"/>
                  <a:gd name="T40" fmla="*/ 266 w 988"/>
                  <a:gd name="T41" fmla="*/ 722 h 989"/>
                  <a:gd name="T42" fmla="*/ 361 w 988"/>
                  <a:gd name="T43" fmla="*/ 690 h 989"/>
                  <a:gd name="T44" fmla="*/ 298 w 988"/>
                  <a:gd name="T45" fmla="*/ 627 h 989"/>
                  <a:gd name="T46" fmla="*/ 486 w 988"/>
                  <a:gd name="T47" fmla="*/ 596 h 989"/>
                  <a:gd name="T48" fmla="*/ 423 w 988"/>
                  <a:gd name="T49" fmla="*/ 424 h 989"/>
                  <a:gd name="T50" fmla="*/ 563 w 988"/>
                  <a:gd name="T51" fmla="*/ 424 h 989"/>
                  <a:gd name="T52" fmla="*/ 563 w 988"/>
                  <a:gd name="T53" fmla="*/ 565 h 989"/>
                  <a:gd name="T54" fmla="*/ 486 w 988"/>
                  <a:gd name="T55" fmla="*/ 439 h 989"/>
                  <a:gd name="T56" fmla="*/ 454 w 988"/>
                  <a:gd name="T57" fmla="*/ 455 h 989"/>
                  <a:gd name="T58" fmla="*/ 532 w 988"/>
                  <a:gd name="T59" fmla="*/ 533 h 989"/>
                  <a:gd name="T60" fmla="*/ 532 w 988"/>
                  <a:gd name="T61" fmla="*/ 455 h 989"/>
                  <a:gd name="T62" fmla="*/ 673 w 988"/>
                  <a:gd name="T63" fmla="*/ 424 h 989"/>
                  <a:gd name="T64" fmla="*/ 594 w 988"/>
                  <a:gd name="T65" fmla="*/ 393 h 989"/>
                  <a:gd name="T66" fmla="*/ 673 w 988"/>
                  <a:gd name="T67" fmla="*/ 204 h 989"/>
                  <a:gd name="T68" fmla="*/ 782 w 988"/>
                  <a:gd name="T69" fmla="*/ 314 h 989"/>
                  <a:gd name="T70" fmla="*/ 673 w 988"/>
                  <a:gd name="T71" fmla="*/ 424 h 989"/>
                  <a:gd name="T72" fmla="*/ 673 w 988"/>
                  <a:gd name="T73" fmla="*/ 251 h 989"/>
                  <a:gd name="T74" fmla="*/ 626 w 988"/>
                  <a:gd name="T75" fmla="*/ 361 h 989"/>
                  <a:gd name="T76" fmla="*/ 736 w 988"/>
                  <a:gd name="T77" fmla="*/ 314 h 989"/>
                  <a:gd name="T78" fmla="*/ 673 w 988"/>
                  <a:gd name="T79" fmla="*/ 251 h 989"/>
                  <a:gd name="T80" fmla="*/ 298 w 988"/>
                  <a:gd name="T81" fmla="*/ 424 h 989"/>
                  <a:gd name="T82" fmla="*/ 235 w 988"/>
                  <a:gd name="T83" fmla="*/ 236 h 989"/>
                  <a:gd name="T84" fmla="*/ 376 w 988"/>
                  <a:gd name="T85" fmla="*/ 236 h 989"/>
                  <a:gd name="T86" fmla="*/ 376 w 988"/>
                  <a:gd name="T87" fmla="*/ 393 h 989"/>
                  <a:gd name="T88" fmla="*/ 298 w 988"/>
                  <a:gd name="T89" fmla="*/ 251 h 989"/>
                  <a:gd name="T90" fmla="*/ 266 w 988"/>
                  <a:gd name="T91" fmla="*/ 267 h 989"/>
                  <a:gd name="T92" fmla="*/ 345 w 988"/>
                  <a:gd name="T93" fmla="*/ 361 h 989"/>
                  <a:gd name="T94" fmla="*/ 345 w 988"/>
                  <a:gd name="T95" fmla="*/ 267 h 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88" h="989">
                    <a:moveTo>
                      <a:pt x="486" y="988"/>
                    </a:moveTo>
                    <a:lnTo>
                      <a:pt x="486" y="988"/>
                    </a:lnTo>
                    <a:cubicBezTo>
                      <a:pt x="219" y="988"/>
                      <a:pt x="0" y="769"/>
                      <a:pt x="0" y="502"/>
                    </a:cubicBezTo>
                    <a:cubicBezTo>
                      <a:pt x="0" y="220"/>
                      <a:pt x="219" y="0"/>
                      <a:pt x="486" y="0"/>
                    </a:cubicBezTo>
                    <a:cubicBezTo>
                      <a:pt x="767" y="0"/>
                      <a:pt x="987" y="220"/>
                      <a:pt x="987" y="502"/>
                    </a:cubicBezTo>
                    <a:cubicBezTo>
                      <a:pt x="987" y="769"/>
                      <a:pt x="767" y="988"/>
                      <a:pt x="486" y="988"/>
                    </a:cubicBezTo>
                    <a:close/>
                    <a:moveTo>
                      <a:pt x="486" y="47"/>
                    </a:moveTo>
                    <a:lnTo>
                      <a:pt x="486" y="47"/>
                    </a:lnTo>
                    <a:cubicBezTo>
                      <a:pt x="251" y="47"/>
                      <a:pt x="47" y="251"/>
                      <a:pt x="47" y="502"/>
                    </a:cubicBezTo>
                    <a:cubicBezTo>
                      <a:pt x="47" y="737"/>
                      <a:pt x="251" y="941"/>
                      <a:pt x="486" y="941"/>
                    </a:cubicBezTo>
                    <a:cubicBezTo>
                      <a:pt x="736" y="941"/>
                      <a:pt x="939" y="737"/>
                      <a:pt x="939" y="502"/>
                    </a:cubicBezTo>
                    <a:cubicBezTo>
                      <a:pt x="939" y="251"/>
                      <a:pt x="736" y="47"/>
                      <a:pt x="486" y="47"/>
                    </a:cubicBezTo>
                    <a:close/>
                    <a:moveTo>
                      <a:pt x="673" y="784"/>
                    </a:moveTo>
                    <a:lnTo>
                      <a:pt x="673" y="784"/>
                    </a:lnTo>
                    <a:cubicBezTo>
                      <a:pt x="641" y="784"/>
                      <a:pt x="626" y="784"/>
                      <a:pt x="594" y="753"/>
                    </a:cubicBezTo>
                    <a:cubicBezTo>
                      <a:pt x="563" y="722"/>
                      <a:pt x="563" y="643"/>
                      <a:pt x="594" y="612"/>
                    </a:cubicBezTo>
                    <a:cubicBezTo>
                      <a:pt x="626" y="581"/>
                      <a:pt x="641" y="581"/>
                      <a:pt x="673" y="581"/>
                    </a:cubicBezTo>
                    <a:cubicBezTo>
                      <a:pt x="704" y="581"/>
                      <a:pt x="736" y="581"/>
                      <a:pt x="751" y="612"/>
                    </a:cubicBezTo>
                    <a:cubicBezTo>
                      <a:pt x="767" y="627"/>
                      <a:pt x="782" y="659"/>
                      <a:pt x="782" y="690"/>
                    </a:cubicBezTo>
                    <a:cubicBezTo>
                      <a:pt x="782" y="706"/>
                      <a:pt x="767" y="737"/>
                      <a:pt x="751" y="753"/>
                    </a:cubicBezTo>
                    <a:cubicBezTo>
                      <a:pt x="736" y="784"/>
                      <a:pt x="704" y="784"/>
                      <a:pt x="673" y="784"/>
                    </a:cubicBezTo>
                    <a:close/>
                    <a:moveTo>
                      <a:pt x="673" y="627"/>
                    </a:moveTo>
                    <a:lnTo>
                      <a:pt x="673" y="627"/>
                    </a:lnTo>
                    <a:cubicBezTo>
                      <a:pt x="657" y="627"/>
                      <a:pt x="641" y="627"/>
                      <a:pt x="626" y="643"/>
                    </a:cubicBezTo>
                    <a:cubicBezTo>
                      <a:pt x="610" y="659"/>
                      <a:pt x="610" y="706"/>
                      <a:pt x="626" y="722"/>
                    </a:cubicBezTo>
                    <a:cubicBezTo>
                      <a:pt x="657" y="753"/>
                      <a:pt x="689" y="753"/>
                      <a:pt x="720" y="722"/>
                    </a:cubicBezTo>
                    <a:cubicBezTo>
                      <a:pt x="736" y="722"/>
                      <a:pt x="736" y="706"/>
                      <a:pt x="736" y="690"/>
                    </a:cubicBezTo>
                    <a:cubicBezTo>
                      <a:pt x="736" y="659"/>
                      <a:pt x="736" y="659"/>
                      <a:pt x="720" y="643"/>
                    </a:cubicBezTo>
                    <a:cubicBezTo>
                      <a:pt x="704" y="627"/>
                      <a:pt x="689" y="627"/>
                      <a:pt x="673" y="627"/>
                    </a:cubicBezTo>
                    <a:close/>
                    <a:moveTo>
                      <a:pt x="298" y="784"/>
                    </a:moveTo>
                    <a:lnTo>
                      <a:pt x="298" y="784"/>
                    </a:lnTo>
                    <a:cubicBezTo>
                      <a:pt x="282" y="784"/>
                      <a:pt x="251" y="784"/>
                      <a:pt x="235" y="753"/>
                    </a:cubicBezTo>
                    <a:cubicBezTo>
                      <a:pt x="188" y="722"/>
                      <a:pt x="188" y="643"/>
                      <a:pt x="235" y="612"/>
                    </a:cubicBezTo>
                    <a:cubicBezTo>
                      <a:pt x="251" y="581"/>
                      <a:pt x="282" y="581"/>
                      <a:pt x="298" y="581"/>
                    </a:cubicBezTo>
                    <a:cubicBezTo>
                      <a:pt x="329" y="581"/>
                      <a:pt x="361" y="581"/>
                      <a:pt x="376" y="612"/>
                    </a:cubicBezTo>
                    <a:cubicBezTo>
                      <a:pt x="407" y="627"/>
                      <a:pt x="407" y="659"/>
                      <a:pt x="407" y="690"/>
                    </a:cubicBezTo>
                    <a:cubicBezTo>
                      <a:pt x="407" y="706"/>
                      <a:pt x="407" y="737"/>
                      <a:pt x="376" y="753"/>
                    </a:cubicBezTo>
                    <a:cubicBezTo>
                      <a:pt x="361" y="784"/>
                      <a:pt x="329" y="784"/>
                      <a:pt x="298" y="784"/>
                    </a:cubicBezTo>
                    <a:close/>
                    <a:moveTo>
                      <a:pt x="298" y="627"/>
                    </a:moveTo>
                    <a:lnTo>
                      <a:pt x="298" y="627"/>
                    </a:lnTo>
                    <a:cubicBezTo>
                      <a:pt x="282" y="627"/>
                      <a:pt x="266" y="627"/>
                      <a:pt x="266" y="643"/>
                    </a:cubicBezTo>
                    <a:cubicBezTo>
                      <a:pt x="235" y="659"/>
                      <a:pt x="235" y="706"/>
                      <a:pt x="266" y="722"/>
                    </a:cubicBezTo>
                    <a:cubicBezTo>
                      <a:pt x="282" y="753"/>
                      <a:pt x="329" y="753"/>
                      <a:pt x="345" y="722"/>
                    </a:cubicBezTo>
                    <a:cubicBezTo>
                      <a:pt x="361" y="722"/>
                      <a:pt x="361" y="706"/>
                      <a:pt x="361" y="690"/>
                    </a:cubicBezTo>
                    <a:cubicBezTo>
                      <a:pt x="361" y="659"/>
                      <a:pt x="361" y="659"/>
                      <a:pt x="345" y="643"/>
                    </a:cubicBezTo>
                    <a:cubicBezTo>
                      <a:pt x="329" y="627"/>
                      <a:pt x="313" y="627"/>
                      <a:pt x="298" y="627"/>
                    </a:cubicBezTo>
                    <a:close/>
                    <a:moveTo>
                      <a:pt x="486" y="596"/>
                    </a:moveTo>
                    <a:lnTo>
                      <a:pt x="486" y="596"/>
                    </a:lnTo>
                    <a:cubicBezTo>
                      <a:pt x="470" y="596"/>
                      <a:pt x="439" y="596"/>
                      <a:pt x="423" y="565"/>
                    </a:cubicBezTo>
                    <a:cubicBezTo>
                      <a:pt x="376" y="533"/>
                      <a:pt x="376" y="455"/>
                      <a:pt x="423" y="424"/>
                    </a:cubicBezTo>
                    <a:cubicBezTo>
                      <a:pt x="439" y="393"/>
                      <a:pt x="470" y="393"/>
                      <a:pt x="486" y="393"/>
                    </a:cubicBezTo>
                    <a:cubicBezTo>
                      <a:pt x="516" y="393"/>
                      <a:pt x="548" y="393"/>
                      <a:pt x="563" y="424"/>
                    </a:cubicBezTo>
                    <a:cubicBezTo>
                      <a:pt x="594" y="439"/>
                      <a:pt x="594" y="471"/>
                      <a:pt x="594" y="502"/>
                    </a:cubicBezTo>
                    <a:cubicBezTo>
                      <a:pt x="594" y="518"/>
                      <a:pt x="594" y="549"/>
                      <a:pt x="563" y="565"/>
                    </a:cubicBezTo>
                    <a:cubicBezTo>
                      <a:pt x="548" y="596"/>
                      <a:pt x="516" y="596"/>
                      <a:pt x="486" y="596"/>
                    </a:cubicBezTo>
                    <a:close/>
                    <a:moveTo>
                      <a:pt x="486" y="439"/>
                    </a:moveTo>
                    <a:lnTo>
                      <a:pt x="486" y="439"/>
                    </a:lnTo>
                    <a:cubicBezTo>
                      <a:pt x="470" y="439"/>
                      <a:pt x="454" y="439"/>
                      <a:pt x="454" y="455"/>
                    </a:cubicBezTo>
                    <a:cubicBezTo>
                      <a:pt x="423" y="471"/>
                      <a:pt x="423" y="518"/>
                      <a:pt x="454" y="533"/>
                    </a:cubicBezTo>
                    <a:cubicBezTo>
                      <a:pt x="470" y="565"/>
                      <a:pt x="516" y="565"/>
                      <a:pt x="532" y="533"/>
                    </a:cubicBezTo>
                    <a:cubicBezTo>
                      <a:pt x="548" y="533"/>
                      <a:pt x="548" y="518"/>
                      <a:pt x="548" y="502"/>
                    </a:cubicBezTo>
                    <a:cubicBezTo>
                      <a:pt x="548" y="471"/>
                      <a:pt x="548" y="471"/>
                      <a:pt x="532" y="455"/>
                    </a:cubicBezTo>
                    <a:cubicBezTo>
                      <a:pt x="516" y="439"/>
                      <a:pt x="501" y="439"/>
                      <a:pt x="486" y="439"/>
                    </a:cubicBezTo>
                    <a:close/>
                    <a:moveTo>
                      <a:pt x="673" y="424"/>
                    </a:moveTo>
                    <a:lnTo>
                      <a:pt x="673" y="424"/>
                    </a:lnTo>
                    <a:cubicBezTo>
                      <a:pt x="641" y="424"/>
                      <a:pt x="626" y="408"/>
                      <a:pt x="594" y="393"/>
                    </a:cubicBezTo>
                    <a:cubicBezTo>
                      <a:pt x="563" y="345"/>
                      <a:pt x="563" y="283"/>
                      <a:pt x="594" y="236"/>
                    </a:cubicBezTo>
                    <a:cubicBezTo>
                      <a:pt x="626" y="220"/>
                      <a:pt x="641" y="204"/>
                      <a:pt x="673" y="204"/>
                    </a:cubicBezTo>
                    <a:cubicBezTo>
                      <a:pt x="704" y="204"/>
                      <a:pt x="736" y="220"/>
                      <a:pt x="751" y="236"/>
                    </a:cubicBezTo>
                    <a:cubicBezTo>
                      <a:pt x="767" y="251"/>
                      <a:pt x="782" y="283"/>
                      <a:pt x="782" y="314"/>
                    </a:cubicBezTo>
                    <a:cubicBezTo>
                      <a:pt x="782" y="345"/>
                      <a:pt x="767" y="361"/>
                      <a:pt x="751" y="393"/>
                    </a:cubicBezTo>
                    <a:cubicBezTo>
                      <a:pt x="736" y="408"/>
                      <a:pt x="704" y="424"/>
                      <a:pt x="673" y="424"/>
                    </a:cubicBezTo>
                    <a:close/>
                    <a:moveTo>
                      <a:pt x="673" y="251"/>
                    </a:moveTo>
                    <a:lnTo>
                      <a:pt x="673" y="251"/>
                    </a:lnTo>
                    <a:cubicBezTo>
                      <a:pt x="657" y="251"/>
                      <a:pt x="641" y="251"/>
                      <a:pt x="626" y="267"/>
                    </a:cubicBezTo>
                    <a:cubicBezTo>
                      <a:pt x="610" y="298"/>
                      <a:pt x="610" y="330"/>
                      <a:pt x="626" y="361"/>
                    </a:cubicBezTo>
                    <a:cubicBezTo>
                      <a:pt x="657" y="376"/>
                      <a:pt x="689" y="376"/>
                      <a:pt x="720" y="361"/>
                    </a:cubicBezTo>
                    <a:cubicBezTo>
                      <a:pt x="736" y="345"/>
                      <a:pt x="736" y="330"/>
                      <a:pt x="736" y="314"/>
                    </a:cubicBezTo>
                    <a:cubicBezTo>
                      <a:pt x="736" y="298"/>
                      <a:pt x="736" y="283"/>
                      <a:pt x="720" y="267"/>
                    </a:cubicBezTo>
                    <a:cubicBezTo>
                      <a:pt x="704" y="251"/>
                      <a:pt x="689" y="251"/>
                      <a:pt x="673" y="251"/>
                    </a:cubicBezTo>
                    <a:close/>
                    <a:moveTo>
                      <a:pt x="298" y="424"/>
                    </a:moveTo>
                    <a:lnTo>
                      <a:pt x="298" y="424"/>
                    </a:lnTo>
                    <a:cubicBezTo>
                      <a:pt x="282" y="424"/>
                      <a:pt x="251" y="408"/>
                      <a:pt x="235" y="393"/>
                    </a:cubicBezTo>
                    <a:cubicBezTo>
                      <a:pt x="188" y="345"/>
                      <a:pt x="188" y="283"/>
                      <a:pt x="235" y="236"/>
                    </a:cubicBezTo>
                    <a:cubicBezTo>
                      <a:pt x="251" y="220"/>
                      <a:pt x="282" y="204"/>
                      <a:pt x="298" y="204"/>
                    </a:cubicBezTo>
                    <a:cubicBezTo>
                      <a:pt x="329" y="204"/>
                      <a:pt x="361" y="220"/>
                      <a:pt x="376" y="236"/>
                    </a:cubicBezTo>
                    <a:cubicBezTo>
                      <a:pt x="407" y="251"/>
                      <a:pt x="407" y="283"/>
                      <a:pt x="407" y="314"/>
                    </a:cubicBezTo>
                    <a:cubicBezTo>
                      <a:pt x="407" y="345"/>
                      <a:pt x="407" y="361"/>
                      <a:pt x="376" y="393"/>
                    </a:cubicBezTo>
                    <a:cubicBezTo>
                      <a:pt x="361" y="408"/>
                      <a:pt x="329" y="424"/>
                      <a:pt x="298" y="424"/>
                    </a:cubicBezTo>
                    <a:close/>
                    <a:moveTo>
                      <a:pt x="298" y="251"/>
                    </a:moveTo>
                    <a:lnTo>
                      <a:pt x="298" y="251"/>
                    </a:lnTo>
                    <a:cubicBezTo>
                      <a:pt x="282" y="251"/>
                      <a:pt x="266" y="251"/>
                      <a:pt x="266" y="267"/>
                    </a:cubicBezTo>
                    <a:cubicBezTo>
                      <a:pt x="235" y="298"/>
                      <a:pt x="235" y="330"/>
                      <a:pt x="266" y="361"/>
                    </a:cubicBezTo>
                    <a:cubicBezTo>
                      <a:pt x="282" y="376"/>
                      <a:pt x="329" y="376"/>
                      <a:pt x="345" y="361"/>
                    </a:cubicBezTo>
                    <a:cubicBezTo>
                      <a:pt x="361" y="345"/>
                      <a:pt x="361" y="330"/>
                      <a:pt x="361" y="314"/>
                    </a:cubicBezTo>
                    <a:cubicBezTo>
                      <a:pt x="361" y="298"/>
                      <a:pt x="361" y="283"/>
                      <a:pt x="345" y="267"/>
                    </a:cubicBezTo>
                    <a:cubicBezTo>
                      <a:pt x="329" y="251"/>
                      <a:pt x="313" y="251"/>
                      <a:pt x="298" y="251"/>
                    </a:cubicBezTo>
                    <a:close/>
                  </a:path>
                </a:pathLst>
              </a:custGeom>
              <a:solidFill>
                <a:srgbClr val="FFFFFF"/>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p>
                <a:endParaRPr lang="ru-RU" sz="2400">
                  <a:latin typeface="微软雅黑" panose="020B0503020204020204" charset="-122"/>
                  <a:ea typeface="微软雅黑" panose="020B0503020204020204" charset="-122"/>
                  <a:cs typeface="+mn-ea"/>
                  <a:sym typeface="+mn-lt"/>
                </a:endParaRPr>
              </a:p>
            </p:txBody>
          </p:sp>
          <p:sp>
            <p:nvSpPr>
              <p:cNvPr id="31" name="TextBox 20"/>
              <p:cNvSpPr txBox="1"/>
              <p:nvPr/>
            </p:nvSpPr>
            <p:spPr>
              <a:xfrm>
                <a:off x="10196812" y="4454306"/>
                <a:ext cx="1082348" cy="307777"/>
              </a:xfrm>
              <a:prstGeom prst="rect">
                <a:avLst/>
              </a:prstGeom>
              <a:noFill/>
            </p:spPr>
            <p:txBody>
              <a:bodyPr wrap="none" rtlCol="0">
                <a:spAutoFit/>
              </a:bodyPr>
              <a:p>
                <a:pPr algn="ctr"/>
                <a:r>
                  <a:rPr lang="zh-CN" altLang="en-US" sz="1400" dirty="0">
                    <a:solidFill>
                      <a:schemeClr val="bg1"/>
                    </a:solidFill>
                    <a:latin typeface="微软雅黑" panose="020B0503020204020204" charset="-122"/>
                    <a:ea typeface="微软雅黑" panose="020B0503020204020204" charset="-122"/>
                    <a:cs typeface="+mn-ea"/>
                    <a:sym typeface="+mn-lt"/>
                  </a:rPr>
                  <a:t>输入小标题</a:t>
                </a:r>
                <a:endParaRPr lang="zh-CN" altLang="en-US" sz="1400" dirty="0">
                  <a:solidFill>
                    <a:schemeClr val="bg1"/>
                  </a:solidFill>
                  <a:latin typeface="微软雅黑" panose="020B0503020204020204" charset="-122"/>
                  <a:ea typeface="微软雅黑" panose="020B0503020204020204" charset="-122"/>
                  <a:cs typeface="+mn-ea"/>
                  <a:sym typeface="+mn-lt"/>
                </a:endParaRPr>
              </a:p>
            </p:txBody>
          </p:sp>
          <p:sp>
            <p:nvSpPr>
              <p:cNvPr id="32" name="TextBox 21"/>
              <p:cNvSpPr txBox="1"/>
              <p:nvPr/>
            </p:nvSpPr>
            <p:spPr>
              <a:xfrm>
                <a:off x="9970567" y="4687567"/>
                <a:ext cx="1534834" cy="443391"/>
              </a:xfrm>
              <a:prstGeom prst="rect">
                <a:avLst/>
              </a:prstGeom>
              <a:noFill/>
            </p:spPr>
            <p:txBody>
              <a:bodyPr wrap="square" rtlCol="0">
                <a:spAutoFit/>
              </a:bodyPr>
              <a:p>
                <a:pPr algn="ctr">
                  <a:lnSpc>
                    <a:spcPct val="150000"/>
                  </a:lnSpc>
                </a:pPr>
                <a:r>
                  <a:rPr lang="en-US" sz="800" dirty="0">
                    <a:solidFill>
                      <a:schemeClr val="bg1"/>
                    </a:solidFill>
                    <a:latin typeface="微软雅黑" panose="020B0503020204020204" charset="-122"/>
                    <a:ea typeface="微软雅黑" panose="020B0503020204020204" charset="-122"/>
                    <a:cs typeface="+mn-ea"/>
                    <a:sym typeface="+mn-lt"/>
                  </a:rPr>
                  <a:t>Bed sincerity yet therefore </a:t>
                </a:r>
                <a:endParaRPr lang="en-US" sz="800" dirty="0">
                  <a:solidFill>
                    <a:schemeClr val="bg1"/>
                  </a:solidFill>
                  <a:latin typeface="微软雅黑" panose="020B0503020204020204" charset="-122"/>
                  <a:ea typeface="微软雅黑" panose="020B0503020204020204" charset="-122"/>
                  <a:cs typeface="+mn-ea"/>
                  <a:sym typeface="+mn-lt"/>
                </a:endParaRPr>
              </a:p>
              <a:p>
                <a:pPr algn="ctr">
                  <a:lnSpc>
                    <a:spcPct val="150000"/>
                  </a:lnSpc>
                </a:pPr>
                <a:r>
                  <a:rPr lang="en-US" sz="800" dirty="0">
                    <a:solidFill>
                      <a:schemeClr val="bg1"/>
                    </a:solidFill>
                    <a:latin typeface="微软雅黑" panose="020B0503020204020204" charset="-122"/>
                    <a:ea typeface="微软雅黑" panose="020B0503020204020204" charset="-122"/>
                    <a:cs typeface="+mn-ea"/>
                    <a:sym typeface="+mn-lt"/>
                  </a:rPr>
                  <a:t>forfeited his certainty </a:t>
                </a:r>
                <a:endParaRPr lang="ru-RU" sz="800" dirty="0">
                  <a:solidFill>
                    <a:schemeClr val="bg1"/>
                  </a:solidFill>
                  <a:latin typeface="微软雅黑" panose="020B0503020204020204" charset="-122"/>
                  <a:ea typeface="微软雅黑" panose="020B0503020204020204" charset="-122"/>
                  <a:cs typeface="+mn-ea"/>
                  <a:sym typeface="+mn-lt"/>
                </a:endParaRPr>
              </a:p>
            </p:txBody>
          </p:sp>
          <p:sp>
            <p:nvSpPr>
              <p:cNvPr id="33" name="TextBox 32"/>
              <p:cNvSpPr txBox="1"/>
              <p:nvPr/>
            </p:nvSpPr>
            <p:spPr>
              <a:xfrm>
                <a:off x="8994148" y="3926579"/>
                <a:ext cx="1007006" cy="420564"/>
              </a:xfrm>
              <a:prstGeom prst="rect">
                <a:avLst/>
              </a:prstGeom>
              <a:noFill/>
            </p:spPr>
            <p:txBody>
              <a:bodyPr wrap="none" rtlCol="0">
                <a:spAutoFit/>
              </a:bodyPr>
              <a:p>
                <a:pPr algn="ctr"/>
                <a:r>
                  <a:rPr lang="zh-CN" altLang="en-US" sz="2135" b="1" dirty="0">
                    <a:ln w="0"/>
                    <a:solidFill>
                      <a:schemeClr val="accent2"/>
                    </a:solidFill>
                    <a:latin typeface="微软雅黑" panose="020B0503020204020204" charset="-122"/>
                    <a:ea typeface="微软雅黑" panose="020B0503020204020204" charset="-122"/>
                    <a:cs typeface="+mn-ea"/>
                    <a:sym typeface="+mn-lt"/>
                  </a:rPr>
                  <a:t>小标题</a:t>
                </a:r>
                <a:endParaRPr lang="zh-CN" altLang="en-US" sz="2135" b="1" dirty="0">
                  <a:ln w="0"/>
                  <a:solidFill>
                    <a:schemeClr val="accent2"/>
                  </a:solidFill>
                  <a:latin typeface="微软雅黑" panose="020B0503020204020204" charset="-122"/>
                  <a:ea typeface="微软雅黑" panose="020B0503020204020204" charset="-122"/>
                  <a:cs typeface="+mn-ea"/>
                  <a:sym typeface="+mn-lt"/>
                </a:endParaRPr>
              </a:p>
            </p:txBody>
          </p:sp>
        </p:grpSp>
      </p:grpSp>
      <p:grpSp>
        <p:nvGrpSpPr>
          <p:cNvPr id="34" name="Группа 11"/>
          <p:cNvGrpSpPr/>
          <p:nvPr/>
        </p:nvGrpSpPr>
        <p:grpSpPr>
          <a:xfrm>
            <a:off x="1317185" y="4627814"/>
            <a:ext cx="2551203" cy="1341226"/>
            <a:chOff x="653900" y="2127237"/>
            <a:chExt cx="2191370" cy="1005918"/>
          </a:xfrm>
        </p:grpSpPr>
        <p:sp>
          <p:nvSpPr>
            <p:cNvPr id="35" name="TextBox 24"/>
            <p:cNvSpPr txBox="1"/>
            <p:nvPr/>
          </p:nvSpPr>
          <p:spPr>
            <a:xfrm>
              <a:off x="653900" y="2127237"/>
              <a:ext cx="2191370" cy="276999"/>
            </a:xfrm>
            <a:prstGeom prst="rect">
              <a:avLst/>
            </a:prstGeom>
            <a:noFill/>
          </p:spPr>
          <p:txBody>
            <a:bodyPr wrap="square" rtlCol="0">
              <a:spAutoFit/>
            </a:bodyPr>
            <a:p>
              <a:r>
                <a:rPr lang="zh-CN" altLang="en-US" b="1" dirty="0">
                  <a:latin typeface="微软雅黑" panose="020B0503020204020204" charset="-122"/>
                  <a:ea typeface="微软雅黑" panose="020B0503020204020204" charset="-122"/>
                  <a:cs typeface="+mn-ea"/>
                  <a:sym typeface="+mn-lt"/>
                </a:rPr>
                <a:t>输入小标题</a:t>
              </a:r>
              <a:endParaRPr lang="zh-CN" altLang="en-US" b="1" dirty="0">
                <a:latin typeface="微软雅黑" panose="020B0503020204020204" charset="-122"/>
                <a:ea typeface="微软雅黑" panose="020B0503020204020204" charset="-122"/>
                <a:cs typeface="+mn-ea"/>
                <a:sym typeface="+mn-lt"/>
              </a:endParaRPr>
            </a:p>
          </p:txBody>
        </p:sp>
        <p:sp>
          <p:nvSpPr>
            <p:cNvPr id="36" name="TextBox 25"/>
            <p:cNvSpPr txBox="1"/>
            <p:nvPr/>
          </p:nvSpPr>
          <p:spPr>
            <a:xfrm>
              <a:off x="653900" y="2358376"/>
              <a:ext cx="2191367" cy="774779"/>
            </a:xfrm>
            <a:prstGeom prst="rect">
              <a:avLst/>
            </a:prstGeom>
            <a:noFill/>
          </p:spPr>
          <p:txBody>
            <a:bodyPr wrap="square" rtlCol="0">
              <a:spAutoFit/>
            </a:bodyPr>
            <a:p>
              <a:pPr>
                <a:lnSpc>
                  <a:spcPct val="150000"/>
                </a:lnSpc>
              </a:pPr>
              <a:r>
                <a:rPr lang="en-US" sz="1050" dirty="0">
                  <a:latin typeface="微软雅黑" panose="020B0503020204020204" charset="-122"/>
                  <a:ea typeface="微软雅黑" panose="020B0503020204020204" charset="-122"/>
                  <a:cs typeface="+mn-ea"/>
                  <a:sym typeface="+mn-lt"/>
                </a:rPr>
                <a:t>Bed sincerity yet therefore forfeited his certainty questions. Pursuit chamber as elderly amongst Distant however warrant farther to of. </a:t>
              </a:r>
              <a:endParaRPr lang="en-US" sz="1050" dirty="0">
                <a:latin typeface="微软雅黑" panose="020B0503020204020204" charset="-122"/>
                <a:ea typeface="微软雅黑" panose="020B0503020204020204" charset="-122"/>
                <a:cs typeface="+mn-ea"/>
                <a:sym typeface="+mn-lt"/>
              </a:endParaRPr>
            </a:p>
          </p:txBody>
        </p:sp>
      </p:grpSp>
      <p:grpSp>
        <p:nvGrpSpPr>
          <p:cNvPr id="37" name="Группа 11"/>
          <p:cNvGrpSpPr/>
          <p:nvPr/>
        </p:nvGrpSpPr>
        <p:grpSpPr>
          <a:xfrm>
            <a:off x="4761950" y="4627814"/>
            <a:ext cx="2551203" cy="1341226"/>
            <a:chOff x="653900" y="2127237"/>
            <a:chExt cx="2191370" cy="1005918"/>
          </a:xfrm>
        </p:grpSpPr>
        <p:sp>
          <p:nvSpPr>
            <p:cNvPr id="38" name="TextBox 24"/>
            <p:cNvSpPr txBox="1"/>
            <p:nvPr/>
          </p:nvSpPr>
          <p:spPr>
            <a:xfrm>
              <a:off x="653900" y="2127237"/>
              <a:ext cx="2191370" cy="276999"/>
            </a:xfrm>
            <a:prstGeom prst="rect">
              <a:avLst/>
            </a:prstGeom>
            <a:noFill/>
          </p:spPr>
          <p:txBody>
            <a:bodyPr wrap="square" rtlCol="0">
              <a:spAutoFit/>
            </a:bodyPr>
            <a:p>
              <a:r>
                <a:rPr lang="zh-CN" altLang="en-US" b="1" dirty="0">
                  <a:latin typeface="微软雅黑" panose="020B0503020204020204" charset="-122"/>
                  <a:ea typeface="微软雅黑" panose="020B0503020204020204" charset="-122"/>
                  <a:cs typeface="+mn-ea"/>
                  <a:sym typeface="+mn-lt"/>
                </a:rPr>
                <a:t>输入小标题</a:t>
              </a:r>
              <a:endParaRPr lang="zh-CN" altLang="en-US" b="1" dirty="0">
                <a:latin typeface="微软雅黑" panose="020B0503020204020204" charset="-122"/>
                <a:ea typeface="微软雅黑" panose="020B0503020204020204" charset="-122"/>
                <a:cs typeface="+mn-ea"/>
                <a:sym typeface="+mn-lt"/>
              </a:endParaRPr>
            </a:p>
          </p:txBody>
        </p:sp>
        <p:sp>
          <p:nvSpPr>
            <p:cNvPr id="39" name="TextBox 25"/>
            <p:cNvSpPr txBox="1"/>
            <p:nvPr/>
          </p:nvSpPr>
          <p:spPr>
            <a:xfrm>
              <a:off x="653900" y="2358376"/>
              <a:ext cx="2191367" cy="774779"/>
            </a:xfrm>
            <a:prstGeom prst="rect">
              <a:avLst/>
            </a:prstGeom>
            <a:noFill/>
          </p:spPr>
          <p:txBody>
            <a:bodyPr wrap="square" rtlCol="0">
              <a:spAutoFit/>
            </a:bodyPr>
            <a:p>
              <a:pPr>
                <a:lnSpc>
                  <a:spcPct val="150000"/>
                </a:lnSpc>
              </a:pPr>
              <a:r>
                <a:rPr lang="en-US" sz="1050" dirty="0">
                  <a:latin typeface="微软雅黑" panose="020B0503020204020204" charset="-122"/>
                  <a:ea typeface="微软雅黑" panose="020B0503020204020204" charset="-122"/>
                  <a:cs typeface="+mn-ea"/>
                  <a:sym typeface="+mn-lt"/>
                </a:rPr>
                <a:t>Bed sincerity yet therefore forfeited his certainty questions. Pursuit chamber as elderly amongst Distant however warrant farther to of. </a:t>
              </a:r>
              <a:endParaRPr lang="en-US" sz="1050" dirty="0">
                <a:latin typeface="微软雅黑" panose="020B0503020204020204" charset="-122"/>
                <a:ea typeface="微软雅黑" panose="020B0503020204020204" charset="-122"/>
                <a:cs typeface="+mn-ea"/>
                <a:sym typeface="+mn-lt"/>
              </a:endParaRPr>
            </a:p>
          </p:txBody>
        </p:sp>
      </p:grpSp>
      <p:sp>
        <p:nvSpPr>
          <p:cNvPr id="40" name="TextBox 37"/>
          <p:cNvSpPr txBox="1"/>
          <p:nvPr/>
        </p:nvSpPr>
        <p:spPr>
          <a:xfrm>
            <a:off x="1320451" y="2222054"/>
            <a:ext cx="1948720" cy="369332"/>
          </a:xfrm>
          <a:prstGeom prst="rect">
            <a:avLst/>
          </a:prstGeom>
          <a:noFill/>
        </p:spPr>
        <p:txBody>
          <a:bodyPr wrap="square" rtlCol="0">
            <a:spAutoFit/>
          </a:bodyPr>
          <a:p>
            <a:r>
              <a:rPr lang="zh-CN" altLang="en-US" b="1" dirty="0">
                <a:latin typeface="微软雅黑" panose="020B0503020204020204" charset="-122"/>
                <a:ea typeface="微软雅黑" panose="020B0503020204020204" charset="-122"/>
                <a:cs typeface="+mn-ea"/>
                <a:sym typeface="+mn-lt"/>
              </a:rPr>
              <a:t>输入小标题</a:t>
            </a:r>
            <a:endParaRPr lang="zh-CN" altLang="en-US" b="1" dirty="0">
              <a:latin typeface="微软雅黑" panose="020B0503020204020204" charset="-122"/>
              <a:ea typeface="微软雅黑" panose="020B0503020204020204" charset="-122"/>
              <a:cs typeface="+mn-ea"/>
              <a:sym typeface="+mn-lt"/>
            </a:endParaRPr>
          </a:p>
        </p:txBody>
      </p:sp>
      <p:sp>
        <p:nvSpPr>
          <p:cNvPr id="41" name="TextBox 38"/>
          <p:cNvSpPr txBox="1"/>
          <p:nvPr/>
        </p:nvSpPr>
        <p:spPr>
          <a:xfrm>
            <a:off x="1320451" y="2687952"/>
            <a:ext cx="6146239" cy="1275414"/>
          </a:xfrm>
          <a:prstGeom prst="rect">
            <a:avLst/>
          </a:prstGeom>
          <a:noFill/>
        </p:spPr>
        <p:txBody>
          <a:bodyPr wrap="square" rtlCol="0">
            <a:spAutoFit/>
          </a:bodyPr>
          <a:p>
            <a:pPr>
              <a:lnSpc>
                <a:spcPct val="150000"/>
              </a:lnSpc>
            </a:pPr>
            <a:r>
              <a:rPr lang="en-US" sz="1050" dirty="0">
                <a:latin typeface="微软雅黑" panose="020B0503020204020204" charset="-122"/>
                <a:ea typeface="微软雅黑" panose="020B0503020204020204" charset="-122"/>
                <a:cs typeface="+mn-ea"/>
                <a:sym typeface="+mn-lt"/>
              </a:rPr>
              <a:t>Bed sincerity yet therefore forfeited his certainty neglected questions. Pursuit chamber as elderly amongst on. Distant however warrant farther to of. My justice wishing prudent waiting in be. </a:t>
            </a:r>
            <a:endParaRPr lang="en-US" sz="1050" dirty="0">
              <a:latin typeface="微软雅黑" panose="020B0503020204020204" charset="-122"/>
              <a:ea typeface="微软雅黑" panose="020B0503020204020204" charset="-122"/>
              <a:cs typeface="+mn-ea"/>
              <a:sym typeface="+mn-lt"/>
            </a:endParaRPr>
          </a:p>
          <a:p>
            <a:pPr>
              <a:lnSpc>
                <a:spcPct val="150000"/>
              </a:lnSpc>
            </a:pPr>
            <a:endParaRPr lang="en-US" sz="1050" dirty="0">
              <a:latin typeface="微软雅黑" panose="020B0503020204020204" charset="-122"/>
              <a:ea typeface="微软雅黑" panose="020B0503020204020204" charset="-122"/>
              <a:cs typeface="+mn-ea"/>
              <a:sym typeface="+mn-lt"/>
            </a:endParaRPr>
          </a:p>
          <a:p>
            <a:pPr>
              <a:lnSpc>
                <a:spcPct val="150000"/>
              </a:lnSpc>
            </a:pPr>
            <a:r>
              <a:rPr lang="en-US" sz="1050" dirty="0">
                <a:latin typeface="微软雅黑" panose="020B0503020204020204" charset="-122"/>
                <a:ea typeface="微软雅黑" panose="020B0503020204020204" charset="-122"/>
                <a:cs typeface="+mn-ea"/>
                <a:sym typeface="+mn-lt"/>
              </a:rPr>
              <a:t>Comparison age not pianoforte increasing delightful now. Insipidity sufficient dispatched any reasonably led ask. Announcing if the use resolution sentiments admiration me on diminution. </a:t>
            </a:r>
            <a:endParaRPr lang="en-US" sz="1050" dirty="0">
              <a:latin typeface="微软雅黑" panose="020B0503020204020204" charset="-122"/>
              <a:ea typeface="微软雅黑" panose="020B0503020204020204" charset="-122"/>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randomBar dir="vert"/>
      </p:transition>
    </mc:Choice>
    <mc:Fallback>
      <p:transition spd="slow" advClick="0" advTm="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par>
                                <p:cTn id="10" presetID="53" presetClass="entr" presetSubtype="16" fill="hold" nodeType="with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p:cTn id="12" dur="500" fill="hold"/>
                                        <p:tgtEl>
                                          <p:spTgt spid="34"/>
                                        </p:tgtEl>
                                        <p:attrNameLst>
                                          <p:attrName>ppt_w</p:attrName>
                                        </p:attrNameLst>
                                      </p:cBhvr>
                                      <p:tavLst>
                                        <p:tav tm="0">
                                          <p:val>
                                            <p:fltVal val="0"/>
                                          </p:val>
                                        </p:tav>
                                        <p:tav tm="100000">
                                          <p:val>
                                            <p:strVal val="#ppt_w"/>
                                          </p:val>
                                        </p:tav>
                                      </p:tavLst>
                                    </p:anim>
                                    <p:anim calcmode="lin" valueType="num">
                                      <p:cBhvr>
                                        <p:cTn id="13" dur="500" fill="hold"/>
                                        <p:tgtEl>
                                          <p:spTgt spid="34"/>
                                        </p:tgtEl>
                                        <p:attrNameLst>
                                          <p:attrName>ppt_h</p:attrName>
                                        </p:attrNameLst>
                                      </p:cBhvr>
                                      <p:tavLst>
                                        <p:tav tm="0">
                                          <p:val>
                                            <p:fltVal val="0"/>
                                          </p:val>
                                        </p:tav>
                                        <p:tav tm="100000">
                                          <p:val>
                                            <p:strVal val="#ppt_h"/>
                                          </p:val>
                                        </p:tav>
                                      </p:tavLst>
                                    </p:anim>
                                    <p:animEffect transition="in" filter="fade">
                                      <p:cBhvr>
                                        <p:cTn id="14" dur="500"/>
                                        <p:tgtEl>
                                          <p:spTgt spid="34"/>
                                        </p:tgtEl>
                                      </p:cBhvr>
                                    </p:animEffect>
                                  </p:childTnLst>
                                </p:cTn>
                              </p:par>
                              <p:par>
                                <p:cTn id="15" presetID="53" presetClass="entr" presetSubtype="16" fill="hold" nodeType="with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p:cTn id="17" dur="500" fill="hold"/>
                                        <p:tgtEl>
                                          <p:spTgt spid="37"/>
                                        </p:tgtEl>
                                        <p:attrNameLst>
                                          <p:attrName>ppt_w</p:attrName>
                                        </p:attrNameLst>
                                      </p:cBhvr>
                                      <p:tavLst>
                                        <p:tav tm="0">
                                          <p:val>
                                            <p:fltVal val="0"/>
                                          </p:val>
                                        </p:tav>
                                        <p:tav tm="100000">
                                          <p:val>
                                            <p:strVal val="#ppt_w"/>
                                          </p:val>
                                        </p:tav>
                                      </p:tavLst>
                                    </p:anim>
                                    <p:anim calcmode="lin" valueType="num">
                                      <p:cBhvr>
                                        <p:cTn id="18" dur="500" fill="hold"/>
                                        <p:tgtEl>
                                          <p:spTgt spid="37"/>
                                        </p:tgtEl>
                                        <p:attrNameLst>
                                          <p:attrName>ppt_h</p:attrName>
                                        </p:attrNameLst>
                                      </p:cBhvr>
                                      <p:tavLst>
                                        <p:tav tm="0">
                                          <p:val>
                                            <p:fltVal val="0"/>
                                          </p:val>
                                        </p:tav>
                                        <p:tav tm="100000">
                                          <p:val>
                                            <p:strVal val="#ppt_h"/>
                                          </p:val>
                                        </p:tav>
                                      </p:tavLst>
                                    </p:anim>
                                    <p:animEffect transition="in" filter="fade">
                                      <p:cBhvr>
                                        <p:cTn id="19" dur="500"/>
                                        <p:tgtEl>
                                          <p:spTgt spid="3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p:cTn id="22" dur="500" fill="hold"/>
                                        <p:tgtEl>
                                          <p:spTgt spid="40"/>
                                        </p:tgtEl>
                                        <p:attrNameLst>
                                          <p:attrName>ppt_w</p:attrName>
                                        </p:attrNameLst>
                                      </p:cBhvr>
                                      <p:tavLst>
                                        <p:tav tm="0">
                                          <p:val>
                                            <p:fltVal val="0"/>
                                          </p:val>
                                        </p:tav>
                                        <p:tav tm="100000">
                                          <p:val>
                                            <p:strVal val="#ppt_w"/>
                                          </p:val>
                                        </p:tav>
                                      </p:tavLst>
                                    </p:anim>
                                    <p:anim calcmode="lin" valueType="num">
                                      <p:cBhvr>
                                        <p:cTn id="23" dur="500" fill="hold"/>
                                        <p:tgtEl>
                                          <p:spTgt spid="40"/>
                                        </p:tgtEl>
                                        <p:attrNameLst>
                                          <p:attrName>ppt_h</p:attrName>
                                        </p:attrNameLst>
                                      </p:cBhvr>
                                      <p:tavLst>
                                        <p:tav tm="0">
                                          <p:val>
                                            <p:fltVal val="0"/>
                                          </p:val>
                                        </p:tav>
                                        <p:tav tm="100000">
                                          <p:val>
                                            <p:strVal val="#ppt_h"/>
                                          </p:val>
                                        </p:tav>
                                      </p:tavLst>
                                    </p:anim>
                                    <p:animEffect transition="in" filter="fade">
                                      <p:cBhvr>
                                        <p:cTn id="24" dur="500"/>
                                        <p:tgtEl>
                                          <p:spTgt spid="4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p:cTn id="27" dur="500" fill="hold"/>
                                        <p:tgtEl>
                                          <p:spTgt spid="41"/>
                                        </p:tgtEl>
                                        <p:attrNameLst>
                                          <p:attrName>ppt_w</p:attrName>
                                        </p:attrNameLst>
                                      </p:cBhvr>
                                      <p:tavLst>
                                        <p:tav tm="0">
                                          <p:val>
                                            <p:fltVal val="0"/>
                                          </p:val>
                                        </p:tav>
                                        <p:tav tm="100000">
                                          <p:val>
                                            <p:strVal val="#ppt_w"/>
                                          </p:val>
                                        </p:tav>
                                      </p:tavLst>
                                    </p:anim>
                                    <p:anim calcmode="lin" valueType="num">
                                      <p:cBhvr>
                                        <p:cTn id="28" dur="500" fill="hold"/>
                                        <p:tgtEl>
                                          <p:spTgt spid="41"/>
                                        </p:tgtEl>
                                        <p:attrNameLst>
                                          <p:attrName>ppt_h</p:attrName>
                                        </p:attrNameLst>
                                      </p:cBhvr>
                                      <p:tavLst>
                                        <p:tav tm="0">
                                          <p:val>
                                            <p:fltVal val="0"/>
                                          </p:val>
                                        </p:tav>
                                        <p:tav tm="100000">
                                          <p:val>
                                            <p:strVal val="#ppt_h"/>
                                          </p:val>
                                        </p:tav>
                                      </p:tavLst>
                                    </p:anim>
                                    <p:animEffect transition="in" filter="fade">
                                      <p:cBhvr>
                                        <p:cTn id="29"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内容占位符 6" descr="预览图_千图网_编号35352721"/>
          <p:cNvPicPr>
            <a:picLocks noChangeAspect="1"/>
          </p:cNvPicPr>
          <p:nvPr>
            <p:ph idx="1"/>
          </p:nvPr>
        </p:nvPicPr>
        <p:blipFill>
          <a:blip r:embed="rId1"/>
          <a:stretch>
            <a:fillRect/>
          </a:stretch>
        </p:blipFill>
        <p:spPr>
          <a:xfrm rot="5400000">
            <a:off x="2666365" y="-2667000"/>
            <a:ext cx="6859270" cy="12192635"/>
          </a:xfrm>
          <a:prstGeom prst="rect">
            <a:avLst/>
          </a:prstGeom>
        </p:spPr>
      </p:pic>
      <p:sp>
        <p:nvSpPr>
          <p:cNvPr id="9" name="矩形 8"/>
          <p:cNvSpPr/>
          <p:nvPr/>
        </p:nvSpPr>
        <p:spPr>
          <a:xfrm>
            <a:off x="4282108" y="2596323"/>
            <a:ext cx="4594003" cy="907415"/>
          </a:xfrm>
          <a:prstGeom prst="rect">
            <a:avLst/>
          </a:prstGeom>
        </p:spPr>
        <p:txBody>
          <a:bodyPr wrap="square" lIns="0" tIns="0" rIns="0" bIns="0">
            <a:spAutoFit/>
          </a:bodyPr>
          <a:lstStyle/>
          <a:p>
            <a:r>
              <a:rPr lang="zh-CN" altLang="en-US" sz="5900" b="1" dirty="0">
                <a:solidFill>
                  <a:schemeClr val="bg1"/>
                </a:solidFill>
                <a:latin typeface="Arial" panose="020B0604020202020204"/>
                <a:ea typeface="微软雅黑" panose="020B0503020204020204" charset="-122"/>
                <a:cs typeface="+mn-ea"/>
                <a:sym typeface="Arial" panose="020B0604020202020204"/>
              </a:rPr>
              <a:t>输入标题内容</a:t>
            </a:r>
            <a:endParaRPr lang="zh-CN" altLang="en-US" sz="5900" b="1" dirty="0">
              <a:solidFill>
                <a:schemeClr val="bg1"/>
              </a:solidFill>
              <a:latin typeface="Arial" panose="020B0604020202020204"/>
              <a:ea typeface="微软雅黑" panose="020B0503020204020204" charset="-122"/>
              <a:cs typeface="+mn-ea"/>
              <a:sym typeface="Arial" panose="020B0604020202020204"/>
            </a:endParaRPr>
          </a:p>
        </p:txBody>
      </p:sp>
      <p:sp>
        <p:nvSpPr>
          <p:cNvPr id="10" name="TextBox 11"/>
          <p:cNvSpPr txBox="1"/>
          <p:nvPr/>
        </p:nvSpPr>
        <p:spPr>
          <a:xfrm>
            <a:off x="4286174" y="3659976"/>
            <a:ext cx="1964347" cy="389920"/>
          </a:xfrm>
          <a:prstGeom prst="rect">
            <a:avLst/>
          </a:prstGeom>
          <a:noFill/>
        </p:spPr>
        <p:txBody>
          <a:bodyPr wrap="none" lIns="121898" tIns="60948" rIns="121898" bIns="60948" rtlCol="0">
            <a:spAutoFit/>
          </a:bodyPr>
          <a:lstStyle/>
          <a:p>
            <a:pPr marL="381000" lvl="1" indent="-381000">
              <a:buFont typeface="Wingdings" panose="05000000000000000000" pitchFamily="2" charset="2"/>
              <a:buChar char="ü"/>
            </a:pPr>
            <a:r>
              <a:rPr lang="zh-CN" altLang="en-US" sz="1700" dirty="0">
                <a:solidFill>
                  <a:schemeClr val="bg1"/>
                </a:solidFill>
                <a:latin typeface="Arial" panose="020B0604020202020204"/>
                <a:ea typeface="微软雅黑" panose="020B0503020204020204" charset="-122"/>
                <a:cs typeface="+mn-ea"/>
                <a:sym typeface="Arial" panose="020B0604020202020204"/>
              </a:rPr>
              <a:t>添加标题文字</a:t>
            </a:r>
            <a:endParaRPr lang="zh-CN" altLang="en-US" sz="1700" dirty="0">
              <a:solidFill>
                <a:schemeClr val="bg1"/>
              </a:solidFill>
              <a:latin typeface="Arial" panose="020B0604020202020204"/>
              <a:ea typeface="微软雅黑" panose="020B0503020204020204" charset="-122"/>
              <a:cs typeface="+mn-ea"/>
              <a:sym typeface="Arial" panose="020B0604020202020204"/>
            </a:endParaRPr>
          </a:p>
        </p:txBody>
      </p:sp>
      <p:sp>
        <p:nvSpPr>
          <p:cNvPr id="11" name="TextBox 11"/>
          <p:cNvSpPr txBox="1"/>
          <p:nvPr/>
        </p:nvSpPr>
        <p:spPr>
          <a:xfrm>
            <a:off x="6571963" y="3659976"/>
            <a:ext cx="1964347" cy="389920"/>
          </a:xfrm>
          <a:prstGeom prst="rect">
            <a:avLst/>
          </a:prstGeom>
          <a:noFill/>
        </p:spPr>
        <p:txBody>
          <a:bodyPr wrap="none" lIns="121898" tIns="60948" rIns="121898" bIns="60948" rtlCol="0">
            <a:spAutoFit/>
          </a:bodyPr>
          <a:lstStyle/>
          <a:p>
            <a:pPr marL="381000" lvl="1" indent="-381000">
              <a:buFont typeface="Wingdings" panose="05000000000000000000" pitchFamily="2" charset="2"/>
              <a:buChar char="ü"/>
            </a:pPr>
            <a:r>
              <a:rPr lang="zh-CN" altLang="en-US" sz="1700" dirty="0">
                <a:solidFill>
                  <a:schemeClr val="bg1"/>
                </a:solidFill>
                <a:latin typeface="Arial" panose="020B0604020202020204"/>
                <a:ea typeface="微软雅黑" panose="020B0503020204020204" charset="-122"/>
                <a:cs typeface="+mn-ea"/>
                <a:sym typeface="Arial" panose="020B0604020202020204"/>
              </a:rPr>
              <a:t>添加标题文字</a:t>
            </a:r>
            <a:endParaRPr lang="zh-CN" altLang="en-US" sz="1700" dirty="0">
              <a:solidFill>
                <a:schemeClr val="bg1"/>
              </a:solidFill>
              <a:latin typeface="Arial" panose="020B0604020202020204"/>
              <a:ea typeface="微软雅黑" panose="020B0503020204020204" charset="-122"/>
              <a:cs typeface="+mn-ea"/>
              <a:sym typeface="Arial" panose="020B0604020202020204"/>
            </a:endParaRPr>
          </a:p>
        </p:txBody>
      </p:sp>
      <p:sp>
        <p:nvSpPr>
          <p:cNvPr id="12" name="TextBox 11"/>
          <p:cNvSpPr txBox="1"/>
          <p:nvPr/>
        </p:nvSpPr>
        <p:spPr>
          <a:xfrm>
            <a:off x="4286174" y="4173993"/>
            <a:ext cx="1964347" cy="389920"/>
          </a:xfrm>
          <a:prstGeom prst="rect">
            <a:avLst/>
          </a:prstGeom>
          <a:noFill/>
        </p:spPr>
        <p:txBody>
          <a:bodyPr wrap="none" lIns="121898" tIns="60948" rIns="121898" bIns="60948" rtlCol="0">
            <a:spAutoFit/>
          </a:bodyPr>
          <a:lstStyle/>
          <a:p>
            <a:pPr marL="381000" lvl="1" indent="-381000">
              <a:buFont typeface="Wingdings" panose="05000000000000000000" pitchFamily="2" charset="2"/>
              <a:buChar char="ü"/>
            </a:pPr>
            <a:r>
              <a:rPr lang="zh-CN" altLang="en-US" sz="1700" dirty="0">
                <a:solidFill>
                  <a:schemeClr val="bg1"/>
                </a:solidFill>
                <a:latin typeface="Arial" panose="020B0604020202020204"/>
                <a:ea typeface="微软雅黑" panose="020B0503020204020204" charset="-122"/>
                <a:cs typeface="+mn-ea"/>
                <a:sym typeface="Arial" panose="020B0604020202020204"/>
              </a:rPr>
              <a:t>添加标题文字</a:t>
            </a:r>
            <a:endParaRPr lang="zh-CN" altLang="en-US" sz="1700" dirty="0">
              <a:solidFill>
                <a:schemeClr val="bg1"/>
              </a:solidFill>
              <a:latin typeface="Arial" panose="020B0604020202020204"/>
              <a:ea typeface="微软雅黑" panose="020B0503020204020204" charset="-122"/>
              <a:cs typeface="+mn-ea"/>
              <a:sym typeface="Arial" panose="020B0604020202020204"/>
            </a:endParaRPr>
          </a:p>
        </p:txBody>
      </p:sp>
      <p:sp>
        <p:nvSpPr>
          <p:cNvPr id="13" name="TextBox 11"/>
          <p:cNvSpPr txBox="1"/>
          <p:nvPr/>
        </p:nvSpPr>
        <p:spPr>
          <a:xfrm>
            <a:off x="6571963" y="4173993"/>
            <a:ext cx="1964347" cy="389920"/>
          </a:xfrm>
          <a:prstGeom prst="rect">
            <a:avLst/>
          </a:prstGeom>
          <a:noFill/>
        </p:spPr>
        <p:txBody>
          <a:bodyPr wrap="none" lIns="121898" tIns="60948" rIns="121898" bIns="60948" rtlCol="0">
            <a:spAutoFit/>
          </a:bodyPr>
          <a:lstStyle/>
          <a:p>
            <a:pPr marL="381000" lvl="1" indent="-381000">
              <a:buFont typeface="Wingdings" panose="05000000000000000000" pitchFamily="2" charset="2"/>
              <a:buChar char="ü"/>
            </a:pPr>
            <a:r>
              <a:rPr lang="zh-CN" altLang="en-US" sz="1700" dirty="0">
                <a:solidFill>
                  <a:schemeClr val="bg1"/>
                </a:solidFill>
                <a:latin typeface="Arial" panose="020B0604020202020204"/>
                <a:ea typeface="微软雅黑" panose="020B0503020204020204" charset="-122"/>
                <a:cs typeface="+mn-ea"/>
                <a:sym typeface="Arial" panose="020B0604020202020204"/>
              </a:rPr>
              <a:t>添加标题文字</a:t>
            </a:r>
            <a:endParaRPr lang="zh-CN" altLang="en-US" sz="1700" dirty="0">
              <a:solidFill>
                <a:schemeClr val="bg1"/>
              </a:solidFill>
              <a:latin typeface="Arial" panose="020B0604020202020204"/>
              <a:ea typeface="微软雅黑" panose="020B0503020204020204" charset="-122"/>
              <a:cs typeface="+mn-ea"/>
              <a:sym typeface="Arial" panose="020B0604020202020204"/>
            </a:endParaRPr>
          </a:p>
        </p:txBody>
      </p:sp>
      <p:sp>
        <p:nvSpPr>
          <p:cNvPr id="14" name="MH_Number_1"/>
          <p:cNvSpPr/>
          <p:nvPr>
            <p:custDataLst>
              <p:tags r:id="rId2"/>
            </p:custDataLst>
          </p:nvPr>
        </p:nvSpPr>
        <p:spPr>
          <a:xfrm>
            <a:off x="2639275" y="2596612"/>
            <a:ext cx="1642715" cy="1643310"/>
          </a:xfrm>
          <a:prstGeom prst="ellipse">
            <a:avLst/>
          </a:prstGeom>
          <a:noFill/>
          <a:ln w="28575">
            <a:noFill/>
          </a:ln>
          <a:effectLst>
            <a:outerShdw blurRad="203200" dist="1143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8000" b="1" dirty="0">
                <a:solidFill>
                  <a:schemeClr val="bg1"/>
                </a:solidFill>
                <a:latin typeface="Agency FB" pitchFamily="34" charset="0"/>
                <a:ea typeface="微软雅黑" panose="020B0503020204020204" charset="-122"/>
                <a:cs typeface="Times New Roman" panose="02020603050405020304" pitchFamily="18" charset="0"/>
                <a:sym typeface="Arial" panose="020B0604020202020204"/>
              </a:rPr>
              <a:t>4</a:t>
            </a:r>
            <a:endParaRPr lang="zh-CN" altLang="en-US" sz="8000" b="1" dirty="0">
              <a:solidFill>
                <a:schemeClr val="bg1"/>
              </a:solidFill>
              <a:latin typeface="Agency FB" pitchFamily="34" charset="0"/>
              <a:ea typeface="微软雅黑" panose="020B0503020204020204" charset="-122"/>
              <a:cs typeface="Times New Roman" panose="02020603050405020304" pitchFamily="18" charset="0"/>
              <a:sym typeface="Arial" panose="020B0604020202020204"/>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randomBar dir="vert"/>
      </p:transition>
    </mc:Choice>
    <mc:Fallback>
      <p:transition spd="slow" advClick="0" advTm="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32"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strVal val="4*#ppt_w"/>
                                          </p:val>
                                        </p:tav>
                                        <p:tav tm="100000">
                                          <p:val>
                                            <p:strVal val="#ppt_w"/>
                                          </p:val>
                                        </p:tav>
                                      </p:tavLst>
                                    </p:anim>
                                    <p:anim calcmode="lin" valueType="num">
                                      <p:cBhvr>
                                        <p:cTn id="15" dur="500" fill="hold"/>
                                        <p:tgtEl>
                                          <p:spTgt spid="9"/>
                                        </p:tgtEl>
                                        <p:attrNameLst>
                                          <p:attrName>ppt_h</p:attrName>
                                        </p:attrNameLst>
                                      </p:cBhvr>
                                      <p:tavLst>
                                        <p:tav tm="0">
                                          <p:val>
                                            <p:strVal val="4*#ppt_h"/>
                                          </p:val>
                                        </p:tav>
                                        <p:tav tm="100000">
                                          <p:val>
                                            <p:strVal val="#ppt_h"/>
                                          </p:val>
                                        </p:tav>
                                      </p:tavLst>
                                    </p:anim>
                                  </p:childTnLst>
                                </p:cTn>
                              </p:par>
                            </p:childTnLst>
                          </p:cTn>
                        </p:par>
                        <p:par>
                          <p:cTn id="16" fill="hold">
                            <p:stCondLst>
                              <p:cond delay="500"/>
                            </p:stCondLst>
                            <p:childTnLst>
                              <p:par>
                                <p:cTn id="17" presetID="12" presetClass="entr" presetSubtype="8"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p:tgtEl>
                                          <p:spTgt spid="10"/>
                                        </p:tgtEl>
                                        <p:attrNameLst>
                                          <p:attrName>ppt_x</p:attrName>
                                        </p:attrNameLst>
                                      </p:cBhvr>
                                      <p:tavLst>
                                        <p:tav tm="0">
                                          <p:val>
                                            <p:strVal val="#ppt_x-#ppt_w*1.125000"/>
                                          </p:val>
                                        </p:tav>
                                        <p:tav tm="100000">
                                          <p:val>
                                            <p:strVal val="#ppt_x"/>
                                          </p:val>
                                        </p:tav>
                                      </p:tavLst>
                                    </p:anim>
                                    <p:animEffect transition="in" filter="wipe(right)">
                                      <p:cBhvr>
                                        <p:cTn id="20" dur="500"/>
                                        <p:tgtEl>
                                          <p:spTgt spid="10"/>
                                        </p:tgtEl>
                                      </p:cBhvr>
                                    </p:animEffect>
                                  </p:childTnLst>
                                </p:cTn>
                              </p:par>
                            </p:childTnLst>
                          </p:cTn>
                        </p:par>
                        <p:par>
                          <p:cTn id="21" fill="hold">
                            <p:stCondLst>
                              <p:cond delay="1000"/>
                            </p:stCondLst>
                            <p:childTnLst>
                              <p:par>
                                <p:cTn id="22" presetID="12" presetClass="entr" presetSubtype="8"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p:tgtEl>
                                          <p:spTgt spid="11"/>
                                        </p:tgtEl>
                                        <p:attrNameLst>
                                          <p:attrName>ppt_x</p:attrName>
                                        </p:attrNameLst>
                                      </p:cBhvr>
                                      <p:tavLst>
                                        <p:tav tm="0">
                                          <p:val>
                                            <p:strVal val="#ppt_x-#ppt_w*1.125000"/>
                                          </p:val>
                                        </p:tav>
                                        <p:tav tm="100000">
                                          <p:val>
                                            <p:strVal val="#ppt_x"/>
                                          </p:val>
                                        </p:tav>
                                      </p:tavLst>
                                    </p:anim>
                                    <p:animEffect transition="in" filter="wipe(right)">
                                      <p:cBhvr>
                                        <p:cTn id="25" dur="500"/>
                                        <p:tgtEl>
                                          <p:spTgt spid="11"/>
                                        </p:tgtEl>
                                      </p:cBhvr>
                                    </p:animEffect>
                                  </p:childTnLst>
                                </p:cTn>
                              </p:par>
                            </p:childTnLst>
                          </p:cTn>
                        </p:par>
                        <p:par>
                          <p:cTn id="26" fill="hold">
                            <p:stCondLst>
                              <p:cond delay="1500"/>
                            </p:stCondLst>
                            <p:childTnLst>
                              <p:par>
                                <p:cTn id="27" presetID="12" presetClass="entr" presetSubtype="8"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p:tgtEl>
                                          <p:spTgt spid="12"/>
                                        </p:tgtEl>
                                        <p:attrNameLst>
                                          <p:attrName>ppt_x</p:attrName>
                                        </p:attrNameLst>
                                      </p:cBhvr>
                                      <p:tavLst>
                                        <p:tav tm="0">
                                          <p:val>
                                            <p:strVal val="#ppt_x-#ppt_w*1.125000"/>
                                          </p:val>
                                        </p:tav>
                                        <p:tav tm="100000">
                                          <p:val>
                                            <p:strVal val="#ppt_x"/>
                                          </p:val>
                                        </p:tav>
                                      </p:tavLst>
                                    </p:anim>
                                    <p:animEffect transition="in" filter="wipe(right)">
                                      <p:cBhvr>
                                        <p:cTn id="30" dur="500"/>
                                        <p:tgtEl>
                                          <p:spTgt spid="12"/>
                                        </p:tgtEl>
                                      </p:cBhvr>
                                    </p:animEffect>
                                  </p:childTnLst>
                                </p:cTn>
                              </p:par>
                            </p:childTnLst>
                          </p:cTn>
                        </p:par>
                        <p:par>
                          <p:cTn id="31" fill="hold">
                            <p:stCondLst>
                              <p:cond delay="2000"/>
                            </p:stCondLst>
                            <p:childTnLst>
                              <p:par>
                                <p:cTn id="32" presetID="12" presetClass="entr" presetSubtype="8"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p:tgtEl>
                                          <p:spTgt spid="13"/>
                                        </p:tgtEl>
                                        <p:attrNameLst>
                                          <p:attrName>ppt_x</p:attrName>
                                        </p:attrNameLst>
                                      </p:cBhvr>
                                      <p:tavLst>
                                        <p:tav tm="0">
                                          <p:val>
                                            <p:strVal val="#ppt_x-#ppt_w*1.125000"/>
                                          </p:val>
                                        </p:tav>
                                        <p:tav tm="100000">
                                          <p:val>
                                            <p:strVal val="#ppt_x"/>
                                          </p:val>
                                        </p:tav>
                                      </p:tavLst>
                                    </p:anim>
                                    <p:animEffect transition="in" filter="wipe(right)">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761706" y="634899"/>
            <a:ext cx="2902857" cy="523220"/>
          </a:xfrm>
          <a:prstGeom prst="rect">
            <a:avLst/>
          </a:prstGeom>
          <a:noFill/>
        </p:spPr>
        <p:txBody>
          <a:bodyPr wrap="square" rtlCol="0">
            <a:spAutoFit/>
          </a:bodyPr>
          <a:lstStyle/>
          <a:p>
            <a:r>
              <a:rPr lang="zh-CN" altLang="en-US" sz="2800" dirty="0">
                <a:solidFill>
                  <a:schemeClr val="bg1"/>
                </a:solidFill>
                <a:latin typeface="Arial" panose="020B0604020202020204"/>
                <a:ea typeface="微软雅黑" panose="020B0503020204020204" charset="-122"/>
                <a:sym typeface="Arial" panose="020B0604020202020204"/>
              </a:rPr>
              <a:t>请输入标题内容</a:t>
            </a:r>
            <a:endParaRPr lang="zh-CN" altLang="en-US" sz="2800" dirty="0">
              <a:solidFill>
                <a:schemeClr val="bg1"/>
              </a:solidFill>
              <a:latin typeface="Arial" panose="020B0604020202020204"/>
              <a:ea typeface="微软雅黑" panose="020B0503020204020204" charset="-122"/>
              <a:sym typeface="Arial" panose="020B0604020202020204"/>
            </a:endParaRPr>
          </a:p>
        </p:txBody>
      </p:sp>
      <p:sp>
        <p:nvSpPr>
          <p:cNvPr id="3" name="Teardrop 7"/>
          <p:cNvSpPr/>
          <p:nvPr/>
        </p:nvSpPr>
        <p:spPr>
          <a:xfrm rot="16200000">
            <a:off x="3193488" y="3582780"/>
            <a:ext cx="1956055" cy="1955349"/>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35990" tIns="35990" rIns="107969" bIns="45708" rtlCol="0" anchor="ctr"/>
          <a:lstStyle/>
          <a:p>
            <a:pPr algn="ctr"/>
            <a:endParaRPr lang="th-TH" sz="3600" dirty="0"/>
          </a:p>
        </p:txBody>
      </p:sp>
      <p:sp>
        <p:nvSpPr>
          <p:cNvPr id="4" name="Teardrop 10"/>
          <p:cNvSpPr/>
          <p:nvPr/>
        </p:nvSpPr>
        <p:spPr>
          <a:xfrm rot="10800000">
            <a:off x="3193842" y="2121684"/>
            <a:ext cx="1391330" cy="1391833"/>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91414" tIns="35990" rIns="35990" bIns="45708" rtlCol="0" anchor="ctr"/>
          <a:lstStyle/>
          <a:p>
            <a:pPr algn="ctr"/>
            <a:endParaRPr lang="th-TH" sz="4000" dirty="0"/>
          </a:p>
        </p:txBody>
      </p:sp>
      <p:sp>
        <p:nvSpPr>
          <p:cNvPr id="5" name="Teardrop 6"/>
          <p:cNvSpPr/>
          <p:nvPr/>
        </p:nvSpPr>
        <p:spPr>
          <a:xfrm>
            <a:off x="1734537" y="3582426"/>
            <a:ext cx="1391330" cy="1391833"/>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14" tIns="71981" rIns="107969" bIns="45708" rtlCol="0" anchor="ctr"/>
          <a:lstStyle/>
          <a:p>
            <a:pPr algn="ctr"/>
            <a:endParaRPr lang="th-TH" sz="3600" dirty="0"/>
          </a:p>
        </p:txBody>
      </p:sp>
      <p:sp>
        <p:nvSpPr>
          <p:cNvPr id="6" name="Teardrop 8"/>
          <p:cNvSpPr/>
          <p:nvPr/>
        </p:nvSpPr>
        <p:spPr>
          <a:xfrm rot="5400000">
            <a:off x="1726728" y="2135973"/>
            <a:ext cx="1391833" cy="1391330"/>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107969" tIns="35990" rIns="0" bIns="45708" rtlCol="0" anchor="ctr"/>
          <a:lstStyle/>
          <a:p>
            <a:pPr algn="ctr"/>
            <a:endParaRPr lang="th-TH" sz="3600" dirty="0"/>
          </a:p>
        </p:txBody>
      </p:sp>
      <p:sp>
        <p:nvSpPr>
          <p:cNvPr id="7" name="Freeform 52"/>
          <p:cNvSpPr>
            <a:spLocks noEditPoints="1"/>
          </p:cNvSpPr>
          <p:nvPr/>
        </p:nvSpPr>
        <p:spPr bwMode="auto">
          <a:xfrm>
            <a:off x="2144380" y="3934460"/>
            <a:ext cx="571644" cy="615229"/>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ln>
        </p:spPr>
        <p:txBody>
          <a:bodyPr vert="horz" wrap="square" lIns="91414" tIns="45708" rIns="91414" bIns="45708" numCol="1" anchor="t" anchorCtr="0" compatLnSpc="1"/>
          <a:lstStyle/>
          <a:p>
            <a:endParaRPr lang="en-US"/>
          </a:p>
        </p:txBody>
      </p:sp>
      <p:sp>
        <p:nvSpPr>
          <p:cNvPr id="8" name="Freeform 42"/>
          <p:cNvSpPr>
            <a:spLocks noEditPoints="1"/>
          </p:cNvSpPr>
          <p:nvPr/>
        </p:nvSpPr>
        <p:spPr bwMode="auto">
          <a:xfrm>
            <a:off x="3860070" y="4242075"/>
            <a:ext cx="622894" cy="536355"/>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ln>
        </p:spPr>
        <p:txBody>
          <a:bodyPr vert="horz" wrap="square" lIns="91414" tIns="45708" rIns="91414" bIns="45708" numCol="1" anchor="t" anchorCtr="0" compatLnSpc="1"/>
          <a:lstStyle/>
          <a:p>
            <a:endParaRPr lang="en-US"/>
          </a:p>
        </p:txBody>
      </p:sp>
      <p:sp>
        <p:nvSpPr>
          <p:cNvPr id="9" name="Freeform 178"/>
          <p:cNvSpPr>
            <a:spLocks noEditPoints="1"/>
          </p:cNvSpPr>
          <p:nvPr/>
        </p:nvSpPr>
        <p:spPr bwMode="auto">
          <a:xfrm>
            <a:off x="3578057" y="2596980"/>
            <a:ext cx="622894" cy="469311"/>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ln>
        </p:spPr>
        <p:txBody>
          <a:bodyPr vert="horz" wrap="square" lIns="91414" tIns="45708" rIns="91414" bIns="45708" numCol="1" anchor="t" anchorCtr="0" compatLnSpc="1"/>
          <a:lstStyle/>
          <a:p>
            <a:endParaRPr lang="en-US"/>
          </a:p>
        </p:txBody>
      </p:sp>
      <p:sp>
        <p:nvSpPr>
          <p:cNvPr id="10" name="Freeform 86"/>
          <p:cNvSpPr>
            <a:spLocks noEditPoints="1"/>
          </p:cNvSpPr>
          <p:nvPr/>
        </p:nvSpPr>
        <p:spPr bwMode="auto">
          <a:xfrm>
            <a:off x="2216916" y="2501688"/>
            <a:ext cx="426570" cy="717973"/>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ln>
        </p:spPr>
        <p:txBody>
          <a:bodyPr vert="horz" wrap="square" lIns="91414" tIns="45708" rIns="91414" bIns="45708" numCol="1" anchor="t" anchorCtr="0" compatLnSpc="1"/>
          <a:lstStyle/>
          <a:p>
            <a:endParaRPr lang="en-US"/>
          </a:p>
        </p:txBody>
      </p:sp>
      <p:grpSp>
        <p:nvGrpSpPr>
          <p:cNvPr id="11" name="组合 10"/>
          <p:cNvGrpSpPr/>
          <p:nvPr/>
        </p:nvGrpSpPr>
        <p:grpSpPr>
          <a:xfrm>
            <a:off x="6166227" y="2135723"/>
            <a:ext cx="2076180" cy="1381812"/>
            <a:chOff x="6167028" y="2135225"/>
            <a:chExt cx="2076450" cy="1381491"/>
          </a:xfrm>
        </p:grpSpPr>
        <p:sp>
          <p:nvSpPr>
            <p:cNvPr id="12" name="Rounded Rectangle 72"/>
            <p:cNvSpPr/>
            <p:nvPr/>
          </p:nvSpPr>
          <p:spPr>
            <a:xfrm>
              <a:off x="6167028" y="2167575"/>
              <a:ext cx="1712307" cy="333530"/>
            </a:xfrm>
            <a:prstGeom prst="roundRect">
              <a:avLst>
                <a:gd name="adj" fmla="val 2111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dirty="0">
                <a:solidFill>
                  <a:schemeClr val="bg1"/>
                </a:solidFill>
              </a:endParaRPr>
            </a:p>
          </p:txBody>
        </p:sp>
        <p:sp>
          <p:nvSpPr>
            <p:cNvPr id="13" name="文本框 23"/>
            <p:cNvSpPr txBox="1"/>
            <p:nvPr/>
          </p:nvSpPr>
          <p:spPr>
            <a:xfrm>
              <a:off x="6253049" y="2135225"/>
              <a:ext cx="1540264" cy="338475"/>
            </a:xfrm>
            <a:prstGeom prst="rect">
              <a:avLst/>
            </a:prstGeom>
            <a:noFill/>
          </p:spPr>
          <p:txBody>
            <a:bodyPr wrap="square" rtlCol="0">
              <a:spAutoFit/>
            </a:bodyPr>
            <a:lstStyle/>
            <a:p>
              <a:r>
                <a:rPr lang="zh-CN" altLang="en-US" sz="1600" b="1" dirty="0">
                  <a:solidFill>
                    <a:schemeClr val="bg1"/>
                  </a:solidFill>
                  <a:latin typeface="微软雅黑" panose="020B0503020204020204" charset="-122"/>
                  <a:ea typeface="微软雅黑" panose="020B0503020204020204" charset="-122"/>
                </a:rPr>
                <a:t>请输入标题</a:t>
              </a:r>
              <a:endParaRPr lang="zh-CN" altLang="en-US" sz="1600" b="1" dirty="0">
                <a:solidFill>
                  <a:schemeClr val="bg1"/>
                </a:solidFill>
                <a:latin typeface="微软雅黑" panose="020B0503020204020204" charset="-122"/>
                <a:ea typeface="微软雅黑" panose="020B0503020204020204" charset="-122"/>
              </a:endParaRPr>
            </a:p>
          </p:txBody>
        </p:sp>
        <p:sp>
          <p:nvSpPr>
            <p:cNvPr id="14" name="文本框 25"/>
            <p:cNvSpPr txBox="1"/>
            <p:nvPr/>
          </p:nvSpPr>
          <p:spPr>
            <a:xfrm>
              <a:off x="6167028" y="2525711"/>
              <a:ext cx="2076450" cy="991005"/>
            </a:xfrm>
            <a:prstGeom prst="rect">
              <a:avLst/>
            </a:prstGeom>
            <a:noFill/>
          </p:spPr>
          <p:txBody>
            <a:bodyPr wrap="square" rtlCol="0">
              <a:spAutoFit/>
            </a:bodyPr>
            <a:lstStyle/>
            <a:p>
              <a:pPr>
                <a:lnSpc>
                  <a:spcPct val="130000"/>
                </a:lnSpc>
              </a:pPr>
              <a:r>
                <a:rPr lang="en-US" sz="1500" dirty="0">
                  <a:solidFill>
                    <a:schemeClr val="bg1"/>
                  </a:solidFill>
                  <a:latin typeface="微软雅黑" panose="020B0503020204020204" charset="-122"/>
                  <a:ea typeface="微软雅黑" panose="020B0503020204020204" charset="-122"/>
                  <a:cs typeface="+mn-ea"/>
                  <a:sym typeface="+mn-lt"/>
                </a:rPr>
                <a:t>Lorem ipsum dolor sit </a:t>
              </a:r>
              <a:r>
                <a:rPr lang="en-US" sz="1500" dirty="0" err="1">
                  <a:solidFill>
                    <a:schemeClr val="bg1"/>
                  </a:solidFill>
                  <a:latin typeface="微软雅黑" panose="020B0503020204020204" charset="-122"/>
                  <a:ea typeface="微软雅黑" panose="020B0503020204020204" charset="-122"/>
                  <a:cs typeface="+mn-ea"/>
                  <a:sym typeface="+mn-lt"/>
                </a:rPr>
                <a:t>amet</a:t>
              </a:r>
              <a:r>
                <a:rPr lang="en-US" sz="1500" dirty="0">
                  <a:solidFill>
                    <a:schemeClr val="bg1"/>
                  </a:solidFill>
                  <a:latin typeface="微软雅黑" panose="020B0503020204020204" charset="-122"/>
                  <a:ea typeface="微软雅黑" panose="020B0503020204020204" charset="-122"/>
                  <a:cs typeface="+mn-ea"/>
                  <a:sym typeface="+mn-lt"/>
                </a:rPr>
                <a:t>,Lorem ipsum dolor sit </a:t>
              </a:r>
              <a:r>
                <a:rPr lang="en-US" sz="1500" dirty="0" err="1">
                  <a:solidFill>
                    <a:schemeClr val="bg1"/>
                  </a:solidFill>
                  <a:latin typeface="微软雅黑" panose="020B0503020204020204" charset="-122"/>
                  <a:ea typeface="微软雅黑" panose="020B0503020204020204" charset="-122"/>
                  <a:cs typeface="+mn-ea"/>
                  <a:sym typeface="+mn-lt"/>
                </a:rPr>
                <a:t>amet</a:t>
              </a:r>
              <a:r>
                <a:rPr lang="en-US" sz="1500" dirty="0">
                  <a:solidFill>
                    <a:schemeClr val="bg1"/>
                  </a:solidFill>
                  <a:latin typeface="微软雅黑" panose="020B0503020204020204" charset="-122"/>
                  <a:ea typeface="微软雅黑" panose="020B0503020204020204" charset="-122"/>
                  <a:cs typeface="+mn-ea"/>
                  <a:sym typeface="+mn-lt"/>
                </a:rPr>
                <a:t>,</a:t>
              </a:r>
              <a:endParaRPr lang="zh-CN" altLang="en-US" sz="1500" dirty="0">
                <a:solidFill>
                  <a:schemeClr val="bg1"/>
                </a:solidFill>
                <a:latin typeface="微软雅黑" panose="020B0503020204020204" charset="-122"/>
                <a:ea typeface="微软雅黑" panose="020B0503020204020204" charset="-122"/>
              </a:endParaRPr>
            </a:p>
          </p:txBody>
        </p:sp>
      </p:grpSp>
      <p:grpSp>
        <p:nvGrpSpPr>
          <p:cNvPr id="15" name="组合 14"/>
          <p:cNvGrpSpPr/>
          <p:nvPr/>
        </p:nvGrpSpPr>
        <p:grpSpPr>
          <a:xfrm>
            <a:off x="8718593" y="2135723"/>
            <a:ext cx="2076180" cy="1381812"/>
            <a:chOff x="8719728" y="2135225"/>
            <a:chExt cx="2076450" cy="1381491"/>
          </a:xfrm>
        </p:grpSpPr>
        <p:sp>
          <p:nvSpPr>
            <p:cNvPr id="16" name="Rounded Rectangle 72"/>
            <p:cNvSpPr/>
            <p:nvPr/>
          </p:nvSpPr>
          <p:spPr>
            <a:xfrm>
              <a:off x="8786403" y="2167575"/>
              <a:ext cx="1712307" cy="333530"/>
            </a:xfrm>
            <a:prstGeom prst="roundRect">
              <a:avLst>
                <a:gd name="adj" fmla="val 2111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dirty="0">
                <a:solidFill>
                  <a:schemeClr val="bg1"/>
                </a:solidFill>
              </a:endParaRPr>
            </a:p>
          </p:txBody>
        </p:sp>
        <p:sp>
          <p:nvSpPr>
            <p:cNvPr id="17" name="文本框 26"/>
            <p:cNvSpPr txBox="1"/>
            <p:nvPr/>
          </p:nvSpPr>
          <p:spPr>
            <a:xfrm>
              <a:off x="8872424" y="2135225"/>
              <a:ext cx="1540264" cy="338475"/>
            </a:xfrm>
            <a:prstGeom prst="rect">
              <a:avLst/>
            </a:prstGeom>
            <a:noFill/>
          </p:spPr>
          <p:txBody>
            <a:bodyPr wrap="square" rtlCol="0">
              <a:spAutoFit/>
            </a:bodyPr>
            <a:lstStyle/>
            <a:p>
              <a:r>
                <a:rPr lang="zh-CN" altLang="en-US" sz="1600" b="1" dirty="0">
                  <a:solidFill>
                    <a:schemeClr val="bg1"/>
                  </a:solidFill>
                  <a:latin typeface="微软雅黑" panose="020B0503020204020204" charset="-122"/>
                  <a:ea typeface="微软雅黑" panose="020B0503020204020204" charset="-122"/>
                </a:rPr>
                <a:t>请输入标题</a:t>
              </a:r>
              <a:endParaRPr lang="zh-CN" altLang="en-US" sz="1600" b="1" dirty="0">
                <a:solidFill>
                  <a:schemeClr val="bg1"/>
                </a:solidFill>
                <a:latin typeface="微软雅黑" panose="020B0503020204020204" charset="-122"/>
                <a:ea typeface="微软雅黑" panose="020B0503020204020204" charset="-122"/>
              </a:endParaRPr>
            </a:p>
          </p:txBody>
        </p:sp>
        <p:sp>
          <p:nvSpPr>
            <p:cNvPr id="18" name="文本框 27"/>
            <p:cNvSpPr txBox="1"/>
            <p:nvPr/>
          </p:nvSpPr>
          <p:spPr>
            <a:xfrm>
              <a:off x="8719728" y="2525711"/>
              <a:ext cx="2076450" cy="991005"/>
            </a:xfrm>
            <a:prstGeom prst="rect">
              <a:avLst/>
            </a:prstGeom>
            <a:noFill/>
          </p:spPr>
          <p:txBody>
            <a:bodyPr wrap="square" rtlCol="0">
              <a:spAutoFit/>
            </a:bodyPr>
            <a:lstStyle/>
            <a:p>
              <a:pPr>
                <a:lnSpc>
                  <a:spcPct val="130000"/>
                </a:lnSpc>
              </a:pPr>
              <a:r>
                <a:rPr lang="en-US" sz="1500" dirty="0">
                  <a:solidFill>
                    <a:schemeClr val="bg1"/>
                  </a:solidFill>
                  <a:latin typeface="微软雅黑" panose="020B0503020204020204" charset="-122"/>
                  <a:ea typeface="微软雅黑" panose="020B0503020204020204" charset="-122"/>
                  <a:cs typeface="+mn-ea"/>
                  <a:sym typeface="+mn-lt"/>
                </a:rPr>
                <a:t>Lorem ipsum dolor sit </a:t>
              </a:r>
              <a:r>
                <a:rPr lang="en-US" sz="1500" dirty="0" err="1">
                  <a:solidFill>
                    <a:schemeClr val="bg1"/>
                  </a:solidFill>
                  <a:latin typeface="微软雅黑" panose="020B0503020204020204" charset="-122"/>
                  <a:ea typeface="微软雅黑" panose="020B0503020204020204" charset="-122"/>
                  <a:cs typeface="+mn-ea"/>
                  <a:sym typeface="+mn-lt"/>
                </a:rPr>
                <a:t>amet</a:t>
              </a:r>
              <a:r>
                <a:rPr lang="en-US" sz="1500" dirty="0">
                  <a:solidFill>
                    <a:schemeClr val="bg1"/>
                  </a:solidFill>
                  <a:latin typeface="微软雅黑" panose="020B0503020204020204" charset="-122"/>
                  <a:ea typeface="微软雅黑" panose="020B0503020204020204" charset="-122"/>
                  <a:cs typeface="+mn-ea"/>
                  <a:sym typeface="+mn-lt"/>
                </a:rPr>
                <a:t>,Lorem ipsum dolor sit </a:t>
              </a:r>
              <a:r>
                <a:rPr lang="en-US" sz="1500" dirty="0" err="1">
                  <a:solidFill>
                    <a:schemeClr val="bg1"/>
                  </a:solidFill>
                  <a:latin typeface="微软雅黑" panose="020B0503020204020204" charset="-122"/>
                  <a:ea typeface="微软雅黑" panose="020B0503020204020204" charset="-122"/>
                  <a:cs typeface="+mn-ea"/>
                  <a:sym typeface="+mn-lt"/>
                </a:rPr>
                <a:t>amet</a:t>
              </a:r>
              <a:r>
                <a:rPr lang="en-US" sz="1500" dirty="0">
                  <a:solidFill>
                    <a:schemeClr val="bg1"/>
                  </a:solidFill>
                  <a:latin typeface="微软雅黑" panose="020B0503020204020204" charset="-122"/>
                  <a:ea typeface="微软雅黑" panose="020B0503020204020204" charset="-122"/>
                  <a:cs typeface="+mn-ea"/>
                  <a:sym typeface="+mn-lt"/>
                </a:rPr>
                <a:t>,</a:t>
              </a:r>
              <a:endParaRPr lang="zh-CN" altLang="en-US" sz="1500" dirty="0">
                <a:solidFill>
                  <a:schemeClr val="bg1"/>
                </a:solidFill>
                <a:latin typeface="微软雅黑" panose="020B0503020204020204" charset="-122"/>
                <a:ea typeface="微软雅黑" panose="020B0503020204020204" charset="-122"/>
              </a:endParaRPr>
            </a:p>
          </p:txBody>
        </p:sp>
      </p:grpSp>
      <p:grpSp>
        <p:nvGrpSpPr>
          <p:cNvPr id="19" name="组合 18"/>
          <p:cNvGrpSpPr/>
          <p:nvPr/>
        </p:nvGrpSpPr>
        <p:grpSpPr>
          <a:xfrm>
            <a:off x="6166227" y="3934459"/>
            <a:ext cx="2076180" cy="1381811"/>
            <a:chOff x="6167028" y="3933546"/>
            <a:chExt cx="2076450" cy="1381490"/>
          </a:xfrm>
        </p:grpSpPr>
        <p:sp>
          <p:nvSpPr>
            <p:cNvPr id="20" name="Rounded Rectangle 72"/>
            <p:cNvSpPr/>
            <p:nvPr/>
          </p:nvSpPr>
          <p:spPr>
            <a:xfrm>
              <a:off x="6167028" y="3965896"/>
              <a:ext cx="1712307" cy="333530"/>
            </a:xfrm>
            <a:prstGeom prst="roundRect">
              <a:avLst>
                <a:gd name="adj" fmla="val 2111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dirty="0">
                <a:solidFill>
                  <a:schemeClr val="bg1"/>
                </a:solidFill>
              </a:endParaRPr>
            </a:p>
          </p:txBody>
        </p:sp>
        <p:sp>
          <p:nvSpPr>
            <p:cNvPr id="21" name="文本框 31"/>
            <p:cNvSpPr txBox="1"/>
            <p:nvPr/>
          </p:nvSpPr>
          <p:spPr>
            <a:xfrm>
              <a:off x="6253049" y="3933546"/>
              <a:ext cx="1540264" cy="338475"/>
            </a:xfrm>
            <a:prstGeom prst="rect">
              <a:avLst/>
            </a:prstGeom>
            <a:noFill/>
          </p:spPr>
          <p:txBody>
            <a:bodyPr wrap="square" rtlCol="0">
              <a:spAutoFit/>
            </a:bodyPr>
            <a:lstStyle/>
            <a:p>
              <a:r>
                <a:rPr lang="zh-CN" altLang="en-US" sz="1600" b="1" dirty="0">
                  <a:solidFill>
                    <a:schemeClr val="bg1"/>
                  </a:solidFill>
                  <a:latin typeface="微软雅黑" panose="020B0503020204020204" charset="-122"/>
                  <a:ea typeface="微软雅黑" panose="020B0503020204020204" charset="-122"/>
                </a:rPr>
                <a:t>请输入标题</a:t>
              </a:r>
              <a:endParaRPr lang="zh-CN" altLang="en-US" sz="1600" b="1" dirty="0">
                <a:solidFill>
                  <a:schemeClr val="bg1"/>
                </a:solidFill>
                <a:latin typeface="微软雅黑" panose="020B0503020204020204" charset="-122"/>
                <a:ea typeface="微软雅黑" panose="020B0503020204020204" charset="-122"/>
              </a:endParaRPr>
            </a:p>
          </p:txBody>
        </p:sp>
        <p:sp>
          <p:nvSpPr>
            <p:cNvPr id="22" name="文本框 32"/>
            <p:cNvSpPr txBox="1"/>
            <p:nvPr/>
          </p:nvSpPr>
          <p:spPr>
            <a:xfrm>
              <a:off x="6167028" y="4324031"/>
              <a:ext cx="2076450" cy="991005"/>
            </a:xfrm>
            <a:prstGeom prst="rect">
              <a:avLst/>
            </a:prstGeom>
            <a:noFill/>
          </p:spPr>
          <p:txBody>
            <a:bodyPr wrap="square" rtlCol="0">
              <a:spAutoFit/>
            </a:bodyPr>
            <a:lstStyle/>
            <a:p>
              <a:pPr>
                <a:lnSpc>
                  <a:spcPct val="130000"/>
                </a:lnSpc>
              </a:pPr>
              <a:r>
                <a:rPr lang="en-US" sz="1500" dirty="0">
                  <a:solidFill>
                    <a:schemeClr val="bg1"/>
                  </a:solidFill>
                  <a:latin typeface="微软雅黑" panose="020B0503020204020204" charset="-122"/>
                  <a:ea typeface="微软雅黑" panose="020B0503020204020204" charset="-122"/>
                  <a:cs typeface="+mn-ea"/>
                  <a:sym typeface="+mn-lt"/>
                </a:rPr>
                <a:t>Lorem ipsum dolor sit </a:t>
              </a:r>
              <a:r>
                <a:rPr lang="en-US" sz="1500" dirty="0" err="1">
                  <a:solidFill>
                    <a:schemeClr val="bg1"/>
                  </a:solidFill>
                  <a:latin typeface="微软雅黑" panose="020B0503020204020204" charset="-122"/>
                  <a:ea typeface="微软雅黑" panose="020B0503020204020204" charset="-122"/>
                  <a:cs typeface="+mn-ea"/>
                  <a:sym typeface="+mn-lt"/>
                </a:rPr>
                <a:t>amet</a:t>
              </a:r>
              <a:r>
                <a:rPr lang="en-US" sz="1500" dirty="0">
                  <a:solidFill>
                    <a:schemeClr val="bg1"/>
                  </a:solidFill>
                  <a:latin typeface="微软雅黑" panose="020B0503020204020204" charset="-122"/>
                  <a:ea typeface="微软雅黑" panose="020B0503020204020204" charset="-122"/>
                  <a:cs typeface="+mn-ea"/>
                  <a:sym typeface="+mn-lt"/>
                </a:rPr>
                <a:t>,Lorem ipsum dolor sit </a:t>
              </a:r>
              <a:r>
                <a:rPr lang="en-US" sz="1500" dirty="0" err="1">
                  <a:solidFill>
                    <a:schemeClr val="bg1"/>
                  </a:solidFill>
                  <a:latin typeface="微软雅黑" panose="020B0503020204020204" charset="-122"/>
                  <a:ea typeface="微软雅黑" panose="020B0503020204020204" charset="-122"/>
                  <a:cs typeface="+mn-ea"/>
                  <a:sym typeface="+mn-lt"/>
                </a:rPr>
                <a:t>amet</a:t>
              </a:r>
              <a:r>
                <a:rPr lang="en-US" sz="1500" dirty="0">
                  <a:solidFill>
                    <a:schemeClr val="bg1"/>
                  </a:solidFill>
                  <a:latin typeface="微软雅黑" panose="020B0503020204020204" charset="-122"/>
                  <a:ea typeface="微软雅黑" panose="020B0503020204020204" charset="-122"/>
                  <a:cs typeface="+mn-ea"/>
                  <a:sym typeface="+mn-lt"/>
                </a:rPr>
                <a:t>,</a:t>
              </a:r>
              <a:endParaRPr lang="zh-CN" altLang="en-US" sz="1500" dirty="0">
                <a:solidFill>
                  <a:schemeClr val="bg1"/>
                </a:solidFill>
                <a:latin typeface="微软雅黑" panose="020B0503020204020204" charset="-122"/>
                <a:ea typeface="微软雅黑" panose="020B0503020204020204" charset="-122"/>
              </a:endParaRPr>
            </a:p>
          </p:txBody>
        </p:sp>
      </p:grpSp>
      <p:grpSp>
        <p:nvGrpSpPr>
          <p:cNvPr id="23" name="组合 22"/>
          <p:cNvGrpSpPr/>
          <p:nvPr/>
        </p:nvGrpSpPr>
        <p:grpSpPr>
          <a:xfrm>
            <a:off x="8718593" y="3934459"/>
            <a:ext cx="2076180" cy="1381811"/>
            <a:chOff x="8719728" y="3933546"/>
            <a:chExt cx="2076450" cy="1381490"/>
          </a:xfrm>
        </p:grpSpPr>
        <p:sp>
          <p:nvSpPr>
            <p:cNvPr id="24" name="Rounded Rectangle 72"/>
            <p:cNvSpPr/>
            <p:nvPr/>
          </p:nvSpPr>
          <p:spPr>
            <a:xfrm>
              <a:off x="8786403" y="3965896"/>
              <a:ext cx="1712307" cy="333530"/>
            </a:xfrm>
            <a:prstGeom prst="roundRect">
              <a:avLst>
                <a:gd name="adj" fmla="val 2111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dirty="0">
                <a:solidFill>
                  <a:schemeClr val="bg1"/>
                </a:solidFill>
              </a:endParaRPr>
            </a:p>
          </p:txBody>
        </p:sp>
        <p:sp>
          <p:nvSpPr>
            <p:cNvPr id="25" name="文本框 33"/>
            <p:cNvSpPr txBox="1"/>
            <p:nvPr/>
          </p:nvSpPr>
          <p:spPr>
            <a:xfrm>
              <a:off x="8872424" y="3933546"/>
              <a:ext cx="1540264" cy="338475"/>
            </a:xfrm>
            <a:prstGeom prst="rect">
              <a:avLst/>
            </a:prstGeom>
            <a:noFill/>
          </p:spPr>
          <p:txBody>
            <a:bodyPr wrap="square" rtlCol="0">
              <a:spAutoFit/>
            </a:bodyPr>
            <a:lstStyle/>
            <a:p>
              <a:r>
                <a:rPr lang="zh-CN" altLang="en-US" sz="1600" b="1" dirty="0">
                  <a:solidFill>
                    <a:schemeClr val="bg1"/>
                  </a:solidFill>
                  <a:latin typeface="微软雅黑" panose="020B0503020204020204" charset="-122"/>
                  <a:ea typeface="微软雅黑" panose="020B0503020204020204" charset="-122"/>
                </a:rPr>
                <a:t>请输入标题</a:t>
              </a:r>
              <a:endParaRPr lang="zh-CN" altLang="en-US" sz="1600" b="1" dirty="0">
                <a:solidFill>
                  <a:schemeClr val="bg1"/>
                </a:solidFill>
                <a:latin typeface="微软雅黑" panose="020B0503020204020204" charset="-122"/>
                <a:ea typeface="微软雅黑" panose="020B0503020204020204" charset="-122"/>
              </a:endParaRPr>
            </a:p>
          </p:txBody>
        </p:sp>
        <p:sp>
          <p:nvSpPr>
            <p:cNvPr id="26" name="文本框 34"/>
            <p:cNvSpPr txBox="1"/>
            <p:nvPr/>
          </p:nvSpPr>
          <p:spPr>
            <a:xfrm>
              <a:off x="8719728" y="4324031"/>
              <a:ext cx="2076450" cy="991005"/>
            </a:xfrm>
            <a:prstGeom prst="rect">
              <a:avLst/>
            </a:prstGeom>
            <a:noFill/>
          </p:spPr>
          <p:txBody>
            <a:bodyPr wrap="square" rtlCol="0">
              <a:spAutoFit/>
            </a:bodyPr>
            <a:lstStyle/>
            <a:p>
              <a:pPr>
                <a:lnSpc>
                  <a:spcPct val="130000"/>
                </a:lnSpc>
              </a:pPr>
              <a:r>
                <a:rPr lang="en-US" sz="1500" dirty="0">
                  <a:solidFill>
                    <a:schemeClr val="bg1"/>
                  </a:solidFill>
                  <a:latin typeface="微软雅黑" panose="020B0503020204020204" charset="-122"/>
                  <a:ea typeface="微软雅黑" panose="020B0503020204020204" charset="-122"/>
                  <a:cs typeface="+mn-ea"/>
                  <a:sym typeface="+mn-lt"/>
                </a:rPr>
                <a:t>Lorem ipsum dolor sit </a:t>
              </a:r>
              <a:r>
                <a:rPr lang="en-US" sz="1500" dirty="0" err="1">
                  <a:solidFill>
                    <a:schemeClr val="bg1"/>
                  </a:solidFill>
                  <a:latin typeface="微软雅黑" panose="020B0503020204020204" charset="-122"/>
                  <a:ea typeface="微软雅黑" panose="020B0503020204020204" charset="-122"/>
                  <a:cs typeface="+mn-ea"/>
                  <a:sym typeface="+mn-lt"/>
                </a:rPr>
                <a:t>amet</a:t>
              </a:r>
              <a:r>
                <a:rPr lang="en-US" sz="1500" dirty="0">
                  <a:solidFill>
                    <a:schemeClr val="bg1"/>
                  </a:solidFill>
                  <a:latin typeface="微软雅黑" panose="020B0503020204020204" charset="-122"/>
                  <a:ea typeface="微软雅黑" panose="020B0503020204020204" charset="-122"/>
                  <a:cs typeface="+mn-ea"/>
                  <a:sym typeface="+mn-lt"/>
                </a:rPr>
                <a:t>,Lorem ipsum dolor sit </a:t>
              </a:r>
              <a:r>
                <a:rPr lang="en-US" sz="1500" dirty="0" err="1">
                  <a:solidFill>
                    <a:schemeClr val="bg1"/>
                  </a:solidFill>
                  <a:latin typeface="微软雅黑" panose="020B0503020204020204" charset="-122"/>
                  <a:ea typeface="微软雅黑" panose="020B0503020204020204" charset="-122"/>
                  <a:cs typeface="+mn-ea"/>
                  <a:sym typeface="+mn-lt"/>
                </a:rPr>
                <a:t>amet</a:t>
              </a:r>
              <a:r>
                <a:rPr lang="en-US" sz="1500" dirty="0">
                  <a:solidFill>
                    <a:schemeClr val="bg1"/>
                  </a:solidFill>
                  <a:latin typeface="微软雅黑" panose="020B0503020204020204" charset="-122"/>
                  <a:ea typeface="微软雅黑" panose="020B0503020204020204" charset="-122"/>
                  <a:cs typeface="+mn-ea"/>
                  <a:sym typeface="+mn-lt"/>
                </a:rPr>
                <a:t>,</a:t>
              </a:r>
              <a:endParaRPr lang="zh-CN" altLang="en-US" sz="1500" dirty="0">
                <a:solidFill>
                  <a:schemeClr val="bg1"/>
                </a:solidFill>
                <a:latin typeface="微软雅黑" panose="020B0503020204020204" charset="-122"/>
                <a:ea typeface="微软雅黑" panose="020B050302020402020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250" advClick="0" advTm="0">
        <p:randomBar dir="vert"/>
      </p:transition>
    </mc:Choice>
    <mc:Fallback>
      <p:transition spd="slow" advClick="0" advTm="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750"/>
                                        <p:tgtEl>
                                          <p:spTgt spid="8"/>
                                        </p:tgtEl>
                                      </p:cBhvr>
                                    </p:animEffect>
                                    <p:anim calcmode="lin" valueType="num">
                                      <p:cBhvr>
                                        <p:cTn id="13" dur="750" fill="hold"/>
                                        <p:tgtEl>
                                          <p:spTgt spid="8"/>
                                        </p:tgtEl>
                                        <p:attrNameLst>
                                          <p:attrName>ppt_x</p:attrName>
                                        </p:attrNameLst>
                                      </p:cBhvr>
                                      <p:tavLst>
                                        <p:tav tm="0">
                                          <p:val>
                                            <p:strVal val="#ppt_x"/>
                                          </p:val>
                                        </p:tav>
                                        <p:tav tm="100000">
                                          <p:val>
                                            <p:strVal val="#ppt_x"/>
                                          </p:val>
                                        </p:tav>
                                      </p:tavLst>
                                    </p:anim>
                                    <p:anim calcmode="lin" valueType="num">
                                      <p:cBhvr>
                                        <p:cTn id="14" dur="750" fill="hold"/>
                                        <p:tgtEl>
                                          <p:spTgt spid="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750"/>
                                        <p:tgtEl>
                                          <p:spTgt spid="4"/>
                                        </p:tgtEl>
                                      </p:cBhvr>
                                    </p:animEffect>
                                    <p:anim calcmode="lin" valueType="num">
                                      <p:cBhvr>
                                        <p:cTn id="18" dur="750" fill="hold"/>
                                        <p:tgtEl>
                                          <p:spTgt spid="4"/>
                                        </p:tgtEl>
                                        <p:attrNameLst>
                                          <p:attrName>ppt_x</p:attrName>
                                        </p:attrNameLst>
                                      </p:cBhvr>
                                      <p:tavLst>
                                        <p:tav tm="0">
                                          <p:val>
                                            <p:strVal val="#ppt_x"/>
                                          </p:val>
                                        </p:tav>
                                        <p:tav tm="100000">
                                          <p:val>
                                            <p:strVal val="#ppt_x"/>
                                          </p:val>
                                        </p:tav>
                                      </p:tavLst>
                                    </p:anim>
                                    <p:anim calcmode="lin" valueType="num">
                                      <p:cBhvr>
                                        <p:cTn id="19" dur="75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25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750"/>
                                        <p:tgtEl>
                                          <p:spTgt spid="9"/>
                                        </p:tgtEl>
                                      </p:cBhvr>
                                    </p:animEffect>
                                    <p:anim calcmode="lin" valueType="num">
                                      <p:cBhvr>
                                        <p:cTn id="23" dur="750" fill="hold"/>
                                        <p:tgtEl>
                                          <p:spTgt spid="9"/>
                                        </p:tgtEl>
                                        <p:attrNameLst>
                                          <p:attrName>ppt_x</p:attrName>
                                        </p:attrNameLst>
                                      </p:cBhvr>
                                      <p:tavLst>
                                        <p:tav tm="0">
                                          <p:val>
                                            <p:strVal val="#ppt_x"/>
                                          </p:val>
                                        </p:tav>
                                        <p:tav tm="100000">
                                          <p:val>
                                            <p:strVal val="#ppt_x"/>
                                          </p:val>
                                        </p:tav>
                                      </p:tavLst>
                                    </p:anim>
                                    <p:anim calcmode="lin" valueType="num">
                                      <p:cBhvr>
                                        <p:cTn id="24" dur="75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750"/>
                                        <p:tgtEl>
                                          <p:spTgt spid="6"/>
                                        </p:tgtEl>
                                      </p:cBhvr>
                                    </p:animEffect>
                                    <p:anim calcmode="lin" valueType="num">
                                      <p:cBhvr>
                                        <p:cTn id="28" dur="750" fill="hold"/>
                                        <p:tgtEl>
                                          <p:spTgt spid="6"/>
                                        </p:tgtEl>
                                        <p:attrNameLst>
                                          <p:attrName>ppt_x</p:attrName>
                                        </p:attrNameLst>
                                      </p:cBhvr>
                                      <p:tavLst>
                                        <p:tav tm="0">
                                          <p:val>
                                            <p:strVal val="#ppt_x"/>
                                          </p:val>
                                        </p:tav>
                                        <p:tav tm="100000">
                                          <p:val>
                                            <p:strVal val="#ppt_x"/>
                                          </p:val>
                                        </p:tav>
                                      </p:tavLst>
                                    </p:anim>
                                    <p:anim calcmode="lin" valueType="num">
                                      <p:cBhvr>
                                        <p:cTn id="29" dur="750" fill="hold"/>
                                        <p:tgtEl>
                                          <p:spTgt spid="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50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750"/>
                                        <p:tgtEl>
                                          <p:spTgt spid="10"/>
                                        </p:tgtEl>
                                      </p:cBhvr>
                                    </p:animEffect>
                                    <p:anim calcmode="lin" valueType="num">
                                      <p:cBhvr>
                                        <p:cTn id="33" dur="750" fill="hold"/>
                                        <p:tgtEl>
                                          <p:spTgt spid="10"/>
                                        </p:tgtEl>
                                        <p:attrNameLst>
                                          <p:attrName>ppt_x</p:attrName>
                                        </p:attrNameLst>
                                      </p:cBhvr>
                                      <p:tavLst>
                                        <p:tav tm="0">
                                          <p:val>
                                            <p:strVal val="#ppt_x"/>
                                          </p:val>
                                        </p:tav>
                                        <p:tav tm="100000">
                                          <p:val>
                                            <p:strVal val="#ppt_x"/>
                                          </p:val>
                                        </p:tav>
                                      </p:tavLst>
                                    </p:anim>
                                    <p:anim calcmode="lin" valueType="num">
                                      <p:cBhvr>
                                        <p:cTn id="34" dur="750" fill="hold"/>
                                        <p:tgtEl>
                                          <p:spTgt spid="10"/>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1000"/>
                                        <p:tgtEl>
                                          <p:spTgt spid="7"/>
                                        </p:tgtEl>
                                      </p:cBhvr>
                                    </p:animEffect>
                                    <p:anim calcmode="lin" valueType="num">
                                      <p:cBhvr>
                                        <p:cTn id="43" dur="1000" fill="hold"/>
                                        <p:tgtEl>
                                          <p:spTgt spid="7"/>
                                        </p:tgtEl>
                                        <p:attrNameLst>
                                          <p:attrName>ppt_x</p:attrName>
                                        </p:attrNameLst>
                                      </p:cBhvr>
                                      <p:tavLst>
                                        <p:tav tm="0">
                                          <p:val>
                                            <p:strVal val="#ppt_x"/>
                                          </p:val>
                                        </p:tav>
                                        <p:tav tm="100000">
                                          <p:val>
                                            <p:strVal val="#ppt_x"/>
                                          </p:val>
                                        </p:tav>
                                      </p:tavLst>
                                    </p:anim>
                                    <p:anim calcmode="lin" valueType="num">
                                      <p:cBhvr>
                                        <p:cTn id="44" dur="1000" fill="hold"/>
                                        <p:tgtEl>
                                          <p:spTgt spid="7"/>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ppt_x"/>
                                          </p:val>
                                        </p:tav>
                                        <p:tav tm="100000">
                                          <p:val>
                                            <p:strVal val="#ppt_x"/>
                                          </p:val>
                                        </p:tav>
                                      </p:tavLst>
                                    </p:anim>
                                    <p:anim calcmode="lin" valueType="num">
                                      <p:cBhvr additive="base">
                                        <p:cTn id="48" dur="500" fill="hold"/>
                                        <p:tgtEl>
                                          <p:spTgt spid="11"/>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 fill="hold"/>
                                        <p:tgtEl>
                                          <p:spTgt spid="15"/>
                                        </p:tgtEl>
                                        <p:attrNameLst>
                                          <p:attrName>ppt_x</p:attrName>
                                        </p:attrNameLst>
                                      </p:cBhvr>
                                      <p:tavLst>
                                        <p:tav tm="0">
                                          <p:val>
                                            <p:strVal val="#ppt_x"/>
                                          </p:val>
                                        </p:tav>
                                        <p:tav tm="100000">
                                          <p:val>
                                            <p:strVal val="#ppt_x"/>
                                          </p:val>
                                        </p:tav>
                                      </p:tavLst>
                                    </p:anim>
                                    <p:anim calcmode="lin" valueType="num">
                                      <p:cBhvr additive="base">
                                        <p:cTn id="52" dur="500" fill="hold"/>
                                        <p:tgtEl>
                                          <p:spTgt spid="15"/>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1000"/>
                                  </p:stCondLst>
                                  <p:childTnLst>
                                    <p:set>
                                      <p:cBhvr>
                                        <p:cTn id="54" dur="1" fill="hold">
                                          <p:stCondLst>
                                            <p:cond delay="0"/>
                                          </p:stCondLst>
                                        </p:cTn>
                                        <p:tgtEl>
                                          <p:spTgt spid="19"/>
                                        </p:tgtEl>
                                        <p:attrNameLst>
                                          <p:attrName>style.visibility</p:attrName>
                                        </p:attrNameLst>
                                      </p:cBhvr>
                                      <p:to>
                                        <p:strVal val="visible"/>
                                      </p:to>
                                    </p:set>
                                    <p:anim calcmode="lin" valueType="num">
                                      <p:cBhvr additive="base">
                                        <p:cTn id="55" dur="500" fill="hold"/>
                                        <p:tgtEl>
                                          <p:spTgt spid="19"/>
                                        </p:tgtEl>
                                        <p:attrNameLst>
                                          <p:attrName>ppt_x</p:attrName>
                                        </p:attrNameLst>
                                      </p:cBhvr>
                                      <p:tavLst>
                                        <p:tav tm="0">
                                          <p:val>
                                            <p:strVal val="#ppt_x"/>
                                          </p:val>
                                        </p:tav>
                                        <p:tav tm="100000">
                                          <p:val>
                                            <p:strVal val="#ppt_x"/>
                                          </p:val>
                                        </p:tav>
                                      </p:tavLst>
                                    </p:anim>
                                    <p:anim calcmode="lin" valueType="num">
                                      <p:cBhvr additive="base">
                                        <p:cTn id="56" dur="500" fill="hold"/>
                                        <p:tgtEl>
                                          <p:spTgt spid="19"/>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23"/>
                                        </p:tgtEl>
                                        <p:attrNameLst>
                                          <p:attrName>style.visibility</p:attrName>
                                        </p:attrNameLst>
                                      </p:cBhvr>
                                      <p:to>
                                        <p:strVal val="visible"/>
                                      </p:to>
                                    </p:set>
                                    <p:anim calcmode="lin" valueType="num">
                                      <p:cBhvr additive="base">
                                        <p:cTn id="59" dur="500" fill="hold"/>
                                        <p:tgtEl>
                                          <p:spTgt spid="23"/>
                                        </p:tgtEl>
                                        <p:attrNameLst>
                                          <p:attrName>ppt_x</p:attrName>
                                        </p:attrNameLst>
                                      </p:cBhvr>
                                      <p:tavLst>
                                        <p:tav tm="0">
                                          <p:val>
                                            <p:strVal val="#ppt_x"/>
                                          </p:val>
                                        </p:tav>
                                        <p:tav tm="100000">
                                          <p:val>
                                            <p:strVal val="#ppt_x"/>
                                          </p:val>
                                        </p:tav>
                                      </p:tavLst>
                                    </p:anim>
                                    <p:anim calcmode="lin" valueType="num">
                                      <p:cBhvr additive="base">
                                        <p:cTn id="6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4761706" y="634899"/>
            <a:ext cx="2902857" cy="521970"/>
          </a:xfrm>
          <a:prstGeom prst="rect">
            <a:avLst/>
          </a:prstGeom>
          <a:noFill/>
        </p:spPr>
        <p:txBody>
          <a:bodyPr wrap="square" rtlCol="0">
            <a:spAutoFit/>
          </a:bodyPr>
          <a:lstStyle/>
          <a:p>
            <a:r>
              <a:rPr lang="zh-CN" altLang="en-US" sz="2800" dirty="0">
                <a:solidFill>
                  <a:schemeClr val="tx1"/>
                </a:solidFill>
                <a:latin typeface="微软雅黑" panose="020B0503020204020204" charset="-122"/>
                <a:ea typeface="微软雅黑" panose="020B0503020204020204" charset="-122"/>
                <a:sym typeface="Arial" panose="020B0604020202020204"/>
              </a:rPr>
              <a:t>请输入标题内容</a:t>
            </a:r>
            <a:endParaRPr lang="zh-CN" altLang="en-US" sz="2800" dirty="0">
              <a:solidFill>
                <a:schemeClr val="tx1"/>
              </a:solidFill>
              <a:latin typeface="微软雅黑" panose="020B0503020204020204" charset="-122"/>
              <a:ea typeface="微软雅黑" panose="020B0503020204020204" charset="-122"/>
              <a:sym typeface="Arial" panose="020B0604020202020204"/>
            </a:endParaRPr>
          </a:p>
        </p:txBody>
      </p:sp>
      <p:sp>
        <p:nvSpPr>
          <p:cNvPr id="3" name="Freeform 6"/>
          <p:cNvSpPr/>
          <p:nvPr/>
        </p:nvSpPr>
        <p:spPr bwMode="auto">
          <a:xfrm>
            <a:off x="6115528" y="2605591"/>
            <a:ext cx="1263317" cy="1401991"/>
          </a:xfrm>
          <a:custGeom>
            <a:avLst/>
            <a:gdLst>
              <a:gd name="T0" fmla="*/ 0 w 1075"/>
              <a:gd name="T1" fmla="*/ 0 h 1196"/>
              <a:gd name="T2" fmla="*/ 0 w 1075"/>
              <a:gd name="T3" fmla="*/ 98 h 1196"/>
              <a:gd name="T4" fmla="*/ 44 w 1075"/>
              <a:gd name="T5" fmla="*/ 84 h 1196"/>
              <a:gd name="T6" fmla="*/ 121 w 1075"/>
              <a:gd name="T7" fmla="*/ 160 h 1196"/>
              <a:gd name="T8" fmla="*/ 44 w 1075"/>
              <a:gd name="T9" fmla="*/ 237 h 1196"/>
              <a:gd name="T10" fmla="*/ 0 w 1075"/>
              <a:gd name="T11" fmla="*/ 223 h 1196"/>
              <a:gd name="T12" fmla="*/ 0 w 1075"/>
              <a:gd name="T13" fmla="*/ 321 h 1196"/>
              <a:gd name="T14" fmla="*/ 754 w 1075"/>
              <a:gd name="T15" fmla="*/ 1075 h 1196"/>
              <a:gd name="T16" fmla="*/ 880 w 1075"/>
              <a:gd name="T17" fmla="*/ 1075 h 1196"/>
              <a:gd name="T18" fmla="*/ 869 w 1075"/>
              <a:gd name="T19" fmla="*/ 1085 h 1196"/>
              <a:gd name="T20" fmla="*/ 850 w 1075"/>
              <a:gd name="T21" fmla="*/ 1132 h 1196"/>
              <a:gd name="T22" fmla="*/ 914 w 1075"/>
              <a:gd name="T23" fmla="*/ 1196 h 1196"/>
              <a:gd name="T24" fmla="*/ 979 w 1075"/>
              <a:gd name="T25" fmla="*/ 1132 h 1196"/>
              <a:gd name="T26" fmla="*/ 959 w 1075"/>
              <a:gd name="T27" fmla="*/ 1085 h 1196"/>
              <a:gd name="T28" fmla="*/ 949 w 1075"/>
              <a:gd name="T29" fmla="*/ 1075 h 1196"/>
              <a:gd name="T30" fmla="*/ 1075 w 1075"/>
              <a:gd name="T31" fmla="*/ 1075 h 1196"/>
              <a:gd name="T32" fmla="*/ 0 w 1075"/>
              <a:gd name="T33" fmla="*/ 0 h 1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75" h="1196">
                <a:moveTo>
                  <a:pt x="0" y="0"/>
                </a:moveTo>
                <a:cubicBezTo>
                  <a:pt x="0" y="98"/>
                  <a:pt x="0" y="98"/>
                  <a:pt x="0" y="98"/>
                </a:cubicBezTo>
                <a:cubicBezTo>
                  <a:pt x="13" y="89"/>
                  <a:pt x="28" y="84"/>
                  <a:pt x="44" y="84"/>
                </a:cubicBezTo>
                <a:cubicBezTo>
                  <a:pt x="87" y="84"/>
                  <a:pt x="121" y="118"/>
                  <a:pt x="121" y="160"/>
                </a:cubicBezTo>
                <a:cubicBezTo>
                  <a:pt x="121" y="203"/>
                  <a:pt x="87" y="237"/>
                  <a:pt x="44" y="237"/>
                </a:cubicBezTo>
                <a:cubicBezTo>
                  <a:pt x="28" y="237"/>
                  <a:pt x="13" y="232"/>
                  <a:pt x="0" y="223"/>
                </a:cubicBezTo>
                <a:cubicBezTo>
                  <a:pt x="0" y="321"/>
                  <a:pt x="0" y="321"/>
                  <a:pt x="0" y="321"/>
                </a:cubicBezTo>
                <a:cubicBezTo>
                  <a:pt x="414" y="324"/>
                  <a:pt x="750" y="661"/>
                  <a:pt x="754" y="1075"/>
                </a:cubicBezTo>
                <a:cubicBezTo>
                  <a:pt x="880" y="1075"/>
                  <a:pt x="880" y="1075"/>
                  <a:pt x="880" y="1075"/>
                </a:cubicBezTo>
                <a:cubicBezTo>
                  <a:pt x="869" y="1085"/>
                  <a:pt x="869" y="1085"/>
                  <a:pt x="869" y="1085"/>
                </a:cubicBezTo>
                <a:cubicBezTo>
                  <a:pt x="857" y="1097"/>
                  <a:pt x="850" y="1114"/>
                  <a:pt x="850" y="1132"/>
                </a:cubicBezTo>
                <a:cubicBezTo>
                  <a:pt x="850" y="1167"/>
                  <a:pt x="879" y="1196"/>
                  <a:pt x="914" y="1196"/>
                </a:cubicBezTo>
                <a:cubicBezTo>
                  <a:pt x="950" y="1196"/>
                  <a:pt x="979" y="1167"/>
                  <a:pt x="979" y="1132"/>
                </a:cubicBezTo>
                <a:cubicBezTo>
                  <a:pt x="979" y="1114"/>
                  <a:pt x="972" y="1097"/>
                  <a:pt x="959" y="1085"/>
                </a:cubicBezTo>
                <a:cubicBezTo>
                  <a:pt x="949" y="1075"/>
                  <a:pt x="949" y="1075"/>
                  <a:pt x="949" y="1075"/>
                </a:cubicBezTo>
                <a:cubicBezTo>
                  <a:pt x="1075" y="1075"/>
                  <a:pt x="1075" y="1075"/>
                  <a:pt x="1075" y="1075"/>
                </a:cubicBezTo>
                <a:cubicBezTo>
                  <a:pt x="1072" y="483"/>
                  <a:pt x="591" y="3"/>
                  <a:pt x="0" y="0"/>
                </a:cubicBezTo>
                <a:close/>
              </a:path>
            </a:pathLst>
          </a:custGeom>
          <a:solidFill>
            <a:schemeClr val="accent4"/>
          </a:solidFill>
          <a:ln>
            <a:noFill/>
          </a:ln>
        </p:spPr>
        <p:txBody>
          <a:bodyPr vert="horz" wrap="square" lIns="121897" tIns="60948" rIns="121897" bIns="60948" numCol="1" anchor="t" anchorCtr="0" compatLnSpc="1"/>
          <a:lstStyle/>
          <a:p>
            <a:endParaRPr lang="zh-CN" altLang="en-US">
              <a:solidFill>
                <a:schemeClr val="tx1"/>
              </a:solidFill>
              <a:latin typeface="微软雅黑" panose="020B0503020204020204" charset="-122"/>
              <a:ea typeface="微软雅黑" panose="020B0503020204020204" charset="-122"/>
            </a:endParaRPr>
          </a:p>
        </p:txBody>
      </p:sp>
      <p:sp>
        <p:nvSpPr>
          <p:cNvPr id="4" name="Freeform 7"/>
          <p:cNvSpPr/>
          <p:nvPr/>
        </p:nvSpPr>
        <p:spPr bwMode="auto">
          <a:xfrm>
            <a:off x="5973748" y="3880514"/>
            <a:ext cx="1405094" cy="1260097"/>
          </a:xfrm>
          <a:custGeom>
            <a:avLst/>
            <a:gdLst>
              <a:gd name="T0" fmla="*/ 1099 w 1197"/>
              <a:gd name="T1" fmla="*/ 0 h 1075"/>
              <a:gd name="T2" fmla="*/ 1113 w 1197"/>
              <a:gd name="T3" fmla="*/ 45 h 1075"/>
              <a:gd name="T4" fmla="*/ 1036 w 1197"/>
              <a:gd name="T5" fmla="*/ 121 h 1075"/>
              <a:gd name="T6" fmla="*/ 960 w 1197"/>
              <a:gd name="T7" fmla="*/ 45 h 1075"/>
              <a:gd name="T8" fmla="*/ 974 w 1197"/>
              <a:gd name="T9" fmla="*/ 0 h 1075"/>
              <a:gd name="T10" fmla="*/ 876 w 1197"/>
              <a:gd name="T11" fmla="*/ 0 h 1075"/>
              <a:gd name="T12" fmla="*/ 122 w 1197"/>
              <a:gd name="T13" fmla="*/ 754 h 1075"/>
              <a:gd name="T14" fmla="*/ 122 w 1197"/>
              <a:gd name="T15" fmla="*/ 880 h 1075"/>
              <a:gd name="T16" fmla="*/ 111 w 1197"/>
              <a:gd name="T17" fmla="*/ 869 h 1075"/>
              <a:gd name="T18" fmla="*/ 65 w 1197"/>
              <a:gd name="T19" fmla="*/ 850 h 1075"/>
              <a:gd name="T20" fmla="*/ 0 w 1197"/>
              <a:gd name="T21" fmla="*/ 914 h 1075"/>
              <a:gd name="T22" fmla="*/ 65 w 1197"/>
              <a:gd name="T23" fmla="*/ 979 h 1075"/>
              <a:gd name="T24" fmla="*/ 111 w 1197"/>
              <a:gd name="T25" fmla="*/ 959 h 1075"/>
              <a:gd name="T26" fmla="*/ 122 w 1197"/>
              <a:gd name="T27" fmla="*/ 949 h 1075"/>
              <a:gd name="T28" fmla="*/ 122 w 1197"/>
              <a:gd name="T29" fmla="*/ 1075 h 1075"/>
              <a:gd name="T30" fmla="*/ 1197 w 1197"/>
              <a:gd name="T31" fmla="*/ 0 h 1075"/>
              <a:gd name="T32" fmla="*/ 1099 w 1197"/>
              <a:gd name="T33" fmla="*/ 0 h 10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97" h="1075">
                <a:moveTo>
                  <a:pt x="1099" y="0"/>
                </a:moveTo>
                <a:cubicBezTo>
                  <a:pt x="1108" y="13"/>
                  <a:pt x="1113" y="28"/>
                  <a:pt x="1113" y="45"/>
                </a:cubicBezTo>
                <a:cubicBezTo>
                  <a:pt x="1113" y="87"/>
                  <a:pt x="1079" y="121"/>
                  <a:pt x="1036" y="121"/>
                </a:cubicBezTo>
                <a:cubicBezTo>
                  <a:pt x="994" y="121"/>
                  <a:pt x="960" y="87"/>
                  <a:pt x="960" y="45"/>
                </a:cubicBezTo>
                <a:cubicBezTo>
                  <a:pt x="960" y="28"/>
                  <a:pt x="965" y="13"/>
                  <a:pt x="974" y="0"/>
                </a:cubicBezTo>
                <a:cubicBezTo>
                  <a:pt x="876" y="0"/>
                  <a:pt x="876" y="0"/>
                  <a:pt x="876" y="0"/>
                </a:cubicBezTo>
                <a:cubicBezTo>
                  <a:pt x="872" y="414"/>
                  <a:pt x="536" y="751"/>
                  <a:pt x="122" y="754"/>
                </a:cubicBezTo>
                <a:cubicBezTo>
                  <a:pt x="122" y="880"/>
                  <a:pt x="122" y="880"/>
                  <a:pt x="122" y="880"/>
                </a:cubicBezTo>
                <a:cubicBezTo>
                  <a:pt x="111" y="869"/>
                  <a:pt x="111" y="869"/>
                  <a:pt x="111" y="869"/>
                </a:cubicBezTo>
                <a:cubicBezTo>
                  <a:pt x="99" y="857"/>
                  <a:pt x="83" y="850"/>
                  <a:pt x="65" y="850"/>
                </a:cubicBezTo>
                <a:cubicBezTo>
                  <a:pt x="29" y="850"/>
                  <a:pt x="0" y="879"/>
                  <a:pt x="0" y="914"/>
                </a:cubicBezTo>
                <a:cubicBezTo>
                  <a:pt x="0" y="950"/>
                  <a:pt x="29" y="979"/>
                  <a:pt x="65" y="979"/>
                </a:cubicBezTo>
                <a:cubicBezTo>
                  <a:pt x="83" y="979"/>
                  <a:pt x="99" y="972"/>
                  <a:pt x="111" y="959"/>
                </a:cubicBezTo>
                <a:cubicBezTo>
                  <a:pt x="122" y="949"/>
                  <a:pt x="122" y="949"/>
                  <a:pt x="122" y="949"/>
                </a:cubicBezTo>
                <a:cubicBezTo>
                  <a:pt x="122" y="1075"/>
                  <a:pt x="122" y="1075"/>
                  <a:pt x="122" y="1075"/>
                </a:cubicBezTo>
                <a:cubicBezTo>
                  <a:pt x="713" y="1072"/>
                  <a:pt x="1194" y="591"/>
                  <a:pt x="1197" y="0"/>
                </a:cubicBezTo>
                <a:lnTo>
                  <a:pt x="1099" y="0"/>
                </a:lnTo>
                <a:close/>
              </a:path>
            </a:pathLst>
          </a:custGeom>
          <a:solidFill>
            <a:schemeClr val="accent3"/>
          </a:solidFill>
          <a:ln>
            <a:noFill/>
          </a:ln>
        </p:spPr>
        <p:txBody>
          <a:bodyPr vert="horz" wrap="square" lIns="121897" tIns="60948" rIns="121897" bIns="60948" numCol="1" anchor="t" anchorCtr="0" compatLnSpc="1"/>
          <a:lstStyle/>
          <a:p>
            <a:endParaRPr lang="zh-CN" altLang="en-US">
              <a:solidFill>
                <a:schemeClr val="tx1"/>
              </a:solidFill>
              <a:latin typeface="微软雅黑" panose="020B0503020204020204" charset="-122"/>
              <a:ea typeface="微软雅黑" panose="020B0503020204020204" charset="-122"/>
            </a:endParaRPr>
          </a:p>
        </p:txBody>
      </p:sp>
      <p:sp>
        <p:nvSpPr>
          <p:cNvPr id="5" name="Freeform 8"/>
          <p:cNvSpPr/>
          <p:nvPr/>
        </p:nvSpPr>
        <p:spPr bwMode="auto">
          <a:xfrm>
            <a:off x="4839516" y="3738620"/>
            <a:ext cx="1263317" cy="1401991"/>
          </a:xfrm>
          <a:custGeom>
            <a:avLst/>
            <a:gdLst>
              <a:gd name="T0" fmla="*/ 1075 w 1075"/>
              <a:gd name="T1" fmla="*/ 1196 h 1196"/>
              <a:gd name="T2" fmla="*/ 1075 w 1075"/>
              <a:gd name="T3" fmla="*/ 1098 h 1196"/>
              <a:gd name="T4" fmla="*/ 1030 w 1075"/>
              <a:gd name="T5" fmla="*/ 1112 h 1196"/>
              <a:gd name="T6" fmla="*/ 953 w 1075"/>
              <a:gd name="T7" fmla="*/ 1035 h 1196"/>
              <a:gd name="T8" fmla="*/ 1030 w 1075"/>
              <a:gd name="T9" fmla="*/ 959 h 1196"/>
              <a:gd name="T10" fmla="*/ 1075 w 1075"/>
              <a:gd name="T11" fmla="*/ 973 h 1196"/>
              <a:gd name="T12" fmla="*/ 1075 w 1075"/>
              <a:gd name="T13" fmla="*/ 875 h 1196"/>
              <a:gd name="T14" fmla="*/ 321 w 1075"/>
              <a:gd name="T15" fmla="*/ 121 h 1196"/>
              <a:gd name="T16" fmla="*/ 195 w 1075"/>
              <a:gd name="T17" fmla="*/ 121 h 1196"/>
              <a:gd name="T18" fmla="*/ 205 w 1075"/>
              <a:gd name="T19" fmla="*/ 111 h 1196"/>
              <a:gd name="T20" fmla="*/ 225 w 1075"/>
              <a:gd name="T21" fmla="*/ 64 h 1196"/>
              <a:gd name="T22" fmla="*/ 160 w 1075"/>
              <a:gd name="T23" fmla="*/ 0 h 1196"/>
              <a:gd name="T24" fmla="*/ 96 w 1075"/>
              <a:gd name="T25" fmla="*/ 64 h 1196"/>
              <a:gd name="T26" fmla="*/ 115 w 1075"/>
              <a:gd name="T27" fmla="*/ 111 h 1196"/>
              <a:gd name="T28" fmla="*/ 126 w 1075"/>
              <a:gd name="T29" fmla="*/ 121 h 1196"/>
              <a:gd name="T30" fmla="*/ 0 w 1075"/>
              <a:gd name="T31" fmla="*/ 121 h 1196"/>
              <a:gd name="T32" fmla="*/ 1075 w 1075"/>
              <a:gd name="T33" fmla="*/ 1196 h 1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75" h="1196">
                <a:moveTo>
                  <a:pt x="1075" y="1196"/>
                </a:moveTo>
                <a:cubicBezTo>
                  <a:pt x="1075" y="1098"/>
                  <a:pt x="1075" y="1098"/>
                  <a:pt x="1075" y="1098"/>
                </a:cubicBezTo>
                <a:cubicBezTo>
                  <a:pt x="1062" y="1107"/>
                  <a:pt x="1046" y="1112"/>
                  <a:pt x="1030" y="1112"/>
                </a:cubicBezTo>
                <a:cubicBezTo>
                  <a:pt x="988" y="1112"/>
                  <a:pt x="953" y="1078"/>
                  <a:pt x="953" y="1035"/>
                </a:cubicBezTo>
                <a:cubicBezTo>
                  <a:pt x="953" y="993"/>
                  <a:pt x="988" y="959"/>
                  <a:pt x="1030" y="959"/>
                </a:cubicBezTo>
                <a:cubicBezTo>
                  <a:pt x="1046" y="959"/>
                  <a:pt x="1062" y="964"/>
                  <a:pt x="1075" y="973"/>
                </a:cubicBezTo>
                <a:cubicBezTo>
                  <a:pt x="1075" y="875"/>
                  <a:pt x="1075" y="875"/>
                  <a:pt x="1075" y="875"/>
                </a:cubicBezTo>
                <a:cubicBezTo>
                  <a:pt x="660" y="872"/>
                  <a:pt x="324" y="535"/>
                  <a:pt x="321" y="121"/>
                </a:cubicBezTo>
                <a:cubicBezTo>
                  <a:pt x="195" y="121"/>
                  <a:pt x="195" y="121"/>
                  <a:pt x="195" y="121"/>
                </a:cubicBezTo>
                <a:cubicBezTo>
                  <a:pt x="205" y="111"/>
                  <a:pt x="205" y="111"/>
                  <a:pt x="205" y="111"/>
                </a:cubicBezTo>
                <a:cubicBezTo>
                  <a:pt x="218" y="98"/>
                  <a:pt x="225" y="82"/>
                  <a:pt x="225" y="64"/>
                </a:cubicBezTo>
                <a:cubicBezTo>
                  <a:pt x="225" y="29"/>
                  <a:pt x="196" y="0"/>
                  <a:pt x="160" y="0"/>
                </a:cubicBezTo>
                <a:cubicBezTo>
                  <a:pt x="125" y="0"/>
                  <a:pt x="96" y="29"/>
                  <a:pt x="96" y="64"/>
                </a:cubicBezTo>
                <a:cubicBezTo>
                  <a:pt x="96" y="82"/>
                  <a:pt x="103" y="98"/>
                  <a:pt x="115" y="111"/>
                </a:cubicBezTo>
                <a:cubicBezTo>
                  <a:pt x="126" y="121"/>
                  <a:pt x="126" y="121"/>
                  <a:pt x="126" y="121"/>
                </a:cubicBezTo>
                <a:cubicBezTo>
                  <a:pt x="0" y="121"/>
                  <a:pt x="0" y="121"/>
                  <a:pt x="0" y="121"/>
                </a:cubicBezTo>
                <a:cubicBezTo>
                  <a:pt x="3" y="712"/>
                  <a:pt x="483" y="1193"/>
                  <a:pt x="1075" y="1196"/>
                </a:cubicBezTo>
                <a:close/>
              </a:path>
            </a:pathLst>
          </a:custGeom>
          <a:solidFill>
            <a:schemeClr val="accent2"/>
          </a:solidFill>
          <a:ln>
            <a:noFill/>
          </a:ln>
        </p:spPr>
        <p:txBody>
          <a:bodyPr vert="horz" wrap="square" lIns="121897" tIns="60948" rIns="121897" bIns="60948" numCol="1" anchor="t" anchorCtr="0" compatLnSpc="1"/>
          <a:lstStyle/>
          <a:p>
            <a:endParaRPr lang="zh-CN" altLang="en-US">
              <a:solidFill>
                <a:schemeClr val="tx1"/>
              </a:solidFill>
              <a:latin typeface="微软雅黑" panose="020B0503020204020204" charset="-122"/>
              <a:ea typeface="微软雅黑" panose="020B0503020204020204" charset="-122"/>
            </a:endParaRPr>
          </a:p>
        </p:txBody>
      </p:sp>
      <p:sp>
        <p:nvSpPr>
          <p:cNvPr id="6" name="Freeform 9"/>
          <p:cNvSpPr/>
          <p:nvPr/>
        </p:nvSpPr>
        <p:spPr bwMode="auto">
          <a:xfrm>
            <a:off x="4839515" y="2605591"/>
            <a:ext cx="1405094" cy="1260097"/>
          </a:xfrm>
          <a:custGeom>
            <a:avLst/>
            <a:gdLst>
              <a:gd name="T0" fmla="*/ 1131 w 1196"/>
              <a:gd name="T1" fmla="*/ 96 h 1075"/>
              <a:gd name="T2" fmla="*/ 1085 w 1196"/>
              <a:gd name="T3" fmla="*/ 115 h 1075"/>
              <a:gd name="T4" fmla="*/ 1075 w 1196"/>
              <a:gd name="T5" fmla="*/ 126 h 1075"/>
              <a:gd name="T6" fmla="*/ 1075 w 1196"/>
              <a:gd name="T7" fmla="*/ 0 h 1075"/>
              <a:gd name="T8" fmla="*/ 0 w 1196"/>
              <a:gd name="T9" fmla="*/ 1075 h 1075"/>
              <a:gd name="T10" fmla="*/ 98 w 1196"/>
              <a:gd name="T11" fmla="*/ 1075 h 1075"/>
              <a:gd name="T12" fmla="*/ 84 w 1196"/>
              <a:gd name="T13" fmla="*/ 1030 h 1075"/>
              <a:gd name="T14" fmla="*/ 160 w 1196"/>
              <a:gd name="T15" fmla="*/ 954 h 1075"/>
              <a:gd name="T16" fmla="*/ 237 w 1196"/>
              <a:gd name="T17" fmla="*/ 1030 h 1075"/>
              <a:gd name="T18" fmla="*/ 223 w 1196"/>
              <a:gd name="T19" fmla="*/ 1075 h 1075"/>
              <a:gd name="T20" fmla="*/ 321 w 1196"/>
              <a:gd name="T21" fmla="*/ 1075 h 1075"/>
              <a:gd name="T22" fmla="*/ 1075 w 1196"/>
              <a:gd name="T23" fmla="*/ 321 h 1075"/>
              <a:gd name="T24" fmla="*/ 1075 w 1196"/>
              <a:gd name="T25" fmla="*/ 195 h 1075"/>
              <a:gd name="T26" fmla="*/ 1085 w 1196"/>
              <a:gd name="T27" fmla="*/ 205 h 1075"/>
              <a:gd name="T28" fmla="*/ 1131 w 1196"/>
              <a:gd name="T29" fmla="*/ 225 h 1075"/>
              <a:gd name="T30" fmla="*/ 1196 w 1196"/>
              <a:gd name="T31" fmla="*/ 160 h 1075"/>
              <a:gd name="T32" fmla="*/ 1131 w 1196"/>
              <a:gd name="T33" fmla="*/ 96 h 10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96" h="1075">
                <a:moveTo>
                  <a:pt x="1131" y="96"/>
                </a:moveTo>
                <a:cubicBezTo>
                  <a:pt x="1114" y="96"/>
                  <a:pt x="1097" y="103"/>
                  <a:pt x="1085" y="115"/>
                </a:cubicBezTo>
                <a:cubicBezTo>
                  <a:pt x="1075" y="126"/>
                  <a:pt x="1075" y="126"/>
                  <a:pt x="1075" y="126"/>
                </a:cubicBezTo>
                <a:cubicBezTo>
                  <a:pt x="1075" y="0"/>
                  <a:pt x="1075" y="0"/>
                  <a:pt x="1075" y="0"/>
                </a:cubicBezTo>
                <a:cubicBezTo>
                  <a:pt x="483" y="3"/>
                  <a:pt x="3" y="483"/>
                  <a:pt x="0" y="1075"/>
                </a:cubicBezTo>
                <a:cubicBezTo>
                  <a:pt x="98" y="1075"/>
                  <a:pt x="98" y="1075"/>
                  <a:pt x="98" y="1075"/>
                </a:cubicBezTo>
                <a:cubicBezTo>
                  <a:pt x="89" y="1062"/>
                  <a:pt x="84" y="1046"/>
                  <a:pt x="84" y="1030"/>
                </a:cubicBezTo>
                <a:cubicBezTo>
                  <a:pt x="84" y="988"/>
                  <a:pt x="118" y="954"/>
                  <a:pt x="160" y="954"/>
                </a:cubicBezTo>
                <a:cubicBezTo>
                  <a:pt x="202" y="954"/>
                  <a:pt x="237" y="988"/>
                  <a:pt x="237" y="1030"/>
                </a:cubicBezTo>
                <a:cubicBezTo>
                  <a:pt x="237" y="1046"/>
                  <a:pt x="232" y="1062"/>
                  <a:pt x="223" y="1075"/>
                </a:cubicBezTo>
                <a:cubicBezTo>
                  <a:pt x="321" y="1075"/>
                  <a:pt x="321" y="1075"/>
                  <a:pt x="321" y="1075"/>
                </a:cubicBezTo>
                <a:cubicBezTo>
                  <a:pt x="324" y="661"/>
                  <a:pt x="660" y="324"/>
                  <a:pt x="1075" y="321"/>
                </a:cubicBezTo>
                <a:cubicBezTo>
                  <a:pt x="1075" y="195"/>
                  <a:pt x="1075" y="195"/>
                  <a:pt x="1075" y="195"/>
                </a:cubicBezTo>
                <a:cubicBezTo>
                  <a:pt x="1085" y="205"/>
                  <a:pt x="1085" y="205"/>
                  <a:pt x="1085" y="205"/>
                </a:cubicBezTo>
                <a:cubicBezTo>
                  <a:pt x="1097" y="218"/>
                  <a:pt x="1114" y="225"/>
                  <a:pt x="1131" y="225"/>
                </a:cubicBezTo>
                <a:cubicBezTo>
                  <a:pt x="1167" y="225"/>
                  <a:pt x="1196" y="196"/>
                  <a:pt x="1196" y="160"/>
                </a:cubicBezTo>
                <a:cubicBezTo>
                  <a:pt x="1196" y="125"/>
                  <a:pt x="1167" y="96"/>
                  <a:pt x="1131" y="96"/>
                </a:cubicBezTo>
                <a:close/>
              </a:path>
            </a:pathLst>
          </a:custGeom>
          <a:solidFill>
            <a:schemeClr val="accent1"/>
          </a:solidFill>
          <a:ln>
            <a:noFill/>
          </a:ln>
        </p:spPr>
        <p:txBody>
          <a:bodyPr vert="horz" wrap="square" lIns="0" tIns="0" rIns="0" bIns="0" numCol="1" anchor="ctr" anchorCtr="0" compatLnSpc="1"/>
          <a:lstStyle/>
          <a:p>
            <a:pPr algn="ctr"/>
            <a:endParaRPr lang="zh-CN" altLang="en-US" dirty="0">
              <a:solidFill>
                <a:schemeClr val="tx1"/>
              </a:solidFill>
              <a:latin typeface="微软雅黑" panose="020B0503020204020204" charset="-122"/>
              <a:ea typeface="微软雅黑" panose="020B0503020204020204" charset="-122"/>
            </a:endParaRPr>
          </a:p>
        </p:txBody>
      </p:sp>
      <p:grpSp>
        <p:nvGrpSpPr>
          <p:cNvPr id="7" name="组合 9"/>
          <p:cNvGrpSpPr/>
          <p:nvPr/>
        </p:nvGrpSpPr>
        <p:grpSpPr>
          <a:xfrm>
            <a:off x="5698656" y="3361647"/>
            <a:ext cx="821049" cy="1077967"/>
            <a:chOff x="4264026" y="2292350"/>
            <a:chExt cx="615950" cy="808038"/>
          </a:xfrm>
          <a:solidFill>
            <a:schemeClr val="bg1">
              <a:lumMod val="50000"/>
            </a:schemeClr>
          </a:solidFill>
        </p:grpSpPr>
        <p:sp>
          <p:nvSpPr>
            <p:cNvPr id="8" name="Oval 10"/>
            <p:cNvSpPr>
              <a:spLocks noChangeArrowheads="1"/>
            </p:cNvSpPr>
            <p:nvPr/>
          </p:nvSpPr>
          <p:spPr bwMode="auto">
            <a:xfrm>
              <a:off x="4510088" y="2305050"/>
              <a:ext cx="122238" cy="1222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zh-CN" altLang="en-US">
                <a:solidFill>
                  <a:schemeClr val="tx1"/>
                </a:solidFill>
                <a:latin typeface="微软雅黑" panose="020B0503020204020204" charset="-122"/>
                <a:ea typeface="微软雅黑" panose="020B0503020204020204" charset="-122"/>
              </a:endParaRPr>
            </a:p>
          </p:txBody>
        </p:sp>
        <p:sp>
          <p:nvSpPr>
            <p:cNvPr id="9" name="Freeform 11"/>
            <p:cNvSpPr/>
            <p:nvPr/>
          </p:nvSpPr>
          <p:spPr bwMode="auto">
            <a:xfrm>
              <a:off x="4264026" y="2292350"/>
              <a:ext cx="615950" cy="808038"/>
            </a:xfrm>
            <a:custGeom>
              <a:avLst/>
              <a:gdLst>
                <a:gd name="T0" fmla="*/ 689 w 698"/>
                <a:gd name="T1" fmla="*/ 10 h 918"/>
                <a:gd name="T2" fmla="*/ 657 w 698"/>
                <a:gd name="T3" fmla="*/ 9 h 918"/>
                <a:gd name="T4" fmla="*/ 485 w 698"/>
                <a:gd name="T5" fmla="*/ 168 h 918"/>
                <a:gd name="T6" fmla="*/ 485 w 698"/>
                <a:gd name="T7" fmla="*/ 168 h 918"/>
                <a:gd name="T8" fmla="*/ 436 w 698"/>
                <a:gd name="T9" fmla="*/ 168 h 918"/>
                <a:gd name="T10" fmla="*/ 399 w 698"/>
                <a:gd name="T11" fmla="*/ 168 h 918"/>
                <a:gd name="T12" fmla="*/ 375 w 698"/>
                <a:gd name="T13" fmla="*/ 279 h 918"/>
                <a:gd name="T14" fmla="*/ 356 w 698"/>
                <a:gd name="T15" fmla="*/ 217 h 918"/>
                <a:gd name="T16" fmla="*/ 367 w 698"/>
                <a:gd name="T17" fmla="*/ 203 h 918"/>
                <a:gd name="T18" fmla="*/ 349 w 698"/>
                <a:gd name="T19" fmla="*/ 183 h 918"/>
                <a:gd name="T20" fmla="*/ 329 w 698"/>
                <a:gd name="T21" fmla="*/ 201 h 918"/>
                <a:gd name="T22" fmla="*/ 341 w 698"/>
                <a:gd name="T23" fmla="*/ 217 h 918"/>
                <a:gd name="T24" fmla="*/ 324 w 698"/>
                <a:gd name="T25" fmla="*/ 279 h 918"/>
                <a:gd name="T26" fmla="*/ 298 w 698"/>
                <a:gd name="T27" fmla="*/ 168 h 918"/>
                <a:gd name="T28" fmla="*/ 262 w 698"/>
                <a:gd name="T29" fmla="*/ 168 h 918"/>
                <a:gd name="T30" fmla="*/ 213 w 698"/>
                <a:gd name="T31" fmla="*/ 168 h 918"/>
                <a:gd name="T32" fmla="*/ 213 w 698"/>
                <a:gd name="T33" fmla="*/ 168 h 918"/>
                <a:gd name="T34" fmla="*/ 40 w 698"/>
                <a:gd name="T35" fmla="*/ 9 h 918"/>
                <a:gd name="T36" fmla="*/ 8 w 698"/>
                <a:gd name="T37" fmla="*/ 10 h 918"/>
                <a:gd name="T38" fmla="*/ 9 w 698"/>
                <a:gd name="T39" fmla="*/ 42 h 918"/>
                <a:gd name="T40" fmla="*/ 262 w 698"/>
                <a:gd name="T41" fmla="*/ 285 h 918"/>
                <a:gd name="T42" fmla="*/ 262 w 698"/>
                <a:gd name="T43" fmla="*/ 532 h 918"/>
                <a:gd name="T44" fmla="*/ 262 w 698"/>
                <a:gd name="T45" fmla="*/ 881 h 918"/>
                <a:gd name="T46" fmla="*/ 298 w 698"/>
                <a:gd name="T47" fmla="*/ 918 h 918"/>
                <a:gd name="T48" fmla="*/ 335 w 698"/>
                <a:gd name="T49" fmla="*/ 881 h 918"/>
                <a:gd name="T50" fmla="*/ 335 w 698"/>
                <a:gd name="T51" fmla="*/ 532 h 918"/>
                <a:gd name="T52" fmla="*/ 363 w 698"/>
                <a:gd name="T53" fmla="*/ 532 h 918"/>
                <a:gd name="T54" fmla="*/ 363 w 698"/>
                <a:gd name="T55" fmla="*/ 881 h 918"/>
                <a:gd name="T56" fmla="*/ 399 w 698"/>
                <a:gd name="T57" fmla="*/ 918 h 918"/>
                <a:gd name="T58" fmla="*/ 436 w 698"/>
                <a:gd name="T59" fmla="*/ 881 h 918"/>
                <a:gd name="T60" fmla="*/ 436 w 698"/>
                <a:gd name="T61" fmla="*/ 532 h 918"/>
                <a:gd name="T62" fmla="*/ 436 w 698"/>
                <a:gd name="T63" fmla="*/ 285 h 918"/>
                <a:gd name="T64" fmla="*/ 688 w 698"/>
                <a:gd name="T65" fmla="*/ 42 h 918"/>
                <a:gd name="T66" fmla="*/ 689 w 698"/>
                <a:gd name="T67" fmla="*/ 10 h 9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98" h="918">
                  <a:moveTo>
                    <a:pt x="689" y="10"/>
                  </a:moveTo>
                  <a:cubicBezTo>
                    <a:pt x="681" y="1"/>
                    <a:pt x="666" y="0"/>
                    <a:pt x="657" y="9"/>
                  </a:cubicBezTo>
                  <a:cubicBezTo>
                    <a:pt x="485" y="168"/>
                    <a:pt x="485" y="168"/>
                    <a:pt x="485" y="168"/>
                  </a:cubicBezTo>
                  <a:cubicBezTo>
                    <a:pt x="485" y="168"/>
                    <a:pt x="485" y="168"/>
                    <a:pt x="485" y="168"/>
                  </a:cubicBezTo>
                  <a:cubicBezTo>
                    <a:pt x="436" y="168"/>
                    <a:pt x="436" y="168"/>
                    <a:pt x="436" y="168"/>
                  </a:cubicBezTo>
                  <a:cubicBezTo>
                    <a:pt x="399" y="168"/>
                    <a:pt x="399" y="168"/>
                    <a:pt x="399" y="168"/>
                  </a:cubicBezTo>
                  <a:cubicBezTo>
                    <a:pt x="391" y="256"/>
                    <a:pt x="375" y="279"/>
                    <a:pt x="375" y="279"/>
                  </a:cubicBezTo>
                  <a:cubicBezTo>
                    <a:pt x="356" y="217"/>
                    <a:pt x="356" y="217"/>
                    <a:pt x="356" y="217"/>
                  </a:cubicBezTo>
                  <a:cubicBezTo>
                    <a:pt x="367" y="203"/>
                    <a:pt x="367" y="203"/>
                    <a:pt x="367" y="203"/>
                  </a:cubicBezTo>
                  <a:cubicBezTo>
                    <a:pt x="349" y="183"/>
                    <a:pt x="349" y="183"/>
                    <a:pt x="349" y="183"/>
                  </a:cubicBezTo>
                  <a:cubicBezTo>
                    <a:pt x="329" y="201"/>
                    <a:pt x="329" y="201"/>
                    <a:pt x="329" y="201"/>
                  </a:cubicBezTo>
                  <a:cubicBezTo>
                    <a:pt x="341" y="217"/>
                    <a:pt x="341" y="217"/>
                    <a:pt x="341" y="217"/>
                  </a:cubicBezTo>
                  <a:cubicBezTo>
                    <a:pt x="324" y="279"/>
                    <a:pt x="324" y="279"/>
                    <a:pt x="324" y="279"/>
                  </a:cubicBezTo>
                  <a:cubicBezTo>
                    <a:pt x="309" y="262"/>
                    <a:pt x="301" y="196"/>
                    <a:pt x="298" y="168"/>
                  </a:cubicBezTo>
                  <a:cubicBezTo>
                    <a:pt x="262" y="168"/>
                    <a:pt x="262" y="168"/>
                    <a:pt x="262" y="168"/>
                  </a:cubicBezTo>
                  <a:cubicBezTo>
                    <a:pt x="213" y="168"/>
                    <a:pt x="213" y="168"/>
                    <a:pt x="213" y="168"/>
                  </a:cubicBezTo>
                  <a:cubicBezTo>
                    <a:pt x="213" y="168"/>
                    <a:pt x="213" y="168"/>
                    <a:pt x="213" y="168"/>
                  </a:cubicBezTo>
                  <a:cubicBezTo>
                    <a:pt x="40" y="9"/>
                    <a:pt x="40" y="9"/>
                    <a:pt x="40" y="9"/>
                  </a:cubicBezTo>
                  <a:cubicBezTo>
                    <a:pt x="31" y="0"/>
                    <a:pt x="17" y="1"/>
                    <a:pt x="8" y="10"/>
                  </a:cubicBezTo>
                  <a:cubicBezTo>
                    <a:pt x="0" y="19"/>
                    <a:pt x="0" y="34"/>
                    <a:pt x="9" y="42"/>
                  </a:cubicBezTo>
                  <a:cubicBezTo>
                    <a:pt x="262" y="285"/>
                    <a:pt x="262" y="285"/>
                    <a:pt x="262" y="285"/>
                  </a:cubicBezTo>
                  <a:cubicBezTo>
                    <a:pt x="262" y="532"/>
                    <a:pt x="262" y="532"/>
                    <a:pt x="262" y="532"/>
                  </a:cubicBezTo>
                  <a:cubicBezTo>
                    <a:pt x="262" y="881"/>
                    <a:pt x="262" y="881"/>
                    <a:pt x="262" y="881"/>
                  </a:cubicBezTo>
                  <a:cubicBezTo>
                    <a:pt x="262" y="901"/>
                    <a:pt x="278" y="918"/>
                    <a:pt x="298" y="918"/>
                  </a:cubicBezTo>
                  <a:cubicBezTo>
                    <a:pt x="318" y="918"/>
                    <a:pt x="335" y="901"/>
                    <a:pt x="335" y="881"/>
                  </a:cubicBezTo>
                  <a:cubicBezTo>
                    <a:pt x="335" y="532"/>
                    <a:pt x="335" y="532"/>
                    <a:pt x="335" y="532"/>
                  </a:cubicBezTo>
                  <a:cubicBezTo>
                    <a:pt x="363" y="532"/>
                    <a:pt x="363" y="532"/>
                    <a:pt x="363" y="532"/>
                  </a:cubicBezTo>
                  <a:cubicBezTo>
                    <a:pt x="363" y="881"/>
                    <a:pt x="363" y="881"/>
                    <a:pt x="363" y="881"/>
                  </a:cubicBezTo>
                  <a:cubicBezTo>
                    <a:pt x="363" y="901"/>
                    <a:pt x="379" y="918"/>
                    <a:pt x="399" y="918"/>
                  </a:cubicBezTo>
                  <a:cubicBezTo>
                    <a:pt x="419" y="918"/>
                    <a:pt x="436" y="901"/>
                    <a:pt x="436" y="881"/>
                  </a:cubicBezTo>
                  <a:cubicBezTo>
                    <a:pt x="436" y="532"/>
                    <a:pt x="436" y="532"/>
                    <a:pt x="436" y="532"/>
                  </a:cubicBezTo>
                  <a:cubicBezTo>
                    <a:pt x="436" y="285"/>
                    <a:pt x="436" y="285"/>
                    <a:pt x="436" y="285"/>
                  </a:cubicBezTo>
                  <a:cubicBezTo>
                    <a:pt x="688" y="42"/>
                    <a:pt x="688" y="42"/>
                    <a:pt x="688" y="42"/>
                  </a:cubicBezTo>
                  <a:cubicBezTo>
                    <a:pt x="697" y="34"/>
                    <a:pt x="698" y="19"/>
                    <a:pt x="68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zh-CN" altLang="en-US">
                <a:solidFill>
                  <a:schemeClr val="tx1"/>
                </a:solidFill>
                <a:latin typeface="微软雅黑" panose="020B0503020204020204" charset="-122"/>
                <a:ea typeface="微软雅黑" panose="020B0503020204020204" charset="-122"/>
              </a:endParaRPr>
            </a:p>
          </p:txBody>
        </p:sp>
      </p:grpSp>
      <p:sp>
        <p:nvSpPr>
          <p:cNvPr id="10" name="TextBox 9"/>
          <p:cNvSpPr txBox="1"/>
          <p:nvPr/>
        </p:nvSpPr>
        <p:spPr>
          <a:xfrm>
            <a:off x="5139922" y="2940315"/>
            <a:ext cx="350860" cy="369531"/>
          </a:xfrm>
          <a:prstGeom prst="rect">
            <a:avLst/>
          </a:prstGeom>
          <a:noFill/>
        </p:spPr>
        <p:txBody>
          <a:bodyPr wrap="none" lIns="121897" tIns="60948" rIns="121897" bIns="60948" rtlCol="0">
            <a:spAutoFit/>
          </a:bodyPr>
          <a:lstStyle/>
          <a:p>
            <a:r>
              <a:rPr lang="en-US" altLang="zh-CN" sz="1600" dirty="0">
                <a:solidFill>
                  <a:schemeClr val="tx1"/>
                </a:solidFill>
                <a:latin typeface="微软雅黑" panose="020B0503020204020204" charset="-122"/>
                <a:ea typeface="微软雅黑" panose="020B0503020204020204" charset="-122"/>
              </a:rPr>
              <a:t>1</a:t>
            </a:r>
            <a:endParaRPr lang="en-US" altLang="zh-CN" sz="1600" dirty="0">
              <a:solidFill>
                <a:schemeClr val="tx1"/>
              </a:solidFill>
              <a:latin typeface="微软雅黑" panose="020B0503020204020204" charset="-122"/>
              <a:ea typeface="微软雅黑" panose="020B0503020204020204" charset="-122"/>
            </a:endParaRPr>
          </a:p>
        </p:txBody>
      </p:sp>
      <p:sp>
        <p:nvSpPr>
          <p:cNvPr id="11" name="TextBox 10"/>
          <p:cNvSpPr txBox="1"/>
          <p:nvPr/>
        </p:nvSpPr>
        <p:spPr>
          <a:xfrm>
            <a:off x="6720652" y="2940315"/>
            <a:ext cx="350860" cy="369531"/>
          </a:xfrm>
          <a:prstGeom prst="rect">
            <a:avLst/>
          </a:prstGeom>
          <a:noFill/>
        </p:spPr>
        <p:txBody>
          <a:bodyPr wrap="none" lIns="121897" tIns="60948" rIns="121897" bIns="60948" rtlCol="0">
            <a:spAutoFit/>
          </a:bodyPr>
          <a:lstStyle/>
          <a:p>
            <a:r>
              <a:rPr lang="en-US" altLang="zh-CN" sz="1600" dirty="0">
                <a:solidFill>
                  <a:schemeClr val="tx1"/>
                </a:solidFill>
                <a:latin typeface="微软雅黑" panose="020B0503020204020204" charset="-122"/>
                <a:ea typeface="微软雅黑" panose="020B0503020204020204" charset="-122"/>
              </a:rPr>
              <a:t>3</a:t>
            </a:r>
            <a:endParaRPr lang="en-US" altLang="zh-CN" sz="1600" dirty="0">
              <a:solidFill>
                <a:schemeClr val="tx1"/>
              </a:solidFill>
              <a:latin typeface="微软雅黑" panose="020B0503020204020204" charset="-122"/>
              <a:ea typeface="微软雅黑" panose="020B0503020204020204" charset="-122"/>
            </a:endParaRPr>
          </a:p>
        </p:txBody>
      </p:sp>
      <p:sp>
        <p:nvSpPr>
          <p:cNvPr id="12" name="TextBox 11"/>
          <p:cNvSpPr txBox="1"/>
          <p:nvPr/>
        </p:nvSpPr>
        <p:spPr>
          <a:xfrm>
            <a:off x="5139922" y="4407957"/>
            <a:ext cx="350860" cy="369531"/>
          </a:xfrm>
          <a:prstGeom prst="rect">
            <a:avLst/>
          </a:prstGeom>
          <a:noFill/>
        </p:spPr>
        <p:txBody>
          <a:bodyPr wrap="none" lIns="121897" tIns="60948" rIns="121897" bIns="60948" rtlCol="0">
            <a:spAutoFit/>
          </a:bodyPr>
          <a:lstStyle/>
          <a:p>
            <a:r>
              <a:rPr lang="en-US" altLang="zh-CN" sz="1600" dirty="0">
                <a:solidFill>
                  <a:schemeClr val="tx1"/>
                </a:solidFill>
                <a:latin typeface="微软雅黑" panose="020B0503020204020204" charset="-122"/>
                <a:ea typeface="微软雅黑" panose="020B0503020204020204" charset="-122"/>
              </a:rPr>
              <a:t>2</a:t>
            </a:r>
            <a:endParaRPr lang="en-US" altLang="zh-CN" sz="1600" dirty="0">
              <a:solidFill>
                <a:schemeClr val="tx1"/>
              </a:solidFill>
              <a:latin typeface="微软雅黑" panose="020B0503020204020204" charset="-122"/>
              <a:ea typeface="微软雅黑" panose="020B0503020204020204" charset="-122"/>
            </a:endParaRPr>
          </a:p>
        </p:txBody>
      </p:sp>
      <p:sp>
        <p:nvSpPr>
          <p:cNvPr id="13" name="TextBox 12"/>
          <p:cNvSpPr txBox="1"/>
          <p:nvPr/>
        </p:nvSpPr>
        <p:spPr>
          <a:xfrm>
            <a:off x="6720652" y="4407957"/>
            <a:ext cx="350860" cy="369531"/>
          </a:xfrm>
          <a:prstGeom prst="rect">
            <a:avLst/>
          </a:prstGeom>
          <a:noFill/>
        </p:spPr>
        <p:txBody>
          <a:bodyPr wrap="none" lIns="121897" tIns="60948" rIns="121897" bIns="60948" rtlCol="0">
            <a:spAutoFit/>
          </a:bodyPr>
          <a:lstStyle/>
          <a:p>
            <a:r>
              <a:rPr lang="en-US" altLang="zh-CN" sz="1600" dirty="0">
                <a:solidFill>
                  <a:schemeClr val="tx1"/>
                </a:solidFill>
                <a:latin typeface="微软雅黑" panose="020B0503020204020204" charset="-122"/>
                <a:ea typeface="微软雅黑" panose="020B0503020204020204" charset="-122"/>
              </a:rPr>
              <a:t>4</a:t>
            </a:r>
            <a:endParaRPr lang="en-US" altLang="zh-CN" sz="1600" dirty="0">
              <a:solidFill>
                <a:schemeClr val="tx1"/>
              </a:solidFill>
              <a:latin typeface="微软雅黑" panose="020B0503020204020204" charset="-122"/>
              <a:ea typeface="微软雅黑" panose="020B0503020204020204" charset="-122"/>
            </a:endParaRPr>
          </a:p>
        </p:txBody>
      </p:sp>
      <p:sp>
        <p:nvSpPr>
          <p:cNvPr id="14" name="Rectangle 24"/>
          <p:cNvSpPr>
            <a:spLocks noChangeArrowheads="1"/>
          </p:cNvSpPr>
          <p:nvPr/>
        </p:nvSpPr>
        <p:spPr bwMode="auto">
          <a:xfrm>
            <a:off x="1117945" y="2680615"/>
            <a:ext cx="3197690" cy="75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400"/>
              </a:spcBef>
            </a:pPr>
            <a:r>
              <a:rPr lang="zh-CN" altLang="en-US" sz="1600" b="1" dirty="0">
                <a:solidFill>
                  <a:schemeClr val="tx1"/>
                </a:solidFill>
                <a:latin typeface="微软雅黑" panose="020B0503020204020204" charset="-122"/>
                <a:ea typeface="微软雅黑" panose="020B0503020204020204" charset="-122"/>
              </a:rPr>
              <a:t>单击填加标题</a:t>
            </a:r>
            <a:endParaRPr lang="zh-CN" altLang="en-US" sz="1600" b="1" dirty="0">
              <a:solidFill>
                <a:schemeClr val="tx1"/>
              </a:solidFill>
              <a:latin typeface="微软雅黑" panose="020B0503020204020204" charset="-122"/>
              <a:ea typeface="微软雅黑" panose="020B0503020204020204" charset="-122"/>
            </a:endParaRPr>
          </a:p>
          <a:p>
            <a:pPr algn="r" defTabSz="1219200">
              <a:lnSpc>
                <a:spcPct val="120000"/>
              </a:lnSpc>
              <a:spcBef>
                <a:spcPts val="400"/>
              </a:spcBef>
              <a:defRPr/>
            </a:pPr>
            <a:r>
              <a:rPr lang="en-US" sz="1100" dirty="0">
                <a:latin typeface="微软雅黑" panose="020B0503020204020204" charset="-122"/>
                <a:ea typeface="微软雅黑" panose="020B0503020204020204" charset="-122"/>
                <a:cs typeface="+mn-ea"/>
                <a:sym typeface="+mn-lt"/>
              </a:rPr>
              <a:t>Bed sincerity yet therefore forfeited his certainty questions</a:t>
            </a:r>
            <a:endParaRPr lang="zh-CN" altLang="en-US" sz="1100" dirty="0">
              <a:solidFill>
                <a:schemeClr val="tx1"/>
              </a:solidFill>
              <a:latin typeface="微软雅黑" panose="020B0503020204020204" charset="-122"/>
              <a:ea typeface="微软雅黑" panose="020B0503020204020204" charset="-122"/>
            </a:endParaRPr>
          </a:p>
        </p:txBody>
      </p:sp>
      <p:sp>
        <p:nvSpPr>
          <p:cNvPr id="15" name="Rectangle 24"/>
          <p:cNvSpPr>
            <a:spLocks noChangeArrowheads="1"/>
          </p:cNvSpPr>
          <p:nvPr/>
        </p:nvSpPr>
        <p:spPr bwMode="auto">
          <a:xfrm>
            <a:off x="1117945" y="4148259"/>
            <a:ext cx="3197690" cy="75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400"/>
              </a:spcBef>
            </a:pPr>
            <a:r>
              <a:rPr lang="zh-CN" altLang="en-US" sz="1600" b="1" dirty="0">
                <a:solidFill>
                  <a:schemeClr val="tx1"/>
                </a:solidFill>
                <a:latin typeface="微软雅黑" panose="020B0503020204020204" charset="-122"/>
                <a:ea typeface="微软雅黑" panose="020B0503020204020204" charset="-122"/>
              </a:rPr>
              <a:t>单击填加标题</a:t>
            </a:r>
            <a:endParaRPr lang="zh-CN" altLang="en-US" sz="1600" b="1" dirty="0">
              <a:solidFill>
                <a:schemeClr val="tx1"/>
              </a:solidFill>
              <a:latin typeface="微软雅黑" panose="020B0503020204020204" charset="-122"/>
              <a:ea typeface="微软雅黑" panose="020B0503020204020204" charset="-122"/>
            </a:endParaRPr>
          </a:p>
          <a:p>
            <a:pPr algn="r" defTabSz="1219200">
              <a:lnSpc>
                <a:spcPct val="120000"/>
              </a:lnSpc>
              <a:spcBef>
                <a:spcPts val="400"/>
              </a:spcBef>
              <a:defRPr/>
            </a:pPr>
            <a:r>
              <a:rPr lang="en-US" sz="1100" dirty="0">
                <a:latin typeface="微软雅黑" panose="020B0503020204020204" charset="-122"/>
                <a:ea typeface="微软雅黑" panose="020B0503020204020204" charset="-122"/>
                <a:cs typeface="+mn-ea"/>
                <a:sym typeface="+mn-lt"/>
              </a:rPr>
              <a:t>Bed sincerity yet therefore forfeited his certainty questions</a:t>
            </a:r>
            <a:endParaRPr lang="zh-CN" altLang="en-US" sz="1100" dirty="0">
              <a:solidFill>
                <a:schemeClr val="tx1"/>
              </a:solidFill>
              <a:latin typeface="微软雅黑" panose="020B0503020204020204" charset="-122"/>
              <a:ea typeface="微软雅黑" panose="020B0503020204020204" charset="-122"/>
            </a:endParaRPr>
          </a:p>
        </p:txBody>
      </p:sp>
      <p:sp>
        <p:nvSpPr>
          <p:cNvPr id="16" name="Rectangle 24"/>
          <p:cNvSpPr>
            <a:spLocks noChangeArrowheads="1"/>
          </p:cNvSpPr>
          <p:nvPr/>
        </p:nvSpPr>
        <p:spPr bwMode="auto">
          <a:xfrm>
            <a:off x="7892429" y="2680615"/>
            <a:ext cx="3197690" cy="75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400"/>
              </a:spcBef>
            </a:pPr>
            <a:r>
              <a:rPr lang="zh-CN" altLang="en-US" sz="1600" b="1" dirty="0">
                <a:solidFill>
                  <a:schemeClr val="tx1"/>
                </a:solidFill>
                <a:latin typeface="微软雅黑" panose="020B0503020204020204" charset="-122"/>
                <a:ea typeface="微软雅黑" panose="020B0503020204020204" charset="-122"/>
              </a:rPr>
              <a:t>单击填加标题</a:t>
            </a:r>
            <a:endParaRPr lang="zh-CN" altLang="en-US" sz="1600" b="1" dirty="0">
              <a:solidFill>
                <a:schemeClr val="tx1"/>
              </a:solidFill>
              <a:latin typeface="微软雅黑" panose="020B0503020204020204" charset="-122"/>
              <a:ea typeface="微软雅黑" panose="020B0503020204020204" charset="-122"/>
            </a:endParaRPr>
          </a:p>
          <a:p>
            <a:pPr defTabSz="1219200">
              <a:lnSpc>
                <a:spcPct val="120000"/>
              </a:lnSpc>
              <a:spcBef>
                <a:spcPts val="400"/>
              </a:spcBef>
              <a:defRPr/>
            </a:pPr>
            <a:r>
              <a:rPr lang="en-US" sz="1100" dirty="0">
                <a:latin typeface="微软雅黑" panose="020B0503020204020204" charset="-122"/>
                <a:ea typeface="微软雅黑" panose="020B0503020204020204" charset="-122"/>
                <a:cs typeface="+mn-ea"/>
                <a:sym typeface="+mn-lt"/>
              </a:rPr>
              <a:t>Bed sincerity yet therefore forfeited his certainty questions</a:t>
            </a:r>
            <a:endParaRPr lang="zh-CN" altLang="en-US" sz="1100" dirty="0">
              <a:solidFill>
                <a:schemeClr val="tx1"/>
              </a:solidFill>
              <a:latin typeface="微软雅黑" panose="020B0503020204020204" charset="-122"/>
              <a:ea typeface="微软雅黑" panose="020B0503020204020204" charset="-122"/>
            </a:endParaRPr>
          </a:p>
        </p:txBody>
      </p:sp>
      <p:sp>
        <p:nvSpPr>
          <p:cNvPr id="17" name="Rectangle 24"/>
          <p:cNvSpPr>
            <a:spLocks noChangeArrowheads="1"/>
          </p:cNvSpPr>
          <p:nvPr/>
        </p:nvSpPr>
        <p:spPr bwMode="auto">
          <a:xfrm>
            <a:off x="7892429" y="4148259"/>
            <a:ext cx="3197690" cy="75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400"/>
              </a:spcBef>
            </a:pPr>
            <a:r>
              <a:rPr lang="zh-CN" altLang="en-US" sz="1600" b="1" dirty="0">
                <a:solidFill>
                  <a:schemeClr val="tx1"/>
                </a:solidFill>
                <a:latin typeface="微软雅黑" panose="020B0503020204020204" charset="-122"/>
                <a:ea typeface="微软雅黑" panose="020B0503020204020204" charset="-122"/>
              </a:rPr>
              <a:t>单击填加标题</a:t>
            </a:r>
            <a:endParaRPr lang="zh-CN" altLang="en-US" sz="1600" b="1" dirty="0">
              <a:solidFill>
                <a:schemeClr val="tx1"/>
              </a:solidFill>
              <a:latin typeface="微软雅黑" panose="020B0503020204020204" charset="-122"/>
              <a:ea typeface="微软雅黑" panose="020B0503020204020204" charset="-122"/>
            </a:endParaRPr>
          </a:p>
          <a:p>
            <a:pPr defTabSz="1219200">
              <a:lnSpc>
                <a:spcPct val="120000"/>
              </a:lnSpc>
              <a:spcBef>
                <a:spcPts val="400"/>
              </a:spcBef>
              <a:defRPr/>
            </a:pPr>
            <a:r>
              <a:rPr lang="en-US" sz="1100" dirty="0">
                <a:latin typeface="微软雅黑" panose="020B0503020204020204" charset="-122"/>
                <a:ea typeface="微软雅黑" panose="020B0503020204020204" charset="-122"/>
                <a:cs typeface="+mn-ea"/>
                <a:sym typeface="+mn-lt"/>
              </a:rPr>
              <a:t>Bed sincerity yet therefore forfeited his certainty questions</a:t>
            </a:r>
            <a:endParaRPr lang="zh-CN" altLang="en-US" sz="1100" dirty="0">
              <a:solidFill>
                <a:schemeClr val="tx1"/>
              </a:solidFill>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randomBar dir="vert"/>
      </p:transition>
    </mc:Choice>
    <mc:Fallback>
      <p:transition spd="slow" advClick="0" advTm="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7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anim calcmode="lin" valueType="num">
                                      <p:cBhvr>
                                        <p:cTn id="8" dur="500" fill="hold"/>
                                        <p:tgtEl>
                                          <p:spTgt spid="7"/>
                                        </p:tgtEl>
                                        <p:attrNameLst>
                                          <p:attrName>ppt_x</p:attrName>
                                        </p:attrNameLst>
                                      </p:cBhvr>
                                      <p:tavLst>
                                        <p:tav tm="0">
                                          <p:val>
                                            <p:strVal val="#ppt_x"/>
                                          </p:val>
                                        </p:tav>
                                        <p:tav tm="100000">
                                          <p:val>
                                            <p:strVal val="#ppt_x"/>
                                          </p:val>
                                        </p:tav>
                                      </p:tavLst>
                                    </p:anim>
                                    <p:anim calcmode="lin" valueType="num">
                                      <p:cBhvr>
                                        <p:cTn id="9" dur="500" fill="hold"/>
                                        <p:tgtEl>
                                          <p:spTgt spid="7"/>
                                        </p:tgtEl>
                                        <p:attrNameLst>
                                          <p:attrName>ppt_y</p:attrName>
                                        </p:attrNameLst>
                                      </p:cBhvr>
                                      <p:tavLst>
                                        <p:tav tm="0">
                                          <p:val>
                                            <p:strVal val="#ppt_y+.1"/>
                                          </p:val>
                                        </p:tav>
                                        <p:tav tm="100000">
                                          <p:val>
                                            <p:strVal val="#ppt_y"/>
                                          </p:val>
                                        </p:tav>
                                      </p:tavLst>
                                    </p:anim>
                                  </p:childTnLst>
                                </p:cTn>
                              </p:par>
                              <p:par>
                                <p:cTn id="10" presetID="53" presetClass="entr" presetSubtype="528" fill="hold" grpId="0" nodeType="withEffect">
                                  <p:stCondLst>
                                    <p:cond delay="12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anim calcmode="lin" valueType="num">
                                      <p:cBhvr>
                                        <p:cTn id="15" dur="500" fill="hold"/>
                                        <p:tgtEl>
                                          <p:spTgt spid="6"/>
                                        </p:tgtEl>
                                        <p:attrNameLst>
                                          <p:attrName>ppt_x</p:attrName>
                                        </p:attrNameLst>
                                      </p:cBhvr>
                                      <p:tavLst>
                                        <p:tav tm="0">
                                          <p:val>
                                            <p:fltVal val="0.5"/>
                                          </p:val>
                                        </p:tav>
                                        <p:tav tm="100000">
                                          <p:val>
                                            <p:strVal val="#ppt_x"/>
                                          </p:val>
                                        </p:tav>
                                      </p:tavLst>
                                    </p:anim>
                                    <p:anim calcmode="lin" valueType="num">
                                      <p:cBhvr>
                                        <p:cTn id="16" dur="500" fill="hold"/>
                                        <p:tgtEl>
                                          <p:spTgt spid="6"/>
                                        </p:tgtEl>
                                        <p:attrNameLst>
                                          <p:attrName>ppt_y</p:attrName>
                                        </p:attrNameLst>
                                      </p:cBhvr>
                                      <p:tavLst>
                                        <p:tav tm="0">
                                          <p:val>
                                            <p:fltVal val="0.5"/>
                                          </p:val>
                                        </p:tav>
                                        <p:tav tm="100000">
                                          <p:val>
                                            <p:strVal val="#ppt_y"/>
                                          </p:val>
                                        </p:tav>
                                      </p:tavLst>
                                    </p:anim>
                                  </p:childTnLst>
                                </p:cTn>
                              </p:par>
                              <p:par>
                                <p:cTn id="17" presetID="53" presetClass="entr" presetSubtype="16" fill="hold" grpId="0" nodeType="withEffect">
                                  <p:stCondLst>
                                    <p:cond delay="15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par>
                                <p:cTn id="22" presetID="2" presetClass="entr" presetSubtype="8" fill="hold" grpId="0" nodeType="withEffect">
                                  <p:stCondLst>
                                    <p:cond delay="200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500" fill="hold"/>
                                        <p:tgtEl>
                                          <p:spTgt spid="14"/>
                                        </p:tgtEl>
                                        <p:attrNameLst>
                                          <p:attrName>ppt_x</p:attrName>
                                        </p:attrNameLst>
                                      </p:cBhvr>
                                      <p:tavLst>
                                        <p:tav tm="0">
                                          <p:val>
                                            <p:strVal val="0-#ppt_w/2"/>
                                          </p:val>
                                        </p:tav>
                                        <p:tav tm="100000">
                                          <p:val>
                                            <p:strVal val="#ppt_x"/>
                                          </p:val>
                                        </p:tav>
                                      </p:tavLst>
                                    </p:anim>
                                    <p:anim calcmode="lin" valueType="num">
                                      <p:cBhvr additive="base">
                                        <p:cTn id="25" dur="500" fill="hold"/>
                                        <p:tgtEl>
                                          <p:spTgt spid="14"/>
                                        </p:tgtEl>
                                        <p:attrNameLst>
                                          <p:attrName>ppt_y</p:attrName>
                                        </p:attrNameLst>
                                      </p:cBhvr>
                                      <p:tavLst>
                                        <p:tav tm="0">
                                          <p:val>
                                            <p:strVal val="#ppt_y"/>
                                          </p:val>
                                        </p:tav>
                                        <p:tav tm="100000">
                                          <p:val>
                                            <p:strVal val="#ppt_y"/>
                                          </p:val>
                                        </p:tav>
                                      </p:tavLst>
                                    </p:anim>
                                  </p:childTnLst>
                                </p:cTn>
                              </p:par>
                              <p:par>
                                <p:cTn id="26" presetID="53" presetClass="entr" presetSubtype="528" fill="hold" grpId="0" nodeType="withEffect">
                                  <p:stCondLst>
                                    <p:cond delay="200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anim calcmode="lin" valueType="num">
                                      <p:cBhvr>
                                        <p:cTn id="31" dur="500" fill="hold"/>
                                        <p:tgtEl>
                                          <p:spTgt spid="5"/>
                                        </p:tgtEl>
                                        <p:attrNameLst>
                                          <p:attrName>ppt_x</p:attrName>
                                        </p:attrNameLst>
                                      </p:cBhvr>
                                      <p:tavLst>
                                        <p:tav tm="0">
                                          <p:val>
                                            <p:fltVal val="0.5"/>
                                          </p:val>
                                        </p:tav>
                                        <p:tav tm="100000">
                                          <p:val>
                                            <p:strVal val="#ppt_x"/>
                                          </p:val>
                                        </p:tav>
                                      </p:tavLst>
                                    </p:anim>
                                    <p:anim calcmode="lin" valueType="num">
                                      <p:cBhvr>
                                        <p:cTn id="32" dur="500" fill="hold"/>
                                        <p:tgtEl>
                                          <p:spTgt spid="5"/>
                                        </p:tgtEl>
                                        <p:attrNameLst>
                                          <p:attrName>ppt_y</p:attrName>
                                        </p:attrNameLst>
                                      </p:cBhvr>
                                      <p:tavLst>
                                        <p:tav tm="0">
                                          <p:val>
                                            <p:fltVal val="0.5"/>
                                          </p:val>
                                        </p:tav>
                                        <p:tav tm="100000">
                                          <p:val>
                                            <p:strVal val="#ppt_y"/>
                                          </p:val>
                                        </p:tav>
                                      </p:tavLst>
                                    </p:anim>
                                  </p:childTnLst>
                                </p:cTn>
                              </p:par>
                              <p:par>
                                <p:cTn id="33" presetID="53" presetClass="entr" presetSubtype="16" fill="hold" grpId="0" nodeType="withEffect">
                                  <p:stCondLst>
                                    <p:cond delay="230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par>
                                <p:cTn id="38" presetID="2" presetClass="entr" presetSubtype="8" fill="hold" grpId="0" nodeType="withEffect">
                                  <p:stCondLst>
                                    <p:cond delay="280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0-#ppt_w/2"/>
                                          </p:val>
                                        </p:tav>
                                        <p:tav tm="100000">
                                          <p:val>
                                            <p:strVal val="#ppt_x"/>
                                          </p:val>
                                        </p:tav>
                                      </p:tavLst>
                                    </p:anim>
                                    <p:anim calcmode="lin" valueType="num">
                                      <p:cBhvr additive="base">
                                        <p:cTn id="41" dur="500" fill="hold"/>
                                        <p:tgtEl>
                                          <p:spTgt spid="15"/>
                                        </p:tgtEl>
                                        <p:attrNameLst>
                                          <p:attrName>ppt_y</p:attrName>
                                        </p:attrNameLst>
                                      </p:cBhvr>
                                      <p:tavLst>
                                        <p:tav tm="0">
                                          <p:val>
                                            <p:strVal val="#ppt_y"/>
                                          </p:val>
                                        </p:tav>
                                        <p:tav tm="100000">
                                          <p:val>
                                            <p:strVal val="#ppt_y"/>
                                          </p:val>
                                        </p:tav>
                                      </p:tavLst>
                                    </p:anim>
                                  </p:childTnLst>
                                </p:cTn>
                              </p:par>
                              <p:par>
                                <p:cTn id="42" presetID="53" presetClass="entr" presetSubtype="528" fill="hold" grpId="0" nodeType="withEffect">
                                  <p:stCondLst>
                                    <p:cond delay="2800"/>
                                  </p:stCondLst>
                                  <p:childTnLst>
                                    <p:set>
                                      <p:cBhvr>
                                        <p:cTn id="43" dur="1" fill="hold">
                                          <p:stCondLst>
                                            <p:cond delay="0"/>
                                          </p:stCondLst>
                                        </p:cTn>
                                        <p:tgtEl>
                                          <p:spTgt spid="3"/>
                                        </p:tgtEl>
                                        <p:attrNameLst>
                                          <p:attrName>style.visibility</p:attrName>
                                        </p:attrNameLst>
                                      </p:cBhvr>
                                      <p:to>
                                        <p:strVal val="visible"/>
                                      </p:to>
                                    </p:set>
                                    <p:anim calcmode="lin" valueType="num">
                                      <p:cBhvr>
                                        <p:cTn id="44" dur="500" fill="hold"/>
                                        <p:tgtEl>
                                          <p:spTgt spid="3"/>
                                        </p:tgtEl>
                                        <p:attrNameLst>
                                          <p:attrName>ppt_w</p:attrName>
                                        </p:attrNameLst>
                                      </p:cBhvr>
                                      <p:tavLst>
                                        <p:tav tm="0">
                                          <p:val>
                                            <p:fltVal val="0"/>
                                          </p:val>
                                        </p:tav>
                                        <p:tav tm="100000">
                                          <p:val>
                                            <p:strVal val="#ppt_w"/>
                                          </p:val>
                                        </p:tav>
                                      </p:tavLst>
                                    </p:anim>
                                    <p:anim calcmode="lin" valueType="num">
                                      <p:cBhvr>
                                        <p:cTn id="45" dur="500" fill="hold"/>
                                        <p:tgtEl>
                                          <p:spTgt spid="3"/>
                                        </p:tgtEl>
                                        <p:attrNameLst>
                                          <p:attrName>ppt_h</p:attrName>
                                        </p:attrNameLst>
                                      </p:cBhvr>
                                      <p:tavLst>
                                        <p:tav tm="0">
                                          <p:val>
                                            <p:fltVal val="0"/>
                                          </p:val>
                                        </p:tav>
                                        <p:tav tm="100000">
                                          <p:val>
                                            <p:strVal val="#ppt_h"/>
                                          </p:val>
                                        </p:tav>
                                      </p:tavLst>
                                    </p:anim>
                                    <p:animEffect transition="in" filter="fade">
                                      <p:cBhvr>
                                        <p:cTn id="46" dur="500"/>
                                        <p:tgtEl>
                                          <p:spTgt spid="3"/>
                                        </p:tgtEl>
                                      </p:cBhvr>
                                    </p:animEffect>
                                    <p:anim calcmode="lin" valueType="num">
                                      <p:cBhvr>
                                        <p:cTn id="47" dur="500" fill="hold"/>
                                        <p:tgtEl>
                                          <p:spTgt spid="3"/>
                                        </p:tgtEl>
                                        <p:attrNameLst>
                                          <p:attrName>ppt_x</p:attrName>
                                        </p:attrNameLst>
                                      </p:cBhvr>
                                      <p:tavLst>
                                        <p:tav tm="0">
                                          <p:val>
                                            <p:fltVal val="0.5"/>
                                          </p:val>
                                        </p:tav>
                                        <p:tav tm="100000">
                                          <p:val>
                                            <p:strVal val="#ppt_x"/>
                                          </p:val>
                                        </p:tav>
                                      </p:tavLst>
                                    </p:anim>
                                    <p:anim calcmode="lin" valueType="num">
                                      <p:cBhvr>
                                        <p:cTn id="48" dur="500" fill="hold"/>
                                        <p:tgtEl>
                                          <p:spTgt spid="3"/>
                                        </p:tgtEl>
                                        <p:attrNameLst>
                                          <p:attrName>ppt_y</p:attrName>
                                        </p:attrNameLst>
                                      </p:cBhvr>
                                      <p:tavLst>
                                        <p:tav tm="0">
                                          <p:val>
                                            <p:fltVal val="0.5"/>
                                          </p:val>
                                        </p:tav>
                                        <p:tav tm="100000">
                                          <p:val>
                                            <p:strVal val="#ppt_y"/>
                                          </p:val>
                                        </p:tav>
                                      </p:tavLst>
                                    </p:anim>
                                  </p:childTnLst>
                                </p:cTn>
                              </p:par>
                              <p:par>
                                <p:cTn id="49" presetID="53" presetClass="entr" presetSubtype="16" fill="hold" grpId="0" nodeType="withEffect">
                                  <p:stCondLst>
                                    <p:cond delay="310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ppt_w</p:attrName>
                                        </p:attrNameLst>
                                      </p:cBhvr>
                                      <p:tavLst>
                                        <p:tav tm="0">
                                          <p:val>
                                            <p:fltVal val="0"/>
                                          </p:val>
                                        </p:tav>
                                        <p:tav tm="100000">
                                          <p:val>
                                            <p:strVal val="#ppt_w"/>
                                          </p:val>
                                        </p:tav>
                                      </p:tavLst>
                                    </p:anim>
                                    <p:anim calcmode="lin" valueType="num">
                                      <p:cBhvr>
                                        <p:cTn id="52" dur="500" fill="hold"/>
                                        <p:tgtEl>
                                          <p:spTgt spid="11"/>
                                        </p:tgtEl>
                                        <p:attrNameLst>
                                          <p:attrName>ppt_h</p:attrName>
                                        </p:attrNameLst>
                                      </p:cBhvr>
                                      <p:tavLst>
                                        <p:tav tm="0">
                                          <p:val>
                                            <p:fltVal val="0"/>
                                          </p:val>
                                        </p:tav>
                                        <p:tav tm="100000">
                                          <p:val>
                                            <p:strVal val="#ppt_h"/>
                                          </p:val>
                                        </p:tav>
                                      </p:tavLst>
                                    </p:anim>
                                    <p:animEffect transition="in" filter="fade">
                                      <p:cBhvr>
                                        <p:cTn id="53" dur="500"/>
                                        <p:tgtEl>
                                          <p:spTgt spid="11"/>
                                        </p:tgtEl>
                                      </p:cBhvr>
                                    </p:animEffect>
                                  </p:childTnLst>
                                </p:cTn>
                              </p:par>
                              <p:par>
                                <p:cTn id="54" presetID="2" presetClass="entr" presetSubtype="2" fill="hold" grpId="0" nodeType="withEffect">
                                  <p:stCondLst>
                                    <p:cond delay="3600"/>
                                  </p:stCondLst>
                                  <p:childTnLst>
                                    <p:set>
                                      <p:cBhvr>
                                        <p:cTn id="55" dur="1" fill="hold">
                                          <p:stCondLst>
                                            <p:cond delay="0"/>
                                          </p:stCondLst>
                                        </p:cTn>
                                        <p:tgtEl>
                                          <p:spTgt spid="16"/>
                                        </p:tgtEl>
                                        <p:attrNameLst>
                                          <p:attrName>style.visibility</p:attrName>
                                        </p:attrNameLst>
                                      </p:cBhvr>
                                      <p:to>
                                        <p:strVal val="visible"/>
                                      </p:to>
                                    </p:set>
                                    <p:anim calcmode="lin" valueType="num">
                                      <p:cBhvr additive="base">
                                        <p:cTn id="56" dur="500" fill="hold"/>
                                        <p:tgtEl>
                                          <p:spTgt spid="16"/>
                                        </p:tgtEl>
                                        <p:attrNameLst>
                                          <p:attrName>ppt_x</p:attrName>
                                        </p:attrNameLst>
                                      </p:cBhvr>
                                      <p:tavLst>
                                        <p:tav tm="0">
                                          <p:val>
                                            <p:strVal val="1+#ppt_w/2"/>
                                          </p:val>
                                        </p:tav>
                                        <p:tav tm="100000">
                                          <p:val>
                                            <p:strVal val="#ppt_x"/>
                                          </p:val>
                                        </p:tav>
                                      </p:tavLst>
                                    </p:anim>
                                    <p:anim calcmode="lin" valueType="num">
                                      <p:cBhvr additive="base">
                                        <p:cTn id="57" dur="500" fill="hold"/>
                                        <p:tgtEl>
                                          <p:spTgt spid="16"/>
                                        </p:tgtEl>
                                        <p:attrNameLst>
                                          <p:attrName>ppt_y</p:attrName>
                                        </p:attrNameLst>
                                      </p:cBhvr>
                                      <p:tavLst>
                                        <p:tav tm="0">
                                          <p:val>
                                            <p:strVal val="#ppt_y"/>
                                          </p:val>
                                        </p:tav>
                                        <p:tav tm="100000">
                                          <p:val>
                                            <p:strVal val="#ppt_y"/>
                                          </p:val>
                                        </p:tav>
                                      </p:tavLst>
                                    </p:anim>
                                  </p:childTnLst>
                                </p:cTn>
                              </p:par>
                              <p:par>
                                <p:cTn id="58" presetID="53" presetClass="entr" presetSubtype="528" fill="hold" grpId="0" nodeType="withEffect">
                                  <p:stCondLst>
                                    <p:cond delay="3600"/>
                                  </p:stCondLst>
                                  <p:childTnLst>
                                    <p:set>
                                      <p:cBhvr>
                                        <p:cTn id="59" dur="1" fill="hold">
                                          <p:stCondLst>
                                            <p:cond delay="0"/>
                                          </p:stCondLst>
                                        </p:cTn>
                                        <p:tgtEl>
                                          <p:spTgt spid="4"/>
                                        </p:tgtEl>
                                        <p:attrNameLst>
                                          <p:attrName>style.visibility</p:attrName>
                                        </p:attrNameLst>
                                      </p:cBhvr>
                                      <p:to>
                                        <p:strVal val="visible"/>
                                      </p:to>
                                    </p:set>
                                    <p:anim calcmode="lin" valueType="num">
                                      <p:cBhvr>
                                        <p:cTn id="60" dur="500" fill="hold"/>
                                        <p:tgtEl>
                                          <p:spTgt spid="4"/>
                                        </p:tgtEl>
                                        <p:attrNameLst>
                                          <p:attrName>ppt_w</p:attrName>
                                        </p:attrNameLst>
                                      </p:cBhvr>
                                      <p:tavLst>
                                        <p:tav tm="0">
                                          <p:val>
                                            <p:fltVal val="0"/>
                                          </p:val>
                                        </p:tav>
                                        <p:tav tm="100000">
                                          <p:val>
                                            <p:strVal val="#ppt_w"/>
                                          </p:val>
                                        </p:tav>
                                      </p:tavLst>
                                    </p:anim>
                                    <p:anim calcmode="lin" valueType="num">
                                      <p:cBhvr>
                                        <p:cTn id="61" dur="500" fill="hold"/>
                                        <p:tgtEl>
                                          <p:spTgt spid="4"/>
                                        </p:tgtEl>
                                        <p:attrNameLst>
                                          <p:attrName>ppt_h</p:attrName>
                                        </p:attrNameLst>
                                      </p:cBhvr>
                                      <p:tavLst>
                                        <p:tav tm="0">
                                          <p:val>
                                            <p:fltVal val="0"/>
                                          </p:val>
                                        </p:tav>
                                        <p:tav tm="100000">
                                          <p:val>
                                            <p:strVal val="#ppt_h"/>
                                          </p:val>
                                        </p:tav>
                                      </p:tavLst>
                                    </p:anim>
                                    <p:animEffect transition="in" filter="fade">
                                      <p:cBhvr>
                                        <p:cTn id="62" dur="500"/>
                                        <p:tgtEl>
                                          <p:spTgt spid="4"/>
                                        </p:tgtEl>
                                      </p:cBhvr>
                                    </p:animEffect>
                                    <p:anim calcmode="lin" valueType="num">
                                      <p:cBhvr>
                                        <p:cTn id="63" dur="500" fill="hold"/>
                                        <p:tgtEl>
                                          <p:spTgt spid="4"/>
                                        </p:tgtEl>
                                        <p:attrNameLst>
                                          <p:attrName>ppt_x</p:attrName>
                                        </p:attrNameLst>
                                      </p:cBhvr>
                                      <p:tavLst>
                                        <p:tav tm="0">
                                          <p:val>
                                            <p:fltVal val="0.5"/>
                                          </p:val>
                                        </p:tav>
                                        <p:tav tm="100000">
                                          <p:val>
                                            <p:strVal val="#ppt_x"/>
                                          </p:val>
                                        </p:tav>
                                      </p:tavLst>
                                    </p:anim>
                                    <p:anim calcmode="lin" valueType="num">
                                      <p:cBhvr>
                                        <p:cTn id="64" dur="500" fill="hold"/>
                                        <p:tgtEl>
                                          <p:spTgt spid="4"/>
                                        </p:tgtEl>
                                        <p:attrNameLst>
                                          <p:attrName>ppt_y</p:attrName>
                                        </p:attrNameLst>
                                      </p:cBhvr>
                                      <p:tavLst>
                                        <p:tav tm="0">
                                          <p:val>
                                            <p:fltVal val="0.5"/>
                                          </p:val>
                                        </p:tav>
                                        <p:tav tm="100000">
                                          <p:val>
                                            <p:strVal val="#ppt_y"/>
                                          </p:val>
                                        </p:tav>
                                      </p:tavLst>
                                    </p:anim>
                                  </p:childTnLst>
                                </p:cTn>
                              </p:par>
                              <p:par>
                                <p:cTn id="65" presetID="53" presetClass="entr" presetSubtype="16" fill="hold" grpId="0" nodeType="withEffect">
                                  <p:stCondLst>
                                    <p:cond delay="3900"/>
                                  </p:stCondLst>
                                  <p:childTnLst>
                                    <p:set>
                                      <p:cBhvr>
                                        <p:cTn id="66" dur="1" fill="hold">
                                          <p:stCondLst>
                                            <p:cond delay="0"/>
                                          </p:stCondLst>
                                        </p:cTn>
                                        <p:tgtEl>
                                          <p:spTgt spid="13"/>
                                        </p:tgtEl>
                                        <p:attrNameLst>
                                          <p:attrName>style.visibility</p:attrName>
                                        </p:attrNameLst>
                                      </p:cBhvr>
                                      <p:to>
                                        <p:strVal val="visible"/>
                                      </p:to>
                                    </p:set>
                                    <p:anim calcmode="lin" valueType="num">
                                      <p:cBhvr>
                                        <p:cTn id="67" dur="500" fill="hold"/>
                                        <p:tgtEl>
                                          <p:spTgt spid="13"/>
                                        </p:tgtEl>
                                        <p:attrNameLst>
                                          <p:attrName>ppt_w</p:attrName>
                                        </p:attrNameLst>
                                      </p:cBhvr>
                                      <p:tavLst>
                                        <p:tav tm="0">
                                          <p:val>
                                            <p:fltVal val="0"/>
                                          </p:val>
                                        </p:tav>
                                        <p:tav tm="100000">
                                          <p:val>
                                            <p:strVal val="#ppt_w"/>
                                          </p:val>
                                        </p:tav>
                                      </p:tavLst>
                                    </p:anim>
                                    <p:anim calcmode="lin" valueType="num">
                                      <p:cBhvr>
                                        <p:cTn id="68" dur="500" fill="hold"/>
                                        <p:tgtEl>
                                          <p:spTgt spid="13"/>
                                        </p:tgtEl>
                                        <p:attrNameLst>
                                          <p:attrName>ppt_h</p:attrName>
                                        </p:attrNameLst>
                                      </p:cBhvr>
                                      <p:tavLst>
                                        <p:tav tm="0">
                                          <p:val>
                                            <p:fltVal val="0"/>
                                          </p:val>
                                        </p:tav>
                                        <p:tav tm="100000">
                                          <p:val>
                                            <p:strVal val="#ppt_h"/>
                                          </p:val>
                                        </p:tav>
                                      </p:tavLst>
                                    </p:anim>
                                    <p:animEffect transition="in" filter="fade">
                                      <p:cBhvr>
                                        <p:cTn id="69" dur="500"/>
                                        <p:tgtEl>
                                          <p:spTgt spid="13"/>
                                        </p:tgtEl>
                                      </p:cBhvr>
                                    </p:animEffect>
                                  </p:childTnLst>
                                </p:cTn>
                              </p:par>
                              <p:par>
                                <p:cTn id="70" presetID="2" presetClass="entr" presetSubtype="2" fill="hold" grpId="0" nodeType="withEffect">
                                  <p:stCondLst>
                                    <p:cond delay="4400"/>
                                  </p:stCondLst>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500" fill="hold"/>
                                        <p:tgtEl>
                                          <p:spTgt spid="17"/>
                                        </p:tgtEl>
                                        <p:attrNameLst>
                                          <p:attrName>ppt_x</p:attrName>
                                        </p:attrNameLst>
                                      </p:cBhvr>
                                      <p:tavLst>
                                        <p:tav tm="0">
                                          <p:val>
                                            <p:strVal val="1+#ppt_w/2"/>
                                          </p:val>
                                        </p:tav>
                                        <p:tav tm="100000">
                                          <p:val>
                                            <p:strVal val="#ppt_x"/>
                                          </p:val>
                                        </p:tav>
                                      </p:tavLst>
                                    </p:anim>
                                    <p:anim calcmode="lin" valueType="num">
                                      <p:cBhvr additive="base">
                                        <p:cTn id="73"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bldLvl="0" animBg="1"/>
      <p:bldP spid="5" grpId="0" bldLvl="0" animBg="1"/>
      <p:bldP spid="6" grpId="0" bldLvl="0" animBg="1"/>
      <p:bldP spid="10" grpId="0"/>
      <p:bldP spid="11" grpId="0"/>
      <p:bldP spid="12" grpId="0"/>
      <p:bldP spid="13" grpId="0"/>
      <p:bldP spid="14" grpId="0"/>
      <p:bldP spid="15" grpId="0"/>
      <p:bldP spid="16" grpId="0"/>
      <p:bldP spid="17"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文本框 1"/>
          <p:cNvSpPr txBox="1"/>
          <p:nvPr/>
        </p:nvSpPr>
        <p:spPr>
          <a:xfrm>
            <a:off x="4761706" y="634899"/>
            <a:ext cx="2902857" cy="523220"/>
          </a:xfrm>
          <a:prstGeom prst="rect">
            <a:avLst/>
          </a:prstGeom>
          <a:noFill/>
        </p:spPr>
        <p:txBody>
          <a:bodyPr wrap="square" rtlCol="0">
            <a:spAutoFit/>
          </a:bodyPr>
          <a:lstStyle/>
          <a:p>
            <a:r>
              <a:rPr lang="zh-CN" altLang="en-US" sz="2800" dirty="0">
                <a:solidFill>
                  <a:schemeClr val="tx1"/>
                </a:solidFill>
                <a:latin typeface="微软雅黑" panose="020B0503020204020204" charset="-122"/>
                <a:ea typeface="微软雅黑" panose="020B0503020204020204" charset="-122"/>
                <a:sym typeface="Arial" panose="020B0604020202020204"/>
              </a:rPr>
              <a:t>请输入标题内容</a:t>
            </a:r>
            <a:endParaRPr lang="zh-CN" altLang="en-US" sz="2800" dirty="0">
              <a:solidFill>
                <a:schemeClr val="tx1"/>
              </a:solidFill>
              <a:latin typeface="微软雅黑" panose="020B0503020204020204" charset="-122"/>
              <a:ea typeface="微软雅黑" panose="020B0503020204020204" charset="-122"/>
              <a:sym typeface="Arial" panose="020B0604020202020204"/>
            </a:endParaRPr>
          </a:p>
        </p:txBody>
      </p:sp>
      <p:sp>
        <p:nvSpPr>
          <p:cNvPr id="3" name="Oval 2"/>
          <p:cNvSpPr>
            <a:spLocks noChangeArrowheads="1"/>
          </p:cNvSpPr>
          <p:nvPr/>
        </p:nvSpPr>
        <p:spPr bwMode="auto">
          <a:xfrm>
            <a:off x="1961900" y="2110462"/>
            <a:ext cx="1707696" cy="1706955"/>
          </a:xfrm>
          <a:prstGeom prst="ellipse">
            <a:avLst/>
          </a:prstGeom>
          <a:solidFill>
            <a:schemeClr val="accent1"/>
          </a:solidFill>
          <a:ln w="9525" cmpd="sng">
            <a:noFill/>
            <a:round/>
          </a:ln>
        </p:spPr>
        <p:txBody>
          <a:bodyPr lIns="121897" tIns="60948" rIns="121897" bIns="60948"/>
          <a:lstStyle/>
          <a:p>
            <a:endParaRPr lang="zh-CN" altLang="en-US"/>
          </a:p>
        </p:txBody>
      </p:sp>
      <p:sp>
        <p:nvSpPr>
          <p:cNvPr id="4" name="Oval 3"/>
          <p:cNvSpPr>
            <a:spLocks noChangeArrowheads="1"/>
          </p:cNvSpPr>
          <p:nvPr/>
        </p:nvSpPr>
        <p:spPr bwMode="auto">
          <a:xfrm>
            <a:off x="3669596" y="2110462"/>
            <a:ext cx="1703466" cy="1706955"/>
          </a:xfrm>
          <a:prstGeom prst="ellipse">
            <a:avLst/>
          </a:prstGeom>
          <a:solidFill>
            <a:schemeClr val="accent2"/>
          </a:solidFill>
          <a:ln w="9525" cmpd="sng">
            <a:noFill/>
            <a:round/>
          </a:ln>
        </p:spPr>
        <p:txBody>
          <a:bodyPr lIns="121897" tIns="60948" rIns="121897" bIns="60948"/>
          <a:lstStyle/>
          <a:p>
            <a:endParaRPr lang="zh-CN" altLang="en-US"/>
          </a:p>
        </p:txBody>
      </p:sp>
      <p:sp>
        <p:nvSpPr>
          <p:cNvPr id="5" name="Oval 4"/>
          <p:cNvSpPr>
            <a:spLocks noChangeArrowheads="1"/>
          </p:cNvSpPr>
          <p:nvPr/>
        </p:nvSpPr>
        <p:spPr bwMode="auto">
          <a:xfrm>
            <a:off x="1966134" y="3813183"/>
            <a:ext cx="1707696" cy="1706955"/>
          </a:xfrm>
          <a:prstGeom prst="ellipse">
            <a:avLst/>
          </a:prstGeom>
          <a:solidFill>
            <a:schemeClr val="accent4"/>
          </a:solidFill>
          <a:ln w="9525" cmpd="sng">
            <a:noFill/>
            <a:round/>
          </a:ln>
        </p:spPr>
        <p:txBody>
          <a:bodyPr lIns="121897" tIns="60948" rIns="121897" bIns="60948"/>
          <a:lstStyle/>
          <a:p>
            <a:endParaRPr lang="zh-CN" altLang="en-US"/>
          </a:p>
        </p:txBody>
      </p:sp>
      <p:sp>
        <p:nvSpPr>
          <p:cNvPr id="6" name="Oval 5"/>
          <p:cNvSpPr>
            <a:spLocks noChangeArrowheads="1"/>
          </p:cNvSpPr>
          <p:nvPr/>
        </p:nvSpPr>
        <p:spPr bwMode="auto">
          <a:xfrm>
            <a:off x="3669596" y="3817417"/>
            <a:ext cx="1703466" cy="1706955"/>
          </a:xfrm>
          <a:prstGeom prst="ellipse">
            <a:avLst/>
          </a:prstGeom>
          <a:solidFill>
            <a:schemeClr val="accent3"/>
          </a:solidFill>
          <a:ln w="9525" cmpd="sng">
            <a:noFill/>
            <a:round/>
          </a:ln>
        </p:spPr>
        <p:txBody>
          <a:bodyPr lIns="121897" tIns="60948" rIns="121897" bIns="60948"/>
          <a:lstStyle/>
          <a:p>
            <a:endParaRPr lang="zh-CN" altLang="en-US"/>
          </a:p>
        </p:txBody>
      </p:sp>
      <p:sp>
        <p:nvSpPr>
          <p:cNvPr id="7" name="Oval 6"/>
          <p:cNvSpPr>
            <a:spLocks noChangeArrowheads="1"/>
          </p:cNvSpPr>
          <p:nvPr/>
        </p:nvSpPr>
        <p:spPr bwMode="auto">
          <a:xfrm>
            <a:off x="2979749" y="3203253"/>
            <a:ext cx="689850" cy="692524"/>
          </a:xfrm>
          <a:prstGeom prst="ellipse">
            <a:avLst/>
          </a:prstGeom>
          <a:solidFill>
            <a:srgbClr val="FFFDEF"/>
          </a:solidFill>
          <a:ln w="9525" cmpd="sng">
            <a:solidFill>
              <a:srgbClr val="CBAB89"/>
            </a:solidFill>
            <a:round/>
          </a:ln>
        </p:spPr>
        <p:txBody>
          <a:bodyPr lIns="121897" tIns="60948" rIns="121897" bIns="60948"/>
          <a:lstStyle/>
          <a:p>
            <a:endParaRPr lang="zh-CN" altLang="en-US"/>
          </a:p>
        </p:txBody>
      </p:sp>
      <p:sp>
        <p:nvSpPr>
          <p:cNvPr id="8" name="Oval 7"/>
          <p:cNvSpPr>
            <a:spLocks noChangeArrowheads="1"/>
          </p:cNvSpPr>
          <p:nvPr/>
        </p:nvSpPr>
        <p:spPr bwMode="auto">
          <a:xfrm>
            <a:off x="3572258" y="3207490"/>
            <a:ext cx="691967" cy="690406"/>
          </a:xfrm>
          <a:prstGeom prst="ellipse">
            <a:avLst/>
          </a:prstGeom>
          <a:solidFill>
            <a:srgbClr val="FFFDEF"/>
          </a:solidFill>
          <a:ln w="9525" cmpd="sng">
            <a:solidFill>
              <a:srgbClr val="CBAB89"/>
            </a:solidFill>
            <a:round/>
          </a:ln>
        </p:spPr>
        <p:txBody>
          <a:bodyPr lIns="121897" tIns="60948" rIns="121897" bIns="60948"/>
          <a:lstStyle/>
          <a:p>
            <a:endParaRPr lang="zh-CN" altLang="en-US"/>
          </a:p>
        </p:txBody>
      </p:sp>
      <p:sp>
        <p:nvSpPr>
          <p:cNvPr id="9" name="Oval 8"/>
          <p:cNvSpPr>
            <a:spLocks noChangeArrowheads="1"/>
          </p:cNvSpPr>
          <p:nvPr/>
        </p:nvSpPr>
        <p:spPr bwMode="auto">
          <a:xfrm>
            <a:off x="2979749" y="3770824"/>
            <a:ext cx="689850" cy="692524"/>
          </a:xfrm>
          <a:prstGeom prst="ellipse">
            <a:avLst/>
          </a:prstGeom>
          <a:solidFill>
            <a:srgbClr val="FFFDEF"/>
          </a:solidFill>
          <a:ln w="9525" cmpd="sng">
            <a:solidFill>
              <a:srgbClr val="CBAB89"/>
            </a:solidFill>
            <a:round/>
          </a:ln>
        </p:spPr>
        <p:txBody>
          <a:bodyPr lIns="121897" tIns="60948" rIns="121897" bIns="60948"/>
          <a:lstStyle/>
          <a:p>
            <a:endParaRPr lang="zh-CN" altLang="en-US"/>
          </a:p>
        </p:txBody>
      </p:sp>
      <p:sp>
        <p:nvSpPr>
          <p:cNvPr id="10" name="Oval 9"/>
          <p:cNvSpPr>
            <a:spLocks noChangeArrowheads="1"/>
          </p:cNvSpPr>
          <p:nvPr/>
        </p:nvSpPr>
        <p:spPr bwMode="auto">
          <a:xfrm>
            <a:off x="3572258" y="3770824"/>
            <a:ext cx="691967" cy="692524"/>
          </a:xfrm>
          <a:prstGeom prst="ellipse">
            <a:avLst/>
          </a:prstGeom>
          <a:solidFill>
            <a:srgbClr val="FFFDEF"/>
          </a:solidFill>
          <a:ln w="9525" cmpd="sng">
            <a:solidFill>
              <a:srgbClr val="CBAB89"/>
            </a:solidFill>
            <a:round/>
          </a:ln>
        </p:spPr>
        <p:txBody>
          <a:bodyPr lIns="121897" tIns="60948" rIns="121897" bIns="60948"/>
          <a:lstStyle/>
          <a:p>
            <a:endParaRPr lang="zh-CN" altLang="en-US"/>
          </a:p>
        </p:txBody>
      </p:sp>
      <p:sp>
        <p:nvSpPr>
          <p:cNvPr id="11" name="Text Box 10"/>
          <p:cNvSpPr txBox="1">
            <a:spLocks noChangeArrowheads="1"/>
          </p:cNvSpPr>
          <p:nvPr/>
        </p:nvSpPr>
        <p:spPr bwMode="auto">
          <a:xfrm>
            <a:off x="3158819" y="3370559"/>
            <a:ext cx="340173" cy="3695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7" tIns="60948" rIns="121897" bIns="60948">
            <a:spAutoFit/>
          </a:bodyPr>
          <a:lstStyle/>
          <a:p>
            <a:pPr algn="ctr"/>
            <a:r>
              <a:rPr lang="zh-CN" altLang="zh-CN" sz="1600" dirty="0">
                <a:solidFill>
                  <a:srgbClr val="A2897B"/>
                </a:solidFill>
              </a:rPr>
              <a:t>S</a:t>
            </a:r>
            <a:endParaRPr lang="zh-CN" altLang="zh-CN" sz="1600" dirty="0">
              <a:solidFill>
                <a:srgbClr val="A2897B"/>
              </a:solidFill>
            </a:endParaRPr>
          </a:p>
        </p:txBody>
      </p:sp>
      <p:sp>
        <p:nvSpPr>
          <p:cNvPr id="12" name="Text Box 11"/>
          <p:cNvSpPr txBox="1">
            <a:spLocks noChangeArrowheads="1"/>
          </p:cNvSpPr>
          <p:nvPr/>
        </p:nvSpPr>
        <p:spPr bwMode="auto">
          <a:xfrm>
            <a:off x="3688641" y="3370558"/>
            <a:ext cx="438034" cy="3663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7" tIns="60948" rIns="121897" bIns="60948">
            <a:spAutoFit/>
          </a:bodyPr>
          <a:lstStyle/>
          <a:p>
            <a:pPr algn="ctr"/>
            <a:r>
              <a:rPr lang="zh-CN" altLang="zh-CN" sz="1600" dirty="0">
                <a:solidFill>
                  <a:srgbClr val="A2897B"/>
                </a:solidFill>
              </a:rPr>
              <a:t>W</a:t>
            </a:r>
            <a:endParaRPr lang="zh-CN" altLang="zh-CN" sz="1600" dirty="0">
              <a:solidFill>
                <a:srgbClr val="A2897B"/>
              </a:solidFill>
            </a:endParaRPr>
          </a:p>
        </p:txBody>
      </p:sp>
      <p:sp>
        <p:nvSpPr>
          <p:cNvPr id="13" name="Text Box 12"/>
          <p:cNvSpPr txBox="1">
            <a:spLocks noChangeArrowheads="1"/>
          </p:cNvSpPr>
          <p:nvPr/>
        </p:nvSpPr>
        <p:spPr bwMode="auto">
          <a:xfrm>
            <a:off x="3138508" y="3936015"/>
            <a:ext cx="382909" cy="3695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7" tIns="60948" rIns="121897" bIns="60948">
            <a:spAutoFit/>
          </a:bodyPr>
          <a:lstStyle/>
          <a:p>
            <a:pPr algn="ctr"/>
            <a:r>
              <a:rPr lang="zh-CN" altLang="zh-CN" sz="1600" dirty="0">
                <a:solidFill>
                  <a:srgbClr val="A2897B"/>
                </a:solidFill>
              </a:rPr>
              <a:t>O</a:t>
            </a:r>
            <a:endParaRPr lang="zh-CN" altLang="zh-CN" sz="1600" dirty="0">
              <a:solidFill>
                <a:srgbClr val="A2897B"/>
              </a:solidFill>
            </a:endParaRPr>
          </a:p>
        </p:txBody>
      </p:sp>
      <p:sp>
        <p:nvSpPr>
          <p:cNvPr id="14" name="Text Box 13"/>
          <p:cNvSpPr txBox="1">
            <a:spLocks noChangeArrowheads="1"/>
          </p:cNvSpPr>
          <p:nvPr/>
        </p:nvSpPr>
        <p:spPr bwMode="auto">
          <a:xfrm>
            <a:off x="3736482" y="3936015"/>
            <a:ext cx="346586" cy="3695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7" tIns="60948" rIns="121897" bIns="60948">
            <a:spAutoFit/>
          </a:bodyPr>
          <a:lstStyle/>
          <a:p>
            <a:pPr algn="ctr"/>
            <a:r>
              <a:rPr lang="zh-CN" altLang="zh-CN" sz="1600" dirty="0">
                <a:solidFill>
                  <a:srgbClr val="A2897B"/>
                </a:solidFill>
              </a:rPr>
              <a:t>T</a:t>
            </a:r>
            <a:endParaRPr lang="zh-CN" altLang="zh-CN" sz="1600" dirty="0">
              <a:solidFill>
                <a:srgbClr val="A2897B"/>
              </a:solidFill>
            </a:endParaRPr>
          </a:p>
        </p:txBody>
      </p:sp>
      <p:sp>
        <p:nvSpPr>
          <p:cNvPr id="15" name="Text Box 14"/>
          <p:cNvSpPr txBox="1">
            <a:spLocks noChangeArrowheads="1"/>
          </p:cNvSpPr>
          <p:nvPr/>
        </p:nvSpPr>
        <p:spPr bwMode="auto">
          <a:xfrm>
            <a:off x="2292903" y="2758512"/>
            <a:ext cx="1035115" cy="3693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7" tIns="60948" rIns="121897" bIns="60948">
            <a:spAutoFit/>
          </a:bodyPr>
          <a:lstStyle/>
          <a:p>
            <a:pPr algn="ctr"/>
            <a:r>
              <a:rPr lang="zh-CN" altLang="zh-CN" sz="1600" dirty="0">
                <a:solidFill>
                  <a:schemeClr val="bg1"/>
                </a:solidFill>
              </a:rPr>
              <a:t>Strengths</a:t>
            </a:r>
            <a:endParaRPr lang="zh-CN" altLang="zh-CN" sz="1600" dirty="0">
              <a:solidFill>
                <a:schemeClr val="bg1"/>
              </a:solidFill>
            </a:endParaRPr>
          </a:p>
        </p:txBody>
      </p:sp>
      <p:sp>
        <p:nvSpPr>
          <p:cNvPr id="16" name="Text Box 15"/>
          <p:cNvSpPr txBox="1">
            <a:spLocks noChangeArrowheads="1"/>
          </p:cNvSpPr>
          <p:nvPr/>
        </p:nvSpPr>
        <p:spPr bwMode="auto">
          <a:xfrm>
            <a:off x="4018127" y="2758512"/>
            <a:ext cx="1086816" cy="3693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7" tIns="60948" rIns="121897" bIns="60948">
            <a:spAutoFit/>
          </a:bodyPr>
          <a:lstStyle/>
          <a:p>
            <a:pPr algn="ctr"/>
            <a:r>
              <a:rPr lang="zh-CN" altLang="zh-CN" sz="1600" dirty="0">
                <a:solidFill>
                  <a:schemeClr val="bg1"/>
                </a:solidFill>
              </a:rPr>
              <a:t>Weakness</a:t>
            </a:r>
            <a:endParaRPr lang="zh-CN" altLang="zh-CN" sz="1600" dirty="0">
              <a:solidFill>
                <a:schemeClr val="bg1"/>
              </a:solidFill>
            </a:endParaRPr>
          </a:p>
        </p:txBody>
      </p:sp>
      <p:sp>
        <p:nvSpPr>
          <p:cNvPr id="17" name="Text Box 16"/>
          <p:cNvSpPr txBox="1">
            <a:spLocks noChangeArrowheads="1"/>
          </p:cNvSpPr>
          <p:nvPr/>
        </p:nvSpPr>
        <p:spPr bwMode="auto">
          <a:xfrm>
            <a:off x="2084635" y="4514175"/>
            <a:ext cx="1449531" cy="3663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7" tIns="60948" rIns="121897" bIns="60948">
            <a:spAutoFit/>
          </a:bodyPr>
          <a:lstStyle/>
          <a:p>
            <a:pPr algn="ctr"/>
            <a:r>
              <a:rPr lang="zh-CN" altLang="zh-CN" sz="1600" dirty="0">
                <a:solidFill>
                  <a:schemeClr val="bg1"/>
                </a:solidFill>
              </a:rPr>
              <a:t>Opportunities</a:t>
            </a:r>
            <a:endParaRPr lang="zh-CN" altLang="zh-CN" sz="1600" dirty="0">
              <a:solidFill>
                <a:schemeClr val="bg1"/>
              </a:solidFill>
            </a:endParaRPr>
          </a:p>
        </p:txBody>
      </p:sp>
      <p:sp>
        <p:nvSpPr>
          <p:cNvPr id="18" name="Text Box 17"/>
          <p:cNvSpPr txBox="1">
            <a:spLocks noChangeArrowheads="1"/>
          </p:cNvSpPr>
          <p:nvPr/>
        </p:nvSpPr>
        <p:spPr bwMode="auto">
          <a:xfrm>
            <a:off x="4126699" y="4514174"/>
            <a:ext cx="869673" cy="3693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7" tIns="60948" rIns="121897" bIns="60948">
            <a:spAutoFit/>
          </a:bodyPr>
          <a:lstStyle/>
          <a:p>
            <a:pPr algn="ctr"/>
            <a:r>
              <a:rPr lang="zh-CN" altLang="zh-CN" sz="1600" dirty="0">
                <a:solidFill>
                  <a:schemeClr val="bg1"/>
                </a:solidFill>
              </a:rPr>
              <a:t>Threats</a:t>
            </a:r>
            <a:endParaRPr lang="zh-CN" altLang="zh-CN" sz="1600" dirty="0">
              <a:solidFill>
                <a:schemeClr val="bg1"/>
              </a:solidFill>
            </a:endParaRPr>
          </a:p>
        </p:txBody>
      </p:sp>
      <p:grpSp>
        <p:nvGrpSpPr>
          <p:cNvPr id="19" name="Group 18"/>
          <p:cNvGrpSpPr/>
          <p:nvPr/>
        </p:nvGrpSpPr>
        <p:grpSpPr bwMode="auto">
          <a:xfrm>
            <a:off x="6744301" y="5240585"/>
            <a:ext cx="292022" cy="292257"/>
            <a:chOff x="0" y="0"/>
            <a:chExt cx="205" cy="206"/>
          </a:xfrm>
          <a:solidFill>
            <a:schemeClr val="accent4"/>
          </a:solidFill>
        </p:grpSpPr>
        <p:sp>
          <p:nvSpPr>
            <p:cNvPr id="20" name="Freeform 19"/>
            <p:cNvSpPr>
              <a:spLocks noEditPoints="1"/>
            </p:cNvSpPr>
            <p:nvPr/>
          </p:nvSpPr>
          <p:spPr bwMode="auto">
            <a:xfrm>
              <a:off x="0" y="0"/>
              <a:ext cx="205" cy="206"/>
            </a:xfrm>
            <a:custGeom>
              <a:avLst/>
              <a:gdLst>
                <a:gd name="T0" fmla="*/ 70 w 140"/>
                <a:gd name="T1" fmla="*/ 0 h 140"/>
                <a:gd name="T2" fmla="*/ 0 w 140"/>
                <a:gd name="T3" fmla="*/ 70 h 140"/>
                <a:gd name="T4" fmla="*/ 70 w 140"/>
                <a:gd name="T5" fmla="*/ 140 h 140"/>
                <a:gd name="T6" fmla="*/ 140 w 140"/>
                <a:gd name="T7" fmla="*/ 70 h 140"/>
                <a:gd name="T8" fmla="*/ 70 w 140"/>
                <a:gd name="T9" fmla="*/ 0 h 140"/>
                <a:gd name="T10" fmla="*/ 70 w 140"/>
                <a:gd name="T11" fmla="*/ 128 h 140"/>
                <a:gd name="T12" fmla="*/ 12 w 140"/>
                <a:gd name="T13" fmla="*/ 70 h 140"/>
                <a:gd name="T14" fmla="*/ 70 w 140"/>
                <a:gd name="T15" fmla="*/ 12 h 140"/>
                <a:gd name="T16" fmla="*/ 128 w 140"/>
                <a:gd name="T17" fmla="*/ 70 h 140"/>
                <a:gd name="T18" fmla="*/ 70 w 140"/>
                <a:gd name="T19" fmla="*/ 12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0" h="140">
                  <a:moveTo>
                    <a:pt x="70" y="0"/>
                  </a:moveTo>
                  <a:cubicBezTo>
                    <a:pt x="32" y="0"/>
                    <a:pt x="0" y="32"/>
                    <a:pt x="0" y="70"/>
                  </a:cubicBezTo>
                  <a:cubicBezTo>
                    <a:pt x="0" y="109"/>
                    <a:pt x="32" y="140"/>
                    <a:pt x="70" y="140"/>
                  </a:cubicBezTo>
                  <a:cubicBezTo>
                    <a:pt x="109" y="140"/>
                    <a:pt x="140" y="109"/>
                    <a:pt x="140" y="70"/>
                  </a:cubicBezTo>
                  <a:cubicBezTo>
                    <a:pt x="140" y="32"/>
                    <a:pt x="109" y="0"/>
                    <a:pt x="70" y="0"/>
                  </a:cubicBezTo>
                  <a:close/>
                  <a:moveTo>
                    <a:pt x="70" y="128"/>
                  </a:moveTo>
                  <a:cubicBezTo>
                    <a:pt x="38" y="128"/>
                    <a:pt x="12" y="102"/>
                    <a:pt x="12" y="70"/>
                  </a:cubicBezTo>
                  <a:cubicBezTo>
                    <a:pt x="12" y="38"/>
                    <a:pt x="38" y="12"/>
                    <a:pt x="70" y="12"/>
                  </a:cubicBezTo>
                  <a:cubicBezTo>
                    <a:pt x="102" y="12"/>
                    <a:pt x="128" y="38"/>
                    <a:pt x="128" y="70"/>
                  </a:cubicBezTo>
                  <a:cubicBezTo>
                    <a:pt x="128" y="102"/>
                    <a:pt x="102" y="128"/>
                    <a:pt x="70" y="1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sp>
          <p:nvSpPr>
            <p:cNvPr id="21" name="Freeform 20"/>
            <p:cNvSpPr/>
            <p:nvPr/>
          </p:nvSpPr>
          <p:spPr bwMode="auto">
            <a:xfrm>
              <a:off x="60" y="60"/>
              <a:ext cx="87" cy="86"/>
            </a:xfrm>
            <a:custGeom>
              <a:avLst/>
              <a:gdLst>
                <a:gd name="T0" fmla="*/ 56 w 59"/>
                <a:gd name="T1" fmla="*/ 2 h 58"/>
                <a:gd name="T2" fmla="*/ 48 w 59"/>
                <a:gd name="T3" fmla="*/ 2 h 58"/>
                <a:gd name="T4" fmla="*/ 29 w 59"/>
                <a:gd name="T5" fmla="*/ 21 h 58"/>
                <a:gd name="T6" fmla="*/ 11 w 59"/>
                <a:gd name="T7" fmla="*/ 2 h 58"/>
                <a:gd name="T8" fmla="*/ 2 w 59"/>
                <a:gd name="T9" fmla="*/ 2 h 58"/>
                <a:gd name="T10" fmla="*/ 2 w 59"/>
                <a:gd name="T11" fmla="*/ 11 h 58"/>
                <a:gd name="T12" fmla="*/ 21 w 59"/>
                <a:gd name="T13" fmla="*/ 29 h 58"/>
                <a:gd name="T14" fmla="*/ 2 w 59"/>
                <a:gd name="T15" fmla="*/ 48 h 58"/>
                <a:gd name="T16" fmla="*/ 2 w 59"/>
                <a:gd name="T17" fmla="*/ 56 h 58"/>
                <a:gd name="T18" fmla="*/ 7 w 59"/>
                <a:gd name="T19" fmla="*/ 58 h 58"/>
                <a:gd name="T20" fmla="*/ 11 w 59"/>
                <a:gd name="T21" fmla="*/ 56 h 58"/>
                <a:gd name="T22" fmla="*/ 29 w 59"/>
                <a:gd name="T23" fmla="*/ 38 h 58"/>
                <a:gd name="T24" fmla="*/ 48 w 59"/>
                <a:gd name="T25" fmla="*/ 56 h 58"/>
                <a:gd name="T26" fmla="*/ 52 w 59"/>
                <a:gd name="T27" fmla="*/ 58 h 58"/>
                <a:gd name="T28" fmla="*/ 56 w 59"/>
                <a:gd name="T29" fmla="*/ 56 h 58"/>
                <a:gd name="T30" fmla="*/ 56 w 59"/>
                <a:gd name="T31" fmla="*/ 48 h 58"/>
                <a:gd name="T32" fmla="*/ 38 w 59"/>
                <a:gd name="T33" fmla="*/ 29 h 58"/>
                <a:gd name="T34" fmla="*/ 56 w 59"/>
                <a:gd name="T35" fmla="*/ 11 h 58"/>
                <a:gd name="T36" fmla="*/ 56 w 59"/>
                <a:gd name="T37" fmla="*/ 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9" h="58">
                  <a:moveTo>
                    <a:pt x="56" y="2"/>
                  </a:moveTo>
                  <a:cubicBezTo>
                    <a:pt x="54" y="0"/>
                    <a:pt x="50" y="0"/>
                    <a:pt x="48" y="2"/>
                  </a:cubicBezTo>
                  <a:cubicBezTo>
                    <a:pt x="29" y="21"/>
                    <a:pt x="29" y="21"/>
                    <a:pt x="29" y="21"/>
                  </a:cubicBezTo>
                  <a:cubicBezTo>
                    <a:pt x="11" y="2"/>
                    <a:pt x="11" y="2"/>
                    <a:pt x="11" y="2"/>
                  </a:cubicBezTo>
                  <a:cubicBezTo>
                    <a:pt x="8" y="0"/>
                    <a:pt x="5" y="0"/>
                    <a:pt x="2" y="2"/>
                  </a:cubicBezTo>
                  <a:cubicBezTo>
                    <a:pt x="0" y="5"/>
                    <a:pt x="0" y="8"/>
                    <a:pt x="2" y="11"/>
                  </a:cubicBezTo>
                  <a:cubicBezTo>
                    <a:pt x="21" y="29"/>
                    <a:pt x="21" y="29"/>
                    <a:pt x="21" y="29"/>
                  </a:cubicBezTo>
                  <a:cubicBezTo>
                    <a:pt x="2" y="48"/>
                    <a:pt x="2" y="48"/>
                    <a:pt x="2" y="48"/>
                  </a:cubicBezTo>
                  <a:cubicBezTo>
                    <a:pt x="0" y="50"/>
                    <a:pt x="0" y="54"/>
                    <a:pt x="2" y="56"/>
                  </a:cubicBezTo>
                  <a:cubicBezTo>
                    <a:pt x="3" y="58"/>
                    <a:pt x="5" y="58"/>
                    <a:pt x="7" y="58"/>
                  </a:cubicBezTo>
                  <a:cubicBezTo>
                    <a:pt x="8" y="58"/>
                    <a:pt x="10" y="58"/>
                    <a:pt x="11" y="56"/>
                  </a:cubicBezTo>
                  <a:cubicBezTo>
                    <a:pt x="29" y="38"/>
                    <a:pt x="29" y="38"/>
                    <a:pt x="29" y="38"/>
                  </a:cubicBezTo>
                  <a:cubicBezTo>
                    <a:pt x="48" y="56"/>
                    <a:pt x="48" y="56"/>
                    <a:pt x="48" y="56"/>
                  </a:cubicBezTo>
                  <a:cubicBezTo>
                    <a:pt x="49" y="58"/>
                    <a:pt x="51" y="58"/>
                    <a:pt x="52" y="58"/>
                  </a:cubicBezTo>
                  <a:cubicBezTo>
                    <a:pt x="54" y="58"/>
                    <a:pt x="55" y="58"/>
                    <a:pt x="56" y="56"/>
                  </a:cubicBezTo>
                  <a:cubicBezTo>
                    <a:pt x="59" y="54"/>
                    <a:pt x="59" y="50"/>
                    <a:pt x="56" y="48"/>
                  </a:cubicBezTo>
                  <a:cubicBezTo>
                    <a:pt x="38" y="29"/>
                    <a:pt x="38" y="29"/>
                    <a:pt x="38" y="29"/>
                  </a:cubicBezTo>
                  <a:cubicBezTo>
                    <a:pt x="56" y="11"/>
                    <a:pt x="56" y="11"/>
                    <a:pt x="56" y="11"/>
                  </a:cubicBezTo>
                  <a:cubicBezTo>
                    <a:pt x="59" y="8"/>
                    <a:pt x="59" y="5"/>
                    <a:pt x="5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sp>
          <p:nvSpPr>
            <p:cNvPr id="22" name="Freeform 21"/>
            <p:cNvSpPr>
              <a:spLocks noEditPoints="1"/>
            </p:cNvSpPr>
            <p:nvPr/>
          </p:nvSpPr>
          <p:spPr bwMode="auto">
            <a:xfrm>
              <a:off x="0" y="0"/>
              <a:ext cx="205" cy="206"/>
            </a:xfrm>
            <a:custGeom>
              <a:avLst/>
              <a:gdLst>
                <a:gd name="T0" fmla="*/ 70 w 140"/>
                <a:gd name="T1" fmla="*/ 0 h 140"/>
                <a:gd name="T2" fmla="*/ 0 w 140"/>
                <a:gd name="T3" fmla="*/ 70 h 140"/>
                <a:gd name="T4" fmla="*/ 70 w 140"/>
                <a:gd name="T5" fmla="*/ 140 h 140"/>
                <a:gd name="T6" fmla="*/ 140 w 140"/>
                <a:gd name="T7" fmla="*/ 70 h 140"/>
                <a:gd name="T8" fmla="*/ 70 w 140"/>
                <a:gd name="T9" fmla="*/ 0 h 140"/>
                <a:gd name="T10" fmla="*/ 70 w 140"/>
                <a:gd name="T11" fmla="*/ 128 h 140"/>
                <a:gd name="T12" fmla="*/ 12 w 140"/>
                <a:gd name="T13" fmla="*/ 70 h 140"/>
                <a:gd name="T14" fmla="*/ 70 w 140"/>
                <a:gd name="T15" fmla="*/ 12 h 140"/>
                <a:gd name="T16" fmla="*/ 128 w 140"/>
                <a:gd name="T17" fmla="*/ 70 h 140"/>
                <a:gd name="T18" fmla="*/ 70 w 140"/>
                <a:gd name="T19" fmla="*/ 12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0" h="140">
                  <a:moveTo>
                    <a:pt x="70" y="0"/>
                  </a:moveTo>
                  <a:cubicBezTo>
                    <a:pt x="32" y="0"/>
                    <a:pt x="0" y="32"/>
                    <a:pt x="0" y="70"/>
                  </a:cubicBezTo>
                  <a:cubicBezTo>
                    <a:pt x="0" y="109"/>
                    <a:pt x="32" y="140"/>
                    <a:pt x="70" y="140"/>
                  </a:cubicBezTo>
                  <a:cubicBezTo>
                    <a:pt x="109" y="140"/>
                    <a:pt x="140" y="109"/>
                    <a:pt x="140" y="70"/>
                  </a:cubicBezTo>
                  <a:cubicBezTo>
                    <a:pt x="140" y="32"/>
                    <a:pt x="109" y="0"/>
                    <a:pt x="70" y="0"/>
                  </a:cubicBezTo>
                  <a:close/>
                  <a:moveTo>
                    <a:pt x="70" y="128"/>
                  </a:moveTo>
                  <a:cubicBezTo>
                    <a:pt x="38" y="128"/>
                    <a:pt x="12" y="102"/>
                    <a:pt x="12" y="70"/>
                  </a:cubicBezTo>
                  <a:cubicBezTo>
                    <a:pt x="12" y="38"/>
                    <a:pt x="38" y="12"/>
                    <a:pt x="70" y="12"/>
                  </a:cubicBezTo>
                  <a:cubicBezTo>
                    <a:pt x="102" y="12"/>
                    <a:pt x="128" y="38"/>
                    <a:pt x="128" y="70"/>
                  </a:cubicBezTo>
                  <a:cubicBezTo>
                    <a:pt x="128" y="102"/>
                    <a:pt x="102" y="128"/>
                    <a:pt x="70" y="1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sp>
          <p:nvSpPr>
            <p:cNvPr id="23" name="Freeform 22"/>
            <p:cNvSpPr/>
            <p:nvPr/>
          </p:nvSpPr>
          <p:spPr bwMode="auto">
            <a:xfrm>
              <a:off x="60" y="60"/>
              <a:ext cx="87" cy="86"/>
            </a:xfrm>
            <a:custGeom>
              <a:avLst/>
              <a:gdLst>
                <a:gd name="T0" fmla="*/ 56 w 59"/>
                <a:gd name="T1" fmla="*/ 2 h 58"/>
                <a:gd name="T2" fmla="*/ 48 w 59"/>
                <a:gd name="T3" fmla="*/ 2 h 58"/>
                <a:gd name="T4" fmla="*/ 29 w 59"/>
                <a:gd name="T5" fmla="*/ 21 h 58"/>
                <a:gd name="T6" fmla="*/ 11 w 59"/>
                <a:gd name="T7" fmla="*/ 2 h 58"/>
                <a:gd name="T8" fmla="*/ 2 w 59"/>
                <a:gd name="T9" fmla="*/ 2 h 58"/>
                <a:gd name="T10" fmla="*/ 2 w 59"/>
                <a:gd name="T11" fmla="*/ 11 h 58"/>
                <a:gd name="T12" fmla="*/ 21 w 59"/>
                <a:gd name="T13" fmla="*/ 29 h 58"/>
                <a:gd name="T14" fmla="*/ 2 w 59"/>
                <a:gd name="T15" fmla="*/ 48 h 58"/>
                <a:gd name="T16" fmla="*/ 2 w 59"/>
                <a:gd name="T17" fmla="*/ 56 h 58"/>
                <a:gd name="T18" fmla="*/ 7 w 59"/>
                <a:gd name="T19" fmla="*/ 58 h 58"/>
                <a:gd name="T20" fmla="*/ 11 w 59"/>
                <a:gd name="T21" fmla="*/ 56 h 58"/>
                <a:gd name="T22" fmla="*/ 29 w 59"/>
                <a:gd name="T23" fmla="*/ 38 h 58"/>
                <a:gd name="T24" fmla="*/ 48 w 59"/>
                <a:gd name="T25" fmla="*/ 56 h 58"/>
                <a:gd name="T26" fmla="*/ 52 w 59"/>
                <a:gd name="T27" fmla="*/ 58 h 58"/>
                <a:gd name="T28" fmla="*/ 56 w 59"/>
                <a:gd name="T29" fmla="*/ 56 h 58"/>
                <a:gd name="T30" fmla="*/ 56 w 59"/>
                <a:gd name="T31" fmla="*/ 48 h 58"/>
                <a:gd name="T32" fmla="*/ 38 w 59"/>
                <a:gd name="T33" fmla="*/ 29 h 58"/>
                <a:gd name="T34" fmla="*/ 56 w 59"/>
                <a:gd name="T35" fmla="*/ 11 h 58"/>
                <a:gd name="T36" fmla="*/ 56 w 59"/>
                <a:gd name="T37" fmla="*/ 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9" h="58">
                  <a:moveTo>
                    <a:pt x="56" y="2"/>
                  </a:moveTo>
                  <a:cubicBezTo>
                    <a:pt x="54" y="0"/>
                    <a:pt x="50" y="0"/>
                    <a:pt x="48" y="2"/>
                  </a:cubicBezTo>
                  <a:cubicBezTo>
                    <a:pt x="29" y="21"/>
                    <a:pt x="29" y="21"/>
                    <a:pt x="29" y="21"/>
                  </a:cubicBezTo>
                  <a:cubicBezTo>
                    <a:pt x="11" y="2"/>
                    <a:pt x="11" y="2"/>
                    <a:pt x="11" y="2"/>
                  </a:cubicBezTo>
                  <a:cubicBezTo>
                    <a:pt x="8" y="0"/>
                    <a:pt x="5" y="0"/>
                    <a:pt x="2" y="2"/>
                  </a:cubicBezTo>
                  <a:cubicBezTo>
                    <a:pt x="0" y="5"/>
                    <a:pt x="0" y="8"/>
                    <a:pt x="2" y="11"/>
                  </a:cubicBezTo>
                  <a:cubicBezTo>
                    <a:pt x="21" y="29"/>
                    <a:pt x="21" y="29"/>
                    <a:pt x="21" y="29"/>
                  </a:cubicBezTo>
                  <a:cubicBezTo>
                    <a:pt x="2" y="48"/>
                    <a:pt x="2" y="48"/>
                    <a:pt x="2" y="48"/>
                  </a:cubicBezTo>
                  <a:cubicBezTo>
                    <a:pt x="0" y="50"/>
                    <a:pt x="0" y="54"/>
                    <a:pt x="2" y="56"/>
                  </a:cubicBezTo>
                  <a:cubicBezTo>
                    <a:pt x="3" y="58"/>
                    <a:pt x="5" y="58"/>
                    <a:pt x="7" y="58"/>
                  </a:cubicBezTo>
                  <a:cubicBezTo>
                    <a:pt x="8" y="58"/>
                    <a:pt x="10" y="58"/>
                    <a:pt x="11" y="56"/>
                  </a:cubicBezTo>
                  <a:cubicBezTo>
                    <a:pt x="29" y="38"/>
                    <a:pt x="29" y="38"/>
                    <a:pt x="29" y="38"/>
                  </a:cubicBezTo>
                  <a:cubicBezTo>
                    <a:pt x="48" y="56"/>
                    <a:pt x="48" y="56"/>
                    <a:pt x="48" y="56"/>
                  </a:cubicBezTo>
                  <a:cubicBezTo>
                    <a:pt x="49" y="58"/>
                    <a:pt x="51" y="58"/>
                    <a:pt x="52" y="58"/>
                  </a:cubicBezTo>
                  <a:cubicBezTo>
                    <a:pt x="54" y="58"/>
                    <a:pt x="55" y="58"/>
                    <a:pt x="56" y="56"/>
                  </a:cubicBezTo>
                  <a:cubicBezTo>
                    <a:pt x="59" y="54"/>
                    <a:pt x="59" y="50"/>
                    <a:pt x="56" y="48"/>
                  </a:cubicBezTo>
                  <a:cubicBezTo>
                    <a:pt x="38" y="29"/>
                    <a:pt x="38" y="29"/>
                    <a:pt x="38" y="29"/>
                  </a:cubicBezTo>
                  <a:cubicBezTo>
                    <a:pt x="56" y="11"/>
                    <a:pt x="56" y="11"/>
                    <a:pt x="56" y="11"/>
                  </a:cubicBezTo>
                  <a:cubicBezTo>
                    <a:pt x="59" y="8"/>
                    <a:pt x="59" y="5"/>
                    <a:pt x="5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grpSp>
      <p:grpSp>
        <p:nvGrpSpPr>
          <p:cNvPr id="24" name="Group 23"/>
          <p:cNvGrpSpPr/>
          <p:nvPr/>
        </p:nvGrpSpPr>
        <p:grpSpPr bwMode="auto">
          <a:xfrm>
            <a:off x="6744301" y="2108344"/>
            <a:ext cx="292022" cy="292257"/>
            <a:chOff x="0" y="0"/>
            <a:chExt cx="205" cy="206"/>
          </a:xfrm>
          <a:solidFill>
            <a:schemeClr val="accent1"/>
          </a:solidFill>
        </p:grpSpPr>
        <p:sp>
          <p:nvSpPr>
            <p:cNvPr id="25" name="Freeform 24"/>
            <p:cNvSpPr>
              <a:spLocks noEditPoints="1"/>
            </p:cNvSpPr>
            <p:nvPr/>
          </p:nvSpPr>
          <p:spPr bwMode="auto">
            <a:xfrm>
              <a:off x="0" y="0"/>
              <a:ext cx="205" cy="206"/>
            </a:xfrm>
            <a:custGeom>
              <a:avLst/>
              <a:gdLst>
                <a:gd name="T0" fmla="*/ 0 w 205"/>
                <a:gd name="T1" fmla="*/ 0 h 206"/>
                <a:gd name="T2" fmla="*/ 0 w 205"/>
                <a:gd name="T3" fmla="*/ 206 h 206"/>
                <a:gd name="T4" fmla="*/ 205 w 205"/>
                <a:gd name="T5" fmla="*/ 206 h 206"/>
                <a:gd name="T6" fmla="*/ 205 w 205"/>
                <a:gd name="T7" fmla="*/ 0 h 206"/>
                <a:gd name="T8" fmla="*/ 0 w 205"/>
                <a:gd name="T9" fmla="*/ 0 h 206"/>
                <a:gd name="T10" fmla="*/ 188 w 205"/>
                <a:gd name="T11" fmla="*/ 188 h 206"/>
                <a:gd name="T12" fmla="*/ 17 w 205"/>
                <a:gd name="T13" fmla="*/ 188 h 206"/>
                <a:gd name="T14" fmla="*/ 17 w 205"/>
                <a:gd name="T15" fmla="*/ 17 h 206"/>
                <a:gd name="T16" fmla="*/ 188 w 205"/>
                <a:gd name="T17" fmla="*/ 17 h 206"/>
                <a:gd name="T18" fmla="*/ 188 w 205"/>
                <a:gd name="T19" fmla="*/ 188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206">
                  <a:moveTo>
                    <a:pt x="0" y="0"/>
                  </a:moveTo>
                  <a:lnTo>
                    <a:pt x="0" y="206"/>
                  </a:lnTo>
                  <a:lnTo>
                    <a:pt x="205" y="206"/>
                  </a:lnTo>
                  <a:lnTo>
                    <a:pt x="205" y="0"/>
                  </a:lnTo>
                  <a:lnTo>
                    <a:pt x="0" y="0"/>
                  </a:lnTo>
                  <a:close/>
                  <a:moveTo>
                    <a:pt x="188" y="188"/>
                  </a:moveTo>
                  <a:lnTo>
                    <a:pt x="17" y="188"/>
                  </a:lnTo>
                  <a:lnTo>
                    <a:pt x="17" y="17"/>
                  </a:lnTo>
                  <a:lnTo>
                    <a:pt x="188" y="17"/>
                  </a:lnTo>
                  <a:lnTo>
                    <a:pt x="188" y="18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sp>
          <p:nvSpPr>
            <p:cNvPr id="26" name="Freeform 25"/>
            <p:cNvSpPr/>
            <p:nvPr/>
          </p:nvSpPr>
          <p:spPr bwMode="auto">
            <a:xfrm>
              <a:off x="48" y="60"/>
              <a:ext cx="112" cy="90"/>
            </a:xfrm>
            <a:custGeom>
              <a:avLst/>
              <a:gdLst>
                <a:gd name="T0" fmla="*/ 112 w 112"/>
                <a:gd name="T1" fmla="*/ 12 h 90"/>
                <a:gd name="T2" fmla="*/ 99 w 112"/>
                <a:gd name="T3" fmla="*/ 0 h 90"/>
                <a:gd name="T4" fmla="*/ 44 w 112"/>
                <a:gd name="T5" fmla="*/ 66 h 90"/>
                <a:gd name="T6" fmla="*/ 10 w 112"/>
                <a:gd name="T7" fmla="*/ 38 h 90"/>
                <a:gd name="T8" fmla="*/ 0 w 112"/>
                <a:gd name="T9" fmla="*/ 53 h 90"/>
                <a:gd name="T10" fmla="*/ 47 w 112"/>
                <a:gd name="T11" fmla="*/ 90 h 90"/>
                <a:gd name="T12" fmla="*/ 112 w 112"/>
                <a:gd name="T13" fmla="*/ 12 h 90"/>
              </a:gdLst>
              <a:ahLst/>
              <a:cxnLst>
                <a:cxn ang="0">
                  <a:pos x="T0" y="T1"/>
                </a:cxn>
                <a:cxn ang="0">
                  <a:pos x="T2" y="T3"/>
                </a:cxn>
                <a:cxn ang="0">
                  <a:pos x="T4" y="T5"/>
                </a:cxn>
                <a:cxn ang="0">
                  <a:pos x="T6" y="T7"/>
                </a:cxn>
                <a:cxn ang="0">
                  <a:pos x="T8" y="T9"/>
                </a:cxn>
                <a:cxn ang="0">
                  <a:pos x="T10" y="T11"/>
                </a:cxn>
                <a:cxn ang="0">
                  <a:pos x="T12" y="T13"/>
                </a:cxn>
              </a:cxnLst>
              <a:rect l="0" t="0" r="r" b="b"/>
              <a:pathLst>
                <a:path w="112" h="90">
                  <a:moveTo>
                    <a:pt x="112" y="12"/>
                  </a:moveTo>
                  <a:lnTo>
                    <a:pt x="99" y="0"/>
                  </a:lnTo>
                  <a:lnTo>
                    <a:pt x="44" y="66"/>
                  </a:lnTo>
                  <a:lnTo>
                    <a:pt x="10" y="38"/>
                  </a:lnTo>
                  <a:lnTo>
                    <a:pt x="0" y="53"/>
                  </a:lnTo>
                  <a:lnTo>
                    <a:pt x="47" y="90"/>
                  </a:lnTo>
                  <a:lnTo>
                    <a:pt x="112"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grpSp>
      <p:grpSp>
        <p:nvGrpSpPr>
          <p:cNvPr id="27" name="Group 26"/>
          <p:cNvGrpSpPr/>
          <p:nvPr/>
        </p:nvGrpSpPr>
        <p:grpSpPr bwMode="auto">
          <a:xfrm>
            <a:off x="6744301" y="4194388"/>
            <a:ext cx="292022" cy="296493"/>
            <a:chOff x="0" y="0"/>
            <a:chExt cx="205" cy="208"/>
          </a:xfrm>
          <a:solidFill>
            <a:schemeClr val="accent3"/>
          </a:solidFill>
        </p:grpSpPr>
        <p:sp>
          <p:nvSpPr>
            <p:cNvPr id="28" name="Freeform 27"/>
            <p:cNvSpPr>
              <a:spLocks noEditPoints="1"/>
            </p:cNvSpPr>
            <p:nvPr/>
          </p:nvSpPr>
          <p:spPr bwMode="auto">
            <a:xfrm>
              <a:off x="0" y="0"/>
              <a:ext cx="205" cy="208"/>
            </a:xfrm>
            <a:custGeom>
              <a:avLst/>
              <a:gdLst>
                <a:gd name="T0" fmla="*/ 136 w 140"/>
                <a:gd name="T1" fmla="*/ 55 h 141"/>
                <a:gd name="T2" fmla="*/ 122 w 140"/>
                <a:gd name="T3" fmla="*/ 46 h 141"/>
                <a:gd name="T4" fmla="*/ 127 w 140"/>
                <a:gd name="T5" fmla="*/ 29 h 141"/>
                <a:gd name="T6" fmla="*/ 106 w 140"/>
                <a:gd name="T7" fmla="*/ 14 h 141"/>
                <a:gd name="T8" fmla="*/ 90 w 140"/>
                <a:gd name="T9" fmla="*/ 17 h 141"/>
                <a:gd name="T10" fmla="*/ 81 w 140"/>
                <a:gd name="T11" fmla="*/ 2 h 141"/>
                <a:gd name="T12" fmla="*/ 55 w 140"/>
                <a:gd name="T13" fmla="*/ 6 h 141"/>
                <a:gd name="T14" fmla="*/ 46 w 140"/>
                <a:gd name="T15" fmla="*/ 19 h 141"/>
                <a:gd name="T16" fmla="*/ 29 w 140"/>
                <a:gd name="T17" fmla="*/ 14 h 141"/>
                <a:gd name="T18" fmla="*/ 13 w 140"/>
                <a:gd name="T19" fmla="*/ 36 h 141"/>
                <a:gd name="T20" fmla="*/ 16 w 140"/>
                <a:gd name="T21" fmla="*/ 51 h 141"/>
                <a:gd name="T22" fmla="*/ 1 w 140"/>
                <a:gd name="T23" fmla="*/ 60 h 141"/>
                <a:gd name="T24" fmla="*/ 1 w 140"/>
                <a:gd name="T25" fmla="*/ 81 h 141"/>
                <a:gd name="T26" fmla="*/ 16 w 140"/>
                <a:gd name="T27" fmla="*/ 90 h 141"/>
                <a:gd name="T28" fmla="*/ 13 w 140"/>
                <a:gd name="T29" fmla="*/ 106 h 141"/>
                <a:gd name="T30" fmla="*/ 29 w 140"/>
                <a:gd name="T31" fmla="*/ 127 h 141"/>
                <a:gd name="T32" fmla="*/ 46 w 140"/>
                <a:gd name="T33" fmla="*/ 123 h 141"/>
                <a:gd name="T34" fmla="*/ 55 w 140"/>
                <a:gd name="T35" fmla="*/ 136 h 141"/>
                <a:gd name="T36" fmla="*/ 70 w 140"/>
                <a:gd name="T37" fmla="*/ 141 h 141"/>
                <a:gd name="T38" fmla="*/ 86 w 140"/>
                <a:gd name="T39" fmla="*/ 136 h 141"/>
                <a:gd name="T40" fmla="*/ 95 w 140"/>
                <a:gd name="T41" fmla="*/ 123 h 141"/>
                <a:gd name="T42" fmla="*/ 112 w 140"/>
                <a:gd name="T43" fmla="*/ 127 h 141"/>
                <a:gd name="T44" fmla="*/ 127 w 140"/>
                <a:gd name="T45" fmla="*/ 106 h 141"/>
                <a:gd name="T46" fmla="*/ 125 w 140"/>
                <a:gd name="T47" fmla="*/ 90 h 141"/>
                <a:gd name="T48" fmla="*/ 139 w 140"/>
                <a:gd name="T49" fmla="*/ 81 h 141"/>
                <a:gd name="T50" fmla="*/ 139 w 140"/>
                <a:gd name="T51" fmla="*/ 60 h 141"/>
                <a:gd name="T52" fmla="*/ 118 w 140"/>
                <a:gd name="T53" fmla="*/ 80 h 141"/>
                <a:gd name="T54" fmla="*/ 110 w 140"/>
                <a:gd name="T55" fmla="*/ 92 h 141"/>
                <a:gd name="T56" fmla="*/ 115 w 140"/>
                <a:gd name="T57" fmla="*/ 108 h 141"/>
                <a:gd name="T58" fmla="*/ 98 w 140"/>
                <a:gd name="T59" fmla="*/ 111 h 141"/>
                <a:gd name="T60" fmla="*/ 83 w 140"/>
                <a:gd name="T61" fmla="*/ 114 h 141"/>
                <a:gd name="T62" fmla="*/ 76 w 140"/>
                <a:gd name="T63" fmla="*/ 128 h 141"/>
                <a:gd name="T64" fmla="*/ 61 w 140"/>
                <a:gd name="T65" fmla="*/ 118 h 141"/>
                <a:gd name="T66" fmla="*/ 49 w 140"/>
                <a:gd name="T67" fmla="*/ 111 h 141"/>
                <a:gd name="T68" fmla="*/ 33 w 140"/>
                <a:gd name="T69" fmla="*/ 115 h 141"/>
                <a:gd name="T70" fmla="*/ 31 w 140"/>
                <a:gd name="T71" fmla="*/ 98 h 141"/>
                <a:gd name="T72" fmla="*/ 27 w 140"/>
                <a:gd name="T73" fmla="*/ 84 h 141"/>
                <a:gd name="T74" fmla="*/ 13 w 140"/>
                <a:gd name="T75" fmla="*/ 76 h 141"/>
                <a:gd name="T76" fmla="*/ 13 w 140"/>
                <a:gd name="T77" fmla="*/ 65 h 141"/>
                <a:gd name="T78" fmla="*/ 27 w 140"/>
                <a:gd name="T79" fmla="*/ 58 h 141"/>
                <a:gd name="T80" fmla="*/ 31 w 140"/>
                <a:gd name="T81" fmla="*/ 44 h 141"/>
                <a:gd name="T82" fmla="*/ 33 w 140"/>
                <a:gd name="T83" fmla="*/ 26 h 141"/>
                <a:gd name="T84" fmla="*/ 49 w 140"/>
                <a:gd name="T85" fmla="*/ 31 h 141"/>
                <a:gd name="T86" fmla="*/ 61 w 140"/>
                <a:gd name="T87" fmla="*/ 23 h 141"/>
                <a:gd name="T88" fmla="*/ 76 w 140"/>
                <a:gd name="T89" fmla="*/ 13 h 141"/>
                <a:gd name="T90" fmla="*/ 83 w 140"/>
                <a:gd name="T91" fmla="*/ 27 h 141"/>
                <a:gd name="T92" fmla="*/ 98 w 140"/>
                <a:gd name="T93" fmla="*/ 31 h 141"/>
                <a:gd name="T94" fmla="*/ 115 w 140"/>
                <a:gd name="T95" fmla="*/ 34 h 141"/>
                <a:gd name="T96" fmla="*/ 110 w 140"/>
                <a:gd name="T97" fmla="*/ 49 h 141"/>
                <a:gd name="T98" fmla="*/ 118 w 140"/>
                <a:gd name="T99" fmla="*/ 62 h 141"/>
                <a:gd name="T100" fmla="*/ 128 w 140"/>
                <a:gd name="T101" fmla="*/ 7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0" h="141">
                  <a:moveTo>
                    <a:pt x="139" y="60"/>
                  </a:moveTo>
                  <a:cubicBezTo>
                    <a:pt x="139" y="58"/>
                    <a:pt x="138" y="56"/>
                    <a:pt x="136" y="55"/>
                  </a:cubicBezTo>
                  <a:cubicBezTo>
                    <a:pt x="125" y="51"/>
                    <a:pt x="125" y="51"/>
                    <a:pt x="125" y="51"/>
                  </a:cubicBezTo>
                  <a:cubicBezTo>
                    <a:pt x="124" y="50"/>
                    <a:pt x="123" y="48"/>
                    <a:pt x="122" y="46"/>
                  </a:cubicBezTo>
                  <a:cubicBezTo>
                    <a:pt x="127" y="36"/>
                    <a:pt x="127" y="36"/>
                    <a:pt x="127" y="36"/>
                  </a:cubicBezTo>
                  <a:cubicBezTo>
                    <a:pt x="128" y="34"/>
                    <a:pt x="128" y="31"/>
                    <a:pt x="127" y="29"/>
                  </a:cubicBezTo>
                  <a:cubicBezTo>
                    <a:pt x="123" y="24"/>
                    <a:pt x="117" y="19"/>
                    <a:pt x="112" y="14"/>
                  </a:cubicBezTo>
                  <a:cubicBezTo>
                    <a:pt x="110" y="13"/>
                    <a:pt x="108" y="13"/>
                    <a:pt x="106" y="14"/>
                  </a:cubicBezTo>
                  <a:cubicBezTo>
                    <a:pt x="95" y="19"/>
                    <a:pt x="95" y="19"/>
                    <a:pt x="95" y="19"/>
                  </a:cubicBezTo>
                  <a:cubicBezTo>
                    <a:pt x="93" y="18"/>
                    <a:pt x="91" y="17"/>
                    <a:pt x="90" y="17"/>
                  </a:cubicBezTo>
                  <a:cubicBezTo>
                    <a:pt x="86" y="6"/>
                    <a:pt x="86" y="6"/>
                    <a:pt x="86" y="6"/>
                  </a:cubicBezTo>
                  <a:cubicBezTo>
                    <a:pt x="85" y="4"/>
                    <a:pt x="83" y="2"/>
                    <a:pt x="81" y="2"/>
                  </a:cubicBezTo>
                  <a:cubicBezTo>
                    <a:pt x="73" y="0"/>
                    <a:pt x="67" y="0"/>
                    <a:pt x="60" y="2"/>
                  </a:cubicBezTo>
                  <a:cubicBezTo>
                    <a:pt x="58" y="2"/>
                    <a:pt x="56" y="4"/>
                    <a:pt x="55" y="6"/>
                  </a:cubicBezTo>
                  <a:cubicBezTo>
                    <a:pt x="51" y="17"/>
                    <a:pt x="51" y="17"/>
                    <a:pt x="51" y="17"/>
                  </a:cubicBezTo>
                  <a:cubicBezTo>
                    <a:pt x="49" y="17"/>
                    <a:pt x="47" y="18"/>
                    <a:pt x="46" y="19"/>
                  </a:cubicBezTo>
                  <a:cubicBezTo>
                    <a:pt x="35" y="14"/>
                    <a:pt x="35" y="14"/>
                    <a:pt x="35" y="14"/>
                  </a:cubicBezTo>
                  <a:cubicBezTo>
                    <a:pt x="33" y="13"/>
                    <a:pt x="31" y="13"/>
                    <a:pt x="29" y="14"/>
                  </a:cubicBezTo>
                  <a:cubicBezTo>
                    <a:pt x="23" y="19"/>
                    <a:pt x="18" y="24"/>
                    <a:pt x="14" y="29"/>
                  </a:cubicBezTo>
                  <a:cubicBezTo>
                    <a:pt x="13" y="31"/>
                    <a:pt x="12" y="34"/>
                    <a:pt x="13" y="36"/>
                  </a:cubicBezTo>
                  <a:cubicBezTo>
                    <a:pt x="18" y="46"/>
                    <a:pt x="18" y="46"/>
                    <a:pt x="18" y="46"/>
                  </a:cubicBezTo>
                  <a:cubicBezTo>
                    <a:pt x="18" y="48"/>
                    <a:pt x="17" y="50"/>
                    <a:pt x="16" y="51"/>
                  </a:cubicBezTo>
                  <a:cubicBezTo>
                    <a:pt x="5" y="55"/>
                    <a:pt x="5" y="55"/>
                    <a:pt x="5" y="55"/>
                  </a:cubicBezTo>
                  <a:cubicBezTo>
                    <a:pt x="3" y="56"/>
                    <a:pt x="2" y="58"/>
                    <a:pt x="1" y="60"/>
                  </a:cubicBezTo>
                  <a:cubicBezTo>
                    <a:pt x="1" y="64"/>
                    <a:pt x="0" y="67"/>
                    <a:pt x="0" y="71"/>
                  </a:cubicBezTo>
                  <a:cubicBezTo>
                    <a:pt x="0" y="74"/>
                    <a:pt x="1" y="77"/>
                    <a:pt x="1" y="81"/>
                  </a:cubicBezTo>
                  <a:cubicBezTo>
                    <a:pt x="2" y="84"/>
                    <a:pt x="3" y="85"/>
                    <a:pt x="5" y="86"/>
                  </a:cubicBezTo>
                  <a:cubicBezTo>
                    <a:pt x="16" y="90"/>
                    <a:pt x="16" y="90"/>
                    <a:pt x="16" y="90"/>
                  </a:cubicBezTo>
                  <a:cubicBezTo>
                    <a:pt x="17" y="92"/>
                    <a:pt x="18" y="94"/>
                    <a:pt x="18" y="95"/>
                  </a:cubicBezTo>
                  <a:cubicBezTo>
                    <a:pt x="13" y="106"/>
                    <a:pt x="13" y="106"/>
                    <a:pt x="13" y="106"/>
                  </a:cubicBezTo>
                  <a:cubicBezTo>
                    <a:pt x="12" y="108"/>
                    <a:pt x="13" y="110"/>
                    <a:pt x="14" y="112"/>
                  </a:cubicBezTo>
                  <a:cubicBezTo>
                    <a:pt x="18" y="118"/>
                    <a:pt x="23" y="123"/>
                    <a:pt x="29" y="127"/>
                  </a:cubicBezTo>
                  <a:cubicBezTo>
                    <a:pt x="31" y="128"/>
                    <a:pt x="33" y="129"/>
                    <a:pt x="35" y="128"/>
                  </a:cubicBezTo>
                  <a:cubicBezTo>
                    <a:pt x="46" y="123"/>
                    <a:pt x="46" y="123"/>
                    <a:pt x="46" y="123"/>
                  </a:cubicBezTo>
                  <a:cubicBezTo>
                    <a:pt x="47" y="124"/>
                    <a:pt x="49" y="124"/>
                    <a:pt x="51" y="125"/>
                  </a:cubicBezTo>
                  <a:cubicBezTo>
                    <a:pt x="55" y="136"/>
                    <a:pt x="55" y="136"/>
                    <a:pt x="55" y="136"/>
                  </a:cubicBezTo>
                  <a:cubicBezTo>
                    <a:pt x="56" y="138"/>
                    <a:pt x="58" y="140"/>
                    <a:pt x="60" y="140"/>
                  </a:cubicBezTo>
                  <a:cubicBezTo>
                    <a:pt x="64" y="140"/>
                    <a:pt x="67" y="141"/>
                    <a:pt x="70" y="141"/>
                  </a:cubicBezTo>
                  <a:cubicBezTo>
                    <a:pt x="74" y="141"/>
                    <a:pt x="77" y="140"/>
                    <a:pt x="81" y="140"/>
                  </a:cubicBezTo>
                  <a:cubicBezTo>
                    <a:pt x="83" y="140"/>
                    <a:pt x="85" y="138"/>
                    <a:pt x="86" y="136"/>
                  </a:cubicBezTo>
                  <a:cubicBezTo>
                    <a:pt x="90" y="125"/>
                    <a:pt x="90" y="125"/>
                    <a:pt x="90" y="125"/>
                  </a:cubicBezTo>
                  <a:cubicBezTo>
                    <a:pt x="91" y="124"/>
                    <a:pt x="93" y="124"/>
                    <a:pt x="95" y="123"/>
                  </a:cubicBezTo>
                  <a:cubicBezTo>
                    <a:pt x="106" y="128"/>
                    <a:pt x="106" y="128"/>
                    <a:pt x="106" y="128"/>
                  </a:cubicBezTo>
                  <a:cubicBezTo>
                    <a:pt x="108" y="129"/>
                    <a:pt x="110" y="128"/>
                    <a:pt x="112" y="127"/>
                  </a:cubicBezTo>
                  <a:cubicBezTo>
                    <a:pt x="117" y="123"/>
                    <a:pt x="123" y="118"/>
                    <a:pt x="127" y="112"/>
                  </a:cubicBezTo>
                  <a:cubicBezTo>
                    <a:pt x="128" y="110"/>
                    <a:pt x="128" y="108"/>
                    <a:pt x="127" y="106"/>
                  </a:cubicBezTo>
                  <a:cubicBezTo>
                    <a:pt x="122" y="95"/>
                    <a:pt x="122" y="95"/>
                    <a:pt x="122" y="95"/>
                  </a:cubicBezTo>
                  <a:cubicBezTo>
                    <a:pt x="123" y="94"/>
                    <a:pt x="124" y="92"/>
                    <a:pt x="125" y="90"/>
                  </a:cubicBezTo>
                  <a:cubicBezTo>
                    <a:pt x="136" y="86"/>
                    <a:pt x="136" y="86"/>
                    <a:pt x="136" y="86"/>
                  </a:cubicBezTo>
                  <a:cubicBezTo>
                    <a:pt x="138" y="85"/>
                    <a:pt x="139" y="84"/>
                    <a:pt x="139" y="81"/>
                  </a:cubicBezTo>
                  <a:cubicBezTo>
                    <a:pt x="140" y="77"/>
                    <a:pt x="140" y="74"/>
                    <a:pt x="140" y="71"/>
                  </a:cubicBezTo>
                  <a:cubicBezTo>
                    <a:pt x="140" y="67"/>
                    <a:pt x="140" y="64"/>
                    <a:pt x="139" y="60"/>
                  </a:cubicBezTo>
                  <a:close/>
                  <a:moveTo>
                    <a:pt x="128" y="76"/>
                  </a:moveTo>
                  <a:cubicBezTo>
                    <a:pt x="118" y="80"/>
                    <a:pt x="118" y="80"/>
                    <a:pt x="118" y="80"/>
                  </a:cubicBezTo>
                  <a:cubicBezTo>
                    <a:pt x="116" y="80"/>
                    <a:pt x="115" y="82"/>
                    <a:pt x="114" y="84"/>
                  </a:cubicBezTo>
                  <a:cubicBezTo>
                    <a:pt x="113" y="87"/>
                    <a:pt x="112" y="90"/>
                    <a:pt x="110" y="92"/>
                  </a:cubicBezTo>
                  <a:cubicBezTo>
                    <a:pt x="109" y="94"/>
                    <a:pt x="109" y="96"/>
                    <a:pt x="110" y="98"/>
                  </a:cubicBezTo>
                  <a:cubicBezTo>
                    <a:pt x="115" y="108"/>
                    <a:pt x="115" y="108"/>
                    <a:pt x="115" y="108"/>
                  </a:cubicBezTo>
                  <a:cubicBezTo>
                    <a:pt x="113" y="111"/>
                    <a:pt x="110" y="113"/>
                    <a:pt x="107" y="115"/>
                  </a:cubicBezTo>
                  <a:cubicBezTo>
                    <a:pt x="98" y="111"/>
                    <a:pt x="98" y="111"/>
                    <a:pt x="98" y="111"/>
                  </a:cubicBezTo>
                  <a:cubicBezTo>
                    <a:pt x="96" y="110"/>
                    <a:pt x="94" y="110"/>
                    <a:pt x="92" y="111"/>
                  </a:cubicBezTo>
                  <a:cubicBezTo>
                    <a:pt x="89" y="112"/>
                    <a:pt x="86" y="113"/>
                    <a:pt x="83" y="114"/>
                  </a:cubicBezTo>
                  <a:cubicBezTo>
                    <a:pt x="81" y="115"/>
                    <a:pt x="80" y="116"/>
                    <a:pt x="79" y="118"/>
                  </a:cubicBezTo>
                  <a:cubicBezTo>
                    <a:pt x="76" y="128"/>
                    <a:pt x="76" y="128"/>
                    <a:pt x="76" y="128"/>
                  </a:cubicBezTo>
                  <a:cubicBezTo>
                    <a:pt x="72" y="129"/>
                    <a:pt x="69" y="129"/>
                    <a:pt x="65" y="128"/>
                  </a:cubicBezTo>
                  <a:cubicBezTo>
                    <a:pt x="61" y="118"/>
                    <a:pt x="61" y="118"/>
                    <a:pt x="61" y="118"/>
                  </a:cubicBezTo>
                  <a:cubicBezTo>
                    <a:pt x="61" y="116"/>
                    <a:pt x="59" y="115"/>
                    <a:pt x="57" y="114"/>
                  </a:cubicBezTo>
                  <a:cubicBezTo>
                    <a:pt x="54" y="113"/>
                    <a:pt x="51" y="112"/>
                    <a:pt x="49" y="111"/>
                  </a:cubicBezTo>
                  <a:cubicBezTo>
                    <a:pt x="47" y="110"/>
                    <a:pt x="45" y="110"/>
                    <a:pt x="43" y="111"/>
                  </a:cubicBezTo>
                  <a:cubicBezTo>
                    <a:pt x="33" y="115"/>
                    <a:pt x="33" y="115"/>
                    <a:pt x="33" y="115"/>
                  </a:cubicBezTo>
                  <a:cubicBezTo>
                    <a:pt x="31" y="113"/>
                    <a:pt x="28" y="111"/>
                    <a:pt x="26" y="108"/>
                  </a:cubicBezTo>
                  <a:cubicBezTo>
                    <a:pt x="31" y="98"/>
                    <a:pt x="31" y="98"/>
                    <a:pt x="31" y="98"/>
                  </a:cubicBezTo>
                  <a:cubicBezTo>
                    <a:pt x="31" y="96"/>
                    <a:pt x="31" y="94"/>
                    <a:pt x="30" y="92"/>
                  </a:cubicBezTo>
                  <a:cubicBezTo>
                    <a:pt x="29" y="90"/>
                    <a:pt x="28" y="87"/>
                    <a:pt x="27" y="84"/>
                  </a:cubicBezTo>
                  <a:cubicBezTo>
                    <a:pt x="26" y="82"/>
                    <a:pt x="25" y="80"/>
                    <a:pt x="23" y="80"/>
                  </a:cubicBezTo>
                  <a:cubicBezTo>
                    <a:pt x="13" y="76"/>
                    <a:pt x="13" y="76"/>
                    <a:pt x="13" y="76"/>
                  </a:cubicBezTo>
                  <a:cubicBezTo>
                    <a:pt x="12" y="74"/>
                    <a:pt x="12" y="72"/>
                    <a:pt x="12" y="71"/>
                  </a:cubicBezTo>
                  <a:cubicBezTo>
                    <a:pt x="12" y="69"/>
                    <a:pt x="12" y="67"/>
                    <a:pt x="13" y="65"/>
                  </a:cubicBezTo>
                  <a:cubicBezTo>
                    <a:pt x="23" y="62"/>
                    <a:pt x="23" y="62"/>
                    <a:pt x="23" y="62"/>
                  </a:cubicBezTo>
                  <a:cubicBezTo>
                    <a:pt x="25" y="61"/>
                    <a:pt x="26" y="60"/>
                    <a:pt x="27" y="58"/>
                  </a:cubicBezTo>
                  <a:cubicBezTo>
                    <a:pt x="28" y="55"/>
                    <a:pt x="29" y="52"/>
                    <a:pt x="30" y="49"/>
                  </a:cubicBezTo>
                  <a:cubicBezTo>
                    <a:pt x="31" y="47"/>
                    <a:pt x="31" y="45"/>
                    <a:pt x="31" y="44"/>
                  </a:cubicBezTo>
                  <a:cubicBezTo>
                    <a:pt x="26" y="34"/>
                    <a:pt x="26" y="34"/>
                    <a:pt x="26" y="34"/>
                  </a:cubicBezTo>
                  <a:cubicBezTo>
                    <a:pt x="28" y="31"/>
                    <a:pt x="31" y="28"/>
                    <a:pt x="33" y="26"/>
                  </a:cubicBezTo>
                  <a:cubicBezTo>
                    <a:pt x="43" y="31"/>
                    <a:pt x="43" y="31"/>
                    <a:pt x="43" y="31"/>
                  </a:cubicBezTo>
                  <a:cubicBezTo>
                    <a:pt x="45" y="32"/>
                    <a:pt x="47" y="32"/>
                    <a:pt x="49" y="31"/>
                  </a:cubicBezTo>
                  <a:cubicBezTo>
                    <a:pt x="51" y="29"/>
                    <a:pt x="54" y="28"/>
                    <a:pt x="57" y="27"/>
                  </a:cubicBezTo>
                  <a:cubicBezTo>
                    <a:pt x="59" y="27"/>
                    <a:pt x="61" y="25"/>
                    <a:pt x="61" y="23"/>
                  </a:cubicBezTo>
                  <a:cubicBezTo>
                    <a:pt x="65" y="13"/>
                    <a:pt x="65" y="13"/>
                    <a:pt x="65" y="13"/>
                  </a:cubicBezTo>
                  <a:cubicBezTo>
                    <a:pt x="69" y="13"/>
                    <a:pt x="72" y="13"/>
                    <a:pt x="76" y="13"/>
                  </a:cubicBezTo>
                  <a:cubicBezTo>
                    <a:pt x="79" y="23"/>
                    <a:pt x="79" y="23"/>
                    <a:pt x="79" y="23"/>
                  </a:cubicBezTo>
                  <a:cubicBezTo>
                    <a:pt x="80" y="25"/>
                    <a:pt x="81" y="27"/>
                    <a:pt x="83" y="27"/>
                  </a:cubicBezTo>
                  <a:cubicBezTo>
                    <a:pt x="86" y="28"/>
                    <a:pt x="89" y="29"/>
                    <a:pt x="92" y="31"/>
                  </a:cubicBezTo>
                  <a:cubicBezTo>
                    <a:pt x="94" y="32"/>
                    <a:pt x="96" y="32"/>
                    <a:pt x="98" y="31"/>
                  </a:cubicBezTo>
                  <a:cubicBezTo>
                    <a:pt x="107" y="26"/>
                    <a:pt x="107" y="26"/>
                    <a:pt x="107" y="26"/>
                  </a:cubicBezTo>
                  <a:cubicBezTo>
                    <a:pt x="110" y="28"/>
                    <a:pt x="113" y="31"/>
                    <a:pt x="115" y="34"/>
                  </a:cubicBezTo>
                  <a:cubicBezTo>
                    <a:pt x="110" y="44"/>
                    <a:pt x="110" y="44"/>
                    <a:pt x="110" y="44"/>
                  </a:cubicBezTo>
                  <a:cubicBezTo>
                    <a:pt x="109" y="45"/>
                    <a:pt x="109" y="47"/>
                    <a:pt x="110" y="49"/>
                  </a:cubicBezTo>
                  <a:cubicBezTo>
                    <a:pt x="112" y="52"/>
                    <a:pt x="113" y="55"/>
                    <a:pt x="114" y="58"/>
                  </a:cubicBezTo>
                  <a:cubicBezTo>
                    <a:pt x="115" y="60"/>
                    <a:pt x="116" y="61"/>
                    <a:pt x="118" y="62"/>
                  </a:cubicBezTo>
                  <a:cubicBezTo>
                    <a:pt x="128" y="65"/>
                    <a:pt x="128" y="65"/>
                    <a:pt x="128" y="65"/>
                  </a:cubicBezTo>
                  <a:cubicBezTo>
                    <a:pt x="128" y="67"/>
                    <a:pt x="128" y="69"/>
                    <a:pt x="128" y="71"/>
                  </a:cubicBezTo>
                  <a:cubicBezTo>
                    <a:pt x="128" y="72"/>
                    <a:pt x="128" y="74"/>
                    <a:pt x="128"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sp>
          <p:nvSpPr>
            <p:cNvPr id="29" name="Freeform 28"/>
            <p:cNvSpPr>
              <a:spLocks noEditPoints="1"/>
            </p:cNvSpPr>
            <p:nvPr/>
          </p:nvSpPr>
          <p:spPr bwMode="auto">
            <a:xfrm>
              <a:off x="63" y="62"/>
              <a:ext cx="81" cy="81"/>
            </a:xfrm>
            <a:custGeom>
              <a:avLst/>
              <a:gdLst>
                <a:gd name="T0" fmla="*/ 27 w 55"/>
                <a:gd name="T1" fmla="*/ 0 h 55"/>
                <a:gd name="T2" fmla="*/ 0 w 55"/>
                <a:gd name="T3" fmla="*/ 27 h 55"/>
                <a:gd name="T4" fmla="*/ 27 w 55"/>
                <a:gd name="T5" fmla="*/ 55 h 55"/>
                <a:gd name="T6" fmla="*/ 55 w 55"/>
                <a:gd name="T7" fmla="*/ 27 h 55"/>
                <a:gd name="T8" fmla="*/ 27 w 55"/>
                <a:gd name="T9" fmla="*/ 0 h 55"/>
                <a:gd name="T10" fmla="*/ 27 w 55"/>
                <a:gd name="T11" fmla="*/ 43 h 55"/>
                <a:gd name="T12" fmla="*/ 12 w 55"/>
                <a:gd name="T13" fmla="*/ 27 h 55"/>
                <a:gd name="T14" fmla="*/ 27 w 55"/>
                <a:gd name="T15" fmla="*/ 12 h 55"/>
                <a:gd name="T16" fmla="*/ 43 w 55"/>
                <a:gd name="T17" fmla="*/ 27 h 55"/>
                <a:gd name="T18" fmla="*/ 27 w 55"/>
                <a:gd name="T19" fmla="*/ 43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2"/>
                    <a:pt x="0" y="27"/>
                  </a:cubicBezTo>
                  <a:cubicBezTo>
                    <a:pt x="0" y="43"/>
                    <a:pt x="12" y="55"/>
                    <a:pt x="27" y="55"/>
                  </a:cubicBezTo>
                  <a:cubicBezTo>
                    <a:pt x="43" y="55"/>
                    <a:pt x="55" y="43"/>
                    <a:pt x="55" y="27"/>
                  </a:cubicBezTo>
                  <a:cubicBezTo>
                    <a:pt x="55" y="12"/>
                    <a:pt x="43" y="0"/>
                    <a:pt x="27" y="0"/>
                  </a:cubicBezTo>
                  <a:close/>
                  <a:moveTo>
                    <a:pt x="27" y="43"/>
                  </a:moveTo>
                  <a:cubicBezTo>
                    <a:pt x="19" y="43"/>
                    <a:pt x="12" y="36"/>
                    <a:pt x="12" y="27"/>
                  </a:cubicBezTo>
                  <a:cubicBezTo>
                    <a:pt x="12" y="19"/>
                    <a:pt x="19" y="12"/>
                    <a:pt x="27" y="12"/>
                  </a:cubicBezTo>
                  <a:cubicBezTo>
                    <a:pt x="36" y="12"/>
                    <a:pt x="43" y="19"/>
                    <a:pt x="43" y="27"/>
                  </a:cubicBezTo>
                  <a:cubicBezTo>
                    <a:pt x="43" y="36"/>
                    <a:pt x="36" y="43"/>
                    <a:pt x="27"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grpSp>
      <p:grpSp>
        <p:nvGrpSpPr>
          <p:cNvPr id="30" name="Group 29"/>
          <p:cNvGrpSpPr/>
          <p:nvPr/>
        </p:nvGrpSpPr>
        <p:grpSpPr bwMode="auto">
          <a:xfrm>
            <a:off x="6744301" y="3150308"/>
            <a:ext cx="292022" cy="292257"/>
            <a:chOff x="0" y="0"/>
            <a:chExt cx="205" cy="207"/>
          </a:xfrm>
          <a:solidFill>
            <a:schemeClr val="accent2"/>
          </a:solidFill>
        </p:grpSpPr>
        <p:sp>
          <p:nvSpPr>
            <p:cNvPr id="31" name="Freeform 30"/>
            <p:cNvSpPr>
              <a:spLocks noEditPoints="1"/>
            </p:cNvSpPr>
            <p:nvPr/>
          </p:nvSpPr>
          <p:spPr bwMode="auto">
            <a:xfrm>
              <a:off x="0" y="0"/>
              <a:ext cx="205" cy="207"/>
            </a:xfrm>
            <a:custGeom>
              <a:avLst/>
              <a:gdLst>
                <a:gd name="T0" fmla="*/ 70 w 140"/>
                <a:gd name="T1" fmla="*/ 140 h 140"/>
                <a:gd name="T2" fmla="*/ 0 w 140"/>
                <a:gd name="T3" fmla="*/ 70 h 140"/>
                <a:gd name="T4" fmla="*/ 70 w 140"/>
                <a:gd name="T5" fmla="*/ 0 h 140"/>
                <a:gd name="T6" fmla="*/ 140 w 140"/>
                <a:gd name="T7" fmla="*/ 70 h 140"/>
                <a:gd name="T8" fmla="*/ 70 w 140"/>
                <a:gd name="T9" fmla="*/ 140 h 140"/>
                <a:gd name="T10" fmla="*/ 70 w 140"/>
                <a:gd name="T11" fmla="*/ 12 h 140"/>
                <a:gd name="T12" fmla="*/ 12 w 140"/>
                <a:gd name="T13" fmla="*/ 70 h 140"/>
                <a:gd name="T14" fmla="*/ 70 w 140"/>
                <a:gd name="T15" fmla="*/ 128 h 140"/>
                <a:gd name="T16" fmla="*/ 128 w 140"/>
                <a:gd name="T17" fmla="*/ 70 h 140"/>
                <a:gd name="T18" fmla="*/ 70 w 140"/>
                <a:gd name="T19" fmla="*/ 1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0" h="140">
                  <a:moveTo>
                    <a:pt x="70" y="140"/>
                  </a:moveTo>
                  <a:cubicBezTo>
                    <a:pt x="32" y="140"/>
                    <a:pt x="0" y="109"/>
                    <a:pt x="0" y="70"/>
                  </a:cubicBezTo>
                  <a:cubicBezTo>
                    <a:pt x="0" y="32"/>
                    <a:pt x="32" y="0"/>
                    <a:pt x="70" y="0"/>
                  </a:cubicBezTo>
                  <a:cubicBezTo>
                    <a:pt x="109" y="0"/>
                    <a:pt x="140" y="32"/>
                    <a:pt x="140" y="70"/>
                  </a:cubicBezTo>
                  <a:cubicBezTo>
                    <a:pt x="140" y="109"/>
                    <a:pt x="109" y="140"/>
                    <a:pt x="70" y="140"/>
                  </a:cubicBezTo>
                  <a:close/>
                  <a:moveTo>
                    <a:pt x="70" y="12"/>
                  </a:moveTo>
                  <a:cubicBezTo>
                    <a:pt x="38" y="12"/>
                    <a:pt x="12" y="38"/>
                    <a:pt x="12" y="70"/>
                  </a:cubicBezTo>
                  <a:cubicBezTo>
                    <a:pt x="12" y="102"/>
                    <a:pt x="38" y="128"/>
                    <a:pt x="70" y="128"/>
                  </a:cubicBezTo>
                  <a:cubicBezTo>
                    <a:pt x="102" y="128"/>
                    <a:pt x="128" y="102"/>
                    <a:pt x="128" y="70"/>
                  </a:cubicBezTo>
                  <a:cubicBezTo>
                    <a:pt x="128" y="38"/>
                    <a:pt x="102" y="12"/>
                    <a:pt x="70"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sp>
          <p:nvSpPr>
            <p:cNvPr id="32" name="Freeform 31"/>
            <p:cNvSpPr/>
            <p:nvPr/>
          </p:nvSpPr>
          <p:spPr bwMode="auto">
            <a:xfrm>
              <a:off x="94" y="40"/>
              <a:ext cx="63" cy="72"/>
            </a:xfrm>
            <a:custGeom>
              <a:avLst/>
              <a:gdLst>
                <a:gd name="T0" fmla="*/ 37 w 43"/>
                <a:gd name="T1" fmla="*/ 49 h 49"/>
                <a:gd name="T2" fmla="*/ 6 w 43"/>
                <a:gd name="T3" fmla="*/ 49 h 49"/>
                <a:gd name="T4" fmla="*/ 0 w 43"/>
                <a:gd name="T5" fmla="*/ 43 h 49"/>
                <a:gd name="T6" fmla="*/ 0 w 43"/>
                <a:gd name="T7" fmla="*/ 6 h 49"/>
                <a:gd name="T8" fmla="*/ 6 w 43"/>
                <a:gd name="T9" fmla="*/ 0 h 49"/>
                <a:gd name="T10" fmla="*/ 12 w 43"/>
                <a:gd name="T11" fmla="*/ 6 h 49"/>
                <a:gd name="T12" fmla="*/ 12 w 43"/>
                <a:gd name="T13" fmla="*/ 37 h 49"/>
                <a:gd name="T14" fmla="*/ 37 w 43"/>
                <a:gd name="T15" fmla="*/ 37 h 49"/>
                <a:gd name="T16" fmla="*/ 43 w 43"/>
                <a:gd name="T17" fmla="*/ 43 h 49"/>
                <a:gd name="T18" fmla="*/ 37 w 43"/>
                <a:gd name="T19"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9">
                  <a:moveTo>
                    <a:pt x="37" y="49"/>
                  </a:moveTo>
                  <a:cubicBezTo>
                    <a:pt x="6" y="49"/>
                    <a:pt x="6" y="49"/>
                    <a:pt x="6" y="49"/>
                  </a:cubicBezTo>
                  <a:cubicBezTo>
                    <a:pt x="3" y="49"/>
                    <a:pt x="0" y="46"/>
                    <a:pt x="0" y="43"/>
                  </a:cubicBezTo>
                  <a:cubicBezTo>
                    <a:pt x="0" y="6"/>
                    <a:pt x="0" y="6"/>
                    <a:pt x="0" y="6"/>
                  </a:cubicBezTo>
                  <a:cubicBezTo>
                    <a:pt x="0" y="3"/>
                    <a:pt x="3" y="0"/>
                    <a:pt x="6" y="0"/>
                  </a:cubicBezTo>
                  <a:cubicBezTo>
                    <a:pt x="10" y="0"/>
                    <a:pt x="12" y="3"/>
                    <a:pt x="12" y="6"/>
                  </a:cubicBezTo>
                  <a:cubicBezTo>
                    <a:pt x="12" y="37"/>
                    <a:pt x="12" y="37"/>
                    <a:pt x="12" y="37"/>
                  </a:cubicBezTo>
                  <a:cubicBezTo>
                    <a:pt x="37" y="37"/>
                    <a:pt x="37" y="37"/>
                    <a:pt x="37" y="37"/>
                  </a:cubicBezTo>
                  <a:cubicBezTo>
                    <a:pt x="40" y="37"/>
                    <a:pt x="43" y="40"/>
                    <a:pt x="43" y="43"/>
                  </a:cubicBezTo>
                  <a:cubicBezTo>
                    <a:pt x="43" y="46"/>
                    <a:pt x="40" y="49"/>
                    <a:pt x="37"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微软雅黑" panose="020B0503020204020204" charset="-122"/>
                <a:ea typeface="微软雅黑" panose="020B0503020204020204" charset="-122"/>
              </a:endParaRPr>
            </a:p>
          </p:txBody>
        </p:sp>
      </p:grpSp>
      <p:sp>
        <p:nvSpPr>
          <p:cNvPr id="33" name="Rectangle 32"/>
          <p:cNvSpPr>
            <a:spLocks noChangeArrowheads="1"/>
          </p:cNvSpPr>
          <p:nvPr/>
        </p:nvSpPr>
        <p:spPr bwMode="auto">
          <a:xfrm>
            <a:off x="7245813" y="2085049"/>
            <a:ext cx="45115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b="1" dirty="0">
                <a:solidFill>
                  <a:schemeClr val="tx1"/>
                </a:solidFill>
                <a:latin typeface="微软雅黑" panose="020B0503020204020204" charset="-122"/>
                <a:ea typeface="微软雅黑" panose="020B0503020204020204" charset="-122"/>
              </a:rPr>
              <a:t>添加文本</a:t>
            </a:r>
            <a:endParaRPr lang="en-US" altLang="zh-CN" sz="1600" b="1" dirty="0">
              <a:solidFill>
                <a:schemeClr val="tx1"/>
              </a:solidFill>
              <a:latin typeface="微软雅黑" panose="020B0503020204020204" charset="-122"/>
              <a:ea typeface="微软雅黑" panose="020B0503020204020204" charset="-122"/>
            </a:endParaRPr>
          </a:p>
          <a:p>
            <a:r>
              <a:rPr lang="en-US" sz="1100" dirty="0">
                <a:latin typeface="微软雅黑" panose="020B0503020204020204" charset="-122"/>
                <a:ea typeface="微软雅黑" panose="020B0503020204020204" charset="-122"/>
                <a:cs typeface="+mn-ea"/>
                <a:sym typeface="+mn-lt"/>
              </a:rPr>
              <a:t>Bed sincerity yet therefore forfeited his certainty questionsBed sincerity yet therefore forfeited his certainty questions</a:t>
            </a:r>
            <a:endParaRPr lang="zh-CN" altLang="en-US" sz="1100" dirty="0">
              <a:solidFill>
                <a:schemeClr val="tx1"/>
              </a:solidFill>
              <a:latin typeface="微软雅黑" panose="020B0503020204020204" charset="-122"/>
              <a:ea typeface="微软雅黑" panose="020B0503020204020204" charset="-122"/>
            </a:endParaRPr>
          </a:p>
        </p:txBody>
      </p:sp>
      <p:sp>
        <p:nvSpPr>
          <p:cNvPr id="34" name="Rectangle 33"/>
          <p:cNvSpPr>
            <a:spLocks noChangeArrowheads="1"/>
          </p:cNvSpPr>
          <p:nvPr/>
        </p:nvSpPr>
        <p:spPr bwMode="auto">
          <a:xfrm>
            <a:off x="7245813" y="3110069"/>
            <a:ext cx="45115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b="1" dirty="0">
                <a:solidFill>
                  <a:schemeClr val="tx1"/>
                </a:solidFill>
                <a:latin typeface="微软雅黑" panose="020B0503020204020204" charset="-122"/>
                <a:ea typeface="微软雅黑" panose="020B0503020204020204" charset="-122"/>
              </a:rPr>
              <a:t>添加文本</a:t>
            </a:r>
            <a:endParaRPr lang="en-US" altLang="zh-CN" sz="1600" b="1" dirty="0">
              <a:solidFill>
                <a:schemeClr val="tx1"/>
              </a:solidFill>
              <a:latin typeface="微软雅黑" panose="020B0503020204020204" charset="-122"/>
              <a:ea typeface="微软雅黑" panose="020B0503020204020204" charset="-122"/>
            </a:endParaRPr>
          </a:p>
          <a:p>
            <a:r>
              <a:rPr lang="en-US" sz="1100" dirty="0">
                <a:latin typeface="微软雅黑" panose="020B0503020204020204" charset="-122"/>
                <a:ea typeface="微软雅黑" panose="020B0503020204020204" charset="-122"/>
                <a:cs typeface="+mn-ea"/>
                <a:sym typeface="+mn-lt"/>
              </a:rPr>
              <a:t>Bed sincerity yet therefore forfeited his certainty questionsBed sincerity yet therefore forfeited his certainty questions</a:t>
            </a:r>
            <a:endParaRPr lang="zh-CN" altLang="en-US" sz="1100" dirty="0">
              <a:solidFill>
                <a:schemeClr val="tx1"/>
              </a:solidFill>
              <a:latin typeface="微软雅黑" panose="020B0503020204020204" charset="-122"/>
              <a:ea typeface="微软雅黑" panose="020B0503020204020204" charset="-122"/>
            </a:endParaRPr>
          </a:p>
        </p:txBody>
      </p:sp>
      <p:sp>
        <p:nvSpPr>
          <p:cNvPr id="35" name="Rectangle 34"/>
          <p:cNvSpPr>
            <a:spLocks noChangeArrowheads="1"/>
          </p:cNvSpPr>
          <p:nvPr/>
        </p:nvSpPr>
        <p:spPr bwMode="auto">
          <a:xfrm>
            <a:off x="7245813" y="4152033"/>
            <a:ext cx="45115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b="1" dirty="0">
                <a:solidFill>
                  <a:schemeClr val="tx1"/>
                </a:solidFill>
                <a:latin typeface="微软雅黑" panose="020B0503020204020204" charset="-122"/>
                <a:ea typeface="微软雅黑" panose="020B0503020204020204" charset="-122"/>
              </a:rPr>
              <a:t>添加文本</a:t>
            </a:r>
            <a:endParaRPr lang="en-US" altLang="zh-CN" sz="1600" b="1" dirty="0">
              <a:solidFill>
                <a:schemeClr val="tx1"/>
              </a:solidFill>
              <a:latin typeface="微软雅黑" panose="020B0503020204020204" charset="-122"/>
              <a:ea typeface="微软雅黑" panose="020B0503020204020204" charset="-122"/>
            </a:endParaRPr>
          </a:p>
          <a:p>
            <a:r>
              <a:rPr lang="en-US" sz="1100" dirty="0">
                <a:latin typeface="微软雅黑" panose="020B0503020204020204" charset="-122"/>
                <a:ea typeface="微软雅黑" panose="020B0503020204020204" charset="-122"/>
                <a:cs typeface="+mn-ea"/>
                <a:sym typeface="+mn-lt"/>
              </a:rPr>
              <a:t>Bed sincerity yet therefore forfeited his certainty questionsBed sincerity yet therefore forfeited his certainty questions</a:t>
            </a:r>
            <a:endParaRPr lang="zh-CN" altLang="en-US" sz="1100" dirty="0">
              <a:solidFill>
                <a:schemeClr val="tx1"/>
              </a:solidFill>
              <a:latin typeface="微软雅黑" panose="020B0503020204020204" charset="-122"/>
              <a:ea typeface="微软雅黑" panose="020B0503020204020204" charset="-122"/>
            </a:endParaRPr>
          </a:p>
        </p:txBody>
      </p:sp>
      <p:sp>
        <p:nvSpPr>
          <p:cNvPr id="36" name="Rectangle 35"/>
          <p:cNvSpPr>
            <a:spLocks noChangeArrowheads="1"/>
          </p:cNvSpPr>
          <p:nvPr/>
        </p:nvSpPr>
        <p:spPr bwMode="auto">
          <a:xfrm>
            <a:off x="7245813" y="5202466"/>
            <a:ext cx="45115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b="1" dirty="0">
                <a:solidFill>
                  <a:schemeClr val="tx1"/>
                </a:solidFill>
                <a:latin typeface="微软雅黑" panose="020B0503020204020204" charset="-122"/>
                <a:ea typeface="微软雅黑" panose="020B0503020204020204" charset="-122"/>
              </a:rPr>
              <a:t>添加文本</a:t>
            </a:r>
            <a:endParaRPr lang="en-US" altLang="zh-CN" sz="1600" b="1" dirty="0">
              <a:solidFill>
                <a:schemeClr val="tx1"/>
              </a:solidFill>
              <a:latin typeface="微软雅黑" panose="020B0503020204020204" charset="-122"/>
              <a:ea typeface="微软雅黑" panose="020B0503020204020204" charset="-122"/>
            </a:endParaRPr>
          </a:p>
          <a:p>
            <a:r>
              <a:rPr lang="en-US" sz="1100" dirty="0">
                <a:latin typeface="微软雅黑" panose="020B0503020204020204" charset="-122"/>
                <a:ea typeface="微软雅黑" panose="020B0503020204020204" charset="-122"/>
                <a:cs typeface="+mn-ea"/>
                <a:sym typeface="+mn-lt"/>
              </a:rPr>
              <a:t>Bed sincerity yet therefore forfeited his certainty questionsBed sincerity yet therefore forfeited his certainty questions</a:t>
            </a:r>
            <a:endParaRPr lang="zh-CN" altLang="en-US" sz="1100" dirty="0">
              <a:solidFill>
                <a:schemeClr val="tx1"/>
              </a:solidFill>
              <a:latin typeface="微软雅黑" panose="020B0503020204020204" charset="-122"/>
              <a:ea typeface="微软雅黑" panose="020B0503020204020204" charset="-122"/>
            </a:endParaRPr>
          </a:p>
        </p:txBody>
      </p:sp>
      <p:sp>
        <p:nvSpPr>
          <p:cNvPr id="37" name="Line 41"/>
          <p:cNvSpPr>
            <a:spLocks noChangeShapeType="1"/>
          </p:cNvSpPr>
          <p:nvPr/>
        </p:nvSpPr>
        <p:spPr bwMode="auto">
          <a:xfrm>
            <a:off x="6090420" y="1989744"/>
            <a:ext cx="0" cy="3648989"/>
          </a:xfrm>
          <a:prstGeom prst="line">
            <a:avLst/>
          </a:prstGeom>
          <a:noFill/>
          <a:ln w="6350" cmpd="sng">
            <a:solidFill>
              <a:srgbClr val="A2897B"/>
            </a:solidFill>
            <a:round/>
            <a:headEnd type="oval" w="sm" len="sm"/>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121897" tIns="60948" rIns="121897" bIns="60948"/>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advClick="0" advTm="0">
        <p:randomBar dir="vert"/>
      </p:transition>
    </mc:Choice>
    <mc:Fallback>
      <p:transition spd="slow" advClick="0" advTm="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 fill="hold"/>
                                        <p:tgtEl>
                                          <p:spTgt spid="7"/>
                                        </p:tgtEl>
                                        <p:attrNameLst>
                                          <p:attrName>ppt_w</p:attrName>
                                        </p:attrNameLst>
                                      </p:cBhvr>
                                      <p:tavLst>
                                        <p:tav tm="0">
                                          <p:val>
                                            <p:fltVal val="0"/>
                                          </p:val>
                                        </p:tav>
                                        <p:tav tm="100000">
                                          <p:val>
                                            <p:strVal val="#ppt_w"/>
                                          </p:val>
                                        </p:tav>
                                      </p:tavLst>
                                    </p:anim>
                                    <p:anim calcmode="lin" valueType="num">
                                      <p:cBhvr>
                                        <p:cTn id="8" dur="300" fill="hold"/>
                                        <p:tgtEl>
                                          <p:spTgt spid="7"/>
                                        </p:tgtEl>
                                        <p:attrNameLst>
                                          <p:attrName>ppt_h</p:attrName>
                                        </p:attrNameLst>
                                      </p:cBhvr>
                                      <p:tavLst>
                                        <p:tav tm="0">
                                          <p:val>
                                            <p:fltVal val="0"/>
                                          </p:val>
                                        </p:tav>
                                        <p:tav tm="100000">
                                          <p:val>
                                            <p:strVal val="#ppt_h"/>
                                          </p:val>
                                        </p:tav>
                                      </p:tavLst>
                                    </p:anim>
                                    <p:animEffect transition="in" filter="fade">
                                      <p:cBhvr>
                                        <p:cTn id="9" dur="300"/>
                                        <p:tgtEl>
                                          <p:spTgt spid="7"/>
                                        </p:tgtEl>
                                      </p:cBhvr>
                                    </p:animEffect>
                                  </p:childTnLst>
                                </p:cTn>
                              </p:par>
                              <p:par>
                                <p:cTn id="10" presetID="6" presetClass="emph" presetSubtype="0" autoRev="1" fill="hold" grpId="1" nodeType="withEffect">
                                  <p:stCondLst>
                                    <p:cond delay="300"/>
                                  </p:stCondLst>
                                  <p:childTnLst>
                                    <p:animScale>
                                      <p:cBhvr>
                                        <p:cTn id="11" dur="150" fill="hold"/>
                                        <p:tgtEl>
                                          <p:spTgt spid="7"/>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300" fill="hold"/>
                                        <p:tgtEl>
                                          <p:spTgt spid="11"/>
                                        </p:tgtEl>
                                        <p:attrNameLst>
                                          <p:attrName>ppt_w</p:attrName>
                                        </p:attrNameLst>
                                      </p:cBhvr>
                                      <p:tavLst>
                                        <p:tav tm="0">
                                          <p:val>
                                            <p:fltVal val="0"/>
                                          </p:val>
                                        </p:tav>
                                        <p:tav tm="100000">
                                          <p:val>
                                            <p:strVal val="#ppt_w"/>
                                          </p:val>
                                        </p:tav>
                                      </p:tavLst>
                                    </p:anim>
                                    <p:anim calcmode="lin" valueType="num">
                                      <p:cBhvr>
                                        <p:cTn id="15" dur="300" fill="hold"/>
                                        <p:tgtEl>
                                          <p:spTgt spid="11"/>
                                        </p:tgtEl>
                                        <p:attrNameLst>
                                          <p:attrName>ppt_h</p:attrName>
                                        </p:attrNameLst>
                                      </p:cBhvr>
                                      <p:tavLst>
                                        <p:tav tm="0">
                                          <p:val>
                                            <p:fltVal val="0"/>
                                          </p:val>
                                        </p:tav>
                                        <p:tav tm="100000">
                                          <p:val>
                                            <p:strVal val="#ppt_h"/>
                                          </p:val>
                                        </p:tav>
                                      </p:tavLst>
                                    </p:anim>
                                    <p:animEffect transition="in" filter="fade">
                                      <p:cBhvr>
                                        <p:cTn id="16" dur="300"/>
                                        <p:tgtEl>
                                          <p:spTgt spid="11"/>
                                        </p:tgtEl>
                                      </p:cBhvr>
                                    </p:animEffect>
                                  </p:childTnLst>
                                </p:cTn>
                              </p:par>
                              <p:par>
                                <p:cTn id="17" presetID="6" presetClass="emph" presetSubtype="0" autoRev="1" fill="hold" grpId="1" nodeType="withEffect">
                                  <p:stCondLst>
                                    <p:cond delay="400"/>
                                  </p:stCondLst>
                                  <p:childTnLst>
                                    <p:animScale>
                                      <p:cBhvr>
                                        <p:cTn id="18" dur="150" fill="hold"/>
                                        <p:tgtEl>
                                          <p:spTgt spid="11"/>
                                        </p:tgtEl>
                                      </p:cBhvr>
                                      <p:by x="110000" y="110000"/>
                                    </p:animScale>
                                  </p:childTnLst>
                                </p:cTn>
                              </p:par>
                              <p:par>
                                <p:cTn id="19" presetID="53" presetClass="entr" presetSubtype="16" fill="hold" grpId="0" nodeType="withEffect">
                                  <p:stCondLst>
                                    <p:cond delay="400"/>
                                  </p:stCondLst>
                                  <p:childTnLst>
                                    <p:set>
                                      <p:cBhvr>
                                        <p:cTn id="20" dur="1" fill="hold">
                                          <p:stCondLst>
                                            <p:cond delay="0"/>
                                          </p:stCondLst>
                                        </p:cTn>
                                        <p:tgtEl>
                                          <p:spTgt spid="3"/>
                                        </p:tgtEl>
                                        <p:attrNameLst>
                                          <p:attrName>style.visibility</p:attrName>
                                        </p:attrNameLst>
                                      </p:cBhvr>
                                      <p:to>
                                        <p:strVal val="visible"/>
                                      </p:to>
                                    </p:set>
                                    <p:anim calcmode="lin" valueType="num">
                                      <p:cBhvr>
                                        <p:cTn id="21" dur="300" fill="hold"/>
                                        <p:tgtEl>
                                          <p:spTgt spid="3"/>
                                        </p:tgtEl>
                                        <p:attrNameLst>
                                          <p:attrName>ppt_w</p:attrName>
                                        </p:attrNameLst>
                                      </p:cBhvr>
                                      <p:tavLst>
                                        <p:tav tm="0">
                                          <p:val>
                                            <p:fltVal val="0"/>
                                          </p:val>
                                        </p:tav>
                                        <p:tav tm="100000">
                                          <p:val>
                                            <p:strVal val="#ppt_w"/>
                                          </p:val>
                                        </p:tav>
                                      </p:tavLst>
                                    </p:anim>
                                    <p:anim calcmode="lin" valueType="num">
                                      <p:cBhvr>
                                        <p:cTn id="22" dur="300" fill="hold"/>
                                        <p:tgtEl>
                                          <p:spTgt spid="3"/>
                                        </p:tgtEl>
                                        <p:attrNameLst>
                                          <p:attrName>ppt_h</p:attrName>
                                        </p:attrNameLst>
                                      </p:cBhvr>
                                      <p:tavLst>
                                        <p:tav tm="0">
                                          <p:val>
                                            <p:fltVal val="0"/>
                                          </p:val>
                                        </p:tav>
                                        <p:tav tm="100000">
                                          <p:val>
                                            <p:strVal val="#ppt_h"/>
                                          </p:val>
                                        </p:tav>
                                      </p:tavLst>
                                    </p:anim>
                                    <p:animEffect transition="in" filter="fade">
                                      <p:cBhvr>
                                        <p:cTn id="23" dur="300"/>
                                        <p:tgtEl>
                                          <p:spTgt spid="3"/>
                                        </p:tgtEl>
                                      </p:cBhvr>
                                    </p:animEffect>
                                  </p:childTnLst>
                                </p:cTn>
                              </p:par>
                              <p:par>
                                <p:cTn id="24" presetID="6" presetClass="emph" presetSubtype="0" autoRev="1" fill="hold" grpId="1" nodeType="withEffect">
                                  <p:stCondLst>
                                    <p:cond delay="700"/>
                                  </p:stCondLst>
                                  <p:childTnLst>
                                    <p:animScale>
                                      <p:cBhvr>
                                        <p:cTn id="25" dur="150" fill="hold"/>
                                        <p:tgtEl>
                                          <p:spTgt spid="3"/>
                                        </p:tgtEl>
                                      </p:cBhvr>
                                      <p:by x="110000" y="110000"/>
                                    </p:animScale>
                                  </p:childTnLst>
                                </p:cTn>
                              </p:par>
                              <p:par>
                                <p:cTn id="26" presetID="53" presetClass="entr" presetSubtype="16" fill="hold" grpId="0" nodeType="withEffect">
                                  <p:stCondLst>
                                    <p:cond delay="500"/>
                                  </p:stCondLst>
                                  <p:childTnLst>
                                    <p:set>
                                      <p:cBhvr>
                                        <p:cTn id="27" dur="1" fill="hold">
                                          <p:stCondLst>
                                            <p:cond delay="0"/>
                                          </p:stCondLst>
                                        </p:cTn>
                                        <p:tgtEl>
                                          <p:spTgt spid="15"/>
                                        </p:tgtEl>
                                        <p:attrNameLst>
                                          <p:attrName>style.visibility</p:attrName>
                                        </p:attrNameLst>
                                      </p:cBhvr>
                                      <p:to>
                                        <p:strVal val="visible"/>
                                      </p:to>
                                    </p:set>
                                    <p:anim calcmode="lin" valueType="num">
                                      <p:cBhvr>
                                        <p:cTn id="28" dur="300" fill="hold"/>
                                        <p:tgtEl>
                                          <p:spTgt spid="15"/>
                                        </p:tgtEl>
                                        <p:attrNameLst>
                                          <p:attrName>ppt_w</p:attrName>
                                        </p:attrNameLst>
                                      </p:cBhvr>
                                      <p:tavLst>
                                        <p:tav tm="0">
                                          <p:val>
                                            <p:fltVal val="0"/>
                                          </p:val>
                                        </p:tav>
                                        <p:tav tm="100000">
                                          <p:val>
                                            <p:strVal val="#ppt_w"/>
                                          </p:val>
                                        </p:tav>
                                      </p:tavLst>
                                    </p:anim>
                                    <p:anim calcmode="lin" valueType="num">
                                      <p:cBhvr>
                                        <p:cTn id="29" dur="300" fill="hold"/>
                                        <p:tgtEl>
                                          <p:spTgt spid="15"/>
                                        </p:tgtEl>
                                        <p:attrNameLst>
                                          <p:attrName>ppt_h</p:attrName>
                                        </p:attrNameLst>
                                      </p:cBhvr>
                                      <p:tavLst>
                                        <p:tav tm="0">
                                          <p:val>
                                            <p:fltVal val="0"/>
                                          </p:val>
                                        </p:tav>
                                        <p:tav tm="100000">
                                          <p:val>
                                            <p:strVal val="#ppt_h"/>
                                          </p:val>
                                        </p:tav>
                                      </p:tavLst>
                                    </p:anim>
                                    <p:animEffect transition="in" filter="fade">
                                      <p:cBhvr>
                                        <p:cTn id="30" dur="300"/>
                                        <p:tgtEl>
                                          <p:spTgt spid="15"/>
                                        </p:tgtEl>
                                      </p:cBhvr>
                                    </p:animEffect>
                                  </p:childTnLst>
                                </p:cTn>
                              </p:par>
                              <p:par>
                                <p:cTn id="31" presetID="6" presetClass="emph" presetSubtype="0" autoRev="1" fill="hold" grpId="1" nodeType="withEffect">
                                  <p:stCondLst>
                                    <p:cond delay="800"/>
                                  </p:stCondLst>
                                  <p:childTnLst>
                                    <p:animScale>
                                      <p:cBhvr>
                                        <p:cTn id="32" dur="150" fill="hold"/>
                                        <p:tgtEl>
                                          <p:spTgt spid="15"/>
                                        </p:tgtEl>
                                      </p:cBhvr>
                                      <p:by x="110000" y="110000"/>
                                    </p:animScale>
                                  </p:childTnLst>
                                </p:cTn>
                              </p:par>
                              <p:par>
                                <p:cTn id="33" presetID="53" presetClass="entr" presetSubtype="16" fill="hold" grpId="0" nodeType="withEffect">
                                  <p:stCondLst>
                                    <p:cond delay="200"/>
                                  </p:stCondLst>
                                  <p:childTnLst>
                                    <p:set>
                                      <p:cBhvr>
                                        <p:cTn id="34" dur="1" fill="hold">
                                          <p:stCondLst>
                                            <p:cond delay="0"/>
                                          </p:stCondLst>
                                        </p:cTn>
                                        <p:tgtEl>
                                          <p:spTgt spid="8"/>
                                        </p:tgtEl>
                                        <p:attrNameLst>
                                          <p:attrName>style.visibility</p:attrName>
                                        </p:attrNameLst>
                                      </p:cBhvr>
                                      <p:to>
                                        <p:strVal val="visible"/>
                                      </p:to>
                                    </p:set>
                                    <p:anim calcmode="lin" valueType="num">
                                      <p:cBhvr>
                                        <p:cTn id="35" dur="300" fill="hold"/>
                                        <p:tgtEl>
                                          <p:spTgt spid="8"/>
                                        </p:tgtEl>
                                        <p:attrNameLst>
                                          <p:attrName>ppt_w</p:attrName>
                                        </p:attrNameLst>
                                      </p:cBhvr>
                                      <p:tavLst>
                                        <p:tav tm="0">
                                          <p:val>
                                            <p:fltVal val="0"/>
                                          </p:val>
                                        </p:tav>
                                        <p:tav tm="100000">
                                          <p:val>
                                            <p:strVal val="#ppt_w"/>
                                          </p:val>
                                        </p:tav>
                                      </p:tavLst>
                                    </p:anim>
                                    <p:anim calcmode="lin" valueType="num">
                                      <p:cBhvr>
                                        <p:cTn id="36" dur="300" fill="hold"/>
                                        <p:tgtEl>
                                          <p:spTgt spid="8"/>
                                        </p:tgtEl>
                                        <p:attrNameLst>
                                          <p:attrName>ppt_h</p:attrName>
                                        </p:attrNameLst>
                                      </p:cBhvr>
                                      <p:tavLst>
                                        <p:tav tm="0">
                                          <p:val>
                                            <p:fltVal val="0"/>
                                          </p:val>
                                        </p:tav>
                                        <p:tav tm="100000">
                                          <p:val>
                                            <p:strVal val="#ppt_h"/>
                                          </p:val>
                                        </p:tav>
                                      </p:tavLst>
                                    </p:anim>
                                    <p:animEffect transition="in" filter="fade">
                                      <p:cBhvr>
                                        <p:cTn id="37" dur="300"/>
                                        <p:tgtEl>
                                          <p:spTgt spid="8"/>
                                        </p:tgtEl>
                                      </p:cBhvr>
                                    </p:animEffect>
                                  </p:childTnLst>
                                </p:cTn>
                              </p:par>
                              <p:par>
                                <p:cTn id="38" presetID="6" presetClass="emph" presetSubtype="0" autoRev="1" fill="hold" grpId="1" nodeType="withEffect">
                                  <p:stCondLst>
                                    <p:cond delay="500"/>
                                  </p:stCondLst>
                                  <p:childTnLst>
                                    <p:animScale>
                                      <p:cBhvr>
                                        <p:cTn id="39" dur="150" fill="hold"/>
                                        <p:tgtEl>
                                          <p:spTgt spid="8"/>
                                        </p:tgtEl>
                                      </p:cBhvr>
                                      <p:by x="110000" y="110000"/>
                                    </p:animScale>
                                  </p:childTnLst>
                                </p:cTn>
                              </p:par>
                              <p:par>
                                <p:cTn id="40" presetID="53" presetClass="entr" presetSubtype="16" fill="hold" grpId="0" nodeType="withEffect">
                                  <p:stCondLst>
                                    <p:cond delay="300"/>
                                  </p:stCondLst>
                                  <p:childTnLst>
                                    <p:set>
                                      <p:cBhvr>
                                        <p:cTn id="41" dur="1" fill="hold">
                                          <p:stCondLst>
                                            <p:cond delay="0"/>
                                          </p:stCondLst>
                                        </p:cTn>
                                        <p:tgtEl>
                                          <p:spTgt spid="12"/>
                                        </p:tgtEl>
                                        <p:attrNameLst>
                                          <p:attrName>style.visibility</p:attrName>
                                        </p:attrNameLst>
                                      </p:cBhvr>
                                      <p:to>
                                        <p:strVal val="visible"/>
                                      </p:to>
                                    </p:set>
                                    <p:anim calcmode="lin" valueType="num">
                                      <p:cBhvr>
                                        <p:cTn id="42" dur="300" fill="hold"/>
                                        <p:tgtEl>
                                          <p:spTgt spid="12"/>
                                        </p:tgtEl>
                                        <p:attrNameLst>
                                          <p:attrName>ppt_w</p:attrName>
                                        </p:attrNameLst>
                                      </p:cBhvr>
                                      <p:tavLst>
                                        <p:tav tm="0">
                                          <p:val>
                                            <p:fltVal val="0"/>
                                          </p:val>
                                        </p:tav>
                                        <p:tav tm="100000">
                                          <p:val>
                                            <p:strVal val="#ppt_w"/>
                                          </p:val>
                                        </p:tav>
                                      </p:tavLst>
                                    </p:anim>
                                    <p:anim calcmode="lin" valueType="num">
                                      <p:cBhvr>
                                        <p:cTn id="43" dur="300" fill="hold"/>
                                        <p:tgtEl>
                                          <p:spTgt spid="12"/>
                                        </p:tgtEl>
                                        <p:attrNameLst>
                                          <p:attrName>ppt_h</p:attrName>
                                        </p:attrNameLst>
                                      </p:cBhvr>
                                      <p:tavLst>
                                        <p:tav tm="0">
                                          <p:val>
                                            <p:fltVal val="0"/>
                                          </p:val>
                                        </p:tav>
                                        <p:tav tm="100000">
                                          <p:val>
                                            <p:strVal val="#ppt_h"/>
                                          </p:val>
                                        </p:tav>
                                      </p:tavLst>
                                    </p:anim>
                                    <p:animEffect transition="in" filter="fade">
                                      <p:cBhvr>
                                        <p:cTn id="44" dur="300"/>
                                        <p:tgtEl>
                                          <p:spTgt spid="12"/>
                                        </p:tgtEl>
                                      </p:cBhvr>
                                    </p:animEffect>
                                  </p:childTnLst>
                                </p:cTn>
                              </p:par>
                              <p:par>
                                <p:cTn id="45" presetID="6" presetClass="emph" presetSubtype="0" autoRev="1" fill="hold" grpId="1" nodeType="withEffect">
                                  <p:stCondLst>
                                    <p:cond delay="600"/>
                                  </p:stCondLst>
                                  <p:childTnLst>
                                    <p:animScale>
                                      <p:cBhvr>
                                        <p:cTn id="46" dur="150" fill="hold"/>
                                        <p:tgtEl>
                                          <p:spTgt spid="12"/>
                                        </p:tgtEl>
                                      </p:cBhvr>
                                      <p:by x="110000" y="110000"/>
                                    </p:animScale>
                                  </p:childTnLst>
                                </p:cTn>
                              </p:par>
                              <p:par>
                                <p:cTn id="47" presetID="53" presetClass="entr" presetSubtype="16" fill="hold" grpId="0" nodeType="withEffect">
                                  <p:stCondLst>
                                    <p:cond delay="600"/>
                                  </p:stCondLst>
                                  <p:childTnLst>
                                    <p:set>
                                      <p:cBhvr>
                                        <p:cTn id="48" dur="1" fill="hold">
                                          <p:stCondLst>
                                            <p:cond delay="0"/>
                                          </p:stCondLst>
                                        </p:cTn>
                                        <p:tgtEl>
                                          <p:spTgt spid="4"/>
                                        </p:tgtEl>
                                        <p:attrNameLst>
                                          <p:attrName>style.visibility</p:attrName>
                                        </p:attrNameLst>
                                      </p:cBhvr>
                                      <p:to>
                                        <p:strVal val="visible"/>
                                      </p:to>
                                    </p:set>
                                    <p:anim calcmode="lin" valueType="num">
                                      <p:cBhvr>
                                        <p:cTn id="49" dur="300" fill="hold"/>
                                        <p:tgtEl>
                                          <p:spTgt spid="4"/>
                                        </p:tgtEl>
                                        <p:attrNameLst>
                                          <p:attrName>ppt_w</p:attrName>
                                        </p:attrNameLst>
                                      </p:cBhvr>
                                      <p:tavLst>
                                        <p:tav tm="0">
                                          <p:val>
                                            <p:fltVal val="0"/>
                                          </p:val>
                                        </p:tav>
                                        <p:tav tm="100000">
                                          <p:val>
                                            <p:strVal val="#ppt_w"/>
                                          </p:val>
                                        </p:tav>
                                      </p:tavLst>
                                    </p:anim>
                                    <p:anim calcmode="lin" valueType="num">
                                      <p:cBhvr>
                                        <p:cTn id="50" dur="300" fill="hold"/>
                                        <p:tgtEl>
                                          <p:spTgt spid="4"/>
                                        </p:tgtEl>
                                        <p:attrNameLst>
                                          <p:attrName>ppt_h</p:attrName>
                                        </p:attrNameLst>
                                      </p:cBhvr>
                                      <p:tavLst>
                                        <p:tav tm="0">
                                          <p:val>
                                            <p:fltVal val="0"/>
                                          </p:val>
                                        </p:tav>
                                        <p:tav tm="100000">
                                          <p:val>
                                            <p:strVal val="#ppt_h"/>
                                          </p:val>
                                        </p:tav>
                                      </p:tavLst>
                                    </p:anim>
                                    <p:animEffect transition="in" filter="fade">
                                      <p:cBhvr>
                                        <p:cTn id="51" dur="300"/>
                                        <p:tgtEl>
                                          <p:spTgt spid="4"/>
                                        </p:tgtEl>
                                      </p:cBhvr>
                                    </p:animEffect>
                                  </p:childTnLst>
                                </p:cTn>
                              </p:par>
                              <p:par>
                                <p:cTn id="52" presetID="6" presetClass="emph" presetSubtype="0" autoRev="1" fill="hold" grpId="1" nodeType="withEffect">
                                  <p:stCondLst>
                                    <p:cond delay="900"/>
                                  </p:stCondLst>
                                  <p:childTnLst>
                                    <p:animScale>
                                      <p:cBhvr>
                                        <p:cTn id="53" dur="150" fill="hold"/>
                                        <p:tgtEl>
                                          <p:spTgt spid="4"/>
                                        </p:tgtEl>
                                      </p:cBhvr>
                                      <p:by x="110000" y="110000"/>
                                    </p:animScale>
                                  </p:childTnLst>
                                </p:cTn>
                              </p:par>
                              <p:par>
                                <p:cTn id="54" presetID="53" presetClass="entr" presetSubtype="16" fill="hold" grpId="0" nodeType="withEffect">
                                  <p:stCondLst>
                                    <p:cond delay="700"/>
                                  </p:stCondLst>
                                  <p:childTnLst>
                                    <p:set>
                                      <p:cBhvr>
                                        <p:cTn id="55" dur="1" fill="hold">
                                          <p:stCondLst>
                                            <p:cond delay="0"/>
                                          </p:stCondLst>
                                        </p:cTn>
                                        <p:tgtEl>
                                          <p:spTgt spid="16"/>
                                        </p:tgtEl>
                                        <p:attrNameLst>
                                          <p:attrName>style.visibility</p:attrName>
                                        </p:attrNameLst>
                                      </p:cBhvr>
                                      <p:to>
                                        <p:strVal val="visible"/>
                                      </p:to>
                                    </p:set>
                                    <p:anim calcmode="lin" valueType="num">
                                      <p:cBhvr>
                                        <p:cTn id="56" dur="300" fill="hold"/>
                                        <p:tgtEl>
                                          <p:spTgt spid="16"/>
                                        </p:tgtEl>
                                        <p:attrNameLst>
                                          <p:attrName>ppt_w</p:attrName>
                                        </p:attrNameLst>
                                      </p:cBhvr>
                                      <p:tavLst>
                                        <p:tav tm="0">
                                          <p:val>
                                            <p:fltVal val="0"/>
                                          </p:val>
                                        </p:tav>
                                        <p:tav tm="100000">
                                          <p:val>
                                            <p:strVal val="#ppt_w"/>
                                          </p:val>
                                        </p:tav>
                                      </p:tavLst>
                                    </p:anim>
                                    <p:anim calcmode="lin" valueType="num">
                                      <p:cBhvr>
                                        <p:cTn id="57" dur="300" fill="hold"/>
                                        <p:tgtEl>
                                          <p:spTgt spid="16"/>
                                        </p:tgtEl>
                                        <p:attrNameLst>
                                          <p:attrName>ppt_h</p:attrName>
                                        </p:attrNameLst>
                                      </p:cBhvr>
                                      <p:tavLst>
                                        <p:tav tm="0">
                                          <p:val>
                                            <p:fltVal val="0"/>
                                          </p:val>
                                        </p:tav>
                                        <p:tav tm="100000">
                                          <p:val>
                                            <p:strVal val="#ppt_h"/>
                                          </p:val>
                                        </p:tav>
                                      </p:tavLst>
                                    </p:anim>
                                    <p:animEffect transition="in" filter="fade">
                                      <p:cBhvr>
                                        <p:cTn id="58" dur="300"/>
                                        <p:tgtEl>
                                          <p:spTgt spid="16"/>
                                        </p:tgtEl>
                                      </p:cBhvr>
                                    </p:animEffect>
                                  </p:childTnLst>
                                </p:cTn>
                              </p:par>
                              <p:par>
                                <p:cTn id="59" presetID="6" presetClass="emph" presetSubtype="0" autoRev="1" fill="hold" grpId="1" nodeType="withEffect">
                                  <p:stCondLst>
                                    <p:cond delay="1000"/>
                                  </p:stCondLst>
                                  <p:childTnLst>
                                    <p:animScale>
                                      <p:cBhvr>
                                        <p:cTn id="60" dur="150" fill="hold"/>
                                        <p:tgtEl>
                                          <p:spTgt spid="16"/>
                                        </p:tgtEl>
                                      </p:cBhvr>
                                      <p:by x="110000" y="110000"/>
                                    </p:animScale>
                                  </p:childTnLst>
                                </p:cTn>
                              </p:par>
                              <p:par>
                                <p:cTn id="61" presetID="53" presetClass="entr" presetSubtype="16" fill="hold" grpId="0" nodeType="withEffect">
                                  <p:stCondLst>
                                    <p:cond delay="40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 fill="hold"/>
                                        <p:tgtEl>
                                          <p:spTgt spid="9"/>
                                        </p:tgtEl>
                                        <p:attrNameLst>
                                          <p:attrName>ppt_w</p:attrName>
                                        </p:attrNameLst>
                                      </p:cBhvr>
                                      <p:tavLst>
                                        <p:tav tm="0">
                                          <p:val>
                                            <p:fltVal val="0"/>
                                          </p:val>
                                        </p:tav>
                                        <p:tav tm="100000">
                                          <p:val>
                                            <p:strVal val="#ppt_w"/>
                                          </p:val>
                                        </p:tav>
                                      </p:tavLst>
                                    </p:anim>
                                    <p:anim calcmode="lin" valueType="num">
                                      <p:cBhvr>
                                        <p:cTn id="64" dur="300" fill="hold"/>
                                        <p:tgtEl>
                                          <p:spTgt spid="9"/>
                                        </p:tgtEl>
                                        <p:attrNameLst>
                                          <p:attrName>ppt_h</p:attrName>
                                        </p:attrNameLst>
                                      </p:cBhvr>
                                      <p:tavLst>
                                        <p:tav tm="0">
                                          <p:val>
                                            <p:fltVal val="0"/>
                                          </p:val>
                                        </p:tav>
                                        <p:tav tm="100000">
                                          <p:val>
                                            <p:strVal val="#ppt_h"/>
                                          </p:val>
                                        </p:tav>
                                      </p:tavLst>
                                    </p:anim>
                                    <p:animEffect transition="in" filter="fade">
                                      <p:cBhvr>
                                        <p:cTn id="65" dur="300"/>
                                        <p:tgtEl>
                                          <p:spTgt spid="9"/>
                                        </p:tgtEl>
                                      </p:cBhvr>
                                    </p:animEffect>
                                  </p:childTnLst>
                                </p:cTn>
                              </p:par>
                              <p:par>
                                <p:cTn id="66" presetID="6" presetClass="emph" presetSubtype="0" autoRev="1" fill="hold" grpId="1" nodeType="withEffect">
                                  <p:stCondLst>
                                    <p:cond delay="700"/>
                                  </p:stCondLst>
                                  <p:childTnLst>
                                    <p:animScale>
                                      <p:cBhvr>
                                        <p:cTn id="67" dur="150" fill="hold"/>
                                        <p:tgtEl>
                                          <p:spTgt spid="9"/>
                                        </p:tgtEl>
                                      </p:cBhvr>
                                      <p:by x="110000" y="110000"/>
                                    </p:animScale>
                                  </p:childTnLst>
                                </p:cTn>
                              </p:par>
                              <p:par>
                                <p:cTn id="68" presetID="53" presetClass="entr" presetSubtype="16" fill="hold" grpId="0" nodeType="withEffect">
                                  <p:stCondLst>
                                    <p:cond delay="500"/>
                                  </p:stCondLst>
                                  <p:childTnLst>
                                    <p:set>
                                      <p:cBhvr>
                                        <p:cTn id="69" dur="1" fill="hold">
                                          <p:stCondLst>
                                            <p:cond delay="0"/>
                                          </p:stCondLst>
                                        </p:cTn>
                                        <p:tgtEl>
                                          <p:spTgt spid="13"/>
                                        </p:tgtEl>
                                        <p:attrNameLst>
                                          <p:attrName>style.visibility</p:attrName>
                                        </p:attrNameLst>
                                      </p:cBhvr>
                                      <p:to>
                                        <p:strVal val="visible"/>
                                      </p:to>
                                    </p:set>
                                    <p:anim calcmode="lin" valueType="num">
                                      <p:cBhvr>
                                        <p:cTn id="70" dur="300" fill="hold"/>
                                        <p:tgtEl>
                                          <p:spTgt spid="13"/>
                                        </p:tgtEl>
                                        <p:attrNameLst>
                                          <p:attrName>ppt_w</p:attrName>
                                        </p:attrNameLst>
                                      </p:cBhvr>
                                      <p:tavLst>
                                        <p:tav tm="0">
                                          <p:val>
                                            <p:fltVal val="0"/>
                                          </p:val>
                                        </p:tav>
                                        <p:tav tm="100000">
                                          <p:val>
                                            <p:strVal val="#ppt_w"/>
                                          </p:val>
                                        </p:tav>
                                      </p:tavLst>
                                    </p:anim>
                                    <p:anim calcmode="lin" valueType="num">
                                      <p:cBhvr>
                                        <p:cTn id="71" dur="300" fill="hold"/>
                                        <p:tgtEl>
                                          <p:spTgt spid="13"/>
                                        </p:tgtEl>
                                        <p:attrNameLst>
                                          <p:attrName>ppt_h</p:attrName>
                                        </p:attrNameLst>
                                      </p:cBhvr>
                                      <p:tavLst>
                                        <p:tav tm="0">
                                          <p:val>
                                            <p:fltVal val="0"/>
                                          </p:val>
                                        </p:tav>
                                        <p:tav tm="100000">
                                          <p:val>
                                            <p:strVal val="#ppt_h"/>
                                          </p:val>
                                        </p:tav>
                                      </p:tavLst>
                                    </p:anim>
                                    <p:animEffect transition="in" filter="fade">
                                      <p:cBhvr>
                                        <p:cTn id="72" dur="300"/>
                                        <p:tgtEl>
                                          <p:spTgt spid="13"/>
                                        </p:tgtEl>
                                      </p:cBhvr>
                                    </p:animEffect>
                                  </p:childTnLst>
                                </p:cTn>
                              </p:par>
                              <p:par>
                                <p:cTn id="73" presetID="6" presetClass="emph" presetSubtype="0" autoRev="1" fill="hold" grpId="1" nodeType="withEffect">
                                  <p:stCondLst>
                                    <p:cond delay="800"/>
                                  </p:stCondLst>
                                  <p:childTnLst>
                                    <p:animScale>
                                      <p:cBhvr>
                                        <p:cTn id="74" dur="150" fill="hold"/>
                                        <p:tgtEl>
                                          <p:spTgt spid="13"/>
                                        </p:tgtEl>
                                      </p:cBhvr>
                                      <p:by x="110000" y="110000"/>
                                    </p:animScale>
                                  </p:childTnLst>
                                </p:cTn>
                              </p:par>
                              <p:par>
                                <p:cTn id="75" presetID="53" presetClass="entr" presetSubtype="16" fill="hold" grpId="0" nodeType="withEffect">
                                  <p:stCondLst>
                                    <p:cond delay="800"/>
                                  </p:stCondLst>
                                  <p:childTnLst>
                                    <p:set>
                                      <p:cBhvr>
                                        <p:cTn id="76" dur="1" fill="hold">
                                          <p:stCondLst>
                                            <p:cond delay="0"/>
                                          </p:stCondLst>
                                        </p:cTn>
                                        <p:tgtEl>
                                          <p:spTgt spid="5"/>
                                        </p:tgtEl>
                                        <p:attrNameLst>
                                          <p:attrName>style.visibility</p:attrName>
                                        </p:attrNameLst>
                                      </p:cBhvr>
                                      <p:to>
                                        <p:strVal val="visible"/>
                                      </p:to>
                                    </p:set>
                                    <p:anim calcmode="lin" valueType="num">
                                      <p:cBhvr>
                                        <p:cTn id="77" dur="300" fill="hold"/>
                                        <p:tgtEl>
                                          <p:spTgt spid="5"/>
                                        </p:tgtEl>
                                        <p:attrNameLst>
                                          <p:attrName>ppt_w</p:attrName>
                                        </p:attrNameLst>
                                      </p:cBhvr>
                                      <p:tavLst>
                                        <p:tav tm="0">
                                          <p:val>
                                            <p:fltVal val="0"/>
                                          </p:val>
                                        </p:tav>
                                        <p:tav tm="100000">
                                          <p:val>
                                            <p:strVal val="#ppt_w"/>
                                          </p:val>
                                        </p:tav>
                                      </p:tavLst>
                                    </p:anim>
                                    <p:anim calcmode="lin" valueType="num">
                                      <p:cBhvr>
                                        <p:cTn id="78" dur="300" fill="hold"/>
                                        <p:tgtEl>
                                          <p:spTgt spid="5"/>
                                        </p:tgtEl>
                                        <p:attrNameLst>
                                          <p:attrName>ppt_h</p:attrName>
                                        </p:attrNameLst>
                                      </p:cBhvr>
                                      <p:tavLst>
                                        <p:tav tm="0">
                                          <p:val>
                                            <p:fltVal val="0"/>
                                          </p:val>
                                        </p:tav>
                                        <p:tav tm="100000">
                                          <p:val>
                                            <p:strVal val="#ppt_h"/>
                                          </p:val>
                                        </p:tav>
                                      </p:tavLst>
                                    </p:anim>
                                    <p:animEffect transition="in" filter="fade">
                                      <p:cBhvr>
                                        <p:cTn id="79" dur="300"/>
                                        <p:tgtEl>
                                          <p:spTgt spid="5"/>
                                        </p:tgtEl>
                                      </p:cBhvr>
                                    </p:animEffect>
                                  </p:childTnLst>
                                </p:cTn>
                              </p:par>
                              <p:par>
                                <p:cTn id="80" presetID="6" presetClass="emph" presetSubtype="0" autoRev="1" fill="hold" grpId="1" nodeType="withEffect">
                                  <p:stCondLst>
                                    <p:cond delay="1100"/>
                                  </p:stCondLst>
                                  <p:childTnLst>
                                    <p:animScale>
                                      <p:cBhvr>
                                        <p:cTn id="81" dur="150" fill="hold"/>
                                        <p:tgtEl>
                                          <p:spTgt spid="5"/>
                                        </p:tgtEl>
                                      </p:cBhvr>
                                      <p:by x="110000" y="110000"/>
                                    </p:animScale>
                                  </p:childTnLst>
                                </p:cTn>
                              </p:par>
                              <p:par>
                                <p:cTn id="82" presetID="53" presetClass="entr" presetSubtype="16" fill="hold" grpId="0" nodeType="withEffect">
                                  <p:stCondLst>
                                    <p:cond delay="900"/>
                                  </p:stCondLst>
                                  <p:childTnLst>
                                    <p:set>
                                      <p:cBhvr>
                                        <p:cTn id="83" dur="1" fill="hold">
                                          <p:stCondLst>
                                            <p:cond delay="0"/>
                                          </p:stCondLst>
                                        </p:cTn>
                                        <p:tgtEl>
                                          <p:spTgt spid="17"/>
                                        </p:tgtEl>
                                        <p:attrNameLst>
                                          <p:attrName>style.visibility</p:attrName>
                                        </p:attrNameLst>
                                      </p:cBhvr>
                                      <p:to>
                                        <p:strVal val="visible"/>
                                      </p:to>
                                    </p:set>
                                    <p:anim calcmode="lin" valueType="num">
                                      <p:cBhvr>
                                        <p:cTn id="84" dur="300" fill="hold"/>
                                        <p:tgtEl>
                                          <p:spTgt spid="17"/>
                                        </p:tgtEl>
                                        <p:attrNameLst>
                                          <p:attrName>ppt_w</p:attrName>
                                        </p:attrNameLst>
                                      </p:cBhvr>
                                      <p:tavLst>
                                        <p:tav tm="0">
                                          <p:val>
                                            <p:fltVal val="0"/>
                                          </p:val>
                                        </p:tav>
                                        <p:tav tm="100000">
                                          <p:val>
                                            <p:strVal val="#ppt_w"/>
                                          </p:val>
                                        </p:tav>
                                      </p:tavLst>
                                    </p:anim>
                                    <p:anim calcmode="lin" valueType="num">
                                      <p:cBhvr>
                                        <p:cTn id="85" dur="300" fill="hold"/>
                                        <p:tgtEl>
                                          <p:spTgt spid="17"/>
                                        </p:tgtEl>
                                        <p:attrNameLst>
                                          <p:attrName>ppt_h</p:attrName>
                                        </p:attrNameLst>
                                      </p:cBhvr>
                                      <p:tavLst>
                                        <p:tav tm="0">
                                          <p:val>
                                            <p:fltVal val="0"/>
                                          </p:val>
                                        </p:tav>
                                        <p:tav tm="100000">
                                          <p:val>
                                            <p:strVal val="#ppt_h"/>
                                          </p:val>
                                        </p:tav>
                                      </p:tavLst>
                                    </p:anim>
                                    <p:animEffect transition="in" filter="fade">
                                      <p:cBhvr>
                                        <p:cTn id="86" dur="300"/>
                                        <p:tgtEl>
                                          <p:spTgt spid="17"/>
                                        </p:tgtEl>
                                      </p:cBhvr>
                                    </p:animEffect>
                                  </p:childTnLst>
                                </p:cTn>
                              </p:par>
                              <p:par>
                                <p:cTn id="87" presetID="6" presetClass="emph" presetSubtype="0" autoRev="1" fill="hold" grpId="1" nodeType="withEffect">
                                  <p:stCondLst>
                                    <p:cond delay="1200"/>
                                  </p:stCondLst>
                                  <p:childTnLst>
                                    <p:animScale>
                                      <p:cBhvr>
                                        <p:cTn id="88" dur="150" fill="hold"/>
                                        <p:tgtEl>
                                          <p:spTgt spid="17"/>
                                        </p:tgtEl>
                                      </p:cBhvr>
                                      <p:by x="110000" y="110000"/>
                                    </p:animScale>
                                  </p:childTnLst>
                                </p:cTn>
                              </p:par>
                              <p:par>
                                <p:cTn id="89" presetID="53" presetClass="entr" presetSubtype="16" fill="hold" grpId="0" nodeType="withEffect">
                                  <p:stCondLst>
                                    <p:cond delay="600"/>
                                  </p:stCondLst>
                                  <p:childTnLst>
                                    <p:set>
                                      <p:cBhvr>
                                        <p:cTn id="90" dur="1" fill="hold">
                                          <p:stCondLst>
                                            <p:cond delay="0"/>
                                          </p:stCondLst>
                                        </p:cTn>
                                        <p:tgtEl>
                                          <p:spTgt spid="10"/>
                                        </p:tgtEl>
                                        <p:attrNameLst>
                                          <p:attrName>style.visibility</p:attrName>
                                        </p:attrNameLst>
                                      </p:cBhvr>
                                      <p:to>
                                        <p:strVal val="visible"/>
                                      </p:to>
                                    </p:set>
                                    <p:anim calcmode="lin" valueType="num">
                                      <p:cBhvr>
                                        <p:cTn id="91" dur="300" fill="hold"/>
                                        <p:tgtEl>
                                          <p:spTgt spid="10"/>
                                        </p:tgtEl>
                                        <p:attrNameLst>
                                          <p:attrName>ppt_w</p:attrName>
                                        </p:attrNameLst>
                                      </p:cBhvr>
                                      <p:tavLst>
                                        <p:tav tm="0">
                                          <p:val>
                                            <p:fltVal val="0"/>
                                          </p:val>
                                        </p:tav>
                                        <p:tav tm="100000">
                                          <p:val>
                                            <p:strVal val="#ppt_w"/>
                                          </p:val>
                                        </p:tav>
                                      </p:tavLst>
                                    </p:anim>
                                    <p:anim calcmode="lin" valueType="num">
                                      <p:cBhvr>
                                        <p:cTn id="92" dur="300" fill="hold"/>
                                        <p:tgtEl>
                                          <p:spTgt spid="10"/>
                                        </p:tgtEl>
                                        <p:attrNameLst>
                                          <p:attrName>ppt_h</p:attrName>
                                        </p:attrNameLst>
                                      </p:cBhvr>
                                      <p:tavLst>
                                        <p:tav tm="0">
                                          <p:val>
                                            <p:fltVal val="0"/>
                                          </p:val>
                                        </p:tav>
                                        <p:tav tm="100000">
                                          <p:val>
                                            <p:strVal val="#ppt_h"/>
                                          </p:val>
                                        </p:tav>
                                      </p:tavLst>
                                    </p:anim>
                                    <p:animEffect transition="in" filter="fade">
                                      <p:cBhvr>
                                        <p:cTn id="93" dur="300"/>
                                        <p:tgtEl>
                                          <p:spTgt spid="10"/>
                                        </p:tgtEl>
                                      </p:cBhvr>
                                    </p:animEffect>
                                  </p:childTnLst>
                                </p:cTn>
                              </p:par>
                              <p:par>
                                <p:cTn id="94" presetID="6" presetClass="emph" presetSubtype="0" autoRev="1" fill="hold" grpId="1" nodeType="withEffect">
                                  <p:stCondLst>
                                    <p:cond delay="900"/>
                                  </p:stCondLst>
                                  <p:childTnLst>
                                    <p:animScale>
                                      <p:cBhvr>
                                        <p:cTn id="95" dur="150" fill="hold"/>
                                        <p:tgtEl>
                                          <p:spTgt spid="10"/>
                                        </p:tgtEl>
                                      </p:cBhvr>
                                      <p:by x="110000" y="110000"/>
                                    </p:animScale>
                                  </p:childTnLst>
                                </p:cTn>
                              </p:par>
                              <p:par>
                                <p:cTn id="96" presetID="53" presetClass="entr" presetSubtype="16" fill="hold" grpId="0" nodeType="withEffect">
                                  <p:stCondLst>
                                    <p:cond delay="700"/>
                                  </p:stCondLst>
                                  <p:childTnLst>
                                    <p:set>
                                      <p:cBhvr>
                                        <p:cTn id="97" dur="1" fill="hold">
                                          <p:stCondLst>
                                            <p:cond delay="0"/>
                                          </p:stCondLst>
                                        </p:cTn>
                                        <p:tgtEl>
                                          <p:spTgt spid="14"/>
                                        </p:tgtEl>
                                        <p:attrNameLst>
                                          <p:attrName>style.visibility</p:attrName>
                                        </p:attrNameLst>
                                      </p:cBhvr>
                                      <p:to>
                                        <p:strVal val="visible"/>
                                      </p:to>
                                    </p:set>
                                    <p:anim calcmode="lin" valueType="num">
                                      <p:cBhvr>
                                        <p:cTn id="98" dur="300" fill="hold"/>
                                        <p:tgtEl>
                                          <p:spTgt spid="14"/>
                                        </p:tgtEl>
                                        <p:attrNameLst>
                                          <p:attrName>ppt_w</p:attrName>
                                        </p:attrNameLst>
                                      </p:cBhvr>
                                      <p:tavLst>
                                        <p:tav tm="0">
                                          <p:val>
                                            <p:fltVal val="0"/>
                                          </p:val>
                                        </p:tav>
                                        <p:tav tm="100000">
                                          <p:val>
                                            <p:strVal val="#ppt_w"/>
                                          </p:val>
                                        </p:tav>
                                      </p:tavLst>
                                    </p:anim>
                                    <p:anim calcmode="lin" valueType="num">
                                      <p:cBhvr>
                                        <p:cTn id="99" dur="300" fill="hold"/>
                                        <p:tgtEl>
                                          <p:spTgt spid="14"/>
                                        </p:tgtEl>
                                        <p:attrNameLst>
                                          <p:attrName>ppt_h</p:attrName>
                                        </p:attrNameLst>
                                      </p:cBhvr>
                                      <p:tavLst>
                                        <p:tav tm="0">
                                          <p:val>
                                            <p:fltVal val="0"/>
                                          </p:val>
                                        </p:tav>
                                        <p:tav tm="100000">
                                          <p:val>
                                            <p:strVal val="#ppt_h"/>
                                          </p:val>
                                        </p:tav>
                                      </p:tavLst>
                                    </p:anim>
                                    <p:animEffect transition="in" filter="fade">
                                      <p:cBhvr>
                                        <p:cTn id="100" dur="300"/>
                                        <p:tgtEl>
                                          <p:spTgt spid="14"/>
                                        </p:tgtEl>
                                      </p:cBhvr>
                                    </p:animEffect>
                                  </p:childTnLst>
                                </p:cTn>
                              </p:par>
                              <p:par>
                                <p:cTn id="101" presetID="6" presetClass="emph" presetSubtype="0" autoRev="1" fill="hold" grpId="1" nodeType="withEffect">
                                  <p:stCondLst>
                                    <p:cond delay="1000"/>
                                  </p:stCondLst>
                                  <p:childTnLst>
                                    <p:animScale>
                                      <p:cBhvr>
                                        <p:cTn id="102" dur="150" fill="hold"/>
                                        <p:tgtEl>
                                          <p:spTgt spid="14"/>
                                        </p:tgtEl>
                                      </p:cBhvr>
                                      <p:by x="110000" y="110000"/>
                                    </p:animScale>
                                  </p:childTnLst>
                                </p:cTn>
                              </p:par>
                              <p:par>
                                <p:cTn id="103" presetID="53" presetClass="entr" presetSubtype="16" fill="hold" grpId="0" nodeType="withEffect">
                                  <p:stCondLst>
                                    <p:cond delay="1000"/>
                                  </p:stCondLst>
                                  <p:childTnLst>
                                    <p:set>
                                      <p:cBhvr>
                                        <p:cTn id="104" dur="1" fill="hold">
                                          <p:stCondLst>
                                            <p:cond delay="0"/>
                                          </p:stCondLst>
                                        </p:cTn>
                                        <p:tgtEl>
                                          <p:spTgt spid="6"/>
                                        </p:tgtEl>
                                        <p:attrNameLst>
                                          <p:attrName>style.visibility</p:attrName>
                                        </p:attrNameLst>
                                      </p:cBhvr>
                                      <p:to>
                                        <p:strVal val="visible"/>
                                      </p:to>
                                    </p:set>
                                    <p:anim calcmode="lin" valueType="num">
                                      <p:cBhvr>
                                        <p:cTn id="105" dur="300" fill="hold"/>
                                        <p:tgtEl>
                                          <p:spTgt spid="6"/>
                                        </p:tgtEl>
                                        <p:attrNameLst>
                                          <p:attrName>ppt_w</p:attrName>
                                        </p:attrNameLst>
                                      </p:cBhvr>
                                      <p:tavLst>
                                        <p:tav tm="0">
                                          <p:val>
                                            <p:fltVal val="0"/>
                                          </p:val>
                                        </p:tav>
                                        <p:tav tm="100000">
                                          <p:val>
                                            <p:strVal val="#ppt_w"/>
                                          </p:val>
                                        </p:tav>
                                      </p:tavLst>
                                    </p:anim>
                                    <p:anim calcmode="lin" valueType="num">
                                      <p:cBhvr>
                                        <p:cTn id="106" dur="300" fill="hold"/>
                                        <p:tgtEl>
                                          <p:spTgt spid="6"/>
                                        </p:tgtEl>
                                        <p:attrNameLst>
                                          <p:attrName>ppt_h</p:attrName>
                                        </p:attrNameLst>
                                      </p:cBhvr>
                                      <p:tavLst>
                                        <p:tav tm="0">
                                          <p:val>
                                            <p:fltVal val="0"/>
                                          </p:val>
                                        </p:tav>
                                        <p:tav tm="100000">
                                          <p:val>
                                            <p:strVal val="#ppt_h"/>
                                          </p:val>
                                        </p:tav>
                                      </p:tavLst>
                                    </p:anim>
                                    <p:animEffect transition="in" filter="fade">
                                      <p:cBhvr>
                                        <p:cTn id="107" dur="300"/>
                                        <p:tgtEl>
                                          <p:spTgt spid="6"/>
                                        </p:tgtEl>
                                      </p:cBhvr>
                                    </p:animEffect>
                                  </p:childTnLst>
                                </p:cTn>
                              </p:par>
                              <p:par>
                                <p:cTn id="108" presetID="6" presetClass="emph" presetSubtype="0" autoRev="1" fill="hold" grpId="1" nodeType="withEffect">
                                  <p:stCondLst>
                                    <p:cond delay="1300"/>
                                  </p:stCondLst>
                                  <p:childTnLst>
                                    <p:animScale>
                                      <p:cBhvr>
                                        <p:cTn id="109" dur="150" fill="hold"/>
                                        <p:tgtEl>
                                          <p:spTgt spid="6"/>
                                        </p:tgtEl>
                                      </p:cBhvr>
                                      <p:by x="110000" y="110000"/>
                                    </p:animScale>
                                  </p:childTnLst>
                                </p:cTn>
                              </p:par>
                              <p:par>
                                <p:cTn id="110" presetID="53" presetClass="entr" presetSubtype="16" fill="hold" grpId="0" nodeType="withEffect">
                                  <p:stCondLst>
                                    <p:cond delay="1100"/>
                                  </p:stCondLst>
                                  <p:childTnLst>
                                    <p:set>
                                      <p:cBhvr>
                                        <p:cTn id="111" dur="1" fill="hold">
                                          <p:stCondLst>
                                            <p:cond delay="0"/>
                                          </p:stCondLst>
                                        </p:cTn>
                                        <p:tgtEl>
                                          <p:spTgt spid="18"/>
                                        </p:tgtEl>
                                        <p:attrNameLst>
                                          <p:attrName>style.visibility</p:attrName>
                                        </p:attrNameLst>
                                      </p:cBhvr>
                                      <p:to>
                                        <p:strVal val="visible"/>
                                      </p:to>
                                    </p:set>
                                    <p:anim calcmode="lin" valueType="num">
                                      <p:cBhvr>
                                        <p:cTn id="112" dur="300" fill="hold"/>
                                        <p:tgtEl>
                                          <p:spTgt spid="18"/>
                                        </p:tgtEl>
                                        <p:attrNameLst>
                                          <p:attrName>ppt_w</p:attrName>
                                        </p:attrNameLst>
                                      </p:cBhvr>
                                      <p:tavLst>
                                        <p:tav tm="0">
                                          <p:val>
                                            <p:fltVal val="0"/>
                                          </p:val>
                                        </p:tav>
                                        <p:tav tm="100000">
                                          <p:val>
                                            <p:strVal val="#ppt_w"/>
                                          </p:val>
                                        </p:tav>
                                      </p:tavLst>
                                    </p:anim>
                                    <p:anim calcmode="lin" valueType="num">
                                      <p:cBhvr>
                                        <p:cTn id="113" dur="300" fill="hold"/>
                                        <p:tgtEl>
                                          <p:spTgt spid="18"/>
                                        </p:tgtEl>
                                        <p:attrNameLst>
                                          <p:attrName>ppt_h</p:attrName>
                                        </p:attrNameLst>
                                      </p:cBhvr>
                                      <p:tavLst>
                                        <p:tav tm="0">
                                          <p:val>
                                            <p:fltVal val="0"/>
                                          </p:val>
                                        </p:tav>
                                        <p:tav tm="100000">
                                          <p:val>
                                            <p:strVal val="#ppt_h"/>
                                          </p:val>
                                        </p:tav>
                                      </p:tavLst>
                                    </p:anim>
                                    <p:animEffect transition="in" filter="fade">
                                      <p:cBhvr>
                                        <p:cTn id="114" dur="300"/>
                                        <p:tgtEl>
                                          <p:spTgt spid="18"/>
                                        </p:tgtEl>
                                      </p:cBhvr>
                                    </p:animEffect>
                                  </p:childTnLst>
                                </p:cTn>
                              </p:par>
                              <p:par>
                                <p:cTn id="115" presetID="6" presetClass="emph" presetSubtype="0" autoRev="1" fill="hold" grpId="1" nodeType="withEffect">
                                  <p:stCondLst>
                                    <p:cond delay="1400"/>
                                  </p:stCondLst>
                                  <p:childTnLst>
                                    <p:animScale>
                                      <p:cBhvr>
                                        <p:cTn id="116" dur="150" fill="hold"/>
                                        <p:tgtEl>
                                          <p:spTgt spid="18"/>
                                        </p:tgtEl>
                                      </p:cBhvr>
                                      <p:by x="110000" y="110000"/>
                                    </p:animScale>
                                  </p:childTnLst>
                                </p:cTn>
                              </p:par>
                              <p:par>
                                <p:cTn id="117" presetID="16" presetClass="entr" presetSubtype="42" fill="hold" grpId="0" nodeType="withEffect">
                                  <p:stCondLst>
                                    <p:cond delay="1400"/>
                                  </p:stCondLst>
                                  <p:childTnLst>
                                    <p:set>
                                      <p:cBhvr>
                                        <p:cTn id="118" dur="1" fill="hold">
                                          <p:stCondLst>
                                            <p:cond delay="0"/>
                                          </p:stCondLst>
                                        </p:cTn>
                                        <p:tgtEl>
                                          <p:spTgt spid="37"/>
                                        </p:tgtEl>
                                        <p:attrNameLst>
                                          <p:attrName>style.visibility</p:attrName>
                                        </p:attrNameLst>
                                      </p:cBhvr>
                                      <p:to>
                                        <p:strVal val="visible"/>
                                      </p:to>
                                    </p:set>
                                    <p:animEffect transition="in" filter="barn(outHorizontal)">
                                      <p:cBhvr>
                                        <p:cTn id="119" dur="500"/>
                                        <p:tgtEl>
                                          <p:spTgt spid="37"/>
                                        </p:tgtEl>
                                      </p:cBhvr>
                                    </p:animEffect>
                                  </p:childTnLst>
                                </p:cTn>
                              </p:par>
                              <p:par>
                                <p:cTn id="120" presetID="2" presetClass="entr" presetSubtype="2" fill="hold" nodeType="withEffect">
                                  <p:stCondLst>
                                    <p:cond delay="1700"/>
                                  </p:stCondLst>
                                  <p:childTnLst>
                                    <p:set>
                                      <p:cBhvr>
                                        <p:cTn id="121" dur="1" fill="hold">
                                          <p:stCondLst>
                                            <p:cond delay="0"/>
                                          </p:stCondLst>
                                        </p:cTn>
                                        <p:tgtEl>
                                          <p:spTgt spid="24"/>
                                        </p:tgtEl>
                                        <p:attrNameLst>
                                          <p:attrName>style.visibility</p:attrName>
                                        </p:attrNameLst>
                                      </p:cBhvr>
                                      <p:to>
                                        <p:strVal val="visible"/>
                                      </p:to>
                                    </p:set>
                                    <p:anim calcmode="lin" valueType="num">
                                      <p:cBhvr additive="base">
                                        <p:cTn id="122" dur="750" fill="hold"/>
                                        <p:tgtEl>
                                          <p:spTgt spid="24"/>
                                        </p:tgtEl>
                                        <p:attrNameLst>
                                          <p:attrName>ppt_x</p:attrName>
                                        </p:attrNameLst>
                                      </p:cBhvr>
                                      <p:tavLst>
                                        <p:tav tm="0">
                                          <p:val>
                                            <p:strVal val="1+#ppt_w/2"/>
                                          </p:val>
                                        </p:tav>
                                        <p:tav tm="100000">
                                          <p:val>
                                            <p:strVal val="#ppt_x"/>
                                          </p:val>
                                        </p:tav>
                                      </p:tavLst>
                                    </p:anim>
                                    <p:anim calcmode="lin" valueType="num">
                                      <p:cBhvr additive="base">
                                        <p:cTn id="123" dur="750" fill="hold"/>
                                        <p:tgtEl>
                                          <p:spTgt spid="24"/>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1700"/>
                                  </p:stCondLst>
                                  <p:childTnLst>
                                    <p:set>
                                      <p:cBhvr>
                                        <p:cTn id="125" dur="1" fill="hold">
                                          <p:stCondLst>
                                            <p:cond delay="0"/>
                                          </p:stCondLst>
                                        </p:cTn>
                                        <p:tgtEl>
                                          <p:spTgt spid="33"/>
                                        </p:tgtEl>
                                        <p:attrNameLst>
                                          <p:attrName>style.visibility</p:attrName>
                                        </p:attrNameLst>
                                      </p:cBhvr>
                                      <p:to>
                                        <p:strVal val="visible"/>
                                      </p:to>
                                    </p:set>
                                    <p:anim calcmode="lin" valueType="num">
                                      <p:cBhvr additive="base">
                                        <p:cTn id="126" dur="750" fill="hold"/>
                                        <p:tgtEl>
                                          <p:spTgt spid="33"/>
                                        </p:tgtEl>
                                        <p:attrNameLst>
                                          <p:attrName>ppt_x</p:attrName>
                                        </p:attrNameLst>
                                      </p:cBhvr>
                                      <p:tavLst>
                                        <p:tav tm="0">
                                          <p:val>
                                            <p:strVal val="1+#ppt_w/2"/>
                                          </p:val>
                                        </p:tav>
                                        <p:tav tm="100000">
                                          <p:val>
                                            <p:strVal val="#ppt_x"/>
                                          </p:val>
                                        </p:tav>
                                      </p:tavLst>
                                    </p:anim>
                                    <p:anim calcmode="lin" valueType="num">
                                      <p:cBhvr additive="base">
                                        <p:cTn id="127" dur="750" fill="hold"/>
                                        <p:tgtEl>
                                          <p:spTgt spid="33"/>
                                        </p:tgtEl>
                                        <p:attrNameLst>
                                          <p:attrName>ppt_y</p:attrName>
                                        </p:attrNameLst>
                                      </p:cBhvr>
                                      <p:tavLst>
                                        <p:tav tm="0">
                                          <p:val>
                                            <p:strVal val="#ppt_y"/>
                                          </p:val>
                                        </p:tav>
                                        <p:tav tm="100000">
                                          <p:val>
                                            <p:strVal val="#ppt_y"/>
                                          </p:val>
                                        </p:tav>
                                      </p:tavLst>
                                    </p:anim>
                                  </p:childTnLst>
                                </p:cTn>
                              </p:par>
                              <p:par>
                                <p:cTn id="128" presetID="2" presetClass="entr" presetSubtype="2" fill="hold" nodeType="withEffect">
                                  <p:stCondLst>
                                    <p:cond delay="1800"/>
                                  </p:stCondLst>
                                  <p:childTnLst>
                                    <p:set>
                                      <p:cBhvr>
                                        <p:cTn id="129" dur="1" fill="hold">
                                          <p:stCondLst>
                                            <p:cond delay="0"/>
                                          </p:stCondLst>
                                        </p:cTn>
                                        <p:tgtEl>
                                          <p:spTgt spid="30"/>
                                        </p:tgtEl>
                                        <p:attrNameLst>
                                          <p:attrName>style.visibility</p:attrName>
                                        </p:attrNameLst>
                                      </p:cBhvr>
                                      <p:to>
                                        <p:strVal val="visible"/>
                                      </p:to>
                                    </p:set>
                                    <p:anim calcmode="lin" valueType="num">
                                      <p:cBhvr additive="base">
                                        <p:cTn id="130" dur="750" fill="hold"/>
                                        <p:tgtEl>
                                          <p:spTgt spid="30"/>
                                        </p:tgtEl>
                                        <p:attrNameLst>
                                          <p:attrName>ppt_x</p:attrName>
                                        </p:attrNameLst>
                                      </p:cBhvr>
                                      <p:tavLst>
                                        <p:tav tm="0">
                                          <p:val>
                                            <p:strVal val="1+#ppt_w/2"/>
                                          </p:val>
                                        </p:tav>
                                        <p:tav tm="100000">
                                          <p:val>
                                            <p:strVal val="#ppt_x"/>
                                          </p:val>
                                        </p:tav>
                                      </p:tavLst>
                                    </p:anim>
                                    <p:anim calcmode="lin" valueType="num">
                                      <p:cBhvr additive="base">
                                        <p:cTn id="131" dur="750" fill="hold"/>
                                        <p:tgtEl>
                                          <p:spTgt spid="30"/>
                                        </p:tgtEl>
                                        <p:attrNameLst>
                                          <p:attrName>ppt_y</p:attrName>
                                        </p:attrNameLst>
                                      </p:cBhvr>
                                      <p:tavLst>
                                        <p:tav tm="0">
                                          <p:val>
                                            <p:strVal val="#ppt_y"/>
                                          </p:val>
                                        </p:tav>
                                        <p:tav tm="100000">
                                          <p:val>
                                            <p:strVal val="#ppt_y"/>
                                          </p:val>
                                        </p:tav>
                                      </p:tavLst>
                                    </p:anim>
                                  </p:childTnLst>
                                </p:cTn>
                              </p:par>
                              <p:par>
                                <p:cTn id="132" presetID="2" presetClass="entr" presetSubtype="2" fill="hold" grpId="0" nodeType="withEffect">
                                  <p:stCondLst>
                                    <p:cond delay="180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750" fill="hold"/>
                                        <p:tgtEl>
                                          <p:spTgt spid="34"/>
                                        </p:tgtEl>
                                        <p:attrNameLst>
                                          <p:attrName>ppt_x</p:attrName>
                                        </p:attrNameLst>
                                      </p:cBhvr>
                                      <p:tavLst>
                                        <p:tav tm="0">
                                          <p:val>
                                            <p:strVal val="1+#ppt_w/2"/>
                                          </p:val>
                                        </p:tav>
                                        <p:tav tm="100000">
                                          <p:val>
                                            <p:strVal val="#ppt_x"/>
                                          </p:val>
                                        </p:tav>
                                      </p:tavLst>
                                    </p:anim>
                                    <p:anim calcmode="lin" valueType="num">
                                      <p:cBhvr additive="base">
                                        <p:cTn id="135" dur="750" fill="hold"/>
                                        <p:tgtEl>
                                          <p:spTgt spid="34"/>
                                        </p:tgtEl>
                                        <p:attrNameLst>
                                          <p:attrName>ppt_y</p:attrName>
                                        </p:attrNameLst>
                                      </p:cBhvr>
                                      <p:tavLst>
                                        <p:tav tm="0">
                                          <p:val>
                                            <p:strVal val="#ppt_y"/>
                                          </p:val>
                                        </p:tav>
                                        <p:tav tm="100000">
                                          <p:val>
                                            <p:strVal val="#ppt_y"/>
                                          </p:val>
                                        </p:tav>
                                      </p:tavLst>
                                    </p:anim>
                                  </p:childTnLst>
                                </p:cTn>
                              </p:par>
                              <p:par>
                                <p:cTn id="136" presetID="2" presetClass="entr" presetSubtype="2" fill="hold" nodeType="withEffect">
                                  <p:stCondLst>
                                    <p:cond delay="1900"/>
                                  </p:stCondLst>
                                  <p:childTnLst>
                                    <p:set>
                                      <p:cBhvr>
                                        <p:cTn id="137" dur="1" fill="hold">
                                          <p:stCondLst>
                                            <p:cond delay="0"/>
                                          </p:stCondLst>
                                        </p:cTn>
                                        <p:tgtEl>
                                          <p:spTgt spid="27"/>
                                        </p:tgtEl>
                                        <p:attrNameLst>
                                          <p:attrName>style.visibility</p:attrName>
                                        </p:attrNameLst>
                                      </p:cBhvr>
                                      <p:to>
                                        <p:strVal val="visible"/>
                                      </p:to>
                                    </p:set>
                                    <p:anim calcmode="lin" valueType="num">
                                      <p:cBhvr additive="base">
                                        <p:cTn id="138" dur="750" fill="hold"/>
                                        <p:tgtEl>
                                          <p:spTgt spid="27"/>
                                        </p:tgtEl>
                                        <p:attrNameLst>
                                          <p:attrName>ppt_x</p:attrName>
                                        </p:attrNameLst>
                                      </p:cBhvr>
                                      <p:tavLst>
                                        <p:tav tm="0">
                                          <p:val>
                                            <p:strVal val="1+#ppt_w/2"/>
                                          </p:val>
                                        </p:tav>
                                        <p:tav tm="100000">
                                          <p:val>
                                            <p:strVal val="#ppt_x"/>
                                          </p:val>
                                        </p:tav>
                                      </p:tavLst>
                                    </p:anim>
                                    <p:anim calcmode="lin" valueType="num">
                                      <p:cBhvr additive="base">
                                        <p:cTn id="139" dur="750" fill="hold"/>
                                        <p:tgtEl>
                                          <p:spTgt spid="27"/>
                                        </p:tgtEl>
                                        <p:attrNameLst>
                                          <p:attrName>ppt_y</p:attrName>
                                        </p:attrNameLst>
                                      </p:cBhvr>
                                      <p:tavLst>
                                        <p:tav tm="0">
                                          <p:val>
                                            <p:strVal val="#ppt_y"/>
                                          </p:val>
                                        </p:tav>
                                        <p:tav tm="100000">
                                          <p:val>
                                            <p:strVal val="#ppt_y"/>
                                          </p:val>
                                        </p:tav>
                                      </p:tavLst>
                                    </p:anim>
                                  </p:childTnLst>
                                </p:cTn>
                              </p:par>
                              <p:par>
                                <p:cTn id="140" presetID="2" presetClass="entr" presetSubtype="2" fill="hold" grpId="0" nodeType="withEffect">
                                  <p:stCondLst>
                                    <p:cond delay="1900"/>
                                  </p:stCondLst>
                                  <p:childTnLst>
                                    <p:set>
                                      <p:cBhvr>
                                        <p:cTn id="141" dur="1" fill="hold">
                                          <p:stCondLst>
                                            <p:cond delay="0"/>
                                          </p:stCondLst>
                                        </p:cTn>
                                        <p:tgtEl>
                                          <p:spTgt spid="35"/>
                                        </p:tgtEl>
                                        <p:attrNameLst>
                                          <p:attrName>style.visibility</p:attrName>
                                        </p:attrNameLst>
                                      </p:cBhvr>
                                      <p:to>
                                        <p:strVal val="visible"/>
                                      </p:to>
                                    </p:set>
                                    <p:anim calcmode="lin" valueType="num">
                                      <p:cBhvr additive="base">
                                        <p:cTn id="142" dur="750" fill="hold"/>
                                        <p:tgtEl>
                                          <p:spTgt spid="35"/>
                                        </p:tgtEl>
                                        <p:attrNameLst>
                                          <p:attrName>ppt_x</p:attrName>
                                        </p:attrNameLst>
                                      </p:cBhvr>
                                      <p:tavLst>
                                        <p:tav tm="0">
                                          <p:val>
                                            <p:strVal val="1+#ppt_w/2"/>
                                          </p:val>
                                        </p:tav>
                                        <p:tav tm="100000">
                                          <p:val>
                                            <p:strVal val="#ppt_x"/>
                                          </p:val>
                                        </p:tav>
                                      </p:tavLst>
                                    </p:anim>
                                    <p:anim calcmode="lin" valueType="num">
                                      <p:cBhvr additive="base">
                                        <p:cTn id="143" dur="750" fill="hold"/>
                                        <p:tgtEl>
                                          <p:spTgt spid="35"/>
                                        </p:tgtEl>
                                        <p:attrNameLst>
                                          <p:attrName>ppt_y</p:attrName>
                                        </p:attrNameLst>
                                      </p:cBhvr>
                                      <p:tavLst>
                                        <p:tav tm="0">
                                          <p:val>
                                            <p:strVal val="#ppt_y"/>
                                          </p:val>
                                        </p:tav>
                                        <p:tav tm="100000">
                                          <p:val>
                                            <p:strVal val="#ppt_y"/>
                                          </p:val>
                                        </p:tav>
                                      </p:tavLst>
                                    </p:anim>
                                  </p:childTnLst>
                                </p:cTn>
                              </p:par>
                              <p:par>
                                <p:cTn id="144" presetID="2" presetClass="entr" presetSubtype="2" fill="hold" nodeType="withEffect">
                                  <p:stCondLst>
                                    <p:cond delay="200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750" fill="hold"/>
                                        <p:tgtEl>
                                          <p:spTgt spid="19"/>
                                        </p:tgtEl>
                                        <p:attrNameLst>
                                          <p:attrName>ppt_x</p:attrName>
                                        </p:attrNameLst>
                                      </p:cBhvr>
                                      <p:tavLst>
                                        <p:tav tm="0">
                                          <p:val>
                                            <p:strVal val="1+#ppt_w/2"/>
                                          </p:val>
                                        </p:tav>
                                        <p:tav tm="100000">
                                          <p:val>
                                            <p:strVal val="#ppt_x"/>
                                          </p:val>
                                        </p:tav>
                                      </p:tavLst>
                                    </p:anim>
                                    <p:anim calcmode="lin" valueType="num">
                                      <p:cBhvr additive="base">
                                        <p:cTn id="147" dur="750" fill="hold"/>
                                        <p:tgtEl>
                                          <p:spTgt spid="19"/>
                                        </p:tgtEl>
                                        <p:attrNameLst>
                                          <p:attrName>ppt_y</p:attrName>
                                        </p:attrNameLst>
                                      </p:cBhvr>
                                      <p:tavLst>
                                        <p:tav tm="0">
                                          <p:val>
                                            <p:strVal val="#ppt_y"/>
                                          </p:val>
                                        </p:tav>
                                        <p:tav tm="100000">
                                          <p:val>
                                            <p:strVal val="#ppt_y"/>
                                          </p:val>
                                        </p:tav>
                                      </p:tavLst>
                                    </p:anim>
                                  </p:childTnLst>
                                </p:cTn>
                              </p:par>
                              <p:par>
                                <p:cTn id="148" presetID="2" presetClass="entr" presetSubtype="2" fill="hold" grpId="0" nodeType="withEffect">
                                  <p:stCondLst>
                                    <p:cond delay="2000"/>
                                  </p:stCondLst>
                                  <p:childTnLst>
                                    <p:set>
                                      <p:cBhvr>
                                        <p:cTn id="149" dur="1" fill="hold">
                                          <p:stCondLst>
                                            <p:cond delay="0"/>
                                          </p:stCondLst>
                                        </p:cTn>
                                        <p:tgtEl>
                                          <p:spTgt spid="36"/>
                                        </p:tgtEl>
                                        <p:attrNameLst>
                                          <p:attrName>style.visibility</p:attrName>
                                        </p:attrNameLst>
                                      </p:cBhvr>
                                      <p:to>
                                        <p:strVal val="visible"/>
                                      </p:to>
                                    </p:set>
                                    <p:anim calcmode="lin" valueType="num">
                                      <p:cBhvr additive="base">
                                        <p:cTn id="150" dur="750" fill="hold"/>
                                        <p:tgtEl>
                                          <p:spTgt spid="36"/>
                                        </p:tgtEl>
                                        <p:attrNameLst>
                                          <p:attrName>ppt_x</p:attrName>
                                        </p:attrNameLst>
                                      </p:cBhvr>
                                      <p:tavLst>
                                        <p:tav tm="0">
                                          <p:val>
                                            <p:strVal val="1+#ppt_w/2"/>
                                          </p:val>
                                        </p:tav>
                                        <p:tav tm="100000">
                                          <p:val>
                                            <p:strVal val="#ppt_x"/>
                                          </p:val>
                                        </p:tav>
                                      </p:tavLst>
                                    </p:anim>
                                    <p:anim calcmode="lin" valueType="num">
                                      <p:cBhvr additive="base">
                                        <p:cTn id="151" dur="75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p:bldP spid="11" grpId="1"/>
      <p:bldP spid="12" grpId="0"/>
      <p:bldP spid="12" grpId="1"/>
      <p:bldP spid="13" grpId="0"/>
      <p:bldP spid="13" grpId="1"/>
      <p:bldP spid="14" grpId="0"/>
      <p:bldP spid="14" grpId="1"/>
      <p:bldP spid="15" grpId="0"/>
      <p:bldP spid="15" grpId="1"/>
      <p:bldP spid="16" grpId="0"/>
      <p:bldP spid="16" grpId="1"/>
      <p:bldP spid="17" grpId="0"/>
      <p:bldP spid="17" grpId="1"/>
      <p:bldP spid="18" grpId="0"/>
      <p:bldP spid="18" grpId="1"/>
      <p:bldP spid="33" grpId="0"/>
      <p:bldP spid="34" grpId="0"/>
      <p:bldP spid="35" grpId="0"/>
      <p:bldP spid="36" grpId="0"/>
      <p:bldP spid="3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预览图_千图网_编号35352721"/>
          <p:cNvPicPr>
            <a:picLocks noChangeAspect="1"/>
          </p:cNvPicPr>
          <p:nvPr/>
        </p:nvPicPr>
        <p:blipFill>
          <a:blip r:embed="rId1"/>
          <a:stretch>
            <a:fillRect/>
          </a:stretch>
        </p:blipFill>
        <p:spPr>
          <a:xfrm rot="5400000">
            <a:off x="2667635" y="-2666365"/>
            <a:ext cx="6858000" cy="12192000"/>
          </a:xfrm>
          <a:prstGeom prst="rect">
            <a:avLst/>
          </a:prstGeom>
        </p:spPr>
      </p:pic>
      <p:sp>
        <p:nvSpPr>
          <p:cNvPr id="7" name="文本框 6"/>
          <p:cNvSpPr txBox="1"/>
          <p:nvPr/>
        </p:nvSpPr>
        <p:spPr>
          <a:xfrm>
            <a:off x="4017645" y="2339975"/>
            <a:ext cx="6203315" cy="1322070"/>
          </a:xfrm>
          <a:prstGeom prst="rect">
            <a:avLst/>
          </a:prstGeom>
          <a:noFill/>
        </p:spPr>
        <p:txBody>
          <a:bodyPr wrap="square" rtlCol="0">
            <a:spAutoFit/>
          </a:bodyPr>
          <a:lstStyle/>
          <a:p>
            <a:r>
              <a:rPr lang="zh-CN" altLang="en-US" sz="8000" b="1" dirty="0">
                <a:solidFill>
                  <a:schemeClr val="bg1"/>
                </a:solidFill>
                <a:latin typeface="Arial" panose="020B0604020202020204"/>
                <a:ea typeface="微软雅黑" panose="020B0503020204020204" charset="-122"/>
                <a:sym typeface="Arial" panose="020B0604020202020204"/>
              </a:rPr>
              <a:t>感谢观看</a:t>
            </a:r>
            <a:endParaRPr lang="zh-CN" altLang="en-US" sz="8000" b="1" dirty="0">
              <a:solidFill>
                <a:schemeClr val="bg1"/>
              </a:solidFill>
              <a:latin typeface="Arial" panose="020B0604020202020204"/>
              <a:ea typeface="微软雅黑" panose="020B0503020204020204" charset="-122"/>
              <a:sym typeface="Arial" panose="020B0604020202020204"/>
            </a:endParaRPr>
          </a:p>
        </p:txBody>
      </p:sp>
      <p:sp>
        <p:nvSpPr>
          <p:cNvPr id="8" name="PA_文本框 42"/>
          <p:cNvSpPr txBox="1">
            <a:spLocks noChangeArrowheads="1"/>
          </p:cNvSpPr>
          <p:nvPr>
            <p:custDataLst>
              <p:tags r:id="rId2"/>
            </p:custDataLst>
          </p:nvPr>
        </p:nvSpPr>
        <p:spPr bwMode="auto">
          <a:xfrm>
            <a:off x="3541440" y="4116624"/>
            <a:ext cx="5262880" cy="398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dist" defTabSz="685800">
              <a:defRPr/>
            </a:pPr>
            <a:r>
              <a:rPr lang="zh-CN" altLang="en-US" sz="2000" dirty="0">
                <a:solidFill>
                  <a:schemeClr val="bg1"/>
                </a:solidFill>
                <a:latin typeface="Arial" panose="020B0604020202020204"/>
                <a:ea typeface="微软雅黑" panose="020B0503020204020204" charset="-122"/>
                <a:sym typeface="Arial" panose="020B0604020202020204"/>
              </a:rPr>
              <a:t>学习总结、社团计划、工作汇报、述职报告等</a:t>
            </a:r>
            <a:endParaRPr lang="en-US" altLang="zh-CN" sz="2000" dirty="0">
              <a:solidFill>
                <a:schemeClr val="bg1"/>
              </a:solidFill>
              <a:latin typeface="Arial" panose="020B0604020202020204"/>
              <a:ea typeface="微软雅黑" panose="020B0503020204020204" charset="-122"/>
              <a:sym typeface="Arial" panose="020B0604020202020204"/>
            </a:endParaRPr>
          </a:p>
        </p:txBody>
      </p:sp>
      <p:sp>
        <p:nvSpPr>
          <p:cNvPr id="9" name="矩形 8"/>
          <p:cNvSpPr/>
          <p:nvPr/>
        </p:nvSpPr>
        <p:spPr>
          <a:xfrm>
            <a:off x="4979081" y="5400257"/>
            <a:ext cx="2235200" cy="400110"/>
          </a:xfrm>
          <a:prstGeom prst="rect">
            <a:avLst/>
          </a:prstGeom>
          <a:solidFill>
            <a:srgbClr val="15BFC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Arial" panose="020B0604020202020204"/>
                <a:ea typeface="微软雅黑" panose="020B0503020204020204" charset="-122"/>
                <a:sym typeface="Arial" panose="020B0604020202020204"/>
              </a:rPr>
              <a:t>汇报人</a:t>
            </a:r>
            <a:r>
              <a:rPr lang="zh-CN" altLang="en-US" dirty="0" smtClean="0">
                <a:latin typeface="Arial" panose="020B0604020202020204"/>
                <a:ea typeface="微软雅黑" panose="020B0503020204020204" charset="-122"/>
                <a:sym typeface="Arial" panose="020B0604020202020204"/>
              </a:rPr>
              <a:t>：</a:t>
            </a:r>
            <a:r>
              <a:rPr lang="en-US" altLang="zh-CN" dirty="0" smtClean="0">
                <a:latin typeface="Arial" panose="020B0604020202020204"/>
                <a:ea typeface="微软雅黑" panose="020B0503020204020204" charset="-122"/>
                <a:sym typeface="Arial" panose="020B0604020202020204"/>
              </a:rPr>
              <a:t>XXXX</a:t>
            </a:r>
            <a:endParaRPr lang="zh-CN" altLang="en-US" dirty="0">
              <a:latin typeface="Arial" panose="020B0604020202020204"/>
              <a:ea typeface="微软雅黑" panose="020B0503020204020204" charset="-122"/>
              <a:sym typeface="Arial" panose="020B0604020202020204"/>
            </a:endParaRPr>
          </a:p>
        </p:txBody>
      </p:sp>
      <p:pic>
        <p:nvPicPr>
          <p:cNvPr id="3" name="图片 2" descr="图片1"/>
          <p:cNvPicPr>
            <a:picLocks noChangeAspect="1"/>
          </p:cNvPicPr>
          <p:nvPr/>
        </p:nvPicPr>
        <p:blipFill>
          <a:blip r:embed="rId3"/>
          <a:stretch>
            <a:fillRect/>
          </a:stretch>
        </p:blipFill>
        <p:spPr>
          <a:xfrm>
            <a:off x="10220960" y="635"/>
            <a:ext cx="1971675" cy="4762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50" advClick="0" advTm="0">
        <p:randomBar dir="vert"/>
      </p:transition>
    </mc:Choice>
    <mc:Fallback>
      <p:transition spd="slow" advClick="0" advTm="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8" name="图片 37" descr="图片2"/>
          <p:cNvPicPr>
            <a:picLocks noChangeAspect="1"/>
          </p:cNvPicPr>
          <p:nvPr/>
        </p:nvPicPr>
        <p:blipFill>
          <a:blip r:embed="rId1"/>
          <a:stretch>
            <a:fillRect/>
          </a:stretch>
        </p:blipFill>
        <p:spPr>
          <a:xfrm>
            <a:off x="0" y="0"/>
            <a:ext cx="12175490"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50" advClick="0" advTm="0">
        <p:randomBar dir="vert"/>
      </p:transition>
    </mc:Choice>
    <mc:Fallback>
      <p:transition spd="slow" advClick="0" advTm="0">
        <p:randomBar dir="vert"/>
      </p:transition>
    </mc:Fallback>
  </mc:AlternateContent>
  <p:timing>
    <p:tnLst>
      <p:par>
        <p:cTn id="1" dur="indefinite" restart="never" nodeType="tmRoot"/>
      </p:par>
    </p:tnLst>
  </p:timing>
</p:sld>
</file>

<file path=ppt/tags/tag1.xml><?xml version="1.0" encoding="utf-8"?>
<p:tagLst xmlns:p="http://schemas.openxmlformats.org/presentationml/2006/main">
  <p:tag name="PA" val="v3.0.1"/>
</p:tagLst>
</file>

<file path=ppt/tags/tag2.xml><?xml version="1.0" encoding="utf-8"?>
<p:tagLst xmlns:p="http://schemas.openxmlformats.org/presentationml/2006/main">
  <p:tag name="MH" val="20160830110146"/>
  <p:tag name="MH_LIBRARY" val="CONTENTS"/>
  <p:tag name="MH_TYPE" val="NUMBER"/>
  <p:tag name="ID" val="553512"/>
  <p:tag name="MH_ORDER" val="1"/>
</p:tagLst>
</file>

<file path=ppt/tags/tag3.xml><?xml version="1.0" encoding="utf-8"?>
<p:tagLst xmlns:p="http://schemas.openxmlformats.org/presentationml/2006/main">
  <p:tag name="MH" val="20160830110146"/>
  <p:tag name="MH_LIBRARY" val="CONTENTS"/>
  <p:tag name="MH_TYPE" val="ENTRY"/>
  <p:tag name="ID" val="553512"/>
  <p:tag name="MH_ORDER" val="1"/>
</p:tagLst>
</file>

<file path=ppt/tags/tag4.xml><?xml version="1.0" encoding="utf-8"?>
<p:tagLst xmlns:p="http://schemas.openxmlformats.org/presentationml/2006/main">
  <p:tag name="MH" val="20160830110146"/>
  <p:tag name="MH_LIBRARY" val="CONTENTS"/>
  <p:tag name="MH_TYPE" val="NUMBER"/>
  <p:tag name="ID" val="553512"/>
  <p:tag name="MH_ORDER" val="2"/>
</p:tagLst>
</file>

<file path=ppt/tags/tag5.xml><?xml version="1.0" encoding="utf-8"?>
<p:tagLst xmlns:p="http://schemas.openxmlformats.org/presentationml/2006/main">
  <p:tag name="MH" val="20160830110146"/>
  <p:tag name="MH_LIBRARY" val="CONTENTS"/>
  <p:tag name="MH_TYPE" val="ENTRY"/>
  <p:tag name="ID" val="553512"/>
  <p:tag name="MH_ORDER" val="2"/>
</p:tagLst>
</file>

<file path=ppt/tags/tag6.xml><?xml version="1.0" encoding="utf-8"?>
<p:tagLst xmlns:p="http://schemas.openxmlformats.org/presentationml/2006/main">
  <p:tag name="MH" val="20160830110146"/>
  <p:tag name="MH_LIBRARY" val="CONTENTS"/>
  <p:tag name="MH_TYPE" val="NUMBER"/>
  <p:tag name="ID" val="553512"/>
  <p:tag name="MH_ORDER" val="3"/>
</p:tagLst>
</file>

<file path=ppt/tags/tag7.xml><?xml version="1.0" encoding="utf-8"?>
<p:tagLst xmlns:p="http://schemas.openxmlformats.org/presentationml/2006/main">
  <p:tag name="MH" val="20160830110146"/>
  <p:tag name="MH_LIBRARY" val="CONTENTS"/>
  <p:tag name="MH_TYPE" val="ENTRY"/>
  <p:tag name="ID" val="553512"/>
  <p:tag name="MH_ORDER" val="3"/>
</p:tagLst>
</file>

<file path=ppt/tags/tag8.xml><?xml version="1.0" encoding="utf-8"?>
<p:tagLst xmlns:p="http://schemas.openxmlformats.org/presentationml/2006/main">
  <p:tag name="MH" val="20160830110146"/>
  <p:tag name="MH_LIBRARY" val="CONTENTS"/>
  <p:tag name="MH_TYPE" val="NUMBER"/>
  <p:tag name="ID" val="553512"/>
  <p:tag name="MH_ORDER" val="4"/>
</p:tagLst>
</file>

<file path=ppt/tags/tag9.xml><?xml version="1.0" encoding="utf-8"?>
<p:tagLst xmlns:p="http://schemas.openxmlformats.org/presentationml/2006/main">
  <p:tag name="MH" val="20160830110146"/>
  <p:tag name="MH_LIBRARY" val="CONTENTS"/>
  <p:tag name="MH_TYPE" val="ENTRY"/>
  <p:tag name="ID" val="553512"/>
  <p:tag name="MH_ORDER" val="4"/>
</p:tagLst>
</file>

<file path=ppt/tags/tag10.xml><?xml version="1.0" encoding="utf-8"?>
<p:tagLst xmlns:p="http://schemas.openxmlformats.org/presentationml/2006/main">
  <p:tag name="MH" val="20160830110146"/>
  <p:tag name="MH_LIBRARY" val="CONTENTS"/>
  <p:tag name="MH_TYPE" val="OTHERS"/>
  <p:tag name="ID" val="553512"/>
</p:tagLst>
</file>

<file path=ppt/tags/tag11.xml><?xml version="1.0" encoding="utf-8"?>
<p:tagLst xmlns:p="http://schemas.openxmlformats.org/presentationml/2006/main">
  <p:tag name="MH" val="20160830110146"/>
  <p:tag name="MH_LIBRARY" val="CONTENTS"/>
  <p:tag name="MH_TYPE" val="OTHERS"/>
  <p:tag name="ID" val="553512"/>
</p:tagLst>
</file>

<file path=ppt/tags/tag12.xml><?xml version="1.0" encoding="utf-8"?>
<p:tagLst xmlns:p="http://schemas.openxmlformats.org/presentationml/2006/main">
  <p:tag name="MH" val="20160830110146"/>
  <p:tag name="MH_LIBRARY" val="CONTENTS"/>
  <p:tag name="MH_TYPE" val="NUMBER"/>
  <p:tag name="ID" val="553512"/>
  <p:tag name="MH_ORDER" val="1"/>
</p:tagLst>
</file>

<file path=ppt/tags/tag13.xml><?xml version="1.0" encoding="utf-8"?>
<p:tagLst xmlns:p="http://schemas.openxmlformats.org/presentationml/2006/main">
  <p:tag name="MH" val="20160830110146"/>
  <p:tag name="MH_LIBRARY" val="CONTENTS"/>
  <p:tag name="MH_TYPE" val="NUMBER"/>
  <p:tag name="ID" val="553512"/>
  <p:tag name="MH_ORDER" val="1"/>
</p:tagLst>
</file>

<file path=ppt/tags/tag14.xml><?xml version="1.0" encoding="utf-8"?>
<p:tagLst xmlns:p="http://schemas.openxmlformats.org/presentationml/2006/main">
  <p:tag name="MH" val="20160830110146"/>
  <p:tag name="MH_LIBRARY" val="CONTENTS"/>
  <p:tag name="MH_TYPE" val="NUMBER"/>
  <p:tag name="ID" val="553512"/>
  <p:tag name="MH_ORDER" val="1"/>
</p:tagLst>
</file>

<file path=ppt/tags/tag15.xml><?xml version="1.0" encoding="utf-8"?>
<p:tagLst xmlns:p="http://schemas.openxmlformats.org/presentationml/2006/main">
  <p:tag name="MH" val="20160830110146"/>
  <p:tag name="MH_LIBRARY" val="CONTENTS"/>
  <p:tag name="MH_TYPE" val="NUMBER"/>
  <p:tag name="ID" val="553512"/>
  <p:tag name="MH_ORDER" val="1"/>
</p:tagLst>
</file>

<file path=ppt/tags/tag16.xml><?xml version="1.0" encoding="utf-8"?>
<p:tagLst xmlns:p="http://schemas.openxmlformats.org/presentationml/2006/main">
  <p:tag name="PA" val="v3.0.1"/>
</p:tagLst>
</file>

<file path=ppt/theme/theme1.xml><?xml version="1.0" encoding="utf-8"?>
<a:theme xmlns:a="http://schemas.openxmlformats.org/drawingml/2006/main" name="Office 主题​​">
  <a:themeElements>
    <a:clrScheme name="自定义 513">
      <a:dk1>
        <a:sysClr val="windowText" lastClr="000000"/>
      </a:dk1>
      <a:lt1>
        <a:sysClr val="window" lastClr="FFFFFF"/>
      </a:lt1>
      <a:dk2>
        <a:srgbClr val="44546A"/>
      </a:dk2>
      <a:lt2>
        <a:srgbClr val="E7E6E6"/>
      </a:lt2>
      <a:accent1>
        <a:srgbClr val="00DCDC"/>
      </a:accent1>
      <a:accent2>
        <a:srgbClr val="B56EEF"/>
      </a:accent2>
      <a:accent3>
        <a:srgbClr val="F4A80F"/>
      </a:accent3>
      <a:accent4>
        <a:srgbClr val="F13222"/>
      </a:accent4>
      <a:accent5>
        <a:srgbClr val="00DCDC"/>
      </a:accent5>
      <a:accent6>
        <a:srgbClr val="B56EEF"/>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自定义 513">
      <a:dk1>
        <a:sysClr val="windowText" lastClr="000000"/>
      </a:dk1>
      <a:lt1>
        <a:sysClr val="window" lastClr="FFFFFF"/>
      </a:lt1>
      <a:dk2>
        <a:srgbClr val="44546A"/>
      </a:dk2>
      <a:lt2>
        <a:srgbClr val="E7E6E6"/>
      </a:lt2>
      <a:accent1>
        <a:srgbClr val="00DCDC"/>
      </a:accent1>
      <a:accent2>
        <a:srgbClr val="B56EEF"/>
      </a:accent2>
      <a:accent3>
        <a:srgbClr val="F4A80F"/>
      </a:accent3>
      <a:accent4>
        <a:srgbClr val="F13222"/>
      </a:accent4>
      <a:accent5>
        <a:srgbClr val="00DCDC"/>
      </a:accent5>
      <a:accent6>
        <a:srgbClr val="B56EEF"/>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5520</Words>
  <Application>WPS 演示</Application>
  <PresentationFormat>自定义</PresentationFormat>
  <Paragraphs>405</Paragraphs>
  <Slides>20</Slides>
  <Notes>20</Notes>
  <HiddenSlides>0</HiddenSlides>
  <MMClips>0</MMClips>
  <ScaleCrop>false</ScaleCrop>
  <HeadingPairs>
    <vt:vector size="6" baseType="variant">
      <vt:variant>
        <vt:lpstr>已用的字体</vt:lpstr>
      </vt:variant>
      <vt:variant>
        <vt:i4>23</vt:i4>
      </vt:variant>
      <vt:variant>
        <vt:lpstr>主题</vt:lpstr>
      </vt:variant>
      <vt:variant>
        <vt:i4>2</vt:i4>
      </vt:variant>
      <vt:variant>
        <vt:lpstr>幻灯片标题</vt:lpstr>
      </vt:variant>
      <vt:variant>
        <vt:i4>20</vt:i4>
      </vt:variant>
    </vt:vector>
  </HeadingPairs>
  <TitlesOfParts>
    <vt:vector size="45" baseType="lpstr">
      <vt:lpstr>Arial</vt:lpstr>
      <vt:lpstr>宋体</vt:lpstr>
      <vt:lpstr>Wingdings</vt:lpstr>
      <vt:lpstr>Arial</vt:lpstr>
      <vt:lpstr>微软雅黑</vt:lpstr>
      <vt:lpstr>Calibri</vt:lpstr>
      <vt:lpstr>Times New Roman</vt:lpstr>
      <vt:lpstr>Agency FB</vt:lpstr>
      <vt:lpstr>Segoe Print</vt:lpstr>
      <vt:lpstr>幼圆</vt:lpstr>
      <vt:lpstr>Lato Light</vt:lpstr>
      <vt:lpstr>Century Gothic</vt:lpstr>
      <vt:lpstr>Helvetica Neue Light</vt:lpstr>
      <vt:lpstr>MS PGothic</vt:lpstr>
      <vt:lpstr>Arial Unicode MS</vt:lpstr>
      <vt:lpstr>等线 Light</vt:lpstr>
      <vt:lpstr>等线</vt:lpstr>
      <vt:lpstr>NumberOnly</vt:lpstr>
      <vt:lpstr>FontAwesome</vt:lpstr>
      <vt:lpstr>Open Sans</vt:lpstr>
      <vt:lpstr>Gill Sans</vt:lpstr>
      <vt:lpstr>新宋体</vt:lpstr>
      <vt:lpstr>Cordia New</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罗祉璇</cp:lastModifiedBy>
  <cp:revision>20</cp:revision>
  <dcterms:created xsi:type="dcterms:W3CDTF">2018-06-21T02:10:00Z</dcterms:created>
  <dcterms:modified xsi:type="dcterms:W3CDTF">2020-04-16T05:35:29Z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