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fonts/font1.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3"/>
  </p:sldMasterIdLst>
  <p:sldIdLst>
    <p:sldId id="256" r:id="rId4"/>
    <p:sldId id="257" r:id="rId5"/>
    <p:sldId id="258" r:id="rId6"/>
    <p:sldId id="269" r:id="rId7"/>
    <p:sldId id="267" r:id="rId8"/>
    <p:sldId id="264" r:id="rId9"/>
    <p:sldId id="259" r:id="rId10"/>
    <p:sldId id="265" r:id="rId11"/>
    <p:sldId id="266" r:id="rId12"/>
    <p:sldId id="262" r:id="rId13"/>
    <p:sldId id="260" r:id="rId14"/>
    <p:sldId id="268" r:id="rId15"/>
    <p:sldId id="263" r:id="rId16"/>
    <p:sldId id="270" r:id="rId17"/>
    <p:sldId id="261" r:id="rId18"/>
    <p:sldId id="271" r:id="rId19"/>
    <p:sldId id="272" r:id="rId20"/>
    <p:sldId id="273" r:id="rId21"/>
    <p:sldId id="279" r:id="rId22"/>
    <p:sldId id="274" r:id="rId23"/>
  </p:sldIdLst>
  <p:sldSz cx="12192000" cy="6858000"/>
  <p:notesSz cx="6858000" cy="9144000"/>
  <p:embeddedFontLst>
    <p:embeddedFont>
      <p:font typeface="思源黑体 Normal" panose="020B0400000000000000" pitchFamily="34" charset="-122"/>
      <p:regular r:id="rId27"/>
    </p:embeddedFont>
    <p:embeddedFont>
      <p:font typeface="思源黑体 Bold" panose="020B0800000000000000" pitchFamily="34" charset="-122"/>
      <p:bold r:id="rId28"/>
    </p:embeddedFont>
    <p:embeddedFont>
      <p:font typeface="微软雅黑" panose="020B0503020204020204" pitchFamily="34" charset="-122"/>
      <p:regular r:id="rId29"/>
    </p:embeddedFont>
    <p:embeddedFont>
      <p:font typeface="等线 Light" panose="02010600030101010101" charset="0"/>
      <p:regular r:id="rId30"/>
    </p:embeddedFont>
    <p:embeddedFont>
      <p:font typeface="等线" panose="02010600030101010101" charset="0"/>
      <p:regular r:id="rId31"/>
      <p:bold r:id="rId32"/>
    </p:embeddedFont>
  </p:embeddedFont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E5E59"/>
    <a:srgbClr val="1450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p:scale>
          <a:sx n="75" d="100"/>
          <a:sy n="75" d="100"/>
        </p:scale>
        <p:origin x="516" y="-174"/>
      </p:cViewPr>
      <p:guideLst>
        <p:guide orient="horz" pos="2115"/>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2" Type="http://schemas.openxmlformats.org/officeDocument/2006/relationships/font" Target="fonts/font6.fntdata"/><Relationship Id="rId31" Type="http://schemas.openxmlformats.org/officeDocument/2006/relationships/font" Target="fonts/font5.fntdata"/><Relationship Id="rId30" Type="http://schemas.openxmlformats.org/officeDocument/2006/relationships/font" Target="fonts/font4.fntdata"/><Relationship Id="rId3" Type="http://schemas.openxmlformats.org/officeDocument/2006/relationships/slideMaster" Target="slideMasters/slideMaster2.xml"/><Relationship Id="rId29" Type="http://schemas.openxmlformats.org/officeDocument/2006/relationships/font" Target="fonts/font3.fntdata"/><Relationship Id="rId28" Type="http://schemas.openxmlformats.org/officeDocument/2006/relationships/font" Target="fonts/font2.fntdata"/><Relationship Id="rId27" Type="http://schemas.openxmlformats.org/officeDocument/2006/relationships/font" Target="fonts/font1.fntdata"/><Relationship Id="rId26" Type="http://schemas.openxmlformats.org/officeDocument/2006/relationships/tableStyles" Target="tableStyles.xml"/><Relationship Id="rId25" Type="http://schemas.openxmlformats.org/officeDocument/2006/relationships/viewProps" Target="viewProps.xml"/><Relationship Id="rId24" Type="http://schemas.openxmlformats.org/officeDocument/2006/relationships/presProps" Target="presProps.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A41F9F21-E87B-4F85-8728-E0DECF8CD07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A631CFC-B77F-4A04-B9F6-FAC8D83F03B9}"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endParaRPr lang="zh-CN" altLang="en-US" smtClean="0"/>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endParaRPr lang="zh-CN" altLang="en-US" smtClean="0"/>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A41F9F21-E87B-4F85-8728-E0DECF8CD076}"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A631CFC-B77F-4A04-B9F6-FAC8D83F03B9}"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A41F9F21-E87B-4F85-8728-E0DECF8CD076}"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A631CFC-B77F-4A04-B9F6-FAC8D83F03B9}"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A41F9F21-E87B-4F85-8728-E0DECF8CD076}"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A631CFC-B77F-4A04-B9F6-FAC8D83F03B9}"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endParaRPr lang="zh-CN" altLang="en-US" smtClean="0"/>
          </a:p>
        </p:txBody>
      </p:sp>
      <p:sp>
        <p:nvSpPr>
          <p:cNvPr id="5" name="日期占位符 4"/>
          <p:cNvSpPr>
            <a:spLocks noGrp="1"/>
          </p:cNvSpPr>
          <p:nvPr>
            <p:ph type="dt" sz="half" idx="10"/>
          </p:nvPr>
        </p:nvSpPr>
        <p:spPr/>
        <p:txBody>
          <a:bodyPr/>
          <a:lstStyle/>
          <a:p>
            <a:fld id="{A41F9F21-E87B-4F85-8728-E0DECF8CD07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A631CFC-B77F-4A04-B9F6-FAC8D83F03B9}"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endParaRPr lang="zh-CN" altLang="en-US" smtClean="0"/>
          </a:p>
        </p:txBody>
      </p:sp>
      <p:sp>
        <p:nvSpPr>
          <p:cNvPr id="5" name="日期占位符 4"/>
          <p:cNvSpPr>
            <a:spLocks noGrp="1"/>
          </p:cNvSpPr>
          <p:nvPr>
            <p:ph type="dt" sz="half" idx="10"/>
          </p:nvPr>
        </p:nvSpPr>
        <p:spPr/>
        <p:txBody>
          <a:bodyPr/>
          <a:lstStyle/>
          <a:p>
            <a:fld id="{A41F9F21-E87B-4F85-8728-E0DECF8CD07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A631CFC-B77F-4A04-B9F6-FAC8D83F03B9}"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A41F9F21-E87B-4F85-8728-E0DECF8CD07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A631CFC-B77F-4A04-B9F6-FAC8D83F03B9}"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A41F9F21-E87B-4F85-8728-E0DECF8CD07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A631CFC-B77F-4A04-B9F6-FAC8D83F03B9}"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A41F9F21-E87B-4F85-8728-E0DECF8CD07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A631CFC-B77F-4A04-B9F6-FAC8D83F03B9}"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endParaRPr lang="zh-CN" altLang="en-US" smtClean="0"/>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endParaRPr lang="zh-CN" altLang="en-US" smtClean="0"/>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A41F9F21-E87B-4F85-8728-E0DECF8CD076}"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A631CFC-B77F-4A04-B9F6-FAC8D83F03B9}"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A41F9F21-E87B-4F85-8728-E0DECF8CD076}"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A631CFC-B77F-4A04-B9F6-FAC8D83F03B9}"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A41F9F21-E87B-4F85-8728-E0DECF8CD076}"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A631CFC-B77F-4A04-B9F6-FAC8D83F03B9}"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endParaRPr lang="zh-CN" altLang="en-US" smtClean="0"/>
          </a:p>
        </p:txBody>
      </p:sp>
      <p:sp>
        <p:nvSpPr>
          <p:cNvPr id="5" name="日期占位符 4"/>
          <p:cNvSpPr>
            <a:spLocks noGrp="1"/>
          </p:cNvSpPr>
          <p:nvPr>
            <p:ph type="dt" sz="half" idx="10"/>
          </p:nvPr>
        </p:nvSpPr>
        <p:spPr/>
        <p:txBody>
          <a:bodyPr/>
          <a:lstStyle/>
          <a:p>
            <a:fld id="{A41F9F21-E87B-4F85-8728-E0DECF8CD07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A631CFC-B77F-4A04-B9F6-FAC8D83F03B9}"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endParaRPr lang="zh-CN" altLang="en-US" smtClean="0"/>
          </a:p>
        </p:txBody>
      </p:sp>
      <p:sp>
        <p:nvSpPr>
          <p:cNvPr id="5" name="日期占位符 4"/>
          <p:cNvSpPr>
            <a:spLocks noGrp="1"/>
          </p:cNvSpPr>
          <p:nvPr>
            <p:ph type="dt" sz="half" idx="10"/>
          </p:nvPr>
        </p:nvSpPr>
        <p:spPr/>
        <p:txBody>
          <a:bodyPr/>
          <a:lstStyle/>
          <a:p>
            <a:fld id="{A41F9F21-E87B-4F85-8728-E0DECF8CD07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A631CFC-B77F-4A04-B9F6-FAC8D83F03B9}" type="slidenum">
              <a:rPr lang="zh-CN" altLang="en-US" smtClean="0"/>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A41F9F21-E87B-4F85-8728-E0DECF8CD07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A631CFC-B77F-4A04-B9F6-FAC8D83F03B9}" type="slidenum">
              <a:rPr lang="zh-CN" altLang="en-US" smtClean="0"/>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A41F9F21-E87B-4F85-8728-E0DECF8CD07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A631CFC-B77F-4A04-B9F6-FAC8D83F03B9}"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3" Type="http://schemas.openxmlformats.org/officeDocument/2006/relationships/theme" Target="../theme/theme2.xml"/><Relationship Id="rId12" Type="http://schemas.openxmlformats.org/officeDocument/2006/relationships/image" Target="../media/image1.jpeg"/><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1F9F21-E87B-4F85-8728-E0DECF8CD076}"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631CFC-B77F-4A04-B9F6-FAC8D83F03B9}" type="slidenum">
              <a:rPr lang="zh-CN" altLang="en-US" smtClean="0"/>
            </a:fld>
            <a:endParaRPr lang="zh-CN" altLang="en-US"/>
          </a:p>
        </p:txBody>
      </p:sp>
      <p:pic>
        <p:nvPicPr>
          <p:cNvPr id="7" name="图片 6" descr="预览图_千图网_编号32684577"/>
          <p:cNvPicPr>
            <a:picLocks noChangeAspect="1"/>
          </p:cNvPicPr>
          <p:nvPr userDrawn="1"/>
        </p:nvPicPr>
        <p:blipFill>
          <a:blip r:embed="rId12"/>
          <a:srcRect l="33994" t="20824" r="23838" b="17857"/>
          <a:stretch>
            <a:fillRect/>
          </a:stretch>
        </p:blipFill>
        <p:spPr>
          <a:xfrm>
            <a:off x="0" y="0"/>
            <a:ext cx="12191365" cy="6857365"/>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1F9F21-E87B-4F85-8728-E0DECF8CD076}"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631CFC-B77F-4A04-B9F6-FAC8D83F03B9}" type="slidenum">
              <a:rPr lang="zh-CN" altLang="en-US" smtClean="0"/>
            </a:fld>
            <a:endParaRPr lang="zh-CN" altLang="en-US"/>
          </a:p>
        </p:txBody>
      </p:sp>
      <p:pic>
        <p:nvPicPr>
          <p:cNvPr id="7" name="图片 6" descr="预览图_千图网_编号32684577"/>
          <p:cNvPicPr>
            <a:picLocks noChangeAspect="1"/>
          </p:cNvPicPr>
          <p:nvPr userDrawn="1"/>
        </p:nvPicPr>
        <p:blipFill>
          <a:blip r:embed="rId12"/>
          <a:srcRect l="33994" t="20824" r="23838" b="17857"/>
          <a:stretch>
            <a:fillRect/>
          </a:stretch>
        </p:blipFill>
        <p:spPr>
          <a:xfrm>
            <a:off x="0" y="0"/>
            <a:ext cx="12191365" cy="6857365"/>
          </a:xfrm>
          <a:prstGeom prst="rect">
            <a:avLst/>
          </a:prstGeom>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4.jpeg"/><Relationship Id="rId1"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2.png"/><Relationship Id="rId1" Type="http://schemas.openxmlformats.org/officeDocument/2006/relationships/image" Target="../media/image1.jpe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预览图_千图网_编号32684577"/>
          <p:cNvPicPr>
            <a:picLocks noChangeAspect="1"/>
          </p:cNvPicPr>
          <p:nvPr/>
        </p:nvPicPr>
        <p:blipFill>
          <a:blip r:embed="rId1"/>
          <a:srcRect l="28857" r="6177"/>
          <a:stretch>
            <a:fillRect/>
          </a:stretch>
        </p:blipFill>
        <p:spPr>
          <a:xfrm>
            <a:off x="0" y="0"/>
            <a:ext cx="12221210" cy="6858635"/>
          </a:xfrm>
          <a:prstGeom prst="rect">
            <a:avLst/>
          </a:prstGeom>
        </p:spPr>
      </p:pic>
      <p:sp>
        <p:nvSpPr>
          <p:cNvPr id="4" name="文本框 3"/>
          <p:cNvSpPr txBox="1"/>
          <p:nvPr/>
        </p:nvSpPr>
        <p:spPr>
          <a:xfrm>
            <a:off x="1638008" y="1842451"/>
            <a:ext cx="4704735" cy="338554"/>
          </a:xfrm>
          <a:prstGeom prst="rect">
            <a:avLst/>
          </a:prstGeom>
          <a:noFill/>
        </p:spPr>
        <p:txBody>
          <a:bodyPr wrap="square" rtlCol="0">
            <a:spAutoFit/>
          </a:bodyPr>
          <a:lstStyle/>
          <a:p>
            <a:pPr algn="dist"/>
            <a:r>
              <a:rPr lang="en-US" altLang="zh-CN" sz="1600" dirty="0" smtClean="0">
                <a:solidFill>
                  <a:srgbClr val="0E5E59"/>
                </a:solidFill>
                <a:latin typeface="思源黑体 Normal" panose="020B0400000000000000" pitchFamily="34" charset="-122"/>
                <a:ea typeface="思源黑体 Normal" panose="020B0400000000000000" pitchFamily="34" charset="-122"/>
              </a:rPr>
              <a:t>FRESH EDUCATION</a:t>
            </a:r>
            <a:endParaRPr lang="zh-CN" altLang="en-US" sz="1600" dirty="0">
              <a:solidFill>
                <a:srgbClr val="0E5E59"/>
              </a:solidFill>
              <a:latin typeface="思源黑体 Normal" panose="020B0400000000000000" pitchFamily="34" charset="-122"/>
              <a:ea typeface="思源黑体 Normal" panose="020B0400000000000000" pitchFamily="34" charset="-122"/>
            </a:endParaRPr>
          </a:p>
        </p:txBody>
      </p:sp>
      <p:sp>
        <p:nvSpPr>
          <p:cNvPr id="5" name="文本框 4"/>
          <p:cNvSpPr txBox="1"/>
          <p:nvPr/>
        </p:nvSpPr>
        <p:spPr>
          <a:xfrm>
            <a:off x="1638008" y="2698208"/>
            <a:ext cx="8038118" cy="1200329"/>
          </a:xfrm>
          <a:prstGeom prst="rect">
            <a:avLst/>
          </a:prstGeom>
          <a:noFill/>
        </p:spPr>
        <p:txBody>
          <a:bodyPr wrap="square" rtlCol="0">
            <a:spAutoFit/>
          </a:bodyPr>
          <a:lstStyle/>
          <a:p>
            <a:pPr algn="dist"/>
            <a:r>
              <a:rPr lang="zh-CN" altLang="en-US" sz="7200" dirty="0" smtClean="0">
                <a:solidFill>
                  <a:srgbClr val="0E5E59"/>
                </a:solidFill>
                <a:latin typeface="思源黑体 Bold" panose="020B0800000000000000" pitchFamily="34" charset="-122"/>
                <a:ea typeface="思源黑体 Bold" panose="020B0800000000000000" pitchFamily="34" charset="-122"/>
              </a:rPr>
              <a:t>清新教学课件模板</a:t>
            </a:r>
            <a:endParaRPr lang="zh-CN" altLang="en-US" sz="7200" dirty="0">
              <a:solidFill>
                <a:srgbClr val="0E5E59"/>
              </a:solidFill>
              <a:latin typeface="思源黑体 Bold" panose="020B0800000000000000" pitchFamily="34" charset="-122"/>
              <a:ea typeface="思源黑体 Bold" panose="020B0800000000000000" pitchFamily="34" charset="-122"/>
            </a:endParaRPr>
          </a:p>
        </p:txBody>
      </p:sp>
      <p:sp>
        <p:nvSpPr>
          <p:cNvPr id="6" name="文本框 5"/>
          <p:cNvSpPr txBox="1"/>
          <p:nvPr/>
        </p:nvSpPr>
        <p:spPr>
          <a:xfrm>
            <a:off x="1638008" y="4415740"/>
            <a:ext cx="5791640" cy="461665"/>
          </a:xfrm>
          <a:prstGeom prst="rect">
            <a:avLst/>
          </a:prstGeom>
          <a:noFill/>
        </p:spPr>
        <p:txBody>
          <a:bodyPr wrap="square" rtlCol="0">
            <a:spAutoFit/>
          </a:bodyPr>
          <a:lstStyle/>
          <a:p>
            <a:r>
              <a:rPr lang="en-US" altLang="zh-CN" sz="1200" dirty="0" smtClean="0">
                <a:latin typeface="思源黑体 Normal" panose="020B0400000000000000" pitchFamily="34" charset="-122"/>
                <a:ea typeface="思源黑体 Normal" panose="020B0400000000000000" pitchFamily="34" charset="-122"/>
              </a:rPr>
              <a:t>I don’t know if we each have a destiny, or if we’re all just floating around accidental—like on a breeze. </a:t>
            </a:r>
            <a:endParaRPr lang="en-US" altLang="zh-CN" sz="1200" dirty="0" smtClean="0">
              <a:latin typeface="思源黑体 Normal" panose="020B0400000000000000" pitchFamily="34" charset="-122"/>
              <a:ea typeface="思源黑体 Normal" panose="020B0400000000000000" pitchFamily="34" charset="-122"/>
            </a:endParaRPr>
          </a:p>
        </p:txBody>
      </p:sp>
      <p:pic>
        <p:nvPicPr>
          <p:cNvPr id="3" name="图片 2" descr="图片1"/>
          <p:cNvPicPr>
            <a:picLocks noChangeAspect="1"/>
          </p:cNvPicPr>
          <p:nvPr/>
        </p:nvPicPr>
        <p:blipFill>
          <a:blip r:embed="rId2"/>
          <a:stretch>
            <a:fillRect/>
          </a:stretch>
        </p:blipFill>
        <p:spPr>
          <a:xfrm>
            <a:off x="10249535" y="0"/>
            <a:ext cx="1971675" cy="47625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descr="预览图_千图网_编号32684577"/>
          <p:cNvPicPr>
            <a:picLocks noChangeAspect="1"/>
          </p:cNvPicPr>
          <p:nvPr/>
        </p:nvPicPr>
        <p:blipFill>
          <a:blip r:embed="rId1"/>
          <a:srcRect l="28857" r="6177"/>
          <a:stretch>
            <a:fillRect/>
          </a:stretch>
        </p:blipFill>
        <p:spPr>
          <a:xfrm>
            <a:off x="0" y="0"/>
            <a:ext cx="12221210" cy="6858635"/>
          </a:xfrm>
          <a:prstGeom prst="rect">
            <a:avLst/>
          </a:prstGeom>
        </p:spPr>
      </p:pic>
      <p:sp>
        <p:nvSpPr>
          <p:cNvPr id="2" name="文本框 1"/>
          <p:cNvSpPr txBox="1"/>
          <p:nvPr/>
        </p:nvSpPr>
        <p:spPr>
          <a:xfrm>
            <a:off x="1628399" y="3039906"/>
            <a:ext cx="2937349" cy="461665"/>
          </a:xfrm>
          <a:prstGeom prst="rect">
            <a:avLst/>
          </a:prstGeom>
          <a:noFill/>
        </p:spPr>
        <p:txBody>
          <a:bodyPr wrap="square" rtlCol="0">
            <a:spAutoFit/>
          </a:bodyPr>
          <a:lstStyle/>
          <a:p>
            <a:pPr algn="dist"/>
            <a:r>
              <a:rPr lang="zh-CN" altLang="en-US" sz="2400" dirty="0" smtClean="0">
                <a:solidFill>
                  <a:srgbClr val="0E5E59"/>
                </a:solidFill>
                <a:latin typeface="思源黑体 Bold" panose="020B0800000000000000" pitchFamily="34" charset="-122"/>
                <a:ea typeface="思源黑体 Bold" panose="020B0800000000000000" pitchFamily="34" charset="-122"/>
              </a:rPr>
              <a:t>请在此输入标题</a:t>
            </a:r>
            <a:endParaRPr lang="zh-CN" altLang="en-US" sz="2400" dirty="0">
              <a:solidFill>
                <a:srgbClr val="0E5E59"/>
              </a:solidFill>
              <a:latin typeface="思源黑体 Bold" panose="020B0800000000000000" pitchFamily="34" charset="-122"/>
              <a:ea typeface="思源黑体 Bold" panose="020B0800000000000000" pitchFamily="34" charset="-122"/>
            </a:endParaRPr>
          </a:p>
        </p:txBody>
      </p:sp>
      <p:sp>
        <p:nvSpPr>
          <p:cNvPr id="3" name="文本框 2"/>
          <p:cNvSpPr txBox="1"/>
          <p:nvPr/>
        </p:nvSpPr>
        <p:spPr>
          <a:xfrm>
            <a:off x="1644084" y="3408230"/>
            <a:ext cx="2921664" cy="261610"/>
          </a:xfrm>
          <a:prstGeom prst="rect">
            <a:avLst/>
          </a:prstGeom>
          <a:noFill/>
        </p:spPr>
        <p:txBody>
          <a:bodyPr wrap="square" rtlCol="0">
            <a:spAutoFit/>
          </a:bodyPr>
          <a:lstStyle/>
          <a:p>
            <a:pPr algn="dist"/>
            <a:r>
              <a:rPr lang="en-US" altLang="zh-CN" sz="1100" dirty="0" smtClean="0">
                <a:solidFill>
                  <a:schemeClr val="tx1">
                    <a:lumMod val="85000"/>
                    <a:lumOff val="15000"/>
                  </a:schemeClr>
                </a:solidFill>
                <a:latin typeface="思源黑体 Normal" panose="020B0400000000000000" pitchFamily="34" charset="-122"/>
                <a:ea typeface="思源黑体 Normal" panose="020B0400000000000000" pitchFamily="34" charset="-122"/>
              </a:rPr>
              <a:t>background </a:t>
            </a:r>
            <a:r>
              <a:rPr lang="en-US" altLang="zh-CN" sz="1100" dirty="0">
                <a:solidFill>
                  <a:schemeClr val="tx1">
                    <a:lumMod val="85000"/>
                    <a:lumOff val="15000"/>
                  </a:schemeClr>
                </a:solidFill>
                <a:latin typeface="思源黑体 Normal" panose="020B0400000000000000" pitchFamily="34" charset="-122"/>
                <a:ea typeface="思源黑体 Normal" panose="020B0400000000000000" pitchFamily="34" charset="-122"/>
              </a:rPr>
              <a:t>and significance </a:t>
            </a:r>
            <a:endParaRPr lang="en-US" altLang="zh-CN" sz="1100" dirty="0">
              <a:solidFill>
                <a:schemeClr val="tx1">
                  <a:lumMod val="85000"/>
                  <a:lumOff val="15000"/>
                </a:schemeClr>
              </a:solidFill>
              <a:latin typeface="思源黑体 Normal" panose="020B0400000000000000" pitchFamily="34" charset="-122"/>
              <a:ea typeface="思源黑体 Normal" panose="020B0400000000000000" pitchFamily="34" charset="-122"/>
            </a:endParaRPr>
          </a:p>
        </p:txBody>
      </p:sp>
      <p:sp>
        <p:nvSpPr>
          <p:cNvPr id="4" name="文本框 3"/>
          <p:cNvSpPr txBox="1"/>
          <p:nvPr/>
        </p:nvSpPr>
        <p:spPr>
          <a:xfrm>
            <a:off x="6361226" y="3039906"/>
            <a:ext cx="2937349" cy="461665"/>
          </a:xfrm>
          <a:prstGeom prst="rect">
            <a:avLst/>
          </a:prstGeom>
          <a:noFill/>
        </p:spPr>
        <p:txBody>
          <a:bodyPr wrap="square" rtlCol="0">
            <a:spAutoFit/>
          </a:bodyPr>
          <a:lstStyle/>
          <a:p>
            <a:pPr algn="dist"/>
            <a:r>
              <a:rPr lang="zh-CN" altLang="en-US" sz="2400" dirty="0">
                <a:solidFill>
                  <a:srgbClr val="0E5E59"/>
                </a:solidFill>
                <a:latin typeface="思源黑体 Bold" panose="020B0800000000000000" pitchFamily="34" charset="-122"/>
                <a:ea typeface="思源黑体 Bold" panose="020B0800000000000000" pitchFamily="34" charset="-122"/>
              </a:rPr>
              <a:t>请在此输入标题</a:t>
            </a:r>
            <a:endParaRPr lang="zh-CN" altLang="en-US" sz="2400" dirty="0">
              <a:solidFill>
                <a:srgbClr val="0E5E59"/>
              </a:solidFill>
              <a:latin typeface="思源黑体 Bold" panose="020B0800000000000000" pitchFamily="34" charset="-122"/>
              <a:ea typeface="思源黑体 Bold" panose="020B0800000000000000" pitchFamily="34" charset="-122"/>
            </a:endParaRPr>
          </a:p>
        </p:txBody>
      </p:sp>
      <p:sp>
        <p:nvSpPr>
          <p:cNvPr id="5" name="文本框 4"/>
          <p:cNvSpPr txBox="1"/>
          <p:nvPr/>
        </p:nvSpPr>
        <p:spPr>
          <a:xfrm>
            <a:off x="6376911" y="3408230"/>
            <a:ext cx="2921664" cy="261610"/>
          </a:xfrm>
          <a:prstGeom prst="rect">
            <a:avLst/>
          </a:prstGeom>
          <a:noFill/>
        </p:spPr>
        <p:txBody>
          <a:bodyPr wrap="square" rtlCol="0">
            <a:spAutoFit/>
          </a:bodyPr>
          <a:lstStyle/>
          <a:p>
            <a:pPr algn="dist"/>
            <a:r>
              <a:rPr lang="en-US" altLang="zh-CN" sz="1100" dirty="0">
                <a:solidFill>
                  <a:schemeClr val="tx1">
                    <a:lumMod val="85000"/>
                    <a:lumOff val="15000"/>
                  </a:schemeClr>
                </a:solidFill>
                <a:latin typeface="思源黑体 Normal" panose="020B0400000000000000" pitchFamily="34" charset="-122"/>
                <a:ea typeface="思源黑体 Normal" panose="020B0400000000000000" pitchFamily="34" charset="-122"/>
              </a:rPr>
              <a:t>Research methods and ideas</a:t>
            </a:r>
            <a:endParaRPr lang="en-US" altLang="zh-CN" sz="1100" dirty="0">
              <a:solidFill>
                <a:schemeClr val="tx1">
                  <a:lumMod val="85000"/>
                  <a:lumOff val="15000"/>
                </a:schemeClr>
              </a:solidFill>
              <a:latin typeface="思源黑体 Normal" panose="020B0400000000000000" pitchFamily="34" charset="-122"/>
              <a:ea typeface="思源黑体 Normal" panose="020B0400000000000000" pitchFamily="34" charset="-122"/>
            </a:endParaRPr>
          </a:p>
        </p:txBody>
      </p:sp>
      <p:sp>
        <p:nvSpPr>
          <p:cNvPr id="6" name="文本框 5"/>
          <p:cNvSpPr txBox="1"/>
          <p:nvPr/>
        </p:nvSpPr>
        <p:spPr>
          <a:xfrm>
            <a:off x="1628399" y="4282644"/>
            <a:ext cx="2937349" cy="461665"/>
          </a:xfrm>
          <a:prstGeom prst="rect">
            <a:avLst/>
          </a:prstGeom>
          <a:noFill/>
        </p:spPr>
        <p:txBody>
          <a:bodyPr wrap="square" rtlCol="0">
            <a:spAutoFit/>
          </a:bodyPr>
          <a:lstStyle/>
          <a:p>
            <a:pPr algn="dist"/>
            <a:r>
              <a:rPr lang="zh-CN" altLang="en-US" sz="2400" dirty="0">
                <a:solidFill>
                  <a:srgbClr val="0E5E59"/>
                </a:solidFill>
                <a:latin typeface="思源黑体 Bold" panose="020B0800000000000000" pitchFamily="34" charset="-122"/>
                <a:ea typeface="思源黑体 Bold" panose="020B0800000000000000" pitchFamily="34" charset="-122"/>
              </a:rPr>
              <a:t>请在此输入标题</a:t>
            </a:r>
            <a:endParaRPr lang="zh-CN" altLang="en-US" sz="2400" dirty="0">
              <a:solidFill>
                <a:srgbClr val="0E5E59"/>
              </a:solidFill>
              <a:latin typeface="思源黑体 Bold" panose="020B0800000000000000" pitchFamily="34" charset="-122"/>
              <a:ea typeface="思源黑体 Bold" panose="020B0800000000000000" pitchFamily="34" charset="-122"/>
            </a:endParaRPr>
          </a:p>
        </p:txBody>
      </p:sp>
      <p:sp>
        <p:nvSpPr>
          <p:cNvPr id="7" name="文本框 6"/>
          <p:cNvSpPr txBox="1"/>
          <p:nvPr/>
        </p:nvSpPr>
        <p:spPr>
          <a:xfrm>
            <a:off x="1644083" y="4650968"/>
            <a:ext cx="2921665" cy="261610"/>
          </a:xfrm>
          <a:prstGeom prst="rect">
            <a:avLst/>
          </a:prstGeom>
          <a:noFill/>
        </p:spPr>
        <p:txBody>
          <a:bodyPr wrap="square" rtlCol="0">
            <a:spAutoFit/>
          </a:bodyPr>
          <a:lstStyle/>
          <a:p>
            <a:pPr algn="dist"/>
            <a:r>
              <a:rPr lang="en-US" altLang="zh-CN" sz="1100" dirty="0" smtClean="0">
                <a:solidFill>
                  <a:schemeClr val="tx1">
                    <a:lumMod val="85000"/>
                    <a:lumOff val="15000"/>
                  </a:schemeClr>
                </a:solidFill>
                <a:latin typeface="思源黑体 Normal" panose="020B0400000000000000" pitchFamily="34" charset="-122"/>
                <a:ea typeface="思源黑体 Normal" panose="020B0400000000000000" pitchFamily="34" charset="-122"/>
              </a:rPr>
              <a:t>content </a:t>
            </a:r>
            <a:r>
              <a:rPr lang="en-US" altLang="zh-CN" sz="1100" dirty="0">
                <a:solidFill>
                  <a:schemeClr val="tx1">
                    <a:lumMod val="85000"/>
                    <a:lumOff val="15000"/>
                  </a:schemeClr>
                </a:solidFill>
                <a:latin typeface="思源黑体 Normal" panose="020B0400000000000000" pitchFamily="34" charset="-122"/>
                <a:ea typeface="思源黑体 Normal" panose="020B0400000000000000" pitchFamily="34" charset="-122"/>
              </a:rPr>
              <a:t>and assumptions</a:t>
            </a:r>
            <a:endParaRPr lang="en-US" altLang="zh-CN" sz="1100" dirty="0">
              <a:solidFill>
                <a:schemeClr val="tx1">
                  <a:lumMod val="85000"/>
                  <a:lumOff val="15000"/>
                </a:schemeClr>
              </a:solidFill>
              <a:latin typeface="思源黑体 Normal" panose="020B0400000000000000" pitchFamily="34" charset="-122"/>
              <a:ea typeface="思源黑体 Normal" panose="020B0400000000000000" pitchFamily="34" charset="-122"/>
            </a:endParaRPr>
          </a:p>
        </p:txBody>
      </p:sp>
      <p:sp>
        <p:nvSpPr>
          <p:cNvPr id="8" name="椭圆 7"/>
          <p:cNvSpPr/>
          <p:nvPr/>
        </p:nvSpPr>
        <p:spPr>
          <a:xfrm>
            <a:off x="863903" y="3019533"/>
            <a:ext cx="643774" cy="643774"/>
          </a:xfrm>
          <a:prstGeom prst="ellipse">
            <a:avLst/>
          </a:prstGeom>
          <a:solidFill>
            <a:srgbClr val="0E5E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smtClean="0">
                <a:solidFill>
                  <a:schemeClr val="bg1"/>
                </a:solidFill>
                <a:latin typeface="思源黑体 Normal" panose="020B0400000000000000" pitchFamily="34" charset="-122"/>
                <a:ea typeface="思源黑体 Normal" panose="020B0400000000000000" pitchFamily="34" charset="-122"/>
              </a:rPr>
              <a:t>01</a:t>
            </a:r>
            <a:endParaRPr lang="zh-CN" altLang="en-US" sz="1100" dirty="0">
              <a:solidFill>
                <a:schemeClr val="bg1"/>
              </a:solidFill>
              <a:latin typeface="思源黑体 Normal" panose="020B0400000000000000" pitchFamily="34" charset="-122"/>
              <a:ea typeface="思源黑体 Normal" panose="020B0400000000000000" pitchFamily="34" charset="-122"/>
            </a:endParaRPr>
          </a:p>
        </p:txBody>
      </p:sp>
      <p:sp>
        <p:nvSpPr>
          <p:cNvPr id="9" name="椭圆 8"/>
          <p:cNvSpPr/>
          <p:nvPr/>
        </p:nvSpPr>
        <p:spPr>
          <a:xfrm>
            <a:off x="5596730" y="3019533"/>
            <a:ext cx="643774" cy="643774"/>
          </a:xfrm>
          <a:prstGeom prst="ellipse">
            <a:avLst/>
          </a:prstGeom>
          <a:solidFill>
            <a:srgbClr val="0E5E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smtClean="0">
                <a:solidFill>
                  <a:schemeClr val="bg1"/>
                </a:solidFill>
                <a:latin typeface="思源黑体 Normal" panose="020B0400000000000000" pitchFamily="34" charset="-122"/>
                <a:ea typeface="思源黑体 Normal" panose="020B0400000000000000" pitchFamily="34" charset="-122"/>
              </a:rPr>
              <a:t>02</a:t>
            </a:r>
            <a:endParaRPr lang="zh-CN" altLang="en-US" sz="1100" dirty="0">
              <a:solidFill>
                <a:schemeClr val="bg1"/>
              </a:solidFill>
              <a:latin typeface="思源黑体 Normal" panose="020B0400000000000000" pitchFamily="34" charset="-122"/>
              <a:ea typeface="思源黑体 Normal" panose="020B0400000000000000" pitchFamily="34" charset="-122"/>
            </a:endParaRPr>
          </a:p>
        </p:txBody>
      </p:sp>
      <p:sp>
        <p:nvSpPr>
          <p:cNvPr id="10" name="椭圆 9"/>
          <p:cNvSpPr/>
          <p:nvPr/>
        </p:nvSpPr>
        <p:spPr>
          <a:xfrm>
            <a:off x="863903" y="4262271"/>
            <a:ext cx="643774" cy="643774"/>
          </a:xfrm>
          <a:prstGeom prst="ellipse">
            <a:avLst/>
          </a:prstGeom>
          <a:solidFill>
            <a:srgbClr val="0E5E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smtClean="0">
                <a:solidFill>
                  <a:schemeClr val="bg1"/>
                </a:solidFill>
                <a:latin typeface="思源黑体 Normal" panose="020B0400000000000000" pitchFamily="34" charset="-122"/>
                <a:ea typeface="思源黑体 Normal" panose="020B0400000000000000" pitchFamily="34" charset="-122"/>
              </a:rPr>
              <a:t>03</a:t>
            </a:r>
            <a:endParaRPr lang="zh-CN" altLang="en-US" sz="1100" dirty="0">
              <a:solidFill>
                <a:schemeClr val="bg1"/>
              </a:solidFill>
              <a:latin typeface="思源黑体 Normal" panose="020B0400000000000000" pitchFamily="34" charset="-122"/>
              <a:ea typeface="思源黑体 Normal" panose="020B0400000000000000" pitchFamily="34" charset="-122"/>
            </a:endParaRPr>
          </a:p>
        </p:txBody>
      </p:sp>
      <p:sp>
        <p:nvSpPr>
          <p:cNvPr id="11" name="椭圆 10"/>
          <p:cNvSpPr/>
          <p:nvPr/>
        </p:nvSpPr>
        <p:spPr>
          <a:xfrm>
            <a:off x="5596730" y="4262271"/>
            <a:ext cx="643774" cy="643774"/>
          </a:xfrm>
          <a:prstGeom prst="ellipse">
            <a:avLst/>
          </a:prstGeom>
          <a:solidFill>
            <a:srgbClr val="0E5E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smtClean="0">
                <a:solidFill>
                  <a:schemeClr val="bg1"/>
                </a:solidFill>
                <a:latin typeface="思源黑体 Normal" panose="020B0400000000000000" pitchFamily="34" charset="-122"/>
                <a:ea typeface="思源黑体 Normal" panose="020B0400000000000000" pitchFamily="34" charset="-122"/>
              </a:rPr>
              <a:t>04</a:t>
            </a:r>
            <a:endParaRPr lang="zh-CN" altLang="en-US" sz="1100" dirty="0">
              <a:solidFill>
                <a:schemeClr val="bg1"/>
              </a:solidFill>
              <a:latin typeface="思源黑体 Normal" panose="020B0400000000000000" pitchFamily="34" charset="-122"/>
              <a:ea typeface="思源黑体 Normal" panose="020B0400000000000000" pitchFamily="34" charset="-122"/>
            </a:endParaRPr>
          </a:p>
        </p:txBody>
      </p:sp>
      <p:sp>
        <p:nvSpPr>
          <p:cNvPr id="12" name="文本框 11"/>
          <p:cNvSpPr txBox="1"/>
          <p:nvPr/>
        </p:nvSpPr>
        <p:spPr>
          <a:xfrm>
            <a:off x="6376911" y="4650968"/>
            <a:ext cx="2921664" cy="261610"/>
          </a:xfrm>
          <a:prstGeom prst="rect">
            <a:avLst/>
          </a:prstGeom>
          <a:noFill/>
        </p:spPr>
        <p:txBody>
          <a:bodyPr wrap="square" rtlCol="0">
            <a:spAutoFit/>
          </a:bodyPr>
          <a:lstStyle/>
          <a:p>
            <a:pPr algn="dist"/>
            <a:r>
              <a:rPr lang="en-US" altLang="zh-CN" sz="1100" dirty="0">
                <a:solidFill>
                  <a:schemeClr val="tx1">
                    <a:lumMod val="85000"/>
                    <a:lumOff val="15000"/>
                  </a:schemeClr>
                </a:solidFill>
                <a:latin typeface="思源黑体 Normal" panose="020B0400000000000000" pitchFamily="34" charset="-122"/>
                <a:ea typeface="思源黑体 Normal" panose="020B0400000000000000" pitchFamily="34" charset="-122"/>
              </a:rPr>
              <a:t>The conclusion of the study</a:t>
            </a:r>
            <a:endParaRPr lang="en-US" altLang="zh-CN" sz="1100" dirty="0">
              <a:solidFill>
                <a:schemeClr val="tx1">
                  <a:lumMod val="85000"/>
                  <a:lumOff val="15000"/>
                </a:schemeClr>
              </a:solidFill>
              <a:latin typeface="思源黑体 Normal" panose="020B0400000000000000" pitchFamily="34" charset="-122"/>
              <a:ea typeface="思源黑体 Normal" panose="020B0400000000000000" pitchFamily="34" charset="-122"/>
            </a:endParaRPr>
          </a:p>
        </p:txBody>
      </p:sp>
      <p:sp>
        <p:nvSpPr>
          <p:cNvPr id="13" name="文本框 12"/>
          <p:cNvSpPr txBox="1"/>
          <p:nvPr/>
        </p:nvSpPr>
        <p:spPr>
          <a:xfrm>
            <a:off x="6361226" y="4282644"/>
            <a:ext cx="2937349" cy="461665"/>
          </a:xfrm>
          <a:prstGeom prst="rect">
            <a:avLst/>
          </a:prstGeom>
          <a:noFill/>
        </p:spPr>
        <p:txBody>
          <a:bodyPr wrap="square" rtlCol="0">
            <a:spAutoFit/>
          </a:bodyPr>
          <a:lstStyle/>
          <a:p>
            <a:pPr algn="dist"/>
            <a:r>
              <a:rPr lang="zh-CN" altLang="en-US" sz="2400" dirty="0">
                <a:solidFill>
                  <a:srgbClr val="0E5E59"/>
                </a:solidFill>
                <a:latin typeface="思源黑体 Bold" panose="020B0800000000000000" pitchFamily="34" charset="-122"/>
                <a:ea typeface="思源黑体 Bold" panose="020B0800000000000000" pitchFamily="34" charset="-122"/>
              </a:rPr>
              <a:t>请在此输入标题</a:t>
            </a:r>
            <a:endParaRPr lang="zh-CN" altLang="en-US" sz="2400" dirty="0">
              <a:solidFill>
                <a:srgbClr val="0E5E59"/>
              </a:solidFill>
              <a:latin typeface="思源黑体 Bold" panose="020B0800000000000000" pitchFamily="34" charset="-122"/>
              <a:ea typeface="思源黑体 Bold" panose="020B0800000000000000" pitchFamily="34" charset="-122"/>
            </a:endParaRPr>
          </a:p>
        </p:txBody>
      </p:sp>
      <p:sp>
        <p:nvSpPr>
          <p:cNvPr id="14" name="文本框 13"/>
          <p:cNvSpPr txBox="1"/>
          <p:nvPr/>
        </p:nvSpPr>
        <p:spPr>
          <a:xfrm>
            <a:off x="1039021" y="1463095"/>
            <a:ext cx="2254912" cy="923330"/>
          </a:xfrm>
          <a:prstGeom prst="rect">
            <a:avLst/>
          </a:prstGeom>
          <a:noFill/>
        </p:spPr>
        <p:txBody>
          <a:bodyPr wrap="square" rtlCol="0">
            <a:spAutoFit/>
          </a:bodyPr>
          <a:lstStyle/>
          <a:p>
            <a:pPr algn="dist"/>
            <a:r>
              <a:rPr lang="zh-CN" altLang="en-US" sz="5400" dirty="0">
                <a:solidFill>
                  <a:srgbClr val="0E5E59"/>
                </a:solidFill>
                <a:latin typeface="思源黑体 Bold" panose="020B0800000000000000" pitchFamily="34" charset="-122"/>
                <a:ea typeface="思源黑体 Bold" panose="020B0800000000000000" pitchFamily="34" charset="-122"/>
              </a:rPr>
              <a:t>目录</a:t>
            </a:r>
            <a:endParaRPr lang="zh-CN" altLang="en-US" sz="5400" dirty="0">
              <a:solidFill>
                <a:srgbClr val="0E5E59"/>
              </a:solidFill>
              <a:latin typeface="思源黑体 Bold" panose="020B0800000000000000" pitchFamily="34" charset="-122"/>
              <a:ea typeface="思源黑体 Bold" panose="020B0800000000000000" pitchFamily="34" charset="-122"/>
            </a:endParaRPr>
          </a:p>
        </p:txBody>
      </p:sp>
      <p:sp>
        <p:nvSpPr>
          <p:cNvPr id="15" name="文本框 14"/>
          <p:cNvSpPr txBox="1"/>
          <p:nvPr/>
        </p:nvSpPr>
        <p:spPr>
          <a:xfrm>
            <a:off x="1098655" y="1152915"/>
            <a:ext cx="2135645" cy="400110"/>
          </a:xfrm>
          <a:prstGeom prst="rect">
            <a:avLst/>
          </a:prstGeom>
          <a:noFill/>
        </p:spPr>
        <p:txBody>
          <a:bodyPr wrap="square" rtlCol="0">
            <a:spAutoFit/>
          </a:bodyPr>
          <a:lstStyle/>
          <a:p>
            <a:pPr algn="dist"/>
            <a:r>
              <a:rPr lang="en-US" altLang="zh-CN" sz="2000" dirty="0" smtClean="0">
                <a:latin typeface="思源黑体 Normal" panose="020B0400000000000000" pitchFamily="34" charset="-122"/>
                <a:ea typeface="思源黑体 Normal" panose="020B0400000000000000" pitchFamily="34" charset="-122"/>
              </a:rPr>
              <a:t>CONTENT</a:t>
            </a:r>
            <a:endParaRPr lang="zh-CN" altLang="en-US" sz="2000" dirty="0">
              <a:latin typeface="思源黑体 Normal" panose="020B0400000000000000" pitchFamily="34" charset="-122"/>
              <a:ea typeface="思源黑体 Normal" panose="020B0400000000000000" pitchFamily="34"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预览图_千图网_编号32684577"/>
          <p:cNvPicPr>
            <a:picLocks noChangeAspect="1"/>
          </p:cNvPicPr>
          <p:nvPr/>
        </p:nvPicPr>
        <p:blipFill>
          <a:blip r:embed="rId1"/>
          <a:srcRect l="28857" r="6177"/>
          <a:stretch>
            <a:fillRect/>
          </a:stretch>
        </p:blipFill>
        <p:spPr>
          <a:xfrm>
            <a:off x="0" y="0"/>
            <a:ext cx="12221210" cy="6858635"/>
          </a:xfrm>
          <a:prstGeom prst="rect">
            <a:avLst/>
          </a:prstGeom>
        </p:spPr>
      </p:pic>
      <p:sp>
        <p:nvSpPr>
          <p:cNvPr id="2" name="文本框 1"/>
          <p:cNvSpPr txBox="1"/>
          <p:nvPr/>
        </p:nvSpPr>
        <p:spPr>
          <a:xfrm>
            <a:off x="4793674" y="1883497"/>
            <a:ext cx="2604653" cy="584775"/>
          </a:xfrm>
          <a:prstGeom prst="rect">
            <a:avLst/>
          </a:prstGeom>
          <a:noFill/>
        </p:spPr>
        <p:txBody>
          <a:bodyPr wrap="square" rtlCol="0">
            <a:spAutoFit/>
          </a:bodyPr>
          <a:lstStyle/>
          <a:p>
            <a:pPr algn="dist"/>
            <a:r>
              <a:rPr lang="en-US" altLang="zh-CN" sz="3200" dirty="0" smtClean="0">
                <a:solidFill>
                  <a:srgbClr val="0E5E59"/>
                </a:solidFill>
                <a:latin typeface="思源黑体 Bold" panose="020B0800000000000000" pitchFamily="34" charset="-122"/>
                <a:ea typeface="思源黑体 Bold" panose="020B0800000000000000" pitchFamily="34" charset="-122"/>
              </a:rPr>
              <a:t>-</a:t>
            </a:r>
            <a:r>
              <a:rPr lang="zh-CN" altLang="en-US" sz="3200" dirty="0" smtClean="0">
                <a:solidFill>
                  <a:srgbClr val="0E5E59"/>
                </a:solidFill>
                <a:latin typeface="思源黑体 Bold" panose="020B0800000000000000" pitchFamily="34" charset="-122"/>
                <a:ea typeface="思源黑体 Bold" panose="020B0800000000000000" pitchFamily="34" charset="-122"/>
              </a:rPr>
              <a:t>第壹节</a:t>
            </a:r>
            <a:r>
              <a:rPr lang="en-US" altLang="zh-CN" sz="3200" dirty="0" smtClean="0">
                <a:solidFill>
                  <a:srgbClr val="0E5E59"/>
                </a:solidFill>
                <a:latin typeface="思源黑体 Bold" panose="020B0800000000000000" pitchFamily="34" charset="-122"/>
                <a:ea typeface="思源黑体 Bold" panose="020B0800000000000000" pitchFamily="34" charset="-122"/>
              </a:rPr>
              <a:t>-</a:t>
            </a:r>
            <a:endParaRPr lang="zh-CN" altLang="en-US" sz="4400" dirty="0">
              <a:solidFill>
                <a:srgbClr val="0E5E59"/>
              </a:solidFill>
              <a:latin typeface="思源黑体 Bold" panose="020B0800000000000000" pitchFamily="34" charset="-122"/>
              <a:ea typeface="思源黑体 Bold" panose="020B0800000000000000" pitchFamily="34" charset="-122"/>
            </a:endParaRPr>
          </a:p>
        </p:txBody>
      </p:sp>
      <p:sp>
        <p:nvSpPr>
          <p:cNvPr id="3" name="文本框 2"/>
          <p:cNvSpPr txBox="1"/>
          <p:nvPr/>
        </p:nvSpPr>
        <p:spPr>
          <a:xfrm>
            <a:off x="3103418" y="2757033"/>
            <a:ext cx="5985164" cy="923330"/>
          </a:xfrm>
          <a:prstGeom prst="rect">
            <a:avLst/>
          </a:prstGeom>
          <a:noFill/>
        </p:spPr>
        <p:txBody>
          <a:bodyPr wrap="square" rtlCol="0">
            <a:spAutoFit/>
          </a:bodyPr>
          <a:lstStyle/>
          <a:p>
            <a:pPr algn="dist"/>
            <a:r>
              <a:rPr lang="zh-CN" altLang="en-US" sz="5400" dirty="0" smtClean="0">
                <a:solidFill>
                  <a:srgbClr val="0E5E59"/>
                </a:solidFill>
                <a:latin typeface="思源黑体 Bold" panose="020B0800000000000000" pitchFamily="34" charset="-122"/>
                <a:ea typeface="思源黑体 Bold" panose="020B0800000000000000" pitchFamily="34" charset="-122"/>
              </a:rPr>
              <a:t>在此输入你的标题</a:t>
            </a:r>
            <a:endParaRPr lang="zh-CN" altLang="en-US" sz="5400" dirty="0">
              <a:solidFill>
                <a:srgbClr val="0E5E59"/>
              </a:solidFill>
              <a:latin typeface="思源黑体 Bold" panose="020B0800000000000000" pitchFamily="34" charset="-122"/>
              <a:ea typeface="思源黑体 Bold" panose="020B0800000000000000" pitchFamily="34" charset="-122"/>
            </a:endParaRPr>
          </a:p>
        </p:txBody>
      </p:sp>
      <p:sp>
        <p:nvSpPr>
          <p:cNvPr id="4" name="文本框 3"/>
          <p:cNvSpPr txBox="1"/>
          <p:nvPr/>
        </p:nvSpPr>
        <p:spPr>
          <a:xfrm>
            <a:off x="3103418" y="3969125"/>
            <a:ext cx="5985164" cy="430887"/>
          </a:xfrm>
          <a:prstGeom prst="rect">
            <a:avLst/>
          </a:prstGeom>
          <a:noFill/>
        </p:spPr>
        <p:txBody>
          <a:bodyPr wrap="square" rtlCol="0">
            <a:spAutoFit/>
          </a:bodyPr>
          <a:lstStyle/>
          <a:p>
            <a:pPr algn="ctr"/>
            <a:r>
              <a:rPr lang="en-US" altLang="zh-CN" sz="1100" dirty="0" smtClean="0">
                <a:solidFill>
                  <a:srgbClr val="0E5E59"/>
                </a:solidFill>
                <a:latin typeface="思源黑体 Normal" panose="020B0400000000000000" pitchFamily="34" charset="-122"/>
                <a:ea typeface="思源黑体 Normal" panose="020B0400000000000000" pitchFamily="34" charset="-122"/>
              </a:rPr>
              <a:t>Life was like a box of chocolates, you never know what you’re go to get. Life was like a box of chocolates</a:t>
            </a:r>
            <a:endParaRPr lang="en-US" altLang="zh-CN" sz="1100" dirty="0">
              <a:solidFill>
                <a:srgbClr val="0E5E59"/>
              </a:solidFill>
              <a:latin typeface="思源黑体 Normal" panose="020B0400000000000000" pitchFamily="34" charset="-122"/>
              <a:ea typeface="思源黑体 Normal" panose="020B0400000000000000" pitchFamily="34"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17417" y="425990"/>
            <a:ext cx="2839450" cy="584775"/>
          </a:xfrm>
          <a:prstGeom prst="rect">
            <a:avLst/>
          </a:prstGeom>
          <a:noFill/>
        </p:spPr>
        <p:txBody>
          <a:bodyPr wrap="square" rtlCol="0">
            <a:spAutoFit/>
          </a:bodyPr>
          <a:lstStyle/>
          <a:p>
            <a:r>
              <a:rPr lang="zh-CN" altLang="en-US" sz="3200" dirty="0" smtClean="0">
                <a:solidFill>
                  <a:srgbClr val="0E5E59"/>
                </a:solidFill>
                <a:latin typeface="思源黑体 Bold" panose="020B0800000000000000" pitchFamily="34" charset="-122"/>
                <a:ea typeface="思源黑体 Bold" panose="020B0800000000000000" pitchFamily="34" charset="-122"/>
              </a:rPr>
              <a:t>输入你的标题</a:t>
            </a:r>
            <a:endParaRPr lang="zh-CN" altLang="en-US" sz="3200" dirty="0" smtClean="0">
              <a:solidFill>
                <a:srgbClr val="0E5E59"/>
              </a:solidFill>
              <a:latin typeface="思源黑体 Bold" panose="020B0800000000000000" pitchFamily="34" charset="-122"/>
              <a:ea typeface="思源黑体 Bold" panose="020B0800000000000000" pitchFamily="34" charset="-122"/>
            </a:endParaRPr>
          </a:p>
        </p:txBody>
      </p:sp>
      <p:sp>
        <p:nvSpPr>
          <p:cNvPr id="3" name="文本框 2"/>
          <p:cNvSpPr txBox="1"/>
          <p:nvPr/>
        </p:nvSpPr>
        <p:spPr>
          <a:xfrm>
            <a:off x="745127" y="887171"/>
            <a:ext cx="2579832" cy="215444"/>
          </a:xfrm>
          <a:prstGeom prst="rect">
            <a:avLst/>
          </a:prstGeom>
          <a:noFill/>
        </p:spPr>
        <p:txBody>
          <a:bodyPr wrap="square" rtlCol="0">
            <a:spAutoFit/>
          </a:bodyPr>
          <a:lstStyle/>
          <a:p>
            <a:pPr algn="dist"/>
            <a:r>
              <a:rPr lang="en-US" altLang="zh-CN" sz="800" dirty="0" smtClean="0">
                <a:solidFill>
                  <a:schemeClr val="tx1">
                    <a:lumMod val="85000"/>
                    <a:lumOff val="15000"/>
                  </a:schemeClr>
                </a:solidFill>
                <a:latin typeface="思源黑体 Normal" panose="020B0400000000000000" pitchFamily="34" charset="-122"/>
                <a:ea typeface="思源黑体 Normal" panose="020B0400000000000000" pitchFamily="34" charset="-122"/>
              </a:rPr>
              <a:t>YOUR ENGLISH TITLE</a:t>
            </a:r>
            <a:endParaRPr lang="zh-CN" altLang="en-US" sz="800" dirty="0">
              <a:solidFill>
                <a:schemeClr val="tx1">
                  <a:lumMod val="85000"/>
                  <a:lumOff val="15000"/>
                </a:schemeClr>
              </a:solidFill>
              <a:latin typeface="思源黑体 Normal" panose="020B0400000000000000" pitchFamily="34" charset="-122"/>
              <a:ea typeface="思源黑体 Normal" panose="020B0400000000000000" pitchFamily="34" charset="-122"/>
            </a:endParaRPr>
          </a:p>
        </p:txBody>
      </p:sp>
      <p:grpSp>
        <p:nvGrpSpPr>
          <p:cNvPr id="23" name="组合 22"/>
          <p:cNvGrpSpPr/>
          <p:nvPr/>
        </p:nvGrpSpPr>
        <p:grpSpPr>
          <a:xfrm>
            <a:off x="8214360" y="2022475"/>
            <a:ext cx="2835275" cy="3605530"/>
            <a:chOff x="12516" y="2859"/>
            <a:chExt cx="5235" cy="6657"/>
          </a:xfrm>
        </p:grpSpPr>
        <p:sp>
          <p:nvSpPr>
            <p:cNvPr id="19" name="Freeform 6"/>
            <p:cNvSpPr>
              <a:spLocks noEditPoints="1"/>
            </p:cNvSpPr>
            <p:nvPr/>
          </p:nvSpPr>
          <p:spPr bwMode="auto">
            <a:xfrm>
              <a:off x="13593" y="8076"/>
              <a:ext cx="2267" cy="1441"/>
            </a:xfrm>
            <a:custGeom>
              <a:avLst/>
              <a:gdLst>
                <a:gd name="T0" fmla="*/ 993 w 5693"/>
                <a:gd name="T1" fmla="*/ 1418 h 3823"/>
                <a:gd name="T2" fmla="*/ 859 w 5693"/>
                <a:gd name="T3" fmla="*/ 1517 h 3823"/>
                <a:gd name="T4" fmla="*/ 774 w 5693"/>
                <a:gd name="T5" fmla="*/ 1671 h 3823"/>
                <a:gd name="T6" fmla="*/ 737 w 5693"/>
                <a:gd name="T7" fmla="*/ 1854 h 3823"/>
                <a:gd name="T8" fmla="*/ 749 w 5693"/>
                <a:gd name="T9" fmla="*/ 2043 h 3823"/>
                <a:gd name="T10" fmla="*/ 809 w 5693"/>
                <a:gd name="T11" fmla="*/ 2214 h 3823"/>
                <a:gd name="T12" fmla="*/ 919 w 5693"/>
                <a:gd name="T13" fmla="*/ 2343 h 3823"/>
                <a:gd name="T14" fmla="*/ 1077 w 5693"/>
                <a:gd name="T15" fmla="*/ 2407 h 3823"/>
                <a:gd name="T16" fmla="*/ 4658 w 5693"/>
                <a:gd name="T17" fmla="*/ 2399 h 3823"/>
                <a:gd name="T18" fmla="*/ 4804 w 5693"/>
                <a:gd name="T19" fmla="*/ 2316 h 3823"/>
                <a:gd name="T20" fmla="*/ 4902 w 5693"/>
                <a:gd name="T21" fmla="*/ 2174 h 3823"/>
                <a:gd name="T22" fmla="*/ 4951 w 5693"/>
                <a:gd name="T23" fmla="*/ 1996 h 3823"/>
                <a:gd name="T24" fmla="*/ 4951 w 5693"/>
                <a:gd name="T25" fmla="*/ 1806 h 3823"/>
                <a:gd name="T26" fmla="*/ 4902 w 5693"/>
                <a:gd name="T27" fmla="*/ 1629 h 3823"/>
                <a:gd name="T28" fmla="*/ 4804 w 5693"/>
                <a:gd name="T29" fmla="*/ 1486 h 3823"/>
                <a:gd name="T30" fmla="*/ 4658 w 5693"/>
                <a:gd name="T31" fmla="*/ 1403 h 3823"/>
                <a:gd name="T32" fmla="*/ 485 w 5693"/>
                <a:gd name="T33" fmla="*/ 0 h 3823"/>
                <a:gd name="T34" fmla="*/ 273 w 5693"/>
                <a:gd name="T35" fmla="*/ 44 h 3823"/>
                <a:gd name="T36" fmla="*/ 121 w 5693"/>
                <a:gd name="T37" fmla="*/ 159 h 3823"/>
                <a:gd name="T38" fmla="*/ 30 w 5693"/>
                <a:gd name="T39" fmla="*/ 322 h 3823"/>
                <a:gd name="T40" fmla="*/ 0 w 5693"/>
                <a:gd name="T41" fmla="*/ 509 h 3823"/>
                <a:gd name="T42" fmla="*/ 30 w 5693"/>
                <a:gd name="T43" fmla="*/ 696 h 3823"/>
                <a:gd name="T44" fmla="*/ 121 w 5693"/>
                <a:gd name="T45" fmla="*/ 859 h 3823"/>
                <a:gd name="T46" fmla="*/ 273 w 5693"/>
                <a:gd name="T47" fmla="*/ 974 h 3823"/>
                <a:gd name="T48" fmla="*/ 485 w 5693"/>
                <a:gd name="T49" fmla="*/ 1018 h 3823"/>
                <a:gd name="T50" fmla="*/ 5372 w 5693"/>
                <a:gd name="T51" fmla="*/ 993 h 3823"/>
                <a:gd name="T52" fmla="*/ 5539 w 5693"/>
                <a:gd name="T53" fmla="*/ 893 h 3823"/>
                <a:gd name="T54" fmla="*/ 5645 w 5693"/>
                <a:gd name="T55" fmla="*/ 740 h 3823"/>
                <a:gd name="T56" fmla="*/ 5691 w 5693"/>
                <a:gd name="T57" fmla="*/ 557 h 3823"/>
                <a:gd name="T58" fmla="*/ 5675 w 5693"/>
                <a:gd name="T59" fmla="*/ 368 h 3823"/>
                <a:gd name="T60" fmla="*/ 5600 w 5693"/>
                <a:gd name="T61" fmla="*/ 196 h 3823"/>
                <a:gd name="T62" fmla="*/ 5463 w 5693"/>
                <a:gd name="T63" fmla="*/ 67 h 3823"/>
                <a:gd name="T64" fmla="*/ 5265 w 5693"/>
                <a:gd name="T65" fmla="*/ 3 h 3823"/>
                <a:gd name="T66" fmla="*/ 1404 w 5693"/>
                <a:gd name="T67" fmla="*/ 2869 h 3823"/>
                <a:gd name="T68" fmla="*/ 1599 w 5693"/>
                <a:gd name="T69" fmla="*/ 3109 h 3823"/>
                <a:gd name="T70" fmla="*/ 1765 w 5693"/>
                <a:gd name="T71" fmla="*/ 3289 h 3823"/>
                <a:gd name="T72" fmla="*/ 1941 w 5693"/>
                <a:gd name="T73" fmla="*/ 3454 h 3823"/>
                <a:gd name="T74" fmla="*/ 2128 w 5693"/>
                <a:gd name="T75" fmla="*/ 3596 h 3823"/>
                <a:gd name="T76" fmla="*/ 2330 w 5693"/>
                <a:gd name="T77" fmla="*/ 3708 h 3823"/>
                <a:gd name="T78" fmla="*/ 2550 w 5693"/>
                <a:gd name="T79" fmla="*/ 3787 h 3823"/>
                <a:gd name="T80" fmla="*/ 2787 w 5693"/>
                <a:gd name="T81" fmla="*/ 3822 h 3823"/>
                <a:gd name="T82" fmla="*/ 3029 w 5693"/>
                <a:gd name="T83" fmla="*/ 3811 h 3823"/>
                <a:gd name="T84" fmla="*/ 3253 w 5693"/>
                <a:gd name="T85" fmla="*/ 3758 h 3823"/>
                <a:gd name="T86" fmla="*/ 3461 w 5693"/>
                <a:gd name="T87" fmla="*/ 3667 h 3823"/>
                <a:gd name="T88" fmla="*/ 3654 w 5693"/>
                <a:gd name="T89" fmla="*/ 3545 h 3823"/>
                <a:gd name="T90" fmla="*/ 3834 w 5693"/>
                <a:gd name="T91" fmla="*/ 3394 h 3823"/>
                <a:gd name="T92" fmla="*/ 4002 w 5693"/>
                <a:gd name="T93" fmla="*/ 3220 h 3823"/>
                <a:gd name="T94" fmla="*/ 4157 w 5693"/>
                <a:gd name="T95" fmla="*/ 3029 h 3823"/>
                <a:gd name="T96" fmla="*/ 4300 w 5693"/>
                <a:gd name="T97" fmla="*/ 2825 h 3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693" h="3823">
                  <a:moveTo>
                    <a:pt x="1124" y="1392"/>
                  </a:moveTo>
                  <a:lnTo>
                    <a:pt x="1077" y="1395"/>
                  </a:lnTo>
                  <a:lnTo>
                    <a:pt x="1033" y="1403"/>
                  </a:lnTo>
                  <a:lnTo>
                    <a:pt x="993" y="1418"/>
                  </a:lnTo>
                  <a:lnTo>
                    <a:pt x="955" y="1435"/>
                  </a:lnTo>
                  <a:lnTo>
                    <a:pt x="919" y="1459"/>
                  </a:lnTo>
                  <a:lnTo>
                    <a:pt x="888" y="1486"/>
                  </a:lnTo>
                  <a:lnTo>
                    <a:pt x="859" y="1517"/>
                  </a:lnTo>
                  <a:lnTo>
                    <a:pt x="832" y="1551"/>
                  </a:lnTo>
                  <a:lnTo>
                    <a:pt x="809" y="1589"/>
                  </a:lnTo>
                  <a:lnTo>
                    <a:pt x="791" y="1629"/>
                  </a:lnTo>
                  <a:lnTo>
                    <a:pt x="774" y="1671"/>
                  </a:lnTo>
                  <a:lnTo>
                    <a:pt x="759" y="1715"/>
                  </a:lnTo>
                  <a:lnTo>
                    <a:pt x="749" y="1760"/>
                  </a:lnTo>
                  <a:lnTo>
                    <a:pt x="741" y="1806"/>
                  </a:lnTo>
                  <a:lnTo>
                    <a:pt x="737" y="1854"/>
                  </a:lnTo>
                  <a:lnTo>
                    <a:pt x="735" y="1901"/>
                  </a:lnTo>
                  <a:lnTo>
                    <a:pt x="737" y="1949"/>
                  </a:lnTo>
                  <a:lnTo>
                    <a:pt x="741" y="1996"/>
                  </a:lnTo>
                  <a:lnTo>
                    <a:pt x="749" y="2043"/>
                  </a:lnTo>
                  <a:lnTo>
                    <a:pt x="759" y="2088"/>
                  </a:lnTo>
                  <a:lnTo>
                    <a:pt x="774" y="2132"/>
                  </a:lnTo>
                  <a:lnTo>
                    <a:pt x="791" y="2174"/>
                  </a:lnTo>
                  <a:lnTo>
                    <a:pt x="809" y="2214"/>
                  </a:lnTo>
                  <a:lnTo>
                    <a:pt x="832" y="2251"/>
                  </a:lnTo>
                  <a:lnTo>
                    <a:pt x="859" y="2285"/>
                  </a:lnTo>
                  <a:lnTo>
                    <a:pt x="888" y="2316"/>
                  </a:lnTo>
                  <a:lnTo>
                    <a:pt x="919" y="2343"/>
                  </a:lnTo>
                  <a:lnTo>
                    <a:pt x="955" y="2366"/>
                  </a:lnTo>
                  <a:lnTo>
                    <a:pt x="993" y="2385"/>
                  </a:lnTo>
                  <a:lnTo>
                    <a:pt x="1033" y="2399"/>
                  </a:lnTo>
                  <a:lnTo>
                    <a:pt x="1077" y="2407"/>
                  </a:lnTo>
                  <a:lnTo>
                    <a:pt x="1124" y="2410"/>
                  </a:lnTo>
                  <a:lnTo>
                    <a:pt x="4567" y="2410"/>
                  </a:lnTo>
                  <a:lnTo>
                    <a:pt x="4614" y="2407"/>
                  </a:lnTo>
                  <a:lnTo>
                    <a:pt x="4658" y="2399"/>
                  </a:lnTo>
                  <a:lnTo>
                    <a:pt x="4699" y="2385"/>
                  </a:lnTo>
                  <a:lnTo>
                    <a:pt x="4737" y="2366"/>
                  </a:lnTo>
                  <a:lnTo>
                    <a:pt x="4772" y="2343"/>
                  </a:lnTo>
                  <a:lnTo>
                    <a:pt x="4804" y="2316"/>
                  </a:lnTo>
                  <a:lnTo>
                    <a:pt x="4834" y="2285"/>
                  </a:lnTo>
                  <a:lnTo>
                    <a:pt x="4859" y="2251"/>
                  </a:lnTo>
                  <a:lnTo>
                    <a:pt x="4882" y="2214"/>
                  </a:lnTo>
                  <a:lnTo>
                    <a:pt x="4902" y="2174"/>
                  </a:lnTo>
                  <a:lnTo>
                    <a:pt x="4918" y="2132"/>
                  </a:lnTo>
                  <a:lnTo>
                    <a:pt x="4932" y="2088"/>
                  </a:lnTo>
                  <a:lnTo>
                    <a:pt x="4943" y="2043"/>
                  </a:lnTo>
                  <a:lnTo>
                    <a:pt x="4951" y="1996"/>
                  </a:lnTo>
                  <a:lnTo>
                    <a:pt x="4955" y="1949"/>
                  </a:lnTo>
                  <a:lnTo>
                    <a:pt x="4956" y="1901"/>
                  </a:lnTo>
                  <a:lnTo>
                    <a:pt x="4955" y="1854"/>
                  </a:lnTo>
                  <a:lnTo>
                    <a:pt x="4951" y="1806"/>
                  </a:lnTo>
                  <a:lnTo>
                    <a:pt x="4943" y="1760"/>
                  </a:lnTo>
                  <a:lnTo>
                    <a:pt x="4932" y="1715"/>
                  </a:lnTo>
                  <a:lnTo>
                    <a:pt x="4918" y="1671"/>
                  </a:lnTo>
                  <a:lnTo>
                    <a:pt x="4902" y="1629"/>
                  </a:lnTo>
                  <a:lnTo>
                    <a:pt x="4882" y="1589"/>
                  </a:lnTo>
                  <a:lnTo>
                    <a:pt x="4859" y="1551"/>
                  </a:lnTo>
                  <a:lnTo>
                    <a:pt x="4833" y="1517"/>
                  </a:lnTo>
                  <a:lnTo>
                    <a:pt x="4804" y="1486"/>
                  </a:lnTo>
                  <a:lnTo>
                    <a:pt x="4772" y="1459"/>
                  </a:lnTo>
                  <a:lnTo>
                    <a:pt x="4737" y="1435"/>
                  </a:lnTo>
                  <a:lnTo>
                    <a:pt x="4699" y="1418"/>
                  </a:lnTo>
                  <a:lnTo>
                    <a:pt x="4658" y="1403"/>
                  </a:lnTo>
                  <a:lnTo>
                    <a:pt x="4614" y="1395"/>
                  </a:lnTo>
                  <a:lnTo>
                    <a:pt x="4567" y="1392"/>
                  </a:lnTo>
                  <a:lnTo>
                    <a:pt x="1124" y="1392"/>
                  </a:lnTo>
                  <a:close/>
                  <a:moveTo>
                    <a:pt x="485" y="0"/>
                  </a:moveTo>
                  <a:lnTo>
                    <a:pt x="426" y="3"/>
                  </a:lnTo>
                  <a:lnTo>
                    <a:pt x="372" y="12"/>
                  </a:lnTo>
                  <a:lnTo>
                    <a:pt x="321" y="26"/>
                  </a:lnTo>
                  <a:lnTo>
                    <a:pt x="273" y="44"/>
                  </a:lnTo>
                  <a:lnTo>
                    <a:pt x="229" y="67"/>
                  </a:lnTo>
                  <a:lnTo>
                    <a:pt x="189" y="94"/>
                  </a:lnTo>
                  <a:lnTo>
                    <a:pt x="153" y="125"/>
                  </a:lnTo>
                  <a:lnTo>
                    <a:pt x="121" y="159"/>
                  </a:lnTo>
                  <a:lnTo>
                    <a:pt x="93" y="196"/>
                  </a:lnTo>
                  <a:lnTo>
                    <a:pt x="68" y="237"/>
                  </a:lnTo>
                  <a:lnTo>
                    <a:pt x="47" y="279"/>
                  </a:lnTo>
                  <a:lnTo>
                    <a:pt x="30" y="322"/>
                  </a:lnTo>
                  <a:lnTo>
                    <a:pt x="16" y="368"/>
                  </a:lnTo>
                  <a:lnTo>
                    <a:pt x="7" y="414"/>
                  </a:lnTo>
                  <a:lnTo>
                    <a:pt x="2" y="462"/>
                  </a:lnTo>
                  <a:lnTo>
                    <a:pt x="0" y="509"/>
                  </a:lnTo>
                  <a:lnTo>
                    <a:pt x="2" y="557"/>
                  </a:lnTo>
                  <a:lnTo>
                    <a:pt x="7" y="604"/>
                  </a:lnTo>
                  <a:lnTo>
                    <a:pt x="16" y="651"/>
                  </a:lnTo>
                  <a:lnTo>
                    <a:pt x="30" y="696"/>
                  </a:lnTo>
                  <a:lnTo>
                    <a:pt x="47" y="740"/>
                  </a:lnTo>
                  <a:lnTo>
                    <a:pt x="68" y="782"/>
                  </a:lnTo>
                  <a:lnTo>
                    <a:pt x="93" y="822"/>
                  </a:lnTo>
                  <a:lnTo>
                    <a:pt x="121" y="859"/>
                  </a:lnTo>
                  <a:lnTo>
                    <a:pt x="153" y="893"/>
                  </a:lnTo>
                  <a:lnTo>
                    <a:pt x="189" y="924"/>
                  </a:lnTo>
                  <a:lnTo>
                    <a:pt x="229" y="951"/>
                  </a:lnTo>
                  <a:lnTo>
                    <a:pt x="273" y="974"/>
                  </a:lnTo>
                  <a:lnTo>
                    <a:pt x="321" y="993"/>
                  </a:lnTo>
                  <a:lnTo>
                    <a:pt x="372" y="1006"/>
                  </a:lnTo>
                  <a:lnTo>
                    <a:pt x="426" y="1015"/>
                  </a:lnTo>
                  <a:lnTo>
                    <a:pt x="485" y="1018"/>
                  </a:lnTo>
                  <a:lnTo>
                    <a:pt x="5206" y="1018"/>
                  </a:lnTo>
                  <a:lnTo>
                    <a:pt x="5265" y="1015"/>
                  </a:lnTo>
                  <a:lnTo>
                    <a:pt x="5320" y="1006"/>
                  </a:lnTo>
                  <a:lnTo>
                    <a:pt x="5372" y="993"/>
                  </a:lnTo>
                  <a:lnTo>
                    <a:pt x="5419" y="974"/>
                  </a:lnTo>
                  <a:lnTo>
                    <a:pt x="5463" y="951"/>
                  </a:lnTo>
                  <a:lnTo>
                    <a:pt x="5502" y="924"/>
                  </a:lnTo>
                  <a:lnTo>
                    <a:pt x="5539" y="893"/>
                  </a:lnTo>
                  <a:lnTo>
                    <a:pt x="5570" y="859"/>
                  </a:lnTo>
                  <a:lnTo>
                    <a:pt x="5600" y="822"/>
                  </a:lnTo>
                  <a:lnTo>
                    <a:pt x="5624" y="782"/>
                  </a:lnTo>
                  <a:lnTo>
                    <a:pt x="5645" y="740"/>
                  </a:lnTo>
                  <a:lnTo>
                    <a:pt x="5662" y="696"/>
                  </a:lnTo>
                  <a:lnTo>
                    <a:pt x="5675" y="651"/>
                  </a:lnTo>
                  <a:lnTo>
                    <a:pt x="5684" y="604"/>
                  </a:lnTo>
                  <a:lnTo>
                    <a:pt x="5691" y="557"/>
                  </a:lnTo>
                  <a:lnTo>
                    <a:pt x="5693" y="509"/>
                  </a:lnTo>
                  <a:lnTo>
                    <a:pt x="5691" y="462"/>
                  </a:lnTo>
                  <a:lnTo>
                    <a:pt x="5684" y="414"/>
                  </a:lnTo>
                  <a:lnTo>
                    <a:pt x="5675" y="368"/>
                  </a:lnTo>
                  <a:lnTo>
                    <a:pt x="5662" y="322"/>
                  </a:lnTo>
                  <a:lnTo>
                    <a:pt x="5645" y="279"/>
                  </a:lnTo>
                  <a:lnTo>
                    <a:pt x="5624" y="237"/>
                  </a:lnTo>
                  <a:lnTo>
                    <a:pt x="5600" y="196"/>
                  </a:lnTo>
                  <a:lnTo>
                    <a:pt x="5571" y="159"/>
                  </a:lnTo>
                  <a:lnTo>
                    <a:pt x="5539" y="125"/>
                  </a:lnTo>
                  <a:lnTo>
                    <a:pt x="5502" y="94"/>
                  </a:lnTo>
                  <a:lnTo>
                    <a:pt x="5463" y="67"/>
                  </a:lnTo>
                  <a:lnTo>
                    <a:pt x="5419" y="44"/>
                  </a:lnTo>
                  <a:lnTo>
                    <a:pt x="5372" y="26"/>
                  </a:lnTo>
                  <a:lnTo>
                    <a:pt x="5320" y="12"/>
                  </a:lnTo>
                  <a:lnTo>
                    <a:pt x="5265" y="3"/>
                  </a:lnTo>
                  <a:lnTo>
                    <a:pt x="5206" y="0"/>
                  </a:lnTo>
                  <a:lnTo>
                    <a:pt x="485" y="0"/>
                  </a:lnTo>
                  <a:close/>
                  <a:moveTo>
                    <a:pt x="1328" y="2772"/>
                  </a:moveTo>
                  <a:lnTo>
                    <a:pt x="1404" y="2869"/>
                  </a:lnTo>
                  <a:lnTo>
                    <a:pt x="1481" y="2965"/>
                  </a:lnTo>
                  <a:lnTo>
                    <a:pt x="1520" y="3014"/>
                  </a:lnTo>
                  <a:lnTo>
                    <a:pt x="1560" y="3061"/>
                  </a:lnTo>
                  <a:lnTo>
                    <a:pt x="1599" y="3109"/>
                  </a:lnTo>
                  <a:lnTo>
                    <a:pt x="1640" y="3155"/>
                  </a:lnTo>
                  <a:lnTo>
                    <a:pt x="1681" y="3200"/>
                  </a:lnTo>
                  <a:lnTo>
                    <a:pt x="1723" y="3246"/>
                  </a:lnTo>
                  <a:lnTo>
                    <a:pt x="1765" y="3289"/>
                  </a:lnTo>
                  <a:lnTo>
                    <a:pt x="1808" y="3332"/>
                  </a:lnTo>
                  <a:lnTo>
                    <a:pt x="1852" y="3374"/>
                  </a:lnTo>
                  <a:lnTo>
                    <a:pt x="1896" y="3415"/>
                  </a:lnTo>
                  <a:lnTo>
                    <a:pt x="1941" y="3454"/>
                  </a:lnTo>
                  <a:lnTo>
                    <a:pt x="1986" y="3492"/>
                  </a:lnTo>
                  <a:lnTo>
                    <a:pt x="2033" y="3528"/>
                  </a:lnTo>
                  <a:lnTo>
                    <a:pt x="2080" y="3563"/>
                  </a:lnTo>
                  <a:lnTo>
                    <a:pt x="2128" y="3596"/>
                  </a:lnTo>
                  <a:lnTo>
                    <a:pt x="2177" y="3627"/>
                  </a:lnTo>
                  <a:lnTo>
                    <a:pt x="2227" y="3656"/>
                  </a:lnTo>
                  <a:lnTo>
                    <a:pt x="2279" y="3684"/>
                  </a:lnTo>
                  <a:lnTo>
                    <a:pt x="2330" y="3708"/>
                  </a:lnTo>
                  <a:lnTo>
                    <a:pt x="2383" y="3731"/>
                  </a:lnTo>
                  <a:lnTo>
                    <a:pt x="2438" y="3752"/>
                  </a:lnTo>
                  <a:lnTo>
                    <a:pt x="2493" y="3770"/>
                  </a:lnTo>
                  <a:lnTo>
                    <a:pt x="2550" y="3787"/>
                  </a:lnTo>
                  <a:lnTo>
                    <a:pt x="2607" y="3799"/>
                  </a:lnTo>
                  <a:lnTo>
                    <a:pt x="2666" y="3810"/>
                  </a:lnTo>
                  <a:lnTo>
                    <a:pt x="2726" y="3816"/>
                  </a:lnTo>
                  <a:lnTo>
                    <a:pt x="2787" y="3822"/>
                  </a:lnTo>
                  <a:lnTo>
                    <a:pt x="2850" y="3823"/>
                  </a:lnTo>
                  <a:lnTo>
                    <a:pt x="2911" y="3822"/>
                  </a:lnTo>
                  <a:lnTo>
                    <a:pt x="2970" y="3817"/>
                  </a:lnTo>
                  <a:lnTo>
                    <a:pt x="3029" y="3811"/>
                  </a:lnTo>
                  <a:lnTo>
                    <a:pt x="3086" y="3801"/>
                  </a:lnTo>
                  <a:lnTo>
                    <a:pt x="3143" y="3789"/>
                  </a:lnTo>
                  <a:lnTo>
                    <a:pt x="3198" y="3774"/>
                  </a:lnTo>
                  <a:lnTo>
                    <a:pt x="3253" y="3758"/>
                  </a:lnTo>
                  <a:lnTo>
                    <a:pt x="3306" y="3738"/>
                  </a:lnTo>
                  <a:lnTo>
                    <a:pt x="3358" y="3717"/>
                  </a:lnTo>
                  <a:lnTo>
                    <a:pt x="3411" y="3693"/>
                  </a:lnTo>
                  <a:lnTo>
                    <a:pt x="3461" y="3667"/>
                  </a:lnTo>
                  <a:lnTo>
                    <a:pt x="3511" y="3640"/>
                  </a:lnTo>
                  <a:lnTo>
                    <a:pt x="3559" y="3610"/>
                  </a:lnTo>
                  <a:lnTo>
                    <a:pt x="3607" y="3578"/>
                  </a:lnTo>
                  <a:lnTo>
                    <a:pt x="3654" y="3545"/>
                  </a:lnTo>
                  <a:lnTo>
                    <a:pt x="3701" y="3510"/>
                  </a:lnTo>
                  <a:lnTo>
                    <a:pt x="3747" y="3472"/>
                  </a:lnTo>
                  <a:lnTo>
                    <a:pt x="3790" y="3434"/>
                  </a:lnTo>
                  <a:lnTo>
                    <a:pt x="3834" y="3394"/>
                  </a:lnTo>
                  <a:lnTo>
                    <a:pt x="3877" y="3353"/>
                  </a:lnTo>
                  <a:lnTo>
                    <a:pt x="3919" y="3310"/>
                  </a:lnTo>
                  <a:lnTo>
                    <a:pt x="3961" y="3266"/>
                  </a:lnTo>
                  <a:lnTo>
                    <a:pt x="4002" y="3220"/>
                  </a:lnTo>
                  <a:lnTo>
                    <a:pt x="4042" y="3174"/>
                  </a:lnTo>
                  <a:lnTo>
                    <a:pt x="4080" y="3128"/>
                  </a:lnTo>
                  <a:lnTo>
                    <a:pt x="4119" y="3079"/>
                  </a:lnTo>
                  <a:lnTo>
                    <a:pt x="4157" y="3029"/>
                  </a:lnTo>
                  <a:lnTo>
                    <a:pt x="4193" y="2980"/>
                  </a:lnTo>
                  <a:lnTo>
                    <a:pt x="4230" y="2929"/>
                  </a:lnTo>
                  <a:lnTo>
                    <a:pt x="4266" y="2877"/>
                  </a:lnTo>
                  <a:lnTo>
                    <a:pt x="4300" y="2825"/>
                  </a:lnTo>
                  <a:lnTo>
                    <a:pt x="4335" y="2772"/>
                  </a:lnTo>
                  <a:lnTo>
                    <a:pt x="1328" y="2772"/>
                  </a:lnTo>
                  <a:close/>
                </a:path>
              </a:pathLst>
            </a:custGeom>
            <a:solidFill>
              <a:srgbClr val="0E5E59"/>
            </a:solidFill>
            <a:ln>
              <a:noFill/>
            </a:ln>
          </p:spPr>
          <p:txBody>
            <a:bodyPr vert="horz" wrap="square" lIns="60951" tIns="30475" rIns="60951" bIns="30475" numCol="1" anchor="t" anchorCtr="0" compatLnSpc="1"/>
            <a:p>
              <a:endParaRPr lang="ru-RU" sz="1200">
                <a:cs typeface="+mn-ea"/>
                <a:sym typeface="+mn-lt"/>
              </a:endParaRPr>
            </a:p>
          </p:txBody>
        </p:sp>
        <p:sp>
          <p:nvSpPr>
            <p:cNvPr id="20" name="Freeform 7"/>
            <p:cNvSpPr/>
            <p:nvPr/>
          </p:nvSpPr>
          <p:spPr bwMode="auto">
            <a:xfrm>
              <a:off x="13521" y="2859"/>
              <a:ext cx="4231" cy="5082"/>
            </a:xfrm>
            <a:custGeom>
              <a:avLst/>
              <a:gdLst>
                <a:gd name="T0" fmla="*/ 0 w 10629"/>
                <a:gd name="T1" fmla="*/ 10485 h 13484"/>
                <a:gd name="T2" fmla="*/ 48 w 10629"/>
                <a:gd name="T3" fmla="*/ 13471 h 13484"/>
                <a:gd name="T4" fmla="*/ 117 w 10629"/>
                <a:gd name="T5" fmla="*/ 13479 h 13484"/>
                <a:gd name="T6" fmla="*/ 256 w 10629"/>
                <a:gd name="T7" fmla="*/ 13482 h 13484"/>
                <a:gd name="T8" fmla="*/ 547 w 10629"/>
                <a:gd name="T9" fmla="*/ 13484 h 13484"/>
                <a:gd name="T10" fmla="*/ 1075 w 10629"/>
                <a:gd name="T11" fmla="*/ 13484 h 13484"/>
                <a:gd name="T12" fmla="*/ 1652 w 10629"/>
                <a:gd name="T13" fmla="*/ 13482 h 13484"/>
                <a:gd name="T14" fmla="*/ 1796 w 10629"/>
                <a:gd name="T15" fmla="*/ 13443 h 13484"/>
                <a:gd name="T16" fmla="*/ 1908 w 10629"/>
                <a:gd name="T17" fmla="*/ 13368 h 13484"/>
                <a:gd name="T18" fmla="*/ 1987 w 10629"/>
                <a:gd name="T19" fmla="*/ 13265 h 13484"/>
                <a:gd name="T20" fmla="*/ 2035 w 10629"/>
                <a:gd name="T21" fmla="*/ 13143 h 13484"/>
                <a:gd name="T22" fmla="*/ 2052 w 10629"/>
                <a:gd name="T23" fmla="*/ 13011 h 13484"/>
                <a:gd name="T24" fmla="*/ 2036 w 10629"/>
                <a:gd name="T25" fmla="*/ 12879 h 13484"/>
                <a:gd name="T26" fmla="*/ 1988 w 10629"/>
                <a:gd name="T27" fmla="*/ 12758 h 13484"/>
                <a:gd name="T28" fmla="*/ 1909 w 10629"/>
                <a:gd name="T29" fmla="*/ 12654 h 13484"/>
                <a:gd name="T30" fmla="*/ 1797 w 10629"/>
                <a:gd name="T31" fmla="*/ 12579 h 13484"/>
                <a:gd name="T32" fmla="*/ 1652 w 10629"/>
                <a:gd name="T33" fmla="*/ 12540 h 13484"/>
                <a:gd name="T34" fmla="*/ 908 w 10629"/>
                <a:gd name="T35" fmla="*/ 10882 h 13484"/>
                <a:gd name="T36" fmla="*/ 7106 w 10629"/>
                <a:gd name="T37" fmla="*/ 4691 h 13484"/>
                <a:gd name="T38" fmla="*/ 7188 w 10629"/>
                <a:gd name="T39" fmla="*/ 5091 h 13484"/>
                <a:gd name="T40" fmla="*/ 7221 w 10629"/>
                <a:gd name="T41" fmla="*/ 5503 h 13484"/>
                <a:gd name="T42" fmla="*/ 7203 w 10629"/>
                <a:gd name="T43" fmla="*/ 5937 h 13484"/>
                <a:gd name="T44" fmla="*/ 7127 w 10629"/>
                <a:gd name="T45" fmla="*/ 6405 h 13484"/>
                <a:gd name="T46" fmla="*/ 6987 w 10629"/>
                <a:gd name="T47" fmla="*/ 6918 h 13484"/>
                <a:gd name="T48" fmla="*/ 6776 w 10629"/>
                <a:gd name="T49" fmla="*/ 7486 h 13484"/>
                <a:gd name="T50" fmla="*/ 6492 w 10629"/>
                <a:gd name="T51" fmla="*/ 8120 h 13484"/>
                <a:gd name="T52" fmla="*/ 6124 w 10629"/>
                <a:gd name="T53" fmla="*/ 8832 h 13484"/>
                <a:gd name="T54" fmla="*/ 5671 w 10629"/>
                <a:gd name="T55" fmla="*/ 9631 h 13484"/>
                <a:gd name="T56" fmla="*/ 5126 w 10629"/>
                <a:gd name="T57" fmla="*/ 10528 h 13484"/>
                <a:gd name="T58" fmla="*/ 4471 w 10629"/>
                <a:gd name="T59" fmla="*/ 12540 h 13484"/>
                <a:gd name="T60" fmla="*/ 4328 w 10629"/>
                <a:gd name="T61" fmla="*/ 12579 h 13484"/>
                <a:gd name="T62" fmla="*/ 4216 w 10629"/>
                <a:gd name="T63" fmla="*/ 12654 h 13484"/>
                <a:gd name="T64" fmla="*/ 4136 w 10629"/>
                <a:gd name="T65" fmla="*/ 12758 h 13484"/>
                <a:gd name="T66" fmla="*/ 4088 w 10629"/>
                <a:gd name="T67" fmla="*/ 12879 h 13484"/>
                <a:gd name="T68" fmla="*/ 4073 w 10629"/>
                <a:gd name="T69" fmla="*/ 13011 h 13484"/>
                <a:gd name="T70" fmla="*/ 4088 w 10629"/>
                <a:gd name="T71" fmla="*/ 13143 h 13484"/>
                <a:gd name="T72" fmla="*/ 4136 w 10629"/>
                <a:gd name="T73" fmla="*/ 13265 h 13484"/>
                <a:gd name="T74" fmla="*/ 4216 w 10629"/>
                <a:gd name="T75" fmla="*/ 13368 h 13484"/>
                <a:gd name="T76" fmla="*/ 4328 w 10629"/>
                <a:gd name="T77" fmla="*/ 13443 h 13484"/>
                <a:gd name="T78" fmla="*/ 4471 w 10629"/>
                <a:gd name="T79" fmla="*/ 13482 h 13484"/>
                <a:gd name="T80" fmla="*/ 6034 w 10629"/>
                <a:gd name="T81" fmla="*/ 10805 h 13484"/>
                <a:gd name="T82" fmla="*/ 6537 w 10629"/>
                <a:gd name="T83" fmla="*/ 9967 h 13484"/>
                <a:gd name="T84" fmla="*/ 6975 w 10629"/>
                <a:gd name="T85" fmla="*/ 9186 h 13484"/>
                <a:gd name="T86" fmla="*/ 7347 w 10629"/>
                <a:gd name="T87" fmla="*/ 8456 h 13484"/>
                <a:gd name="T88" fmla="*/ 7649 w 10629"/>
                <a:gd name="T89" fmla="*/ 7768 h 13484"/>
                <a:gd name="T90" fmla="*/ 7879 w 10629"/>
                <a:gd name="T91" fmla="*/ 7114 h 13484"/>
                <a:gd name="T92" fmla="*/ 8036 w 10629"/>
                <a:gd name="T93" fmla="*/ 6487 h 13484"/>
                <a:gd name="T94" fmla="*/ 8117 w 10629"/>
                <a:gd name="T95" fmla="*/ 5879 h 13484"/>
                <a:gd name="T96" fmla="*/ 8120 w 10629"/>
                <a:gd name="T97" fmla="*/ 5283 h 13484"/>
                <a:gd name="T98" fmla="*/ 8041 w 10629"/>
                <a:gd name="T99" fmla="*/ 4691 h 13484"/>
                <a:gd name="T100" fmla="*/ 7881 w 10629"/>
                <a:gd name="T101" fmla="*/ 4094 h 13484"/>
                <a:gd name="T102" fmla="*/ 9493 w 10629"/>
                <a:gd name="T103" fmla="*/ 1828 h 13484"/>
                <a:gd name="T104" fmla="*/ 8492 w 10629"/>
                <a:gd name="T105" fmla="*/ 773 h 13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629" h="13484">
                  <a:moveTo>
                    <a:pt x="8492" y="773"/>
                  </a:moveTo>
                  <a:lnTo>
                    <a:pt x="8850" y="1150"/>
                  </a:lnTo>
                  <a:lnTo>
                    <a:pt x="0" y="10485"/>
                  </a:lnTo>
                  <a:lnTo>
                    <a:pt x="0" y="13464"/>
                  </a:lnTo>
                  <a:lnTo>
                    <a:pt x="26" y="13468"/>
                  </a:lnTo>
                  <a:lnTo>
                    <a:pt x="48" y="13471"/>
                  </a:lnTo>
                  <a:lnTo>
                    <a:pt x="69" y="13474"/>
                  </a:lnTo>
                  <a:lnTo>
                    <a:pt x="91" y="13476"/>
                  </a:lnTo>
                  <a:lnTo>
                    <a:pt x="117" y="13479"/>
                  </a:lnTo>
                  <a:lnTo>
                    <a:pt x="152" y="13480"/>
                  </a:lnTo>
                  <a:lnTo>
                    <a:pt x="197" y="13481"/>
                  </a:lnTo>
                  <a:lnTo>
                    <a:pt x="256" y="13482"/>
                  </a:lnTo>
                  <a:lnTo>
                    <a:pt x="332" y="13483"/>
                  </a:lnTo>
                  <a:lnTo>
                    <a:pt x="428" y="13484"/>
                  </a:lnTo>
                  <a:lnTo>
                    <a:pt x="547" y="13484"/>
                  </a:lnTo>
                  <a:lnTo>
                    <a:pt x="693" y="13484"/>
                  </a:lnTo>
                  <a:lnTo>
                    <a:pt x="868" y="13484"/>
                  </a:lnTo>
                  <a:lnTo>
                    <a:pt x="1075" y="13484"/>
                  </a:lnTo>
                  <a:lnTo>
                    <a:pt x="1316" y="13484"/>
                  </a:lnTo>
                  <a:lnTo>
                    <a:pt x="1598" y="13484"/>
                  </a:lnTo>
                  <a:lnTo>
                    <a:pt x="1652" y="13482"/>
                  </a:lnTo>
                  <a:lnTo>
                    <a:pt x="1704" y="13473"/>
                  </a:lnTo>
                  <a:lnTo>
                    <a:pt x="1752" y="13461"/>
                  </a:lnTo>
                  <a:lnTo>
                    <a:pt x="1796" y="13443"/>
                  </a:lnTo>
                  <a:lnTo>
                    <a:pt x="1836" y="13422"/>
                  </a:lnTo>
                  <a:lnTo>
                    <a:pt x="1874" y="13397"/>
                  </a:lnTo>
                  <a:lnTo>
                    <a:pt x="1908" y="13368"/>
                  </a:lnTo>
                  <a:lnTo>
                    <a:pt x="1938" y="13336"/>
                  </a:lnTo>
                  <a:lnTo>
                    <a:pt x="1964" y="13302"/>
                  </a:lnTo>
                  <a:lnTo>
                    <a:pt x="1987" y="13265"/>
                  </a:lnTo>
                  <a:lnTo>
                    <a:pt x="2007" y="13226"/>
                  </a:lnTo>
                  <a:lnTo>
                    <a:pt x="2023" y="13185"/>
                  </a:lnTo>
                  <a:lnTo>
                    <a:pt x="2035" y="13143"/>
                  </a:lnTo>
                  <a:lnTo>
                    <a:pt x="2045" y="13099"/>
                  </a:lnTo>
                  <a:lnTo>
                    <a:pt x="2050" y="13056"/>
                  </a:lnTo>
                  <a:lnTo>
                    <a:pt x="2052" y="13011"/>
                  </a:lnTo>
                  <a:lnTo>
                    <a:pt x="2050" y="12966"/>
                  </a:lnTo>
                  <a:lnTo>
                    <a:pt x="2045" y="12923"/>
                  </a:lnTo>
                  <a:lnTo>
                    <a:pt x="2036" y="12879"/>
                  </a:lnTo>
                  <a:lnTo>
                    <a:pt x="2024" y="12837"/>
                  </a:lnTo>
                  <a:lnTo>
                    <a:pt x="2008" y="12796"/>
                  </a:lnTo>
                  <a:lnTo>
                    <a:pt x="1988" y="12758"/>
                  </a:lnTo>
                  <a:lnTo>
                    <a:pt x="1965" y="12720"/>
                  </a:lnTo>
                  <a:lnTo>
                    <a:pt x="1939" y="12686"/>
                  </a:lnTo>
                  <a:lnTo>
                    <a:pt x="1909" y="12654"/>
                  </a:lnTo>
                  <a:lnTo>
                    <a:pt x="1875" y="12625"/>
                  </a:lnTo>
                  <a:lnTo>
                    <a:pt x="1838" y="12600"/>
                  </a:lnTo>
                  <a:lnTo>
                    <a:pt x="1797" y="12579"/>
                  </a:lnTo>
                  <a:lnTo>
                    <a:pt x="1753" y="12561"/>
                  </a:lnTo>
                  <a:lnTo>
                    <a:pt x="1705" y="12549"/>
                  </a:lnTo>
                  <a:lnTo>
                    <a:pt x="1652" y="12540"/>
                  </a:lnTo>
                  <a:lnTo>
                    <a:pt x="1598" y="12538"/>
                  </a:lnTo>
                  <a:lnTo>
                    <a:pt x="908" y="12538"/>
                  </a:lnTo>
                  <a:lnTo>
                    <a:pt x="908" y="10882"/>
                  </a:lnTo>
                  <a:lnTo>
                    <a:pt x="7030" y="4426"/>
                  </a:lnTo>
                  <a:lnTo>
                    <a:pt x="7070" y="4559"/>
                  </a:lnTo>
                  <a:lnTo>
                    <a:pt x="7106" y="4691"/>
                  </a:lnTo>
                  <a:lnTo>
                    <a:pt x="7138" y="4824"/>
                  </a:lnTo>
                  <a:lnTo>
                    <a:pt x="7166" y="4957"/>
                  </a:lnTo>
                  <a:lnTo>
                    <a:pt x="7188" y="5091"/>
                  </a:lnTo>
                  <a:lnTo>
                    <a:pt x="7204" y="5227"/>
                  </a:lnTo>
                  <a:lnTo>
                    <a:pt x="7216" y="5363"/>
                  </a:lnTo>
                  <a:lnTo>
                    <a:pt x="7221" y="5503"/>
                  </a:lnTo>
                  <a:lnTo>
                    <a:pt x="7222" y="5644"/>
                  </a:lnTo>
                  <a:lnTo>
                    <a:pt x="7216" y="5788"/>
                  </a:lnTo>
                  <a:lnTo>
                    <a:pt x="7203" y="5937"/>
                  </a:lnTo>
                  <a:lnTo>
                    <a:pt x="7184" y="6089"/>
                  </a:lnTo>
                  <a:lnTo>
                    <a:pt x="7159" y="6244"/>
                  </a:lnTo>
                  <a:lnTo>
                    <a:pt x="7127" y="6405"/>
                  </a:lnTo>
                  <a:lnTo>
                    <a:pt x="7087" y="6570"/>
                  </a:lnTo>
                  <a:lnTo>
                    <a:pt x="7041" y="6741"/>
                  </a:lnTo>
                  <a:lnTo>
                    <a:pt x="6987" y="6918"/>
                  </a:lnTo>
                  <a:lnTo>
                    <a:pt x="6925" y="7100"/>
                  </a:lnTo>
                  <a:lnTo>
                    <a:pt x="6855" y="7290"/>
                  </a:lnTo>
                  <a:lnTo>
                    <a:pt x="6776" y="7486"/>
                  </a:lnTo>
                  <a:lnTo>
                    <a:pt x="6691" y="7689"/>
                  </a:lnTo>
                  <a:lnTo>
                    <a:pt x="6595" y="7900"/>
                  </a:lnTo>
                  <a:lnTo>
                    <a:pt x="6492" y="8120"/>
                  </a:lnTo>
                  <a:lnTo>
                    <a:pt x="6379" y="8348"/>
                  </a:lnTo>
                  <a:lnTo>
                    <a:pt x="6256" y="8584"/>
                  </a:lnTo>
                  <a:lnTo>
                    <a:pt x="6124" y="8832"/>
                  </a:lnTo>
                  <a:lnTo>
                    <a:pt x="5983" y="9088"/>
                  </a:lnTo>
                  <a:lnTo>
                    <a:pt x="5833" y="9354"/>
                  </a:lnTo>
                  <a:lnTo>
                    <a:pt x="5671" y="9631"/>
                  </a:lnTo>
                  <a:lnTo>
                    <a:pt x="5500" y="9918"/>
                  </a:lnTo>
                  <a:lnTo>
                    <a:pt x="5319" y="10217"/>
                  </a:lnTo>
                  <a:lnTo>
                    <a:pt x="5126" y="10528"/>
                  </a:lnTo>
                  <a:lnTo>
                    <a:pt x="5126" y="12538"/>
                  </a:lnTo>
                  <a:lnTo>
                    <a:pt x="4527" y="12538"/>
                  </a:lnTo>
                  <a:lnTo>
                    <a:pt x="4471" y="12540"/>
                  </a:lnTo>
                  <a:lnTo>
                    <a:pt x="4420" y="12549"/>
                  </a:lnTo>
                  <a:lnTo>
                    <a:pt x="4372" y="12561"/>
                  </a:lnTo>
                  <a:lnTo>
                    <a:pt x="4328" y="12579"/>
                  </a:lnTo>
                  <a:lnTo>
                    <a:pt x="4287" y="12600"/>
                  </a:lnTo>
                  <a:lnTo>
                    <a:pt x="4249" y="12625"/>
                  </a:lnTo>
                  <a:lnTo>
                    <a:pt x="4216" y="12654"/>
                  </a:lnTo>
                  <a:lnTo>
                    <a:pt x="4186" y="12686"/>
                  </a:lnTo>
                  <a:lnTo>
                    <a:pt x="4159" y="12720"/>
                  </a:lnTo>
                  <a:lnTo>
                    <a:pt x="4136" y="12758"/>
                  </a:lnTo>
                  <a:lnTo>
                    <a:pt x="4116" y="12796"/>
                  </a:lnTo>
                  <a:lnTo>
                    <a:pt x="4101" y="12837"/>
                  </a:lnTo>
                  <a:lnTo>
                    <a:pt x="4088" y="12879"/>
                  </a:lnTo>
                  <a:lnTo>
                    <a:pt x="4079" y="12923"/>
                  </a:lnTo>
                  <a:lnTo>
                    <a:pt x="4074" y="12966"/>
                  </a:lnTo>
                  <a:lnTo>
                    <a:pt x="4073" y="13011"/>
                  </a:lnTo>
                  <a:lnTo>
                    <a:pt x="4074" y="13056"/>
                  </a:lnTo>
                  <a:lnTo>
                    <a:pt x="4079" y="13099"/>
                  </a:lnTo>
                  <a:lnTo>
                    <a:pt x="4088" y="13143"/>
                  </a:lnTo>
                  <a:lnTo>
                    <a:pt x="4101" y="13185"/>
                  </a:lnTo>
                  <a:lnTo>
                    <a:pt x="4116" y="13226"/>
                  </a:lnTo>
                  <a:lnTo>
                    <a:pt x="4136" y="13265"/>
                  </a:lnTo>
                  <a:lnTo>
                    <a:pt x="4159" y="13302"/>
                  </a:lnTo>
                  <a:lnTo>
                    <a:pt x="4186" y="13336"/>
                  </a:lnTo>
                  <a:lnTo>
                    <a:pt x="4216" y="13368"/>
                  </a:lnTo>
                  <a:lnTo>
                    <a:pt x="4249" y="13397"/>
                  </a:lnTo>
                  <a:lnTo>
                    <a:pt x="4287" y="13422"/>
                  </a:lnTo>
                  <a:lnTo>
                    <a:pt x="4328" y="13443"/>
                  </a:lnTo>
                  <a:lnTo>
                    <a:pt x="4372" y="13461"/>
                  </a:lnTo>
                  <a:lnTo>
                    <a:pt x="4420" y="13473"/>
                  </a:lnTo>
                  <a:lnTo>
                    <a:pt x="4471" y="13482"/>
                  </a:lnTo>
                  <a:lnTo>
                    <a:pt x="4527" y="13484"/>
                  </a:lnTo>
                  <a:lnTo>
                    <a:pt x="6034" y="13484"/>
                  </a:lnTo>
                  <a:lnTo>
                    <a:pt x="6034" y="10805"/>
                  </a:lnTo>
                  <a:lnTo>
                    <a:pt x="6209" y="10519"/>
                  </a:lnTo>
                  <a:lnTo>
                    <a:pt x="6377" y="10240"/>
                  </a:lnTo>
                  <a:lnTo>
                    <a:pt x="6537" y="9967"/>
                  </a:lnTo>
                  <a:lnTo>
                    <a:pt x="6691" y="9701"/>
                  </a:lnTo>
                  <a:lnTo>
                    <a:pt x="6836" y="9441"/>
                  </a:lnTo>
                  <a:lnTo>
                    <a:pt x="6975" y="9186"/>
                  </a:lnTo>
                  <a:lnTo>
                    <a:pt x="7106" y="8938"/>
                  </a:lnTo>
                  <a:lnTo>
                    <a:pt x="7230" y="8695"/>
                  </a:lnTo>
                  <a:lnTo>
                    <a:pt x="7347" y="8456"/>
                  </a:lnTo>
                  <a:lnTo>
                    <a:pt x="7455" y="8222"/>
                  </a:lnTo>
                  <a:lnTo>
                    <a:pt x="7556" y="7993"/>
                  </a:lnTo>
                  <a:lnTo>
                    <a:pt x="7649" y="7768"/>
                  </a:lnTo>
                  <a:lnTo>
                    <a:pt x="7734" y="7546"/>
                  </a:lnTo>
                  <a:lnTo>
                    <a:pt x="7810" y="7328"/>
                  </a:lnTo>
                  <a:lnTo>
                    <a:pt x="7879" y="7114"/>
                  </a:lnTo>
                  <a:lnTo>
                    <a:pt x="7940" y="6902"/>
                  </a:lnTo>
                  <a:lnTo>
                    <a:pt x="7992" y="6694"/>
                  </a:lnTo>
                  <a:lnTo>
                    <a:pt x="8036" y="6487"/>
                  </a:lnTo>
                  <a:lnTo>
                    <a:pt x="8072" y="6283"/>
                  </a:lnTo>
                  <a:lnTo>
                    <a:pt x="8099" y="6080"/>
                  </a:lnTo>
                  <a:lnTo>
                    <a:pt x="8117" y="5879"/>
                  </a:lnTo>
                  <a:lnTo>
                    <a:pt x="8127" y="5680"/>
                  </a:lnTo>
                  <a:lnTo>
                    <a:pt x="8128" y="5482"/>
                  </a:lnTo>
                  <a:lnTo>
                    <a:pt x="8120" y="5283"/>
                  </a:lnTo>
                  <a:lnTo>
                    <a:pt x="8103" y="5085"/>
                  </a:lnTo>
                  <a:lnTo>
                    <a:pt x="8077" y="4889"/>
                  </a:lnTo>
                  <a:lnTo>
                    <a:pt x="8041" y="4691"/>
                  </a:lnTo>
                  <a:lnTo>
                    <a:pt x="7997" y="4493"/>
                  </a:lnTo>
                  <a:lnTo>
                    <a:pt x="7944" y="4294"/>
                  </a:lnTo>
                  <a:lnTo>
                    <a:pt x="7881" y="4094"/>
                  </a:lnTo>
                  <a:lnTo>
                    <a:pt x="7808" y="3893"/>
                  </a:lnTo>
                  <a:lnTo>
                    <a:pt x="7726" y="3691"/>
                  </a:lnTo>
                  <a:lnTo>
                    <a:pt x="9493" y="1828"/>
                  </a:lnTo>
                  <a:lnTo>
                    <a:pt x="9897" y="2254"/>
                  </a:lnTo>
                  <a:lnTo>
                    <a:pt x="10629" y="0"/>
                  </a:lnTo>
                  <a:lnTo>
                    <a:pt x="8492" y="773"/>
                  </a:lnTo>
                  <a:close/>
                </a:path>
              </a:pathLst>
            </a:custGeom>
            <a:solidFill>
              <a:srgbClr val="0E5E59"/>
            </a:solidFill>
            <a:ln>
              <a:noFill/>
            </a:ln>
          </p:spPr>
          <p:txBody>
            <a:bodyPr vert="horz" wrap="square" lIns="60951" tIns="30475" rIns="60951" bIns="30475" numCol="1" anchor="t" anchorCtr="0" compatLnSpc="1"/>
            <a:p>
              <a:endParaRPr lang="ru-RU" sz="1200">
                <a:cs typeface="+mn-ea"/>
                <a:sym typeface="+mn-lt"/>
              </a:endParaRPr>
            </a:p>
          </p:txBody>
        </p:sp>
        <p:sp>
          <p:nvSpPr>
            <p:cNvPr id="21" name="Freeform 8"/>
            <p:cNvSpPr/>
            <p:nvPr/>
          </p:nvSpPr>
          <p:spPr bwMode="auto">
            <a:xfrm>
              <a:off x="13057" y="3329"/>
              <a:ext cx="3273" cy="3277"/>
            </a:xfrm>
            <a:custGeom>
              <a:avLst/>
              <a:gdLst>
                <a:gd name="T0" fmla="*/ 6084 w 8221"/>
                <a:gd name="T1" fmla="*/ 773 h 8695"/>
                <a:gd name="T2" fmla="*/ 6467 w 8221"/>
                <a:gd name="T3" fmla="*/ 1178 h 8695"/>
                <a:gd name="T4" fmla="*/ 5298 w 8221"/>
                <a:gd name="T5" fmla="*/ 2383 h 8695"/>
                <a:gd name="T6" fmla="*/ 4295 w 8221"/>
                <a:gd name="T7" fmla="*/ 3419 h 8695"/>
                <a:gd name="T8" fmla="*/ 3444 w 8221"/>
                <a:gd name="T9" fmla="*/ 4297 h 8695"/>
                <a:gd name="T10" fmla="*/ 2731 w 8221"/>
                <a:gd name="T11" fmla="*/ 5032 h 8695"/>
                <a:gd name="T12" fmla="*/ 2143 w 8221"/>
                <a:gd name="T13" fmla="*/ 5638 h 8695"/>
                <a:gd name="T14" fmla="*/ 1666 w 8221"/>
                <a:gd name="T15" fmla="*/ 6131 h 8695"/>
                <a:gd name="T16" fmla="*/ 1286 w 8221"/>
                <a:gd name="T17" fmla="*/ 6523 h 8695"/>
                <a:gd name="T18" fmla="*/ 990 w 8221"/>
                <a:gd name="T19" fmla="*/ 6828 h 8695"/>
                <a:gd name="T20" fmla="*/ 765 w 8221"/>
                <a:gd name="T21" fmla="*/ 7061 h 8695"/>
                <a:gd name="T22" fmla="*/ 596 w 8221"/>
                <a:gd name="T23" fmla="*/ 7237 h 8695"/>
                <a:gd name="T24" fmla="*/ 469 w 8221"/>
                <a:gd name="T25" fmla="*/ 7368 h 8695"/>
                <a:gd name="T26" fmla="*/ 372 w 8221"/>
                <a:gd name="T27" fmla="*/ 7470 h 8695"/>
                <a:gd name="T28" fmla="*/ 290 w 8221"/>
                <a:gd name="T29" fmla="*/ 7556 h 8695"/>
                <a:gd name="T30" fmla="*/ 210 w 8221"/>
                <a:gd name="T31" fmla="*/ 7641 h 8695"/>
                <a:gd name="T32" fmla="*/ 119 w 8221"/>
                <a:gd name="T33" fmla="*/ 7738 h 8695"/>
                <a:gd name="T34" fmla="*/ 0 w 8221"/>
                <a:gd name="T35" fmla="*/ 7861 h 8695"/>
                <a:gd name="T36" fmla="*/ 37 w 8221"/>
                <a:gd name="T37" fmla="*/ 7924 h 8695"/>
                <a:gd name="T38" fmla="*/ 70 w 8221"/>
                <a:gd name="T39" fmla="*/ 7983 h 8695"/>
                <a:gd name="T40" fmla="*/ 102 w 8221"/>
                <a:gd name="T41" fmla="*/ 8038 h 8695"/>
                <a:gd name="T42" fmla="*/ 132 w 8221"/>
                <a:gd name="T43" fmla="*/ 8090 h 8695"/>
                <a:gd name="T44" fmla="*/ 162 w 8221"/>
                <a:gd name="T45" fmla="*/ 8140 h 8695"/>
                <a:gd name="T46" fmla="*/ 190 w 8221"/>
                <a:gd name="T47" fmla="*/ 8188 h 8695"/>
                <a:gd name="T48" fmla="*/ 217 w 8221"/>
                <a:gd name="T49" fmla="*/ 8235 h 8695"/>
                <a:gd name="T50" fmla="*/ 244 w 8221"/>
                <a:gd name="T51" fmla="*/ 8280 h 8695"/>
                <a:gd name="T52" fmla="*/ 271 w 8221"/>
                <a:gd name="T53" fmla="*/ 8326 h 8695"/>
                <a:gd name="T54" fmla="*/ 300 w 8221"/>
                <a:gd name="T55" fmla="*/ 8373 h 8695"/>
                <a:gd name="T56" fmla="*/ 328 w 8221"/>
                <a:gd name="T57" fmla="*/ 8420 h 8695"/>
                <a:gd name="T58" fmla="*/ 358 w 8221"/>
                <a:gd name="T59" fmla="*/ 8470 h 8695"/>
                <a:gd name="T60" fmla="*/ 390 w 8221"/>
                <a:gd name="T61" fmla="*/ 8520 h 8695"/>
                <a:gd name="T62" fmla="*/ 422 w 8221"/>
                <a:gd name="T63" fmla="*/ 8576 h 8695"/>
                <a:gd name="T64" fmla="*/ 458 w 8221"/>
                <a:gd name="T65" fmla="*/ 8633 h 8695"/>
                <a:gd name="T66" fmla="*/ 495 w 8221"/>
                <a:gd name="T67" fmla="*/ 8695 h 8695"/>
                <a:gd name="T68" fmla="*/ 1058 w 8221"/>
                <a:gd name="T69" fmla="*/ 8101 h 8695"/>
                <a:gd name="T70" fmla="*/ 1525 w 8221"/>
                <a:gd name="T71" fmla="*/ 7608 h 8695"/>
                <a:gd name="T72" fmla="*/ 1913 w 8221"/>
                <a:gd name="T73" fmla="*/ 7198 h 8695"/>
                <a:gd name="T74" fmla="*/ 2239 w 8221"/>
                <a:gd name="T75" fmla="*/ 6855 h 8695"/>
                <a:gd name="T76" fmla="*/ 2517 w 8221"/>
                <a:gd name="T77" fmla="*/ 6562 h 8695"/>
                <a:gd name="T78" fmla="*/ 2764 w 8221"/>
                <a:gd name="T79" fmla="*/ 6302 h 8695"/>
                <a:gd name="T80" fmla="*/ 2997 w 8221"/>
                <a:gd name="T81" fmla="*/ 6059 h 8695"/>
                <a:gd name="T82" fmla="*/ 3232 w 8221"/>
                <a:gd name="T83" fmla="*/ 5816 h 8695"/>
                <a:gd name="T84" fmla="*/ 3484 w 8221"/>
                <a:gd name="T85" fmla="*/ 5556 h 8695"/>
                <a:gd name="T86" fmla="*/ 3770 w 8221"/>
                <a:gd name="T87" fmla="*/ 5262 h 8695"/>
                <a:gd name="T88" fmla="*/ 4106 w 8221"/>
                <a:gd name="T89" fmla="*/ 4918 h 8695"/>
                <a:gd name="T90" fmla="*/ 4510 w 8221"/>
                <a:gd name="T91" fmla="*/ 4507 h 8695"/>
                <a:gd name="T92" fmla="*/ 4996 w 8221"/>
                <a:gd name="T93" fmla="*/ 4011 h 8695"/>
                <a:gd name="T94" fmla="*/ 5580 w 8221"/>
                <a:gd name="T95" fmla="*/ 3415 h 8695"/>
                <a:gd name="T96" fmla="*/ 6278 w 8221"/>
                <a:gd name="T97" fmla="*/ 2702 h 8695"/>
                <a:gd name="T98" fmla="*/ 7109 w 8221"/>
                <a:gd name="T99" fmla="*/ 1855 h 8695"/>
                <a:gd name="T100" fmla="*/ 7488 w 8221"/>
                <a:gd name="T101" fmla="*/ 2254 h 8695"/>
                <a:gd name="T102" fmla="*/ 8221 w 8221"/>
                <a:gd name="T103" fmla="*/ 0 h 8695"/>
                <a:gd name="T104" fmla="*/ 6084 w 8221"/>
                <a:gd name="T105" fmla="*/ 773 h 86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221" h="8695">
                  <a:moveTo>
                    <a:pt x="6084" y="773"/>
                  </a:moveTo>
                  <a:lnTo>
                    <a:pt x="6467" y="1178"/>
                  </a:lnTo>
                  <a:lnTo>
                    <a:pt x="5298" y="2383"/>
                  </a:lnTo>
                  <a:lnTo>
                    <a:pt x="4295" y="3419"/>
                  </a:lnTo>
                  <a:lnTo>
                    <a:pt x="3444" y="4297"/>
                  </a:lnTo>
                  <a:lnTo>
                    <a:pt x="2731" y="5032"/>
                  </a:lnTo>
                  <a:lnTo>
                    <a:pt x="2143" y="5638"/>
                  </a:lnTo>
                  <a:lnTo>
                    <a:pt x="1666" y="6131"/>
                  </a:lnTo>
                  <a:lnTo>
                    <a:pt x="1286" y="6523"/>
                  </a:lnTo>
                  <a:lnTo>
                    <a:pt x="990" y="6828"/>
                  </a:lnTo>
                  <a:lnTo>
                    <a:pt x="765" y="7061"/>
                  </a:lnTo>
                  <a:lnTo>
                    <a:pt x="596" y="7237"/>
                  </a:lnTo>
                  <a:lnTo>
                    <a:pt x="469" y="7368"/>
                  </a:lnTo>
                  <a:lnTo>
                    <a:pt x="372" y="7470"/>
                  </a:lnTo>
                  <a:lnTo>
                    <a:pt x="290" y="7556"/>
                  </a:lnTo>
                  <a:lnTo>
                    <a:pt x="210" y="7641"/>
                  </a:lnTo>
                  <a:lnTo>
                    <a:pt x="119" y="7738"/>
                  </a:lnTo>
                  <a:lnTo>
                    <a:pt x="0" y="7861"/>
                  </a:lnTo>
                  <a:lnTo>
                    <a:pt x="37" y="7924"/>
                  </a:lnTo>
                  <a:lnTo>
                    <a:pt x="70" y="7983"/>
                  </a:lnTo>
                  <a:lnTo>
                    <a:pt x="102" y="8038"/>
                  </a:lnTo>
                  <a:lnTo>
                    <a:pt x="132" y="8090"/>
                  </a:lnTo>
                  <a:lnTo>
                    <a:pt x="162" y="8140"/>
                  </a:lnTo>
                  <a:lnTo>
                    <a:pt x="190" y="8188"/>
                  </a:lnTo>
                  <a:lnTo>
                    <a:pt x="217" y="8235"/>
                  </a:lnTo>
                  <a:lnTo>
                    <a:pt x="244" y="8280"/>
                  </a:lnTo>
                  <a:lnTo>
                    <a:pt x="271" y="8326"/>
                  </a:lnTo>
                  <a:lnTo>
                    <a:pt x="300" y="8373"/>
                  </a:lnTo>
                  <a:lnTo>
                    <a:pt x="328" y="8420"/>
                  </a:lnTo>
                  <a:lnTo>
                    <a:pt x="358" y="8470"/>
                  </a:lnTo>
                  <a:lnTo>
                    <a:pt x="390" y="8520"/>
                  </a:lnTo>
                  <a:lnTo>
                    <a:pt x="422" y="8576"/>
                  </a:lnTo>
                  <a:lnTo>
                    <a:pt x="458" y="8633"/>
                  </a:lnTo>
                  <a:lnTo>
                    <a:pt x="495" y="8695"/>
                  </a:lnTo>
                  <a:lnTo>
                    <a:pt x="1058" y="8101"/>
                  </a:lnTo>
                  <a:lnTo>
                    <a:pt x="1525" y="7608"/>
                  </a:lnTo>
                  <a:lnTo>
                    <a:pt x="1913" y="7198"/>
                  </a:lnTo>
                  <a:lnTo>
                    <a:pt x="2239" y="6855"/>
                  </a:lnTo>
                  <a:lnTo>
                    <a:pt x="2517" y="6562"/>
                  </a:lnTo>
                  <a:lnTo>
                    <a:pt x="2764" y="6302"/>
                  </a:lnTo>
                  <a:lnTo>
                    <a:pt x="2997" y="6059"/>
                  </a:lnTo>
                  <a:lnTo>
                    <a:pt x="3232" y="5816"/>
                  </a:lnTo>
                  <a:lnTo>
                    <a:pt x="3484" y="5556"/>
                  </a:lnTo>
                  <a:lnTo>
                    <a:pt x="3770" y="5262"/>
                  </a:lnTo>
                  <a:lnTo>
                    <a:pt x="4106" y="4918"/>
                  </a:lnTo>
                  <a:lnTo>
                    <a:pt x="4510" y="4507"/>
                  </a:lnTo>
                  <a:lnTo>
                    <a:pt x="4996" y="4011"/>
                  </a:lnTo>
                  <a:lnTo>
                    <a:pt x="5580" y="3415"/>
                  </a:lnTo>
                  <a:lnTo>
                    <a:pt x="6278" y="2702"/>
                  </a:lnTo>
                  <a:lnTo>
                    <a:pt x="7109" y="1855"/>
                  </a:lnTo>
                  <a:lnTo>
                    <a:pt x="7488" y="2254"/>
                  </a:lnTo>
                  <a:lnTo>
                    <a:pt x="8221" y="0"/>
                  </a:lnTo>
                  <a:lnTo>
                    <a:pt x="6084" y="773"/>
                  </a:lnTo>
                  <a:close/>
                </a:path>
              </a:pathLst>
            </a:custGeom>
            <a:solidFill>
              <a:srgbClr val="0E5E59"/>
            </a:solidFill>
            <a:ln>
              <a:noFill/>
            </a:ln>
          </p:spPr>
          <p:txBody>
            <a:bodyPr vert="horz" wrap="square" lIns="60951" tIns="30475" rIns="60951" bIns="30475" numCol="1" anchor="t" anchorCtr="0" compatLnSpc="1"/>
            <a:p>
              <a:endParaRPr lang="ru-RU" sz="1200">
                <a:cs typeface="+mn-ea"/>
                <a:sym typeface="+mn-lt"/>
              </a:endParaRPr>
            </a:p>
          </p:txBody>
        </p:sp>
        <p:sp>
          <p:nvSpPr>
            <p:cNvPr id="22" name="Freeform 9"/>
            <p:cNvSpPr/>
            <p:nvPr/>
          </p:nvSpPr>
          <p:spPr bwMode="auto">
            <a:xfrm>
              <a:off x="12516" y="3052"/>
              <a:ext cx="3036" cy="3008"/>
            </a:xfrm>
            <a:custGeom>
              <a:avLst/>
              <a:gdLst>
                <a:gd name="T0" fmla="*/ 6 w 7626"/>
                <a:gd name="T1" fmla="*/ 5375 h 7982"/>
                <a:gd name="T2" fmla="*/ 36 w 7626"/>
                <a:gd name="T3" fmla="*/ 5643 h 7982"/>
                <a:gd name="T4" fmla="*/ 87 w 7626"/>
                <a:gd name="T5" fmla="*/ 5917 h 7982"/>
                <a:gd name="T6" fmla="*/ 158 w 7626"/>
                <a:gd name="T7" fmla="*/ 6192 h 7982"/>
                <a:gd name="T8" fmla="*/ 243 w 7626"/>
                <a:gd name="T9" fmla="*/ 6470 h 7982"/>
                <a:gd name="T10" fmla="*/ 341 w 7626"/>
                <a:gd name="T11" fmla="*/ 6744 h 7982"/>
                <a:gd name="T12" fmla="*/ 448 w 7626"/>
                <a:gd name="T13" fmla="*/ 7014 h 7982"/>
                <a:gd name="T14" fmla="*/ 560 w 7626"/>
                <a:gd name="T15" fmla="*/ 7274 h 7982"/>
                <a:gd name="T16" fmla="*/ 750 w 7626"/>
                <a:gd name="T17" fmla="*/ 7685 h 7982"/>
                <a:gd name="T18" fmla="*/ 1025 w 7626"/>
                <a:gd name="T19" fmla="*/ 7846 h 7982"/>
                <a:gd name="T20" fmla="*/ 1296 w 7626"/>
                <a:gd name="T21" fmla="*/ 7561 h 7982"/>
                <a:gd name="T22" fmla="*/ 1586 w 7626"/>
                <a:gd name="T23" fmla="*/ 7253 h 7982"/>
                <a:gd name="T24" fmla="*/ 2149 w 7626"/>
                <a:gd name="T25" fmla="*/ 6656 h 7982"/>
                <a:gd name="T26" fmla="*/ 3236 w 7626"/>
                <a:gd name="T27" fmla="*/ 5501 h 7982"/>
                <a:gd name="T28" fmla="*/ 5100 w 7626"/>
                <a:gd name="T29" fmla="*/ 3522 h 7982"/>
                <a:gd name="T30" fmla="*/ 4107 w 7626"/>
                <a:gd name="T31" fmla="*/ 2476 h 7982"/>
                <a:gd name="T32" fmla="*/ 1060 w 7626"/>
                <a:gd name="T33" fmla="*/ 6043 h 7982"/>
                <a:gd name="T34" fmla="*/ 926 w 7626"/>
                <a:gd name="T35" fmla="*/ 5132 h 7982"/>
                <a:gd name="T36" fmla="*/ 1011 w 7626"/>
                <a:gd name="T37" fmla="*/ 4253 h 7982"/>
                <a:gd name="T38" fmla="*/ 1289 w 7626"/>
                <a:gd name="T39" fmla="*/ 3431 h 7982"/>
                <a:gd name="T40" fmla="*/ 1738 w 7626"/>
                <a:gd name="T41" fmla="*/ 2688 h 7982"/>
                <a:gd name="T42" fmla="*/ 2331 w 7626"/>
                <a:gd name="T43" fmla="*/ 2047 h 7982"/>
                <a:gd name="T44" fmla="*/ 3046 w 7626"/>
                <a:gd name="T45" fmla="*/ 1531 h 7982"/>
                <a:gd name="T46" fmla="*/ 3857 w 7626"/>
                <a:gd name="T47" fmla="*/ 1165 h 7982"/>
                <a:gd name="T48" fmla="*/ 4740 w 7626"/>
                <a:gd name="T49" fmla="*/ 969 h 7982"/>
                <a:gd name="T50" fmla="*/ 5669 w 7626"/>
                <a:gd name="T51" fmla="*/ 968 h 7982"/>
                <a:gd name="T52" fmla="*/ 6622 w 7626"/>
                <a:gd name="T53" fmla="*/ 1184 h 7982"/>
                <a:gd name="T54" fmla="*/ 7552 w 7626"/>
                <a:gd name="T55" fmla="*/ 562 h 7982"/>
                <a:gd name="T56" fmla="*/ 7330 w 7626"/>
                <a:gd name="T57" fmla="*/ 456 h 7982"/>
                <a:gd name="T58" fmla="*/ 7106 w 7626"/>
                <a:gd name="T59" fmla="*/ 361 h 7982"/>
                <a:gd name="T60" fmla="*/ 6880 w 7626"/>
                <a:gd name="T61" fmla="*/ 278 h 7982"/>
                <a:gd name="T62" fmla="*/ 6654 w 7626"/>
                <a:gd name="T63" fmla="*/ 206 h 7982"/>
                <a:gd name="T64" fmla="*/ 6428 w 7626"/>
                <a:gd name="T65" fmla="*/ 146 h 7982"/>
                <a:gd name="T66" fmla="*/ 6200 w 7626"/>
                <a:gd name="T67" fmla="*/ 96 h 7982"/>
                <a:gd name="T68" fmla="*/ 5973 w 7626"/>
                <a:gd name="T69" fmla="*/ 56 h 7982"/>
                <a:gd name="T70" fmla="*/ 5746 w 7626"/>
                <a:gd name="T71" fmla="*/ 28 h 7982"/>
                <a:gd name="T72" fmla="*/ 5520 w 7626"/>
                <a:gd name="T73" fmla="*/ 9 h 7982"/>
                <a:gd name="T74" fmla="*/ 5294 w 7626"/>
                <a:gd name="T75" fmla="*/ 0 h 7982"/>
                <a:gd name="T76" fmla="*/ 4710 w 7626"/>
                <a:gd name="T77" fmla="*/ 25 h 7982"/>
                <a:gd name="T78" fmla="*/ 3964 w 7626"/>
                <a:gd name="T79" fmla="*/ 156 h 7982"/>
                <a:gd name="T80" fmla="*/ 3250 w 7626"/>
                <a:gd name="T81" fmla="*/ 390 h 7982"/>
                <a:gd name="T82" fmla="*/ 2579 w 7626"/>
                <a:gd name="T83" fmla="*/ 722 h 7982"/>
                <a:gd name="T84" fmla="*/ 1961 w 7626"/>
                <a:gd name="T85" fmla="*/ 1145 h 7982"/>
                <a:gd name="T86" fmla="*/ 1408 w 7626"/>
                <a:gd name="T87" fmla="*/ 1651 h 7982"/>
                <a:gd name="T88" fmla="*/ 930 w 7626"/>
                <a:gd name="T89" fmla="*/ 2234 h 7982"/>
                <a:gd name="T90" fmla="*/ 540 w 7626"/>
                <a:gd name="T91" fmla="*/ 2888 h 7982"/>
                <a:gd name="T92" fmla="*/ 247 w 7626"/>
                <a:gd name="T93" fmla="*/ 3604 h 7982"/>
                <a:gd name="T94" fmla="*/ 64 w 7626"/>
                <a:gd name="T95" fmla="*/ 4378 h 7982"/>
                <a:gd name="T96" fmla="*/ 0 w 7626"/>
                <a:gd name="T97" fmla="*/ 5200 h 79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626" h="7982">
                  <a:moveTo>
                    <a:pt x="0" y="5200"/>
                  </a:moveTo>
                  <a:lnTo>
                    <a:pt x="1" y="5287"/>
                  </a:lnTo>
                  <a:lnTo>
                    <a:pt x="6" y="5375"/>
                  </a:lnTo>
                  <a:lnTo>
                    <a:pt x="14" y="5463"/>
                  </a:lnTo>
                  <a:lnTo>
                    <a:pt x="23" y="5552"/>
                  </a:lnTo>
                  <a:lnTo>
                    <a:pt x="36" y="5643"/>
                  </a:lnTo>
                  <a:lnTo>
                    <a:pt x="50" y="5733"/>
                  </a:lnTo>
                  <a:lnTo>
                    <a:pt x="68" y="5825"/>
                  </a:lnTo>
                  <a:lnTo>
                    <a:pt x="87" y="5917"/>
                  </a:lnTo>
                  <a:lnTo>
                    <a:pt x="109" y="6008"/>
                  </a:lnTo>
                  <a:lnTo>
                    <a:pt x="132" y="6101"/>
                  </a:lnTo>
                  <a:lnTo>
                    <a:pt x="158" y="6192"/>
                  </a:lnTo>
                  <a:lnTo>
                    <a:pt x="184" y="6285"/>
                  </a:lnTo>
                  <a:lnTo>
                    <a:pt x="213" y="6378"/>
                  </a:lnTo>
                  <a:lnTo>
                    <a:pt x="243" y="6470"/>
                  </a:lnTo>
                  <a:lnTo>
                    <a:pt x="275" y="6562"/>
                  </a:lnTo>
                  <a:lnTo>
                    <a:pt x="308" y="6653"/>
                  </a:lnTo>
                  <a:lnTo>
                    <a:pt x="341" y="6744"/>
                  </a:lnTo>
                  <a:lnTo>
                    <a:pt x="376" y="6835"/>
                  </a:lnTo>
                  <a:lnTo>
                    <a:pt x="411" y="6924"/>
                  </a:lnTo>
                  <a:lnTo>
                    <a:pt x="448" y="7014"/>
                  </a:lnTo>
                  <a:lnTo>
                    <a:pt x="484" y="7101"/>
                  </a:lnTo>
                  <a:lnTo>
                    <a:pt x="522" y="7188"/>
                  </a:lnTo>
                  <a:lnTo>
                    <a:pt x="560" y="7274"/>
                  </a:lnTo>
                  <a:lnTo>
                    <a:pt x="597" y="7359"/>
                  </a:lnTo>
                  <a:lnTo>
                    <a:pt x="674" y="7525"/>
                  </a:lnTo>
                  <a:lnTo>
                    <a:pt x="750" y="7685"/>
                  </a:lnTo>
                  <a:lnTo>
                    <a:pt x="825" y="7837"/>
                  </a:lnTo>
                  <a:lnTo>
                    <a:pt x="897" y="7982"/>
                  </a:lnTo>
                  <a:lnTo>
                    <a:pt x="1025" y="7846"/>
                  </a:lnTo>
                  <a:lnTo>
                    <a:pt x="1129" y="7737"/>
                  </a:lnTo>
                  <a:lnTo>
                    <a:pt x="1216" y="7645"/>
                  </a:lnTo>
                  <a:lnTo>
                    <a:pt x="1296" y="7561"/>
                  </a:lnTo>
                  <a:lnTo>
                    <a:pt x="1378" y="7474"/>
                  </a:lnTo>
                  <a:lnTo>
                    <a:pt x="1472" y="7375"/>
                  </a:lnTo>
                  <a:lnTo>
                    <a:pt x="1586" y="7253"/>
                  </a:lnTo>
                  <a:lnTo>
                    <a:pt x="1732" y="7100"/>
                  </a:lnTo>
                  <a:lnTo>
                    <a:pt x="1916" y="6903"/>
                  </a:lnTo>
                  <a:lnTo>
                    <a:pt x="2149" y="6656"/>
                  </a:lnTo>
                  <a:lnTo>
                    <a:pt x="2441" y="6346"/>
                  </a:lnTo>
                  <a:lnTo>
                    <a:pt x="2800" y="5965"/>
                  </a:lnTo>
                  <a:lnTo>
                    <a:pt x="3236" y="5501"/>
                  </a:lnTo>
                  <a:lnTo>
                    <a:pt x="3759" y="4946"/>
                  </a:lnTo>
                  <a:lnTo>
                    <a:pt x="4377" y="4291"/>
                  </a:lnTo>
                  <a:lnTo>
                    <a:pt x="5100" y="3522"/>
                  </a:lnTo>
                  <a:lnTo>
                    <a:pt x="5510" y="3956"/>
                  </a:lnTo>
                  <a:lnTo>
                    <a:pt x="6244" y="1702"/>
                  </a:lnTo>
                  <a:lnTo>
                    <a:pt x="4107" y="2476"/>
                  </a:lnTo>
                  <a:lnTo>
                    <a:pt x="4457" y="2846"/>
                  </a:lnTo>
                  <a:lnTo>
                    <a:pt x="1157" y="6350"/>
                  </a:lnTo>
                  <a:lnTo>
                    <a:pt x="1060" y="6043"/>
                  </a:lnTo>
                  <a:lnTo>
                    <a:pt x="989" y="5738"/>
                  </a:lnTo>
                  <a:lnTo>
                    <a:pt x="945" y="5433"/>
                  </a:lnTo>
                  <a:lnTo>
                    <a:pt x="926" y="5132"/>
                  </a:lnTo>
                  <a:lnTo>
                    <a:pt x="931" y="4835"/>
                  </a:lnTo>
                  <a:lnTo>
                    <a:pt x="960" y="4541"/>
                  </a:lnTo>
                  <a:lnTo>
                    <a:pt x="1011" y="4253"/>
                  </a:lnTo>
                  <a:lnTo>
                    <a:pt x="1083" y="3972"/>
                  </a:lnTo>
                  <a:lnTo>
                    <a:pt x="1176" y="3698"/>
                  </a:lnTo>
                  <a:lnTo>
                    <a:pt x="1289" y="3431"/>
                  </a:lnTo>
                  <a:lnTo>
                    <a:pt x="1421" y="3174"/>
                  </a:lnTo>
                  <a:lnTo>
                    <a:pt x="1571" y="2925"/>
                  </a:lnTo>
                  <a:lnTo>
                    <a:pt x="1738" y="2688"/>
                  </a:lnTo>
                  <a:lnTo>
                    <a:pt x="1921" y="2462"/>
                  </a:lnTo>
                  <a:lnTo>
                    <a:pt x="2119" y="2247"/>
                  </a:lnTo>
                  <a:lnTo>
                    <a:pt x="2331" y="2047"/>
                  </a:lnTo>
                  <a:lnTo>
                    <a:pt x="2557" y="1860"/>
                  </a:lnTo>
                  <a:lnTo>
                    <a:pt x="2796" y="1688"/>
                  </a:lnTo>
                  <a:lnTo>
                    <a:pt x="3046" y="1531"/>
                  </a:lnTo>
                  <a:lnTo>
                    <a:pt x="3308" y="1392"/>
                  </a:lnTo>
                  <a:lnTo>
                    <a:pt x="3577" y="1268"/>
                  </a:lnTo>
                  <a:lnTo>
                    <a:pt x="3857" y="1165"/>
                  </a:lnTo>
                  <a:lnTo>
                    <a:pt x="4145" y="1080"/>
                  </a:lnTo>
                  <a:lnTo>
                    <a:pt x="4439" y="1013"/>
                  </a:lnTo>
                  <a:lnTo>
                    <a:pt x="4740" y="969"/>
                  </a:lnTo>
                  <a:lnTo>
                    <a:pt x="5046" y="946"/>
                  </a:lnTo>
                  <a:lnTo>
                    <a:pt x="5356" y="945"/>
                  </a:lnTo>
                  <a:lnTo>
                    <a:pt x="5669" y="968"/>
                  </a:lnTo>
                  <a:lnTo>
                    <a:pt x="5986" y="1014"/>
                  </a:lnTo>
                  <a:lnTo>
                    <a:pt x="6303" y="1087"/>
                  </a:lnTo>
                  <a:lnTo>
                    <a:pt x="6622" y="1184"/>
                  </a:lnTo>
                  <a:lnTo>
                    <a:pt x="6940" y="1309"/>
                  </a:lnTo>
                  <a:lnTo>
                    <a:pt x="7626" y="599"/>
                  </a:lnTo>
                  <a:lnTo>
                    <a:pt x="7552" y="562"/>
                  </a:lnTo>
                  <a:lnTo>
                    <a:pt x="7478" y="525"/>
                  </a:lnTo>
                  <a:lnTo>
                    <a:pt x="7404" y="490"/>
                  </a:lnTo>
                  <a:lnTo>
                    <a:pt x="7330" y="456"/>
                  </a:lnTo>
                  <a:lnTo>
                    <a:pt x="7255" y="423"/>
                  </a:lnTo>
                  <a:lnTo>
                    <a:pt x="7180" y="392"/>
                  </a:lnTo>
                  <a:lnTo>
                    <a:pt x="7106" y="361"/>
                  </a:lnTo>
                  <a:lnTo>
                    <a:pt x="7030" y="332"/>
                  </a:lnTo>
                  <a:lnTo>
                    <a:pt x="6955" y="305"/>
                  </a:lnTo>
                  <a:lnTo>
                    <a:pt x="6880" y="278"/>
                  </a:lnTo>
                  <a:lnTo>
                    <a:pt x="6804" y="253"/>
                  </a:lnTo>
                  <a:lnTo>
                    <a:pt x="6729" y="230"/>
                  </a:lnTo>
                  <a:lnTo>
                    <a:pt x="6654" y="206"/>
                  </a:lnTo>
                  <a:lnTo>
                    <a:pt x="6578" y="186"/>
                  </a:lnTo>
                  <a:lnTo>
                    <a:pt x="6503" y="165"/>
                  </a:lnTo>
                  <a:lnTo>
                    <a:pt x="6428" y="146"/>
                  </a:lnTo>
                  <a:lnTo>
                    <a:pt x="6351" y="128"/>
                  </a:lnTo>
                  <a:lnTo>
                    <a:pt x="6276" y="112"/>
                  </a:lnTo>
                  <a:lnTo>
                    <a:pt x="6200" y="96"/>
                  </a:lnTo>
                  <a:lnTo>
                    <a:pt x="6124" y="82"/>
                  </a:lnTo>
                  <a:lnTo>
                    <a:pt x="6049" y="69"/>
                  </a:lnTo>
                  <a:lnTo>
                    <a:pt x="5973" y="56"/>
                  </a:lnTo>
                  <a:lnTo>
                    <a:pt x="5897" y="45"/>
                  </a:lnTo>
                  <a:lnTo>
                    <a:pt x="5821" y="35"/>
                  </a:lnTo>
                  <a:lnTo>
                    <a:pt x="5746" y="28"/>
                  </a:lnTo>
                  <a:lnTo>
                    <a:pt x="5670" y="20"/>
                  </a:lnTo>
                  <a:lnTo>
                    <a:pt x="5595" y="13"/>
                  </a:lnTo>
                  <a:lnTo>
                    <a:pt x="5520" y="9"/>
                  </a:lnTo>
                  <a:lnTo>
                    <a:pt x="5444" y="4"/>
                  </a:lnTo>
                  <a:lnTo>
                    <a:pt x="5369" y="2"/>
                  </a:lnTo>
                  <a:lnTo>
                    <a:pt x="5294" y="0"/>
                  </a:lnTo>
                  <a:lnTo>
                    <a:pt x="5218" y="0"/>
                  </a:lnTo>
                  <a:lnTo>
                    <a:pt x="4963" y="7"/>
                  </a:lnTo>
                  <a:lnTo>
                    <a:pt x="4710" y="25"/>
                  </a:lnTo>
                  <a:lnTo>
                    <a:pt x="4459" y="56"/>
                  </a:lnTo>
                  <a:lnTo>
                    <a:pt x="4209" y="101"/>
                  </a:lnTo>
                  <a:lnTo>
                    <a:pt x="3964" y="156"/>
                  </a:lnTo>
                  <a:lnTo>
                    <a:pt x="3722" y="222"/>
                  </a:lnTo>
                  <a:lnTo>
                    <a:pt x="3484" y="300"/>
                  </a:lnTo>
                  <a:lnTo>
                    <a:pt x="3250" y="390"/>
                  </a:lnTo>
                  <a:lnTo>
                    <a:pt x="3021" y="490"/>
                  </a:lnTo>
                  <a:lnTo>
                    <a:pt x="2797" y="601"/>
                  </a:lnTo>
                  <a:lnTo>
                    <a:pt x="2579" y="722"/>
                  </a:lnTo>
                  <a:lnTo>
                    <a:pt x="2367" y="853"/>
                  </a:lnTo>
                  <a:lnTo>
                    <a:pt x="2161" y="993"/>
                  </a:lnTo>
                  <a:lnTo>
                    <a:pt x="1961" y="1145"/>
                  </a:lnTo>
                  <a:lnTo>
                    <a:pt x="1769" y="1305"/>
                  </a:lnTo>
                  <a:lnTo>
                    <a:pt x="1584" y="1474"/>
                  </a:lnTo>
                  <a:lnTo>
                    <a:pt x="1408" y="1651"/>
                  </a:lnTo>
                  <a:lnTo>
                    <a:pt x="1240" y="1837"/>
                  </a:lnTo>
                  <a:lnTo>
                    <a:pt x="1081" y="2032"/>
                  </a:lnTo>
                  <a:lnTo>
                    <a:pt x="930" y="2234"/>
                  </a:lnTo>
                  <a:lnTo>
                    <a:pt x="790" y="2445"/>
                  </a:lnTo>
                  <a:lnTo>
                    <a:pt x="660" y="2662"/>
                  </a:lnTo>
                  <a:lnTo>
                    <a:pt x="540" y="2888"/>
                  </a:lnTo>
                  <a:lnTo>
                    <a:pt x="431" y="3121"/>
                  </a:lnTo>
                  <a:lnTo>
                    <a:pt x="334" y="3359"/>
                  </a:lnTo>
                  <a:lnTo>
                    <a:pt x="247" y="3604"/>
                  </a:lnTo>
                  <a:lnTo>
                    <a:pt x="174" y="3857"/>
                  </a:lnTo>
                  <a:lnTo>
                    <a:pt x="112" y="4114"/>
                  </a:lnTo>
                  <a:lnTo>
                    <a:pt x="64" y="4378"/>
                  </a:lnTo>
                  <a:lnTo>
                    <a:pt x="28" y="4647"/>
                  </a:lnTo>
                  <a:lnTo>
                    <a:pt x="7" y="4921"/>
                  </a:lnTo>
                  <a:lnTo>
                    <a:pt x="0" y="5200"/>
                  </a:lnTo>
                  <a:close/>
                </a:path>
              </a:pathLst>
            </a:custGeom>
            <a:solidFill>
              <a:srgbClr val="0E5E59"/>
            </a:solidFill>
            <a:ln>
              <a:noFill/>
            </a:ln>
          </p:spPr>
          <p:txBody>
            <a:bodyPr vert="horz" wrap="square" lIns="60951" tIns="30475" rIns="60951" bIns="30475" numCol="1" anchor="t" anchorCtr="0" compatLnSpc="1"/>
            <a:p>
              <a:endParaRPr lang="ru-RU" sz="1200">
                <a:cs typeface="+mn-ea"/>
                <a:sym typeface="+mn-lt"/>
              </a:endParaRPr>
            </a:p>
          </p:txBody>
        </p:sp>
      </p:grpSp>
      <p:sp>
        <p:nvSpPr>
          <p:cNvPr id="49" name="Скругленный прямоугольник 30"/>
          <p:cNvSpPr/>
          <p:nvPr/>
        </p:nvSpPr>
        <p:spPr>
          <a:xfrm>
            <a:off x="1048918" y="4859160"/>
            <a:ext cx="2757443" cy="261217"/>
          </a:xfrm>
          <a:prstGeom prst="roundRect">
            <a:avLst>
              <a:gd name="adj" fmla="val 50000"/>
            </a:avLst>
          </a:prstGeom>
          <a:solidFill>
            <a:srgbClr val="0E5E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ru-RU" sz="1200">
              <a:solidFill>
                <a:schemeClr val="tx1"/>
              </a:solidFill>
              <a:cs typeface="+mn-ea"/>
              <a:sym typeface="+mn-lt"/>
            </a:endParaRPr>
          </a:p>
        </p:txBody>
      </p:sp>
      <p:sp>
        <p:nvSpPr>
          <p:cNvPr id="50" name="Скругленный прямоугольник 31"/>
          <p:cNvSpPr/>
          <p:nvPr/>
        </p:nvSpPr>
        <p:spPr>
          <a:xfrm>
            <a:off x="1095175" y="4903485"/>
            <a:ext cx="1349275" cy="172569"/>
          </a:xfrm>
          <a:prstGeom prst="roundRect">
            <a:avLst>
              <a:gd name="adj" fmla="val 50000"/>
            </a:avLst>
          </a:prstGeom>
          <a:solidFill>
            <a:schemeClr val="bg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ru-RU" sz="1200">
              <a:solidFill>
                <a:schemeClr val="tx1"/>
              </a:solidFill>
              <a:cs typeface="+mn-ea"/>
              <a:sym typeface="+mn-lt"/>
            </a:endParaRPr>
          </a:p>
        </p:txBody>
      </p:sp>
      <p:sp>
        <p:nvSpPr>
          <p:cNvPr id="51" name="TextBox 32"/>
          <p:cNvSpPr txBox="1"/>
          <p:nvPr/>
        </p:nvSpPr>
        <p:spPr>
          <a:xfrm>
            <a:off x="1061314" y="4641316"/>
            <a:ext cx="1289632" cy="246221"/>
          </a:xfrm>
          <a:prstGeom prst="rect">
            <a:avLst/>
          </a:prstGeom>
          <a:noFill/>
        </p:spPr>
        <p:txBody>
          <a:bodyPr wrap="square" rtlCol="0">
            <a:spAutoFit/>
          </a:bodyPr>
          <a:p>
            <a:pPr defTabSz="240030"/>
            <a:r>
              <a:rPr lang="zh-CN" altLang="en-US" sz="1000" b="1" dirty="0">
                <a:cs typeface="+mn-ea"/>
                <a:sym typeface="+mn-lt"/>
              </a:rPr>
              <a:t>小标题</a:t>
            </a:r>
            <a:endParaRPr lang="ru-RU" sz="935" i="1" spc="-100" dirty="0">
              <a:cs typeface="+mn-ea"/>
              <a:sym typeface="+mn-lt"/>
            </a:endParaRPr>
          </a:p>
        </p:txBody>
      </p:sp>
      <p:sp>
        <p:nvSpPr>
          <p:cNvPr id="52" name="TextBox 34"/>
          <p:cNvSpPr txBox="1"/>
          <p:nvPr/>
        </p:nvSpPr>
        <p:spPr>
          <a:xfrm>
            <a:off x="3098187" y="4848027"/>
            <a:ext cx="716483" cy="338554"/>
          </a:xfrm>
          <a:prstGeom prst="rect">
            <a:avLst/>
          </a:prstGeom>
          <a:noFill/>
        </p:spPr>
        <p:txBody>
          <a:bodyPr wrap="square" rtlCol="0">
            <a:spAutoFit/>
          </a:bodyPr>
          <a:p>
            <a:pPr defTabSz="240030"/>
            <a:r>
              <a:rPr lang="ru-RU" sz="1600" i="1" dirty="0">
                <a:solidFill>
                  <a:schemeClr val="bg1"/>
                </a:solidFill>
                <a:cs typeface="+mn-ea"/>
                <a:sym typeface="+mn-lt"/>
              </a:rPr>
              <a:t>38%</a:t>
            </a:r>
            <a:endParaRPr lang="ru-RU" sz="1600" i="1" spc="-100" dirty="0">
              <a:solidFill>
                <a:schemeClr val="bg1"/>
              </a:solidFill>
              <a:cs typeface="+mn-ea"/>
              <a:sym typeface="+mn-lt"/>
            </a:endParaRPr>
          </a:p>
        </p:txBody>
      </p:sp>
      <p:sp>
        <p:nvSpPr>
          <p:cNvPr id="53" name="Скругленный прямоугольник 35"/>
          <p:cNvSpPr/>
          <p:nvPr/>
        </p:nvSpPr>
        <p:spPr>
          <a:xfrm>
            <a:off x="1048918" y="5525807"/>
            <a:ext cx="2757443" cy="261217"/>
          </a:xfrm>
          <a:prstGeom prst="roundRect">
            <a:avLst>
              <a:gd name="adj" fmla="val 50000"/>
            </a:avLst>
          </a:prstGeom>
          <a:solidFill>
            <a:srgbClr val="0E5E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ru-RU" sz="1200">
              <a:solidFill>
                <a:schemeClr val="tx1"/>
              </a:solidFill>
              <a:cs typeface="+mn-ea"/>
              <a:sym typeface="+mn-lt"/>
            </a:endParaRPr>
          </a:p>
        </p:txBody>
      </p:sp>
      <p:sp>
        <p:nvSpPr>
          <p:cNvPr id="54" name="Скругленный прямоугольник 36"/>
          <p:cNvSpPr/>
          <p:nvPr/>
        </p:nvSpPr>
        <p:spPr>
          <a:xfrm>
            <a:off x="1095175" y="5570132"/>
            <a:ext cx="2080606" cy="172569"/>
          </a:xfrm>
          <a:prstGeom prst="roundRect">
            <a:avLst>
              <a:gd name="adj" fmla="val 50000"/>
            </a:avLst>
          </a:prstGeom>
          <a:solidFill>
            <a:schemeClr val="bg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ru-RU" sz="1200">
              <a:solidFill>
                <a:schemeClr val="tx1"/>
              </a:solidFill>
              <a:cs typeface="+mn-ea"/>
              <a:sym typeface="+mn-lt"/>
            </a:endParaRPr>
          </a:p>
        </p:txBody>
      </p:sp>
      <p:sp>
        <p:nvSpPr>
          <p:cNvPr id="55" name="TextBox 38"/>
          <p:cNvSpPr txBox="1"/>
          <p:nvPr/>
        </p:nvSpPr>
        <p:spPr>
          <a:xfrm>
            <a:off x="1061314" y="5307963"/>
            <a:ext cx="1289632" cy="246221"/>
          </a:xfrm>
          <a:prstGeom prst="rect">
            <a:avLst/>
          </a:prstGeom>
          <a:noFill/>
        </p:spPr>
        <p:txBody>
          <a:bodyPr wrap="square" rtlCol="0">
            <a:spAutoFit/>
          </a:bodyPr>
          <a:p>
            <a:pPr defTabSz="240030"/>
            <a:r>
              <a:rPr lang="zh-CN" altLang="en-US" sz="1000" b="1" dirty="0">
                <a:cs typeface="+mn-ea"/>
                <a:sym typeface="+mn-lt"/>
              </a:rPr>
              <a:t>小标题</a:t>
            </a:r>
            <a:endParaRPr lang="ru-RU" sz="935" i="1" spc="-100" dirty="0">
              <a:cs typeface="+mn-ea"/>
              <a:sym typeface="+mn-lt"/>
            </a:endParaRPr>
          </a:p>
        </p:txBody>
      </p:sp>
      <p:sp>
        <p:nvSpPr>
          <p:cNvPr id="56" name="TextBox 39"/>
          <p:cNvSpPr txBox="1"/>
          <p:nvPr/>
        </p:nvSpPr>
        <p:spPr>
          <a:xfrm>
            <a:off x="3098187" y="5514674"/>
            <a:ext cx="716483" cy="338554"/>
          </a:xfrm>
          <a:prstGeom prst="rect">
            <a:avLst/>
          </a:prstGeom>
          <a:noFill/>
        </p:spPr>
        <p:txBody>
          <a:bodyPr wrap="square" rtlCol="0">
            <a:spAutoFit/>
          </a:bodyPr>
          <a:p>
            <a:pPr defTabSz="240030"/>
            <a:r>
              <a:rPr lang="ru-RU" sz="1600" i="1" dirty="0">
                <a:solidFill>
                  <a:schemeClr val="bg1"/>
                </a:solidFill>
                <a:cs typeface="+mn-ea"/>
                <a:sym typeface="+mn-lt"/>
              </a:rPr>
              <a:t>74%</a:t>
            </a:r>
            <a:endParaRPr lang="ru-RU" sz="1600" i="1" spc="-100" dirty="0">
              <a:solidFill>
                <a:schemeClr val="bg1"/>
              </a:solidFill>
              <a:cs typeface="+mn-ea"/>
              <a:sym typeface="+mn-lt"/>
            </a:endParaRPr>
          </a:p>
        </p:txBody>
      </p:sp>
      <p:sp>
        <p:nvSpPr>
          <p:cNvPr id="62" name="Freeform: Shape 5"/>
          <p:cNvSpPr/>
          <p:nvPr/>
        </p:nvSpPr>
        <p:spPr>
          <a:xfrm>
            <a:off x="1003930" y="2355561"/>
            <a:ext cx="458425" cy="437210"/>
          </a:xfrm>
          <a:custGeom>
            <a:avLst/>
            <a:gdLst/>
            <a:ahLst/>
            <a:cxnLst/>
            <a:rect l="l" t="t" r="r" b="b"/>
            <a:pathLst>
              <a:path w="212255" h="202432">
                <a:moveTo>
                  <a:pt x="106128" y="0"/>
                </a:moveTo>
                <a:cubicBezTo>
                  <a:pt x="107600" y="66"/>
                  <a:pt x="108865" y="635"/>
                  <a:pt x="109922" y="1705"/>
                </a:cubicBezTo>
                <a:cubicBezTo>
                  <a:pt x="110980" y="2776"/>
                  <a:pt x="111799" y="3951"/>
                  <a:pt x="112378" y="5229"/>
                </a:cubicBezTo>
                <a:lnTo>
                  <a:pt x="141078" y="63267"/>
                </a:lnTo>
                <a:lnTo>
                  <a:pt x="205112" y="72579"/>
                </a:lnTo>
                <a:cubicBezTo>
                  <a:pt x="206749" y="72808"/>
                  <a:pt x="208322" y="73371"/>
                  <a:pt x="209832" y="74269"/>
                </a:cubicBezTo>
                <a:cubicBezTo>
                  <a:pt x="211341" y="75167"/>
                  <a:pt x="212149" y="76560"/>
                  <a:pt x="212255" y="78447"/>
                </a:cubicBezTo>
                <a:cubicBezTo>
                  <a:pt x="212221" y="79603"/>
                  <a:pt x="211875" y="80703"/>
                  <a:pt x="211219" y="81747"/>
                </a:cubicBezTo>
                <a:cubicBezTo>
                  <a:pt x="210562" y="82792"/>
                  <a:pt x="209802" y="83732"/>
                  <a:pt x="208939" y="84569"/>
                </a:cubicBezTo>
                <a:lnTo>
                  <a:pt x="162635" y="129725"/>
                </a:lnTo>
                <a:lnTo>
                  <a:pt x="173605" y="193503"/>
                </a:lnTo>
                <a:cubicBezTo>
                  <a:pt x="173666" y="193944"/>
                  <a:pt x="173704" y="194370"/>
                  <a:pt x="173717" y="194779"/>
                </a:cubicBezTo>
                <a:cubicBezTo>
                  <a:pt x="173730" y="195188"/>
                  <a:pt x="173736" y="195613"/>
                  <a:pt x="173733" y="196054"/>
                </a:cubicBezTo>
                <a:cubicBezTo>
                  <a:pt x="173746" y="197771"/>
                  <a:pt x="173337" y="199249"/>
                  <a:pt x="172505" y="200487"/>
                </a:cubicBezTo>
                <a:cubicBezTo>
                  <a:pt x="171673" y="201725"/>
                  <a:pt x="170339" y="202374"/>
                  <a:pt x="168503" y="202432"/>
                </a:cubicBezTo>
                <a:cubicBezTo>
                  <a:pt x="167605" y="202424"/>
                  <a:pt x="166723" y="202281"/>
                  <a:pt x="165856" y="202002"/>
                </a:cubicBezTo>
                <a:cubicBezTo>
                  <a:pt x="164990" y="201723"/>
                  <a:pt x="164171" y="201356"/>
                  <a:pt x="163401" y="200902"/>
                </a:cubicBezTo>
                <a:lnTo>
                  <a:pt x="106128" y="170798"/>
                </a:lnTo>
                <a:lnTo>
                  <a:pt x="48854" y="200902"/>
                </a:lnTo>
                <a:cubicBezTo>
                  <a:pt x="48028" y="201356"/>
                  <a:pt x="47193" y="201723"/>
                  <a:pt x="46351" y="202002"/>
                </a:cubicBezTo>
                <a:cubicBezTo>
                  <a:pt x="45509" y="202281"/>
                  <a:pt x="44642" y="202424"/>
                  <a:pt x="43752" y="202432"/>
                </a:cubicBezTo>
                <a:cubicBezTo>
                  <a:pt x="41910" y="202374"/>
                  <a:pt x="40555" y="201725"/>
                  <a:pt x="39686" y="200487"/>
                </a:cubicBezTo>
                <a:cubicBezTo>
                  <a:pt x="38817" y="199249"/>
                  <a:pt x="38387" y="197771"/>
                  <a:pt x="38395" y="196054"/>
                </a:cubicBezTo>
                <a:cubicBezTo>
                  <a:pt x="38397" y="195613"/>
                  <a:pt x="38424" y="195188"/>
                  <a:pt x="38474" y="194779"/>
                </a:cubicBezTo>
                <a:cubicBezTo>
                  <a:pt x="38525" y="194370"/>
                  <a:pt x="38583" y="193944"/>
                  <a:pt x="38650" y="193503"/>
                </a:cubicBezTo>
                <a:lnTo>
                  <a:pt x="49620" y="129725"/>
                </a:lnTo>
                <a:lnTo>
                  <a:pt x="3189" y="84569"/>
                </a:lnTo>
                <a:cubicBezTo>
                  <a:pt x="2386" y="83732"/>
                  <a:pt x="1664" y="82792"/>
                  <a:pt x="1020" y="81747"/>
                </a:cubicBezTo>
                <a:cubicBezTo>
                  <a:pt x="377" y="80703"/>
                  <a:pt x="37" y="79603"/>
                  <a:pt x="0" y="78447"/>
                </a:cubicBezTo>
                <a:cubicBezTo>
                  <a:pt x="98" y="76560"/>
                  <a:pt x="890" y="75167"/>
                  <a:pt x="2376" y="74269"/>
                </a:cubicBezTo>
                <a:cubicBezTo>
                  <a:pt x="3861" y="73371"/>
                  <a:pt x="5450" y="72808"/>
                  <a:pt x="7143" y="72579"/>
                </a:cubicBezTo>
                <a:lnTo>
                  <a:pt x="71177" y="63267"/>
                </a:lnTo>
                <a:lnTo>
                  <a:pt x="99877" y="5229"/>
                </a:lnTo>
                <a:cubicBezTo>
                  <a:pt x="100457" y="3951"/>
                  <a:pt x="101275" y="2776"/>
                  <a:pt x="102333" y="1705"/>
                </a:cubicBezTo>
                <a:cubicBezTo>
                  <a:pt x="103390" y="635"/>
                  <a:pt x="104655" y="66"/>
                  <a:pt x="106128" y="0"/>
                </a:cubicBezTo>
                <a:close/>
              </a:path>
            </a:pathLst>
          </a:custGeom>
          <a:solidFill>
            <a:srgbClr val="0E5E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tr-TR" sz="1200">
              <a:solidFill>
                <a:schemeClr val="tx1"/>
              </a:solidFill>
              <a:cs typeface="+mn-ea"/>
              <a:sym typeface="+mn-lt"/>
            </a:endParaRPr>
          </a:p>
        </p:txBody>
      </p:sp>
      <p:sp>
        <p:nvSpPr>
          <p:cNvPr id="63" name="TextBox 38"/>
          <p:cNvSpPr txBox="1"/>
          <p:nvPr/>
        </p:nvSpPr>
        <p:spPr>
          <a:xfrm>
            <a:off x="1555223" y="2817864"/>
            <a:ext cx="2422098" cy="1222375"/>
          </a:xfrm>
          <a:prstGeom prst="rect">
            <a:avLst/>
          </a:prstGeom>
          <a:noFill/>
        </p:spPr>
        <p:txBody>
          <a:bodyPr wrap="square" rtlCol="0">
            <a:spAutoFit/>
          </a:bodyPr>
          <a:p>
            <a:pPr algn="just"/>
            <a:r>
              <a:rPr lang="zh-CN" altLang="en-US" sz="105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sym typeface="+mn-ea"/>
              </a:rPr>
              <a:t>。</a:t>
            </a:r>
            <a:r>
              <a:rPr lang="zh-CN" altLang="en-US" sz="105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sym typeface="+mn-ea"/>
              </a:rPr>
              <a:t>。</a:t>
            </a:r>
            <a:endPar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just"/>
            <a:endParaRPr lang="ru-RU" sz="1050" spc="-100" dirty="0">
              <a:cs typeface="+mn-ea"/>
              <a:sym typeface="+mn-lt"/>
            </a:endParaRPr>
          </a:p>
        </p:txBody>
      </p:sp>
      <p:sp>
        <p:nvSpPr>
          <p:cNvPr id="68" name="TextBox 39"/>
          <p:cNvSpPr txBox="1"/>
          <p:nvPr/>
        </p:nvSpPr>
        <p:spPr>
          <a:xfrm>
            <a:off x="1555223" y="2346360"/>
            <a:ext cx="3176135" cy="373613"/>
          </a:xfrm>
          <a:prstGeom prst="rect">
            <a:avLst/>
          </a:prstGeom>
          <a:noFill/>
        </p:spPr>
        <p:txBody>
          <a:bodyPr wrap="square" rtlCol="0">
            <a:spAutoFit/>
          </a:bodyPr>
          <a:p>
            <a:r>
              <a:rPr lang="zh-CN" altLang="en-US" b="1" dirty="0">
                <a:cs typeface="+mn-ea"/>
                <a:sym typeface="+mn-lt"/>
              </a:rPr>
              <a:t>输入小标题</a:t>
            </a:r>
            <a:endParaRPr lang="ru-RU" sz="1600" dirty="0">
              <a:cs typeface="+mn-ea"/>
              <a:sym typeface="+mn-lt"/>
            </a:endParaRPr>
          </a:p>
        </p:txBody>
      </p:sp>
      <p:sp>
        <p:nvSpPr>
          <p:cNvPr id="69" name="Скругленный прямоугольник 30"/>
          <p:cNvSpPr/>
          <p:nvPr/>
        </p:nvSpPr>
        <p:spPr>
          <a:xfrm>
            <a:off x="4347879" y="4859160"/>
            <a:ext cx="2757443" cy="261217"/>
          </a:xfrm>
          <a:prstGeom prst="roundRect">
            <a:avLst>
              <a:gd name="adj" fmla="val 50000"/>
            </a:avLst>
          </a:prstGeom>
          <a:solidFill>
            <a:srgbClr val="0E5E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ru-RU" sz="1200">
              <a:solidFill>
                <a:schemeClr val="tx1"/>
              </a:solidFill>
              <a:cs typeface="+mn-ea"/>
              <a:sym typeface="+mn-lt"/>
            </a:endParaRPr>
          </a:p>
        </p:txBody>
      </p:sp>
      <p:sp>
        <p:nvSpPr>
          <p:cNvPr id="72" name="Скругленный прямоугольник 31"/>
          <p:cNvSpPr/>
          <p:nvPr/>
        </p:nvSpPr>
        <p:spPr>
          <a:xfrm>
            <a:off x="4394136" y="4903485"/>
            <a:ext cx="1349275" cy="172569"/>
          </a:xfrm>
          <a:prstGeom prst="roundRect">
            <a:avLst>
              <a:gd name="adj" fmla="val 50000"/>
            </a:avLst>
          </a:prstGeom>
          <a:solidFill>
            <a:schemeClr val="bg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ru-RU" sz="1200">
              <a:solidFill>
                <a:schemeClr val="tx1"/>
              </a:solidFill>
              <a:cs typeface="+mn-ea"/>
              <a:sym typeface="+mn-lt"/>
            </a:endParaRPr>
          </a:p>
        </p:txBody>
      </p:sp>
      <p:sp>
        <p:nvSpPr>
          <p:cNvPr id="73" name="TextBox 32"/>
          <p:cNvSpPr txBox="1"/>
          <p:nvPr/>
        </p:nvSpPr>
        <p:spPr>
          <a:xfrm>
            <a:off x="4360275" y="4641316"/>
            <a:ext cx="1289632" cy="246221"/>
          </a:xfrm>
          <a:prstGeom prst="rect">
            <a:avLst/>
          </a:prstGeom>
          <a:noFill/>
        </p:spPr>
        <p:txBody>
          <a:bodyPr wrap="square" rtlCol="0">
            <a:spAutoFit/>
          </a:bodyPr>
          <a:p>
            <a:pPr defTabSz="240030"/>
            <a:r>
              <a:rPr lang="zh-CN" altLang="en-US" sz="1000" b="1" dirty="0">
                <a:cs typeface="+mn-ea"/>
                <a:sym typeface="+mn-lt"/>
              </a:rPr>
              <a:t>小标题</a:t>
            </a:r>
            <a:endParaRPr lang="ru-RU" sz="935" i="1" spc="-100" dirty="0">
              <a:cs typeface="+mn-ea"/>
              <a:sym typeface="+mn-lt"/>
            </a:endParaRPr>
          </a:p>
        </p:txBody>
      </p:sp>
      <p:sp>
        <p:nvSpPr>
          <p:cNvPr id="74" name="TextBox 34"/>
          <p:cNvSpPr txBox="1"/>
          <p:nvPr/>
        </p:nvSpPr>
        <p:spPr>
          <a:xfrm>
            <a:off x="6397148" y="4848027"/>
            <a:ext cx="716483" cy="338554"/>
          </a:xfrm>
          <a:prstGeom prst="rect">
            <a:avLst/>
          </a:prstGeom>
          <a:noFill/>
        </p:spPr>
        <p:txBody>
          <a:bodyPr wrap="square" rtlCol="0">
            <a:spAutoFit/>
          </a:bodyPr>
          <a:p>
            <a:pPr defTabSz="240030"/>
            <a:r>
              <a:rPr lang="ru-RU" sz="1600" i="1" dirty="0">
                <a:solidFill>
                  <a:schemeClr val="bg1"/>
                </a:solidFill>
                <a:cs typeface="+mn-ea"/>
                <a:sym typeface="+mn-lt"/>
              </a:rPr>
              <a:t>38%</a:t>
            </a:r>
            <a:endParaRPr lang="ru-RU" sz="1600" i="1" spc="-100" dirty="0">
              <a:solidFill>
                <a:schemeClr val="bg1"/>
              </a:solidFill>
              <a:cs typeface="+mn-ea"/>
              <a:sym typeface="+mn-lt"/>
            </a:endParaRPr>
          </a:p>
        </p:txBody>
      </p:sp>
      <p:sp>
        <p:nvSpPr>
          <p:cNvPr id="75" name="Скругленный прямоугольник 35"/>
          <p:cNvSpPr/>
          <p:nvPr/>
        </p:nvSpPr>
        <p:spPr>
          <a:xfrm>
            <a:off x="4347879" y="5525807"/>
            <a:ext cx="2757443" cy="261217"/>
          </a:xfrm>
          <a:prstGeom prst="roundRect">
            <a:avLst>
              <a:gd name="adj" fmla="val 50000"/>
            </a:avLst>
          </a:prstGeom>
          <a:solidFill>
            <a:srgbClr val="0E5E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ru-RU" sz="1200">
              <a:solidFill>
                <a:schemeClr val="tx1"/>
              </a:solidFill>
              <a:cs typeface="+mn-ea"/>
              <a:sym typeface="+mn-lt"/>
            </a:endParaRPr>
          </a:p>
        </p:txBody>
      </p:sp>
      <p:sp>
        <p:nvSpPr>
          <p:cNvPr id="76" name="Скругленный прямоугольник 36"/>
          <p:cNvSpPr/>
          <p:nvPr/>
        </p:nvSpPr>
        <p:spPr>
          <a:xfrm>
            <a:off x="4394136" y="5570132"/>
            <a:ext cx="2080606" cy="172569"/>
          </a:xfrm>
          <a:prstGeom prst="roundRect">
            <a:avLst>
              <a:gd name="adj" fmla="val 50000"/>
            </a:avLst>
          </a:prstGeom>
          <a:solidFill>
            <a:schemeClr val="bg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ru-RU" sz="1200">
              <a:solidFill>
                <a:schemeClr val="tx1"/>
              </a:solidFill>
              <a:cs typeface="+mn-ea"/>
              <a:sym typeface="+mn-lt"/>
            </a:endParaRPr>
          </a:p>
        </p:txBody>
      </p:sp>
      <p:sp>
        <p:nvSpPr>
          <p:cNvPr id="77" name="TextBox 38"/>
          <p:cNvSpPr txBox="1"/>
          <p:nvPr/>
        </p:nvSpPr>
        <p:spPr>
          <a:xfrm>
            <a:off x="4360275" y="5307963"/>
            <a:ext cx="1289632" cy="246221"/>
          </a:xfrm>
          <a:prstGeom prst="rect">
            <a:avLst/>
          </a:prstGeom>
          <a:noFill/>
        </p:spPr>
        <p:txBody>
          <a:bodyPr wrap="square" rtlCol="0">
            <a:spAutoFit/>
          </a:bodyPr>
          <a:p>
            <a:pPr defTabSz="240030"/>
            <a:r>
              <a:rPr lang="zh-CN" altLang="en-US" sz="1000" b="1" dirty="0">
                <a:cs typeface="+mn-ea"/>
                <a:sym typeface="+mn-lt"/>
              </a:rPr>
              <a:t>小标题</a:t>
            </a:r>
            <a:endParaRPr lang="ru-RU" sz="935" i="1" spc="-100" dirty="0">
              <a:cs typeface="+mn-ea"/>
              <a:sym typeface="+mn-lt"/>
            </a:endParaRPr>
          </a:p>
        </p:txBody>
      </p:sp>
      <p:sp>
        <p:nvSpPr>
          <p:cNvPr id="78" name="TextBox 39"/>
          <p:cNvSpPr txBox="1"/>
          <p:nvPr/>
        </p:nvSpPr>
        <p:spPr>
          <a:xfrm>
            <a:off x="6397148" y="5514674"/>
            <a:ext cx="716483" cy="338554"/>
          </a:xfrm>
          <a:prstGeom prst="rect">
            <a:avLst/>
          </a:prstGeom>
          <a:noFill/>
        </p:spPr>
        <p:txBody>
          <a:bodyPr wrap="square" rtlCol="0">
            <a:spAutoFit/>
          </a:bodyPr>
          <a:p>
            <a:pPr defTabSz="240030"/>
            <a:r>
              <a:rPr lang="ru-RU" sz="1600" i="1" dirty="0">
                <a:solidFill>
                  <a:schemeClr val="bg1"/>
                </a:solidFill>
                <a:cs typeface="+mn-ea"/>
                <a:sym typeface="+mn-lt"/>
              </a:rPr>
              <a:t>74%</a:t>
            </a:r>
            <a:endParaRPr lang="ru-RU" sz="1600" i="1" spc="-100" dirty="0">
              <a:solidFill>
                <a:schemeClr val="bg1"/>
              </a:solidFill>
              <a:cs typeface="+mn-ea"/>
              <a:sym typeface="+mn-lt"/>
            </a:endParaRPr>
          </a:p>
        </p:txBody>
      </p:sp>
      <p:sp>
        <p:nvSpPr>
          <p:cNvPr id="79" name="Freeform: Shape 5"/>
          <p:cNvSpPr/>
          <p:nvPr/>
        </p:nvSpPr>
        <p:spPr>
          <a:xfrm>
            <a:off x="4302891" y="2355561"/>
            <a:ext cx="458425" cy="437210"/>
          </a:xfrm>
          <a:custGeom>
            <a:avLst/>
            <a:gdLst/>
            <a:ahLst/>
            <a:cxnLst/>
            <a:rect l="l" t="t" r="r" b="b"/>
            <a:pathLst>
              <a:path w="212255" h="202432">
                <a:moveTo>
                  <a:pt x="106128" y="0"/>
                </a:moveTo>
                <a:cubicBezTo>
                  <a:pt x="107600" y="66"/>
                  <a:pt x="108865" y="635"/>
                  <a:pt x="109922" y="1705"/>
                </a:cubicBezTo>
                <a:cubicBezTo>
                  <a:pt x="110980" y="2776"/>
                  <a:pt x="111799" y="3951"/>
                  <a:pt x="112378" y="5229"/>
                </a:cubicBezTo>
                <a:lnTo>
                  <a:pt x="141078" y="63267"/>
                </a:lnTo>
                <a:lnTo>
                  <a:pt x="205112" y="72579"/>
                </a:lnTo>
                <a:cubicBezTo>
                  <a:pt x="206749" y="72808"/>
                  <a:pt x="208322" y="73371"/>
                  <a:pt x="209832" y="74269"/>
                </a:cubicBezTo>
                <a:cubicBezTo>
                  <a:pt x="211341" y="75167"/>
                  <a:pt x="212149" y="76560"/>
                  <a:pt x="212255" y="78447"/>
                </a:cubicBezTo>
                <a:cubicBezTo>
                  <a:pt x="212221" y="79603"/>
                  <a:pt x="211875" y="80703"/>
                  <a:pt x="211219" y="81747"/>
                </a:cubicBezTo>
                <a:cubicBezTo>
                  <a:pt x="210562" y="82792"/>
                  <a:pt x="209802" y="83732"/>
                  <a:pt x="208939" y="84569"/>
                </a:cubicBezTo>
                <a:lnTo>
                  <a:pt x="162635" y="129725"/>
                </a:lnTo>
                <a:lnTo>
                  <a:pt x="173605" y="193503"/>
                </a:lnTo>
                <a:cubicBezTo>
                  <a:pt x="173666" y="193944"/>
                  <a:pt x="173704" y="194370"/>
                  <a:pt x="173717" y="194779"/>
                </a:cubicBezTo>
                <a:cubicBezTo>
                  <a:pt x="173730" y="195188"/>
                  <a:pt x="173736" y="195613"/>
                  <a:pt x="173733" y="196054"/>
                </a:cubicBezTo>
                <a:cubicBezTo>
                  <a:pt x="173746" y="197771"/>
                  <a:pt x="173337" y="199249"/>
                  <a:pt x="172505" y="200487"/>
                </a:cubicBezTo>
                <a:cubicBezTo>
                  <a:pt x="171673" y="201725"/>
                  <a:pt x="170339" y="202374"/>
                  <a:pt x="168503" y="202432"/>
                </a:cubicBezTo>
                <a:cubicBezTo>
                  <a:pt x="167605" y="202424"/>
                  <a:pt x="166723" y="202281"/>
                  <a:pt x="165856" y="202002"/>
                </a:cubicBezTo>
                <a:cubicBezTo>
                  <a:pt x="164990" y="201723"/>
                  <a:pt x="164171" y="201356"/>
                  <a:pt x="163401" y="200902"/>
                </a:cubicBezTo>
                <a:lnTo>
                  <a:pt x="106128" y="170798"/>
                </a:lnTo>
                <a:lnTo>
                  <a:pt x="48854" y="200902"/>
                </a:lnTo>
                <a:cubicBezTo>
                  <a:pt x="48028" y="201356"/>
                  <a:pt x="47193" y="201723"/>
                  <a:pt x="46351" y="202002"/>
                </a:cubicBezTo>
                <a:cubicBezTo>
                  <a:pt x="45509" y="202281"/>
                  <a:pt x="44642" y="202424"/>
                  <a:pt x="43752" y="202432"/>
                </a:cubicBezTo>
                <a:cubicBezTo>
                  <a:pt x="41910" y="202374"/>
                  <a:pt x="40555" y="201725"/>
                  <a:pt x="39686" y="200487"/>
                </a:cubicBezTo>
                <a:cubicBezTo>
                  <a:pt x="38817" y="199249"/>
                  <a:pt x="38387" y="197771"/>
                  <a:pt x="38395" y="196054"/>
                </a:cubicBezTo>
                <a:cubicBezTo>
                  <a:pt x="38397" y="195613"/>
                  <a:pt x="38424" y="195188"/>
                  <a:pt x="38474" y="194779"/>
                </a:cubicBezTo>
                <a:cubicBezTo>
                  <a:pt x="38525" y="194370"/>
                  <a:pt x="38583" y="193944"/>
                  <a:pt x="38650" y="193503"/>
                </a:cubicBezTo>
                <a:lnTo>
                  <a:pt x="49620" y="129725"/>
                </a:lnTo>
                <a:lnTo>
                  <a:pt x="3189" y="84569"/>
                </a:lnTo>
                <a:cubicBezTo>
                  <a:pt x="2386" y="83732"/>
                  <a:pt x="1664" y="82792"/>
                  <a:pt x="1020" y="81747"/>
                </a:cubicBezTo>
                <a:cubicBezTo>
                  <a:pt x="377" y="80703"/>
                  <a:pt x="37" y="79603"/>
                  <a:pt x="0" y="78447"/>
                </a:cubicBezTo>
                <a:cubicBezTo>
                  <a:pt x="98" y="76560"/>
                  <a:pt x="890" y="75167"/>
                  <a:pt x="2376" y="74269"/>
                </a:cubicBezTo>
                <a:cubicBezTo>
                  <a:pt x="3861" y="73371"/>
                  <a:pt x="5450" y="72808"/>
                  <a:pt x="7143" y="72579"/>
                </a:cubicBezTo>
                <a:lnTo>
                  <a:pt x="71177" y="63267"/>
                </a:lnTo>
                <a:lnTo>
                  <a:pt x="99877" y="5229"/>
                </a:lnTo>
                <a:cubicBezTo>
                  <a:pt x="100457" y="3951"/>
                  <a:pt x="101275" y="2776"/>
                  <a:pt x="102333" y="1705"/>
                </a:cubicBezTo>
                <a:cubicBezTo>
                  <a:pt x="103390" y="635"/>
                  <a:pt x="104655" y="66"/>
                  <a:pt x="106128" y="0"/>
                </a:cubicBezTo>
                <a:close/>
              </a:path>
            </a:pathLst>
          </a:custGeom>
          <a:solidFill>
            <a:srgbClr val="0E5E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tr-TR" sz="1200">
              <a:solidFill>
                <a:schemeClr val="tx1"/>
              </a:solidFill>
              <a:cs typeface="+mn-ea"/>
              <a:sym typeface="+mn-lt"/>
            </a:endParaRPr>
          </a:p>
        </p:txBody>
      </p:sp>
      <p:sp>
        <p:nvSpPr>
          <p:cNvPr id="80" name="TextBox 38"/>
          <p:cNvSpPr txBox="1"/>
          <p:nvPr/>
        </p:nvSpPr>
        <p:spPr>
          <a:xfrm>
            <a:off x="4854184" y="2817864"/>
            <a:ext cx="2422098" cy="1222375"/>
          </a:xfrm>
          <a:prstGeom prst="rect">
            <a:avLst/>
          </a:prstGeom>
          <a:noFill/>
        </p:spPr>
        <p:txBody>
          <a:bodyPr wrap="square" rtlCol="0">
            <a:spAutoFit/>
          </a:bodyPr>
          <a:p>
            <a:pPr algn="just"/>
            <a:r>
              <a:rPr lang="zh-CN" altLang="en-US" sz="105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sym typeface="+mn-ea"/>
              </a:rPr>
              <a:t>。</a:t>
            </a:r>
            <a:r>
              <a:rPr lang="zh-CN" altLang="en-US" sz="105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sym typeface="+mn-ea"/>
              </a:rPr>
              <a:t>。</a:t>
            </a:r>
            <a:endPar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just"/>
            <a:endParaRPr lang="ru-RU" sz="1050" spc="-100" dirty="0">
              <a:cs typeface="+mn-ea"/>
              <a:sym typeface="+mn-lt"/>
            </a:endParaRPr>
          </a:p>
        </p:txBody>
      </p:sp>
      <p:sp>
        <p:nvSpPr>
          <p:cNvPr id="81" name="TextBox 39"/>
          <p:cNvSpPr txBox="1"/>
          <p:nvPr/>
        </p:nvSpPr>
        <p:spPr>
          <a:xfrm>
            <a:off x="4854184" y="2346360"/>
            <a:ext cx="3176135" cy="373613"/>
          </a:xfrm>
          <a:prstGeom prst="rect">
            <a:avLst/>
          </a:prstGeom>
          <a:noFill/>
        </p:spPr>
        <p:txBody>
          <a:bodyPr wrap="square" rtlCol="0">
            <a:spAutoFit/>
          </a:bodyPr>
          <a:p>
            <a:r>
              <a:rPr lang="zh-CN" altLang="en-US" b="1" dirty="0">
                <a:cs typeface="+mn-ea"/>
                <a:sym typeface="+mn-lt"/>
              </a:rPr>
              <a:t>输入小标题</a:t>
            </a:r>
            <a:endParaRPr lang="ru-RU" sz="1600" dirty="0">
              <a:cs typeface="+mn-ea"/>
              <a:sym typeface="+mn-lt"/>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17417" y="425990"/>
            <a:ext cx="2839450" cy="584775"/>
          </a:xfrm>
          <a:prstGeom prst="rect">
            <a:avLst/>
          </a:prstGeom>
          <a:noFill/>
        </p:spPr>
        <p:txBody>
          <a:bodyPr wrap="square" rtlCol="0">
            <a:spAutoFit/>
          </a:bodyPr>
          <a:lstStyle/>
          <a:p>
            <a:r>
              <a:rPr lang="zh-CN" altLang="en-US" sz="3200" dirty="0" smtClean="0">
                <a:solidFill>
                  <a:srgbClr val="0E5E59"/>
                </a:solidFill>
                <a:latin typeface="思源黑体 Bold" panose="020B0800000000000000" pitchFamily="34" charset="-122"/>
                <a:ea typeface="思源黑体 Bold" panose="020B0800000000000000" pitchFamily="34" charset="-122"/>
              </a:rPr>
              <a:t>输入你的标题</a:t>
            </a:r>
            <a:endParaRPr lang="zh-CN" altLang="en-US" sz="3200" dirty="0" smtClean="0">
              <a:solidFill>
                <a:srgbClr val="0E5E59"/>
              </a:solidFill>
              <a:latin typeface="思源黑体 Bold" panose="020B0800000000000000" pitchFamily="34" charset="-122"/>
              <a:ea typeface="思源黑体 Bold" panose="020B0800000000000000" pitchFamily="34" charset="-122"/>
            </a:endParaRPr>
          </a:p>
        </p:txBody>
      </p:sp>
      <p:sp>
        <p:nvSpPr>
          <p:cNvPr id="3" name="文本框 2"/>
          <p:cNvSpPr txBox="1"/>
          <p:nvPr/>
        </p:nvSpPr>
        <p:spPr>
          <a:xfrm>
            <a:off x="745127" y="887171"/>
            <a:ext cx="2579832" cy="215444"/>
          </a:xfrm>
          <a:prstGeom prst="rect">
            <a:avLst/>
          </a:prstGeom>
          <a:noFill/>
        </p:spPr>
        <p:txBody>
          <a:bodyPr wrap="square" rtlCol="0">
            <a:spAutoFit/>
          </a:bodyPr>
          <a:lstStyle/>
          <a:p>
            <a:pPr algn="dist"/>
            <a:r>
              <a:rPr lang="en-US" altLang="zh-CN" sz="800" dirty="0" smtClean="0">
                <a:solidFill>
                  <a:schemeClr val="tx1">
                    <a:lumMod val="85000"/>
                    <a:lumOff val="15000"/>
                  </a:schemeClr>
                </a:solidFill>
                <a:latin typeface="思源黑体 Normal" panose="020B0400000000000000" pitchFamily="34" charset="-122"/>
                <a:ea typeface="思源黑体 Normal" panose="020B0400000000000000" pitchFamily="34" charset="-122"/>
              </a:rPr>
              <a:t>YOUR ENGLISH TITLE</a:t>
            </a:r>
            <a:endParaRPr lang="zh-CN" altLang="en-US" sz="800" dirty="0">
              <a:solidFill>
                <a:schemeClr val="tx1">
                  <a:lumMod val="85000"/>
                  <a:lumOff val="15000"/>
                </a:schemeClr>
              </a:solidFill>
              <a:latin typeface="思源黑体 Normal" panose="020B0400000000000000" pitchFamily="34" charset="-122"/>
              <a:ea typeface="思源黑体 Normal" panose="020B0400000000000000" pitchFamily="34" charset="-122"/>
            </a:endParaRPr>
          </a:p>
        </p:txBody>
      </p:sp>
      <p:sp>
        <p:nvSpPr>
          <p:cNvPr id="4" name="文本框 3"/>
          <p:cNvSpPr txBox="1"/>
          <p:nvPr/>
        </p:nvSpPr>
        <p:spPr>
          <a:xfrm>
            <a:off x="1332465" y="1897566"/>
            <a:ext cx="2225040" cy="368300"/>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l"/>
            <a:r>
              <a:rPr lang="zh-CN" altLang="en-US" dirty="0">
                <a:solidFill>
                  <a:schemeClr val="tx1"/>
                </a:solidFill>
                <a:effectLst/>
                <a:latin typeface="微软雅黑" panose="020B0503020204020204" pitchFamily="34" charset="-122"/>
                <a:ea typeface="微软雅黑" panose="020B0503020204020204" pitchFamily="34" charset="-122"/>
              </a:rPr>
              <a:t>输入你的标题</a:t>
            </a:r>
            <a:endParaRPr lang="zh-CN" altLang="en-US" dirty="0">
              <a:solidFill>
                <a:schemeClr val="tx1"/>
              </a:solidFill>
              <a:effectLst/>
              <a:latin typeface="微软雅黑" panose="020B0503020204020204" pitchFamily="34" charset="-122"/>
              <a:ea typeface="微软雅黑" panose="020B0503020204020204" pitchFamily="34" charset="-122"/>
            </a:endParaRPr>
          </a:p>
        </p:txBody>
      </p:sp>
      <p:sp>
        <p:nvSpPr>
          <p:cNvPr id="5" name="文本框 4"/>
          <p:cNvSpPr txBox="1"/>
          <p:nvPr/>
        </p:nvSpPr>
        <p:spPr>
          <a:xfrm>
            <a:off x="1332465" y="2309799"/>
            <a:ext cx="4760190" cy="460375"/>
          </a:xfrm>
          <a:prstGeom prst="rect">
            <a:avLst/>
          </a:prstGeom>
          <a:noFill/>
        </p:spPr>
        <p:txBody>
          <a:bodyPr wrap="square" rtlCol="0">
            <a:spAutoFit/>
          </a:bodyPr>
          <a:lstStyle/>
          <a:p>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endParaRPr lang="zh-CN" altLang="en-US" sz="1200" dirty="0">
              <a:solidFill>
                <a:schemeClr val="tx1"/>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1320369" y="3526411"/>
            <a:ext cx="2225040" cy="3693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l"/>
            <a:r>
              <a:rPr lang="zh-CN" altLang="en-US" dirty="0">
                <a:solidFill>
                  <a:schemeClr val="tx1"/>
                </a:solidFill>
                <a:effectLst/>
                <a:latin typeface="微软雅黑" panose="020B0503020204020204" pitchFamily="34" charset="-122"/>
                <a:ea typeface="微软雅黑" panose="020B0503020204020204" pitchFamily="34" charset="-122"/>
              </a:rPr>
              <a:t>输入你的标题</a:t>
            </a:r>
            <a:endParaRPr lang="zh-CN" altLang="en-US" dirty="0">
              <a:solidFill>
                <a:schemeClr val="tx1"/>
              </a:solidFill>
              <a:effectLst/>
              <a:latin typeface="微软雅黑" panose="020B0503020204020204" pitchFamily="34" charset="-122"/>
              <a:ea typeface="微软雅黑" panose="020B0503020204020204" pitchFamily="34" charset="-122"/>
            </a:endParaRPr>
          </a:p>
        </p:txBody>
      </p:sp>
      <p:sp>
        <p:nvSpPr>
          <p:cNvPr id="7" name="文本框 6"/>
          <p:cNvSpPr txBox="1"/>
          <p:nvPr/>
        </p:nvSpPr>
        <p:spPr>
          <a:xfrm>
            <a:off x="1320368" y="3938644"/>
            <a:ext cx="2360091" cy="1383665"/>
          </a:xfrm>
          <a:prstGeom prst="rect">
            <a:avLst/>
          </a:prstGeom>
          <a:noFill/>
        </p:spPr>
        <p:txBody>
          <a:bodyPr wrap="square" rtlCol="0">
            <a:spAutoFit/>
          </a:bodyPr>
          <a:lstStyle/>
          <a:p>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单击此处输入文本内容单击此处输入文本内容单击此处输入文本内容单击此处输入文本内容单击此处输入文本内容单击此处输入文本内容单击此处输入文本内容单击此处输入文本内容</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1200" dirty="0">
              <a:solidFill>
                <a:schemeClr val="tx1"/>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3811906" y="3513006"/>
            <a:ext cx="2225040" cy="3693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l"/>
            <a:r>
              <a:rPr lang="zh-CN" altLang="en-US" dirty="0">
                <a:solidFill>
                  <a:schemeClr val="tx1"/>
                </a:solidFill>
                <a:effectLst/>
                <a:latin typeface="微软雅黑" panose="020B0503020204020204" pitchFamily="34" charset="-122"/>
                <a:ea typeface="微软雅黑" panose="020B0503020204020204" pitchFamily="34" charset="-122"/>
              </a:rPr>
              <a:t>输入你的标题</a:t>
            </a:r>
            <a:endParaRPr lang="zh-CN" altLang="en-US" dirty="0">
              <a:solidFill>
                <a:schemeClr val="tx1"/>
              </a:solidFill>
              <a:effectLst/>
              <a:latin typeface="微软雅黑" panose="020B0503020204020204" pitchFamily="34" charset="-122"/>
              <a:ea typeface="微软雅黑" panose="020B0503020204020204" pitchFamily="34" charset="-122"/>
            </a:endParaRPr>
          </a:p>
        </p:txBody>
      </p:sp>
      <p:sp>
        <p:nvSpPr>
          <p:cNvPr id="9" name="文本框 8"/>
          <p:cNvSpPr txBox="1"/>
          <p:nvPr/>
        </p:nvSpPr>
        <p:spPr>
          <a:xfrm>
            <a:off x="3811905" y="3925239"/>
            <a:ext cx="2360091" cy="1383665"/>
          </a:xfrm>
          <a:prstGeom prst="rect">
            <a:avLst/>
          </a:prstGeom>
          <a:noFill/>
        </p:spPr>
        <p:txBody>
          <a:bodyPr wrap="square" rtlCol="0">
            <a:spAutoFit/>
          </a:bodyPr>
          <a:lstStyle/>
          <a:p>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单击此处输入文本内容单击此处输入文本内容单击此处输入文本内容单击此处输入文本内容单击此处输入文本内容单击此处输入文本内容单击此处输入文本内容单击此处输入文本内容</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1200" dirty="0">
              <a:solidFill>
                <a:schemeClr val="tx1"/>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6658610" y="1896745"/>
            <a:ext cx="5520055" cy="3718560"/>
            <a:chOff x="12393" y="4458"/>
            <a:chExt cx="4626" cy="3116"/>
          </a:xfrm>
        </p:grpSpPr>
        <p:pic>
          <p:nvPicPr>
            <p:cNvPr id="10" name="图片 45"/>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2393" y="4458"/>
              <a:ext cx="4627" cy="3117"/>
            </a:xfrm>
            <a:prstGeom prst="rect">
              <a:avLst/>
            </a:prstGeom>
          </p:spPr>
        </p:pic>
        <p:pic>
          <p:nvPicPr>
            <p:cNvPr id="11" name="图片 10"/>
            <p:cNvPicPr>
              <a:picLocks noChangeAspect="1"/>
            </p:cNvPicPr>
            <p:nvPr/>
          </p:nvPicPr>
          <p:blipFill rotWithShape="1">
            <a:blip r:embed="rId2" cstate="print">
              <a:extLst>
                <a:ext uri="{28A0092B-C50C-407E-A947-70E740481C1C}">
                  <a14:useLocalDpi xmlns:a14="http://schemas.microsoft.com/office/drawing/2010/main" val="0"/>
                </a:ext>
              </a:extLst>
            </a:blip>
            <a:srcRect/>
            <a:stretch>
              <a:fillRect/>
            </a:stretch>
          </p:blipFill>
          <p:spPr>
            <a:xfrm>
              <a:off x="12920" y="4605"/>
              <a:ext cx="3592" cy="2275"/>
            </a:xfrm>
            <a:prstGeom prst="rect">
              <a:avLst/>
            </a:prstGeom>
            <a:effectLst>
              <a:innerShdw blurRad="114300">
                <a:prstClr val="black"/>
              </a:innerShdw>
            </a:effectLst>
          </p:spPr>
        </p:pic>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17417" y="425990"/>
            <a:ext cx="2839450" cy="584775"/>
          </a:xfrm>
          <a:prstGeom prst="rect">
            <a:avLst/>
          </a:prstGeom>
          <a:noFill/>
        </p:spPr>
        <p:txBody>
          <a:bodyPr wrap="square" rtlCol="0">
            <a:spAutoFit/>
          </a:bodyPr>
          <a:lstStyle/>
          <a:p>
            <a:r>
              <a:rPr lang="zh-CN" altLang="en-US" sz="3200" dirty="0" smtClean="0">
                <a:solidFill>
                  <a:srgbClr val="0E5E59"/>
                </a:solidFill>
                <a:latin typeface="思源黑体 Bold" panose="020B0800000000000000" pitchFamily="34" charset="-122"/>
                <a:ea typeface="思源黑体 Bold" panose="020B0800000000000000" pitchFamily="34" charset="-122"/>
              </a:rPr>
              <a:t>输入你的标题</a:t>
            </a:r>
            <a:endParaRPr lang="zh-CN" altLang="en-US" sz="3200" dirty="0" smtClean="0">
              <a:solidFill>
                <a:srgbClr val="0E5E59"/>
              </a:solidFill>
              <a:latin typeface="思源黑体 Bold" panose="020B0800000000000000" pitchFamily="34" charset="-122"/>
              <a:ea typeface="思源黑体 Bold" panose="020B0800000000000000" pitchFamily="34" charset="-122"/>
            </a:endParaRPr>
          </a:p>
        </p:txBody>
      </p:sp>
      <p:sp>
        <p:nvSpPr>
          <p:cNvPr id="3" name="文本框 2"/>
          <p:cNvSpPr txBox="1"/>
          <p:nvPr/>
        </p:nvSpPr>
        <p:spPr>
          <a:xfrm>
            <a:off x="745127" y="887171"/>
            <a:ext cx="2579832" cy="215444"/>
          </a:xfrm>
          <a:prstGeom prst="rect">
            <a:avLst/>
          </a:prstGeom>
          <a:noFill/>
        </p:spPr>
        <p:txBody>
          <a:bodyPr wrap="square" rtlCol="0">
            <a:spAutoFit/>
          </a:bodyPr>
          <a:lstStyle/>
          <a:p>
            <a:pPr algn="dist"/>
            <a:r>
              <a:rPr lang="en-US" altLang="zh-CN" sz="800" dirty="0" smtClean="0">
                <a:solidFill>
                  <a:schemeClr val="tx1">
                    <a:lumMod val="85000"/>
                    <a:lumOff val="15000"/>
                  </a:schemeClr>
                </a:solidFill>
                <a:latin typeface="思源黑体 Normal" panose="020B0400000000000000" pitchFamily="34" charset="-122"/>
                <a:ea typeface="思源黑体 Normal" panose="020B0400000000000000" pitchFamily="34" charset="-122"/>
              </a:rPr>
              <a:t>YOUR ENGLISH TITLE</a:t>
            </a:r>
            <a:endParaRPr lang="zh-CN" altLang="en-US" sz="800" dirty="0">
              <a:solidFill>
                <a:schemeClr val="tx1">
                  <a:lumMod val="85000"/>
                  <a:lumOff val="15000"/>
                </a:schemeClr>
              </a:solidFill>
              <a:latin typeface="思源黑体 Normal" panose="020B0400000000000000" pitchFamily="34" charset="-122"/>
              <a:ea typeface="思源黑体 Normal" panose="020B0400000000000000" pitchFamily="34" charset="-122"/>
            </a:endParaRPr>
          </a:p>
        </p:txBody>
      </p:sp>
      <p:grpSp>
        <p:nvGrpSpPr>
          <p:cNvPr id="36" name="组合 35"/>
          <p:cNvGrpSpPr/>
          <p:nvPr/>
        </p:nvGrpSpPr>
        <p:grpSpPr>
          <a:xfrm>
            <a:off x="963602" y="3481945"/>
            <a:ext cx="495493" cy="495493"/>
            <a:chOff x="3642852" y="1253613"/>
            <a:chExt cx="914400" cy="914400"/>
          </a:xfrm>
        </p:grpSpPr>
        <p:sp>
          <p:nvSpPr>
            <p:cNvPr id="76" name="椭圆 75"/>
            <p:cNvSpPr/>
            <p:nvPr/>
          </p:nvSpPr>
          <p:spPr>
            <a:xfrm>
              <a:off x="3642852" y="1253613"/>
              <a:ext cx="914400" cy="914400"/>
            </a:xfrm>
            <a:prstGeom prst="ellipse">
              <a:avLst/>
            </a:prstGeom>
            <a:solidFill>
              <a:schemeClr val="accent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77" name="组合 76"/>
            <p:cNvGrpSpPr/>
            <p:nvPr/>
          </p:nvGrpSpPr>
          <p:grpSpPr>
            <a:xfrm>
              <a:off x="3896766" y="1536570"/>
              <a:ext cx="517526" cy="387350"/>
              <a:chOff x="1429544" y="4023518"/>
              <a:chExt cx="517526" cy="387350"/>
            </a:xfrm>
            <a:solidFill>
              <a:schemeClr val="bg1"/>
            </a:solidFill>
          </p:grpSpPr>
          <p:sp>
            <p:nvSpPr>
              <p:cNvPr id="78" name="Freeform 124"/>
              <p:cNvSpPr/>
              <p:nvPr/>
            </p:nvSpPr>
            <p:spPr bwMode="auto">
              <a:xfrm>
                <a:off x="1608932" y="4185443"/>
                <a:ext cx="338138" cy="225425"/>
              </a:xfrm>
              <a:custGeom>
                <a:avLst/>
                <a:gdLst>
                  <a:gd name="T0" fmla="*/ 40 w 124"/>
                  <a:gd name="T1" fmla="*/ 83 h 83"/>
                  <a:gd name="T2" fmla="*/ 40 w 124"/>
                  <a:gd name="T3" fmla="*/ 78 h 83"/>
                  <a:gd name="T4" fmla="*/ 41 w 124"/>
                  <a:gd name="T5" fmla="*/ 71 h 83"/>
                  <a:gd name="T6" fmla="*/ 32 w 124"/>
                  <a:gd name="T7" fmla="*/ 75 h 83"/>
                  <a:gd name="T8" fmla="*/ 29 w 124"/>
                  <a:gd name="T9" fmla="*/ 75 h 83"/>
                  <a:gd name="T10" fmla="*/ 23 w 124"/>
                  <a:gd name="T11" fmla="*/ 72 h 83"/>
                  <a:gd name="T12" fmla="*/ 3 w 124"/>
                  <a:gd name="T13" fmla="*/ 41 h 83"/>
                  <a:gd name="T14" fmla="*/ 5 w 124"/>
                  <a:gd name="T15" fmla="*/ 31 h 83"/>
                  <a:gd name="T16" fmla="*/ 9 w 124"/>
                  <a:gd name="T17" fmla="*/ 30 h 83"/>
                  <a:gd name="T18" fmla="*/ 15 w 124"/>
                  <a:gd name="T19" fmla="*/ 33 h 83"/>
                  <a:gd name="T20" fmla="*/ 32 w 124"/>
                  <a:gd name="T21" fmla="*/ 59 h 83"/>
                  <a:gd name="T22" fmla="*/ 55 w 124"/>
                  <a:gd name="T23" fmla="*/ 50 h 83"/>
                  <a:gd name="T24" fmla="*/ 56 w 124"/>
                  <a:gd name="T25" fmla="*/ 50 h 83"/>
                  <a:gd name="T26" fmla="*/ 64 w 124"/>
                  <a:gd name="T27" fmla="*/ 45 h 83"/>
                  <a:gd name="T28" fmla="*/ 69 w 124"/>
                  <a:gd name="T29" fmla="*/ 43 h 83"/>
                  <a:gd name="T30" fmla="*/ 65 w 124"/>
                  <a:gd name="T31" fmla="*/ 39 h 83"/>
                  <a:gd name="T32" fmla="*/ 59 w 124"/>
                  <a:gd name="T33" fmla="*/ 23 h 83"/>
                  <a:gd name="T34" fmla="*/ 82 w 124"/>
                  <a:gd name="T35" fmla="*/ 0 h 83"/>
                  <a:gd name="T36" fmla="*/ 88 w 124"/>
                  <a:gd name="T37" fmla="*/ 1 h 83"/>
                  <a:gd name="T38" fmla="*/ 105 w 124"/>
                  <a:gd name="T39" fmla="*/ 23 h 83"/>
                  <a:gd name="T40" fmla="*/ 99 w 124"/>
                  <a:gd name="T41" fmla="*/ 39 h 83"/>
                  <a:gd name="T42" fmla="*/ 95 w 124"/>
                  <a:gd name="T43" fmla="*/ 43 h 83"/>
                  <a:gd name="T44" fmla="*/ 100 w 124"/>
                  <a:gd name="T45" fmla="*/ 45 h 83"/>
                  <a:gd name="T46" fmla="*/ 124 w 124"/>
                  <a:gd name="T47" fmla="*/ 83 h 83"/>
                  <a:gd name="T48" fmla="*/ 40 w 124"/>
                  <a:gd name="T49" fmla="*/ 8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4" h="83">
                    <a:moveTo>
                      <a:pt x="40" y="83"/>
                    </a:moveTo>
                    <a:cubicBezTo>
                      <a:pt x="40" y="81"/>
                      <a:pt x="40" y="80"/>
                      <a:pt x="40" y="78"/>
                    </a:cubicBezTo>
                    <a:cubicBezTo>
                      <a:pt x="41" y="71"/>
                      <a:pt x="41" y="71"/>
                      <a:pt x="41" y="71"/>
                    </a:cubicBezTo>
                    <a:cubicBezTo>
                      <a:pt x="32" y="75"/>
                      <a:pt x="32" y="75"/>
                      <a:pt x="32" y="75"/>
                    </a:cubicBezTo>
                    <a:cubicBezTo>
                      <a:pt x="31" y="75"/>
                      <a:pt x="30" y="75"/>
                      <a:pt x="29" y="75"/>
                    </a:cubicBezTo>
                    <a:cubicBezTo>
                      <a:pt x="27" y="75"/>
                      <a:pt x="24" y="74"/>
                      <a:pt x="23" y="72"/>
                    </a:cubicBezTo>
                    <a:cubicBezTo>
                      <a:pt x="3" y="41"/>
                      <a:pt x="3" y="41"/>
                      <a:pt x="3" y="41"/>
                    </a:cubicBezTo>
                    <a:cubicBezTo>
                      <a:pt x="0" y="37"/>
                      <a:pt x="1" y="33"/>
                      <a:pt x="5" y="31"/>
                    </a:cubicBezTo>
                    <a:cubicBezTo>
                      <a:pt x="6" y="30"/>
                      <a:pt x="7" y="30"/>
                      <a:pt x="9" y="30"/>
                    </a:cubicBezTo>
                    <a:cubicBezTo>
                      <a:pt x="11" y="30"/>
                      <a:pt x="13" y="31"/>
                      <a:pt x="15" y="33"/>
                    </a:cubicBezTo>
                    <a:cubicBezTo>
                      <a:pt x="32" y="59"/>
                      <a:pt x="32" y="59"/>
                      <a:pt x="32" y="59"/>
                    </a:cubicBezTo>
                    <a:cubicBezTo>
                      <a:pt x="55" y="50"/>
                      <a:pt x="55" y="50"/>
                      <a:pt x="55" y="50"/>
                    </a:cubicBezTo>
                    <a:cubicBezTo>
                      <a:pt x="56" y="50"/>
                      <a:pt x="56" y="50"/>
                      <a:pt x="56" y="50"/>
                    </a:cubicBezTo>
                    <a:cubicBezTo>
                      <a:pt x="58" y="48"/>
                      <a:pt x="61" y="47"/>
                      <a:pt x="64" y="45"/>
                    </a:cubicBezTo>
                    <a:cubicBezTo>
                      <a:pt x="69" y="43"/>
                      <a:pt x="69" y="43"/>
                      <a:pt x="69" y="43"/>
                    </a:cubicBezTo>
                    <a:cubicBezTo>
                      <a:pt x="65" y="39"/>
                      <a:pt x="65" y="39"/>
                      <a:pt x="65" y="39"/>
                    </a:cubicBezTo>
                    <a:cubicBezTo>
                      <a:pt x="61" y="35"/>
                      <a:pt x="59" y="29"/>
                      <a:pt x="59" y="23"/>
                    </a:cubicBezTo>
                    <a:cubicBezTo>
                      <a:pt x="59" y="11"/>
                      <a:pt x="69" y="0"/>
                      <a:pt x="82" y="0"/>
                    </a:cubicBezTo>
                    <a:cubicBezTo>
                      <a:pt x="84" y="0"/>
                      <a:pt x="86" y="1"/>
                      <a:pt x="88" y="1"/>
                    </a:cubicBezTo>
                    <a:cubicBezTo>
                      <a:pt x="98" y="4"/>
                      <a:pt x="105" y="13"/>
                      <a:pt x="105" y="23"/>
                    </a:cubicBezTo>
                    <a:cubicBezTo>
                      <a:pt x="105" y="29"/>
                      <a:pt x="102" y="35"/>
                      <a:pt x="99" y="39"/>
                    </a:cubicBezTo>
                    <a:cubicBezTo>
                      <a:pt x="95" y="43"/>
                      <a:pt x="95" y="43"/>
                      <a:pt x="95" y="43"/>
                    </a:cubicBezTo>
                    <a:cubicBezTo>
                      <a:pt x="100" y="45"/>
                      <a:pt x="100" y="45"/>
                      <a:pt x="100" y="45"/>
                    </a:cubicBezTo>
                    <a:cubicBezTo>
                      <a:pt x="115" y="52"/>
                      <a:pt x="124" y="67"/>
                      <a:pt x="124" y="83"/>
                    </a:cubicBezTo>
                    <a:lnTo>
                      <a:pt x="40" y="8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79" name="Freeform 125"/>
              <p:cNvSpPr>
                <a:spLocks noEditPoints="1"/>
              </p:cNvSpPr>
              <p:nvPr/>
            </p:nvSpPr>
            <p:spPr bwMode="auto">
              <a:xfrm>
                <a:off x="1456532" y="4023518"/>
                <a:ext cx="395288" cy="314325"/>
              </a:xfrm>
              <a:custGeom>
                <a:avLst/>
                <a:gdLst>
                  <a:gd name="T0" fmla="*/ 141 w 145"/>
                  <a:gd name="T1" fmla="*/ 0 h 115"/>
                  <a:gd name="T2" fmla="*/ 4 w 145"/>
                  <a:gd name="T3" fmla="*/ 0 h 115"/>
                  <a:gd name="T4" fmla="*/ 0 w 145"/>
                  <a:gd name="T5" fmla="*/ 4 h 115"/>
                  <a:gd name="T6" fmla="*/ 0 w 145"/>
                  <a:gd name="T7" fmla="*/ 111 h 115"/>
                  <a:gd name="T8" fmla="*/ 4 w 145"/>
                  <a:gd name="T9" fmla="*/ 115 h 115"/>
                  <a:gd name="T10" fmla="*/ 64 w 145"/>
                  <a:gd name="T11" fmla="*/ 115 h 115"/>
                  <a:gd name="T12" fmla="*/ 55 w 145"/>
                  <a:gd name="T13" fmla="*/ 102 h 115"/>
                  <a:gd name="T14" fmla="*/ 54 w 145"/>
                  <a:gd name="T15" fmla="*/ 91 h 115"/>
                  <a:gd name="T16" fmla="*/ 54 w 145"/>
                  <a:gd name="T17" fmla="*/ 91 h 115"/>
                  <a:gd name="T18" fmla="*/ 30 w 145"/>
                  <a:gd name="T19" fmla="*/ 55 h 115"/>
                  <a:gd name="T20" fmla="*/ 31 w 145"/>
                  <a:gd name="T21" fmla="*/ 49 h 115"/>
                  <a:gd name="T22" fmla="*/ 37 w 145"/>
                  <a:gd name="T23" fmla="*/ 50 h 115"/>
                  <a:gd name="T24" fmla="*/ 60 w 145"/>
                  <a:gd name="T25" fmla="*/ 86 h 115"/>
                  <a:gd name="T26" fmla="*/ 74 w 145"/>
                  <a:gd name="T27" fmla="*/ 90 h 115"/>
                  <a:gd name="T28" fmla="*/ 90 w 145"/>
                  <a:gd name="T29" fmla="*/ 113 h 115"/>
                  <a:gd name="T30" fmla="*/ 109 w 145"/>
                  <a:gd name="T31" fmla="*/ 106 h 115"/>
                  <a:gd name="T32" fmla="*/ 118 w 145"/>
                  <a:gd name="T33" fmla="*/ 100 h 115"/>
                  <a:gd name="T34" fmla="*/ 111 w 145"/>
                  <a:gd name="T35" fmla="*/ 82 h 115"/>
                  <a:gd name="T36" fmla="*/ 138 w 145"/>
                  <a:gd name="T37" fmla="*/ 55 h 115"/>
                  <a:gd name="T38" fmla="*/ 145 w 145"/>
                  <a:gd name="T39" fmla="*/ 57 h 115"/>
                  <a:gd name="T40" fmla="*/ 145 w 145"/>
                  <a:gd name="T41" fmla="*/ 4 h 115"/>
                  <a:gd name="T42" fmla="*/ 141 w 145"/>
                  <a:gd name="T43" fmla="*/ 0 h 115"/>
                  <a:gd name="T44" fmla="*/ 103 w 145"/>
                  <a:gd name="T45" fmla="*/ 67 h 115"/>
                  <a:gd name="T46" fmla="*/ 60 w 145"/>
                  <a:gd name="T47" fmla="*/ 67 h 115"/>
                  <a:gd name="T48" fmla="*/ 56 w 145"/>
                  <a:gd name="T49" fmla="*/ 63 h 115"/>
                  <a:gd name="T50" fmla="*/ 60 w 145"/>
                  <a:gd name="T51" fmla="*/ 59 h 115"/>
                  <a:gd name="T52" fmla="*/ 103 w 145"/>
                  <a:gd name="T53" fmla="*/ 59 h 115"/>
                  <a:gd name="T54" fmla="*/ 107 w 145"/>
                  <a:gd name="T55" fmla="*/ 63 h 115"/>
                  <a:gd name="T56" fmla="*/ 103 w 145"/>
                  <a:gd name="T57" fmla="*/ 67 h 115"/>
                  <a:gd name="T58" fmla="*/ 115 w 145"/>
                  <a:gd name="T59" fmla="*/ 48 h 115"/>
                  <a:gd name="T60" fmla="*/ 60 w 145"/>
                  <a:gd name="T61" fmla="*/ 48 h 115"/>
                  <a:gd name="T62" fmla="*/ 56 w 145"/>
                  <a:gd name="T63" fmla="*/ 44 h 115"/>
                  <a:gd name="T64" fmla="*/ 60 w 145"/>
                  <a:gd name="T65" fmla="*/ 40 h 115"/>
                  <a:gd name="T66" fmla="*/ 115 w 145"/>
                  <a:gd name="T67" fmla="*/ 40 h 115"/>
                  <a:gd name="T68" fmla="*/ 119 w 145"/>
                  <a:gd name="T69" fmla="*/ 44 h 115"/>
                  <a:gd name="T70" fmla="*/ 115 w 145"/>
                  <a:gd name="T71" fmla="*/ 48 h 115"/>
                  <a:gd name="T72" fmla="*/ 115 w 145"/>
                  <a:gd name="T73" fmla="*/ 28 h 115"/>
                  <a:gd name="T74" fmla="*/ 60 w 145"/>
                  <a:gd name="T75" fmla="*/ 28 h 115"/>
                  <a:gd name="T76" fmla="*/ 56 w 145"/>
                  <a:gd name="T77" fmla="*/ 24 h 115"/>
                  <a:gd name="T78" fmla="*/ 60 w 145"/>
                  <a:gd name="T79" fmla="*/ 20 h 115"/>
                  <a:gd name="T80" fmla="*/ 115 w 145"/>
                  <a:gd name="T81" fmla="*/ 20 h 115"/>
                  <a:gd name="T82" fmla="*/ 119 w 145"/>
                  <a:gd name="T83" fmla="*/ 24 h 115"/>
                  <a:gd name="T84" fmla="*/ 115 w 145"/>
                  <a:gd name="T85" fmla="*/ 28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45" h="115">
                    <a:moveTo>
                      <a:pt x="141" y="0"/>
                    </a:moveTo>
                    <a:cubicBezTo>
                      <a:pt x="4" y="0"/>
                      <a:pt x="4" y="0"/>
                      <a:pt x="4" y="0"/>
                    </a:cubicBezTo>
                    <a:cubicBezTo>
                      <a:pt x="1" y="0"/>
                      <a:pt x="0" y="2"/>
                      <a:pt x="0" y="4"/>
                    </a:cubicBezTo>
                    <a:cubicBezTo>
                      <a:pt x="0" y="111"/>
                      <a:pt x="0" y="111"/>
                      <a:pt x="0" y="111"/>
                    </a:cubicBezTo>
                    <a:cubicBezTo>
                      <a:pt x="0" y="113"/>
                      <a:pt x="1" y="115"/>
                      <a:pt x="4" y="115"/>
                    </a:cubicBezTo>
                    <a:cubicBezTo>
                      <a:pt x="64" y="115"/>
                      <a:pt x="64" y="115"/>
                      <a:pt x="64" y="115"/>
                    </a:cubicBezTo>
                    <a:cubicBezTo>
                      <a:pt x="55" y="102"/>
                      <a:pt x="55" y="102"/>
                      <a:pt x="55" y="102"/>
                    </a:cubicBezTo>
                    <a:cubicBezTo>
                      <a:pt x="53" y="99"/>
                      <a:pt x="53" y="95"/>
                      <a:pt x="54" y="91"/>
                    </a:cubicBezTo>
                    <a:cubicBezTo>
                      <a:pt x="54" y="91"/>
                      <a:pt x="54" y="91"/>
                      <a:pt x="54" y="91"/>
                    </a:cubicBezTo>
                    <a:cubicBezTo>
                      <a:pt x="30" y="55"/>
                      <a:pt x="30" y="55"/>
                      <a:pt x="30" y="55"/>
                    </a:cubicBezTo>
                    <a:cubicBezTo>
                      <a:pt x="29" y="53"/>
                      <a:pt x="29" y="50"/>
                      <a:pt x="31" y="49"/>
                    </a:cubicBezTo>
                    <a:cubicBezTo>
                      <a:pt x="33" y="48"/>
                      <a:pt x="36" y="48"/>
                      <a:pt x="37" y="50"/>
                    </a:cubicBezTo>
                    <a:cubicBezTo>
                      <a:pt x="60" y="86"/>
                      <a:pt x="60" y="86"/>
                      <a:pt x="60" y="86"/>
                    </a:cubicBezTo>
                    <a:cubicBezTo>
                      <a:pt x="65" y="83"/>
                      <a:pt x="71" y="85"/>
                      <a:pt x="74" y="90"/>
                    </a:cubicBezTo>
                    <a:cubicBezTo>
                      <a:pt x="90" y="113"/>
                      <a:pt x="90" y="113"/>
                      <a:pt x="90" y="113"/>
                    </a:cubicBezTo>
                    <a:cubicBezTo>
                      <a:pt x="109" y="106"/>
                      <a:pt x="109" y="106"/>
                      <a:pt x="109" y="106"/>
                    </a:cubicBezTo>
                    <a:cubicBezTo>
                      <a:pt x="112" y="104"/>
                      <a:pt x="115" y="102"/>
                      <a:pt x="118" y="100"/>
                    </a:cubicBezTo>
                    <a:cubicBezTo>
                      <a:pt x="114" y="96"/>
                      <a:pt x="111" y="89"/>
                      <a:pt x="111" y="82"/>
                    </a:cubicBezTo>
                    <a:cubicBezTo>
                      <a:pt x="111" y="68"/>
                      <a:pt x="123" y="55"/>
                      <a:pt x="138" y="55"/>
                    </a:cubicBezTo>
                    <a:cubicBezTo>
                      <a:pt x="140" y="55"/>
                      <a:pt x="143" y="56"/>
                      <a:pt x="145" y="57"/>
                    </a:cubicBezTo>
                    <a:cubicBezTo>
                      <a:pt x="145" y="4"/>
                      <a:pt x="145" y="4"/>
                      <a:pt x="145" y="4"/>
                    </a:cubicBezTo>
                    <a:cubicBezTo>
                      <a:pt x="145" y="2"/>
                      <a:pt x="143" y="0"/>
                      <a:pt x="141" y="0"/>
                    </a:cubicBezTo>
                    <a:close/>
                    <a:moveTo>
                      <a:pt x="103" y="67"/>
                    </a:moveTo>
                    <a:cubicBezTo>
                      <a:pt x="60" y="67"/>
                      <a:pt x="60" y="67"/>
                      <a:pt x="60" y="67"/>
                    </a:cubicBezTo>
                    <a:cubicBezTo>
                      <a:pt x="58" y="67"/>
                      <a:pt x="56" y="65"/>
                      <a:pt x="56" y="63"/>
                    </a:cubicBezTo>
                    <a:cubicBezTo>
                      <a:pt x="56" y="61"/>
                      <a:pt x="58" y="59"/>
                      <a:pt x="60" y="59"/>
                    </a:cubicBezTo>
                    <a:cubicBezTo>
                      <a:pt x="103" y="59"/>
                      <a:pt x="103" y="59"/>
                      <a:pt x="103" y="59"/>
                    </a:cubicBezTo>
                    <a:cubicBezTo>
                      <a:pt x="106" y="59"/>
                      <a:pt x="107" y="61"/>
                      <a:pt x="107" y="63"/>
                    </a:cubicBezTo>
                    <a:cubicBezTo>
                      <a:pt x="107" y="65"/>
                      <a:pt x="106" y="67"/>
                      <a:pt x="103" y="67"/>
                    </a:cubicBezTo>
                    <a:close/>
                    <a:moveTo>
                      <a:pt x="115" y="48"/>
                    </a:moveTo>
                    <a:cubicBezTo>
                      <a:pt x="60" y="48"/>
                      <a:pt x="60" y="48"/>
                      <a:pt x="60" y="48"/>
                    </a:cubicBezTo>
                    <a:cubicBezTo>
                      <a:pt x="58" y="48"/>
                      <a:pt x="56" y="46"/>
                      <a:pt x="56" y="44"/>
                    </a:cubicBezTo>
                    <a:cubicBezTo>
                      <a:pt x="56" y="41"/>
                      <a:pt x="58" y="40"/>
                      <a:pt x="60" y="40"/>
                    </a:cubicBezTo>
                    <a:cubicBezTo>
                      <a:pt x="115" y="40"/>
                      <a:pt x="115" y="40"/>
                      <a:pt x="115" y="40"/>
                    </a:cubicBezTo>
                    <a:cubicBezTo>
                      <a:pt x="117" y="40"/>
                      <a:pt x="119" y="41"/>
                      <a:pt x="119" y="44"/>
                    </a:cubicBezTo>
                    <a:cubicBezTo>
                      <a:pt x="119" y="46"/>
                      <a:pt x="117" y="48"/>
                      <a:pt x="115" y="48"/>
                    </a:cubicBezTo>
                    <a:close/>
                    <a:moveTo>
                      <a:pt x="115" y="28"/>
                    </a:moveTo>
                    <a:cubicBezTo>
                      <a:pt x="60" y="28"/>
                      <a:pt x="60" y="28"/>
                      <a:pt x="60" y="28"/>
                    </a:cubicBezTo>
                    <a:cubicBezTo>
                      <a:pt x="58" y="28"/>
                      <a:pt x="56" y="27"/>
                      <a:pt x="56" y="24"/>
                    </a:cubicBezTo>
                    <a:cubicBezTo>
                      <a:pt x="56" y="22"/>
                      <a:pt x="58" y="20"/>
                      <a:pt x="60" y="20"/>
                    </a:cubicBezTo>
                    <a:cubicBezTo>
                      <a:pt x="115" y="20"/>
                      <a:pt x="115" y="20"/>
                      <a:pt x="115" y="20"/>
                    </a:cubicBezTo>
                    <a:cubicBezTo>
                      <a:pt x="117" y="20"/>
                      <a:pt x="119" y="22"/>
                      <a:pt x="119" y="24"/>
                    </a:cubicBezTo>
                    <a:cubicBezTo>
                      <a:pt x="119" y="27"/>
                      <a:pt x="117" y="28"/>
                      <a:pt x="115"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80" name="Freeform 126"/>
              <p:cNvSpPr/>
              <p:nvPr/>
            </p:nvSpPr>
            <p:spPr bwMode="auto">
              <a:xfrm>
                <a:off x="1429544" y="4369593"/>
                <a:ext cx="220663" cy="22225"/>
              </a:xfrm>
              <a:custGeom>
                <a:avLst/>
                <a:gdLst>
                  <a:gd name="T0" fmla="*/ 77 w 81"/>
                  <a:gd name="T1" fmla="*/ 8 h 8"/>
                  <a:gd name="T2" fmla="*/ 3 w 81"/>
                  <a:gd name="T3" fmla="*/ 8 h 8"/>
                  <a:gd name="T4" fmla="*/ 0 w 81"/>
                  <a:gd name="T5" fmla="*/ 4 h 8"/>
                  <a:gd name="T6" fmla="*/ 3 w 81"/>
                  <a:gd name="T7" fmla="*/ 0 h 8"/>
                  <a:gd name="T8" fmla="*/ 77 w 81"/>
                  <a:gd name="T9" fmla="*/ 0 h 8"/>
                  <a:gd name="T10" fmla="*/ 81 w 81"/>
                  <a:gd name="T11" fmla="*/ 4 h 8"/>
                  <a:gd name="T12" fmla="*/ 77 w 81"/>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81" h="8">
                    <a:moveTo>
                      <a:pt x="77" y="8"/>
                    </a:moveTo>
                    <a:cubicBezTo>
                      <a:pt x="3" y="8"/>
                      <a:pt x="3" y="8"/>
                      <a:pt x="3" y="8"/>
                    </a:cubicBezTo>
                    <a:cubicBezTo>
                      <a:pt x="1" y="8"/>
                      <a:pt x="0" y="6"/>
                      <a:pt x="0" y="4"/>
                    </a:cubicBezTo>
                    <a:cubicBezTo>
                      <a:pt x="0" y="1"/>
                      <a:pt x="1" y="0"/>
                      <a:pt x="3" y="0"/>
                    </a:cubicBezTo>
                    <a:cubicBezTo>
                      <a:pt x="77" y="0"/>
                      <a:pt x="77" y="0"/>
                      <a:pt x="77" y="0"/>
                    </a:cubicBezTo>
                    <a:cubicBezTo>
                      <a:pt x="79" y="0"/>
                      <a:pt x="81" y="1"/>
                      <a:pt x="81" y="4"/>
                    </a:cubicBezTo>
                    <a:cubicBezTo>
                      <a:pt x="81" y="6"/>
                      <a:pt x="79" y="8"/>
                      <a:pt x="7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grpSp>
      <p:grpSp>
        <p:nvGrpSpPr>
          <p:cNvPr id="37" name="组合 36"/>
          <p:cNvGrpSpPr/>
          <p:nvPr/>
        </p:nvGrpSpPr>
        <p:grpSpPr>
          <a:xfrm>
            <a:off x="980753" y="4733178"/>
            <a:ext cx="495493" cy="495493"/>
            <a:chOff x="7885112" y="1253613"/>
            <a:chExt cx="914400" cy="914400"/>
          </a:xfrm>
        </p:grpSpPr>
        <p:sp>
          <p:nvSpPr>
            <p:cNvPr id="71" name="椭圆 70"/>
            <p:cNvSpPr/>
            <p:nvPr/>
          </p:nvSpPr>
          <p:spPr>
            <a:xfrm>
              <a:off x="7885112" y="1253613"/>
              <a:ext cx="914400" cy="914400"/>
            </a:xfrm>
            <a:prstGeom prst="ellipse">
              <a:avLst/>
            </a:prstGeom>
            <a:solidFill>
              <a:schemeClr val="accent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72" name="组合 71"/>
            <p:cNvGrpSpPr/>
            <p:nvPr/>
          </p:nvGrpSpPr>
          <p:grpSpPr>
            <a:xfrm>
              <a:off x="8112224" y="1484784"/>
              <a:ext cx="517526" cy="531813"/>
              <a:chOff x="5837237" y="3163094"/>
              <a:chExt cx="517526" cy="531813"/>
            </a:xfrm>
            <a:solidFill>
              <a:schemeClr val="bg1"/>
            </a:solidFill>
          </p:grpSpPr>
          <p:sp>
            <p:nvSpPr>
              <p:cNvPr id="73" name="Freeform 223"/>
              <p:cNvSpPr/>
              <p:nvPr/>
            </p:nvSpPr>
            <p:spPr bwMode="auto">
              <a:xfrm>
                <a:off x="5837237" y="3163094"/>
                <a:ext cx="417513" cy="463550"/>
              </a:xfrm>
              <a:custGeom>
                <a:avLst/>
                <a:gdLst>
                  <a:gd name="T0" fmla="*/ 17 w 149"/>
                  <a:gd name="T1" fmla="*/ 158 h 166"/>
                  <a:gd name="T2" fmla="*/ 8 w 149"/>
                  <a:gd name="T3" fmla="*/ 149 h 166"/>
                  <a:gd name="T4" fmla="*/ 8 w 149"/>
                  <a:gd name="T5" fmla="*/ 17 h 166"/>
                  <a:gd name="T6" fmla="*/ 17 w 149"/>
                  <a:gd name="T7" fmla="*/ 8 h 166"/>
                  <a:gd name="T8" fmla="*/ 132 w 149"/>
                  <a:gd name="T9" fmla="*/ 8 h 166"/>
                  <a:gd name="T10" fmla="*/ 141 w 149"/>
                  <a:gd name="T11" fmla="*/ 17 h 166"/>
                  <a:gd name="T12" fmla="*/ 141 w 149"/>
                  <a:gd name="T13" fmla="*/ 90 h 166"/>
                  <a:gd name="T14" fmla="*/ 143 w 149"/>
                  <a:gd name="T15" fmla="*/ 92 h 166"/>
                  <a:gd name="T16" fmla="*/ 149 w 149"/>
                  <a:gd name="T17" fmla="*/ 87 h 166"/>
                  <a:gd name="T18" fmla="*/ 149 w 149"/>
                  <a:gd name="T19" fmla="*/ 17 h 166"/>
                  <a:gd name="T20" fmla="*/ 132 w 149"/>
                  <a:gd name="T21" fmla="*/ 0 h 166"/>
                  <a:gd name="T22" fmla="*/ 17 w 149"/>
                  <a:gd name="T23" fmla="*/ 0 h 166"/>
                  <a:gd name="T24" fmla="*/ 0 w 149"/>
                  <a:gd name="T25" fmla="*/ 17 h 166"/>
                  <a:gd name="T26" fmla="*/ 0 w 149"/>
                  <a:gd name="T27" fmla="*/ 149 h 166"/>
                  <a:gd name="T28" fmla="*/ 17 w 149"/>
                  <a:gd name="T29" fmla="*/ 166 h 166"/>
                  <a:gd name="T30" fmla="*/ 99 w 149"/>
                  <a:gd name="T31" fmla="*/ 166 h 166"/>
                  <a:gd name="T32" fmla="*/ 92 w 149"/>
                  <a:gd name="T33" fmla="*/ 158 h 166"/>
                  <a:gd name="T34" fmla="*/ 17 w 149"/>
                  <a:gd name="T35" fmla="*/ 158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9" h="166">
                    <a:moveTo>
                      <a:pt x="17" y="158"/>
                    </a:moveTo>
                    <a:cubicBezTo>
                      <a:pt x="12" y="158"/>
                      <a:pt x="8" y="154"/>
                      <a:pt x="8" y="149"/>
                    </a:cubicBezTo>
                    <a:cubicBezTo>
                      <a:pt x="8" y="17"/>
                      <a:pt x="8" y="17"/>
                      <a:pt x="8" y="17"/>
                    </a:cubicBezTo>
                    <a:cubicBezTo>
                      <a:pt x="8" y="12"/>
                      <a:pt x="12" y="8"/>
                      <a:pt x="17" y="8"/>
                    </a:cubicBezTo>
                    <a:cubicBezTo>
                      <a:pt x="132" y="8"/>
                      <a:pt x="132" y="8"/>
                      <a:pt x="132" y="8"/>
                    </a:cubicBezTo>
                    <a:cubicBezTo>
                      <a:pt x="137" y="8"/>
                      <a:pt x="141" y="12"/>
                      <a:pt x="141" y="17"/>
                    </a:cubicBezTo>
                    <a:cubicBezTo>
                      <a:pt x="141" y="90"/>
                      <a:pt x="141" y="90"/>
                      <a:pt x="141" y="90"/>
                    </a:cubicBezTo>
                    <a:cubicBezTo>
                      <a:pt x="142" y="91"/>
                      <a:pt x="143" y="91"/>
                      <a:pt x="143" y="92"/>
                    </a:cubicBezTo>
                    <a:cubicBezTo>
                      <a:pt x="145" y="90"/>
                      <a:pt x="146" y="88"/>
                      <a:pt x="149" y="87"/>
                    </a:cubicBezTo>
                    <a:cubicBezTo>
                      <a:pt x="149" y="17"/>
                      <a:pt x="149" y="17"/>
                      <a:pt x="149" y="17"/>
                    </a:cubicBezTo>
                    <a:cubicBezTo>
                      <a:pt x="149" y="8"/>
                      <a:pt x="141" y="0"/>
                      <a:pt x="132" y="0"/>
                    </a:cubicBezTo>
                    <a:cubicBezTo>
                      <a:pt x="17" y="0"/>
                      <a:pt x="17" y="0"/>
                      <a:pt x="17" y="0"/>
                    </a:cubicBezTo>
                    <a:cubicBezTo>
                      <a:pt x="7" y="0"/>
                      <a:pt x="0" y="8"/>
                      <a:pt x="0" y="17"/>
                    </a:cubicBezTo>
                    <a:cubicBezTo>
                      <a:pt x="0" y="149"/>
                      <a:pt x="0" y="149"/>
                      <a:pt x="0" y="149"/>
                    </a:cubicBezTo>
                    <a:cubicBezTo>
                      <a:pt x="0" y="158"/>
                      <a:pt x="7" y="166"/>
                      <a:pt x="17" y="166"/>
                    </a:cubicBezTo>
                    <a:cubicBezTo>
                      <a:pt x="99" y="166"/>
                      <a:pt x="99" y="166"/>
                      <a:pt x="99" y="166"/>
                    </a:cubicBezTo>
                    <a:cubicBezTo>
                      <a:pt x="92" y="158"/>
                      <a:pt x="92" y="158"/>
                      <a:pt x="92" y="158"/>
                    </a:cubicBezTo>
                    <a:lnTo>
                      <a:pt x="17" y="1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74" name="Freeform 224"/>
              <p:cNvSpPr>
                <a:spLocks noEditPoints="1"/>
              </p:cNvSpPr>
              <p:nvPr/>
            </p:nvSpPr>
            <p:spPr bwMode="auto">
              <a:xfrm>
                <a:off x="5884862" y="3217069"/>
                <a:ext cx="319088" cy="357188"/>
              </a:xfrm>
              <a:custGeom>
                <a:avLst/>
                <a:gdLst>
                  <a:gd name="T0" fmla="*/ 0 w 114"/>
                  <a:gd name="T1" fmla="*/ 0 h 128"/>
                  <a:gd name="T2" fmla="*/ 0 w 114"/>
                  <a:gd name="T3" fmla="*/ 128 h 128"/>
                  <a:gd name="T4" fmla="*/ 64 w 114"/>
                  <a:gd name="T5" fmla="*/ 128 h 128"/>
                  <a:gd name="T6" fmla="*/ 54 w 114"/>
                  <a:gd name="T7" fmla="*/ 118 h 128"/>
                  <a:gd name="T8" fmla="*/ 54 w 114"/>
                  <a:gd name="T9" fmla="*/ 100 h 128"/>
                  <a:gd name="T10" fmla="*/ 72 w 114"/>
                  <a:gd name="T11" fmla="*/ 101 h 128"/>
                  <a:gd name="T12" fmla="*/ 75 w 114"/>
                  <a:gd name="T13" fmla="*/ 104 h 128"/>
                  <a:gd name="T14" fmla="*/ 60 w 114"/>
                  <a:gd name="T15" fmla="*/ 72 h 128"/>
                  <a:gd name="T16" fmla="*/ 25 w 114"/>
                  <a:gd name="T17" fmla="*/ 72 h 128"/>
                  <a:gd name="T18" fmla="*/ 21 w 114"/>
                  <a:gd name="T19" fmla="*/ 68 h 128"/>
                  <a:gd name="T20" fmla="*/ 25 w 114"/>
                  <a:gd name="T21" fmla="*/ 64 h 128"/>
                  <a:gd name="T22" fmla="*/ 56 w 114"/>
                  <a:gd name="T23" fmla="*/ 64 h 128"/>
                  <a:gd name="T24" fmla="*/ 63 w 114"/>
                  <a:gd name="T25" fmla="*/ 50 h 128"/>
                  <a:gd name="T26" fmla="*/ 67 w 114"/>
                  <a:gd name="T27" fmla="*/ 49 h 128"/>
                  <a:gd name="T28" fmla="*/ 79 w 114"/>
                  <a:gd name="T29" fmla="*/ 57 h 128"/>
                  <a:gd name="T30" fmla="*/ 90 w 114"/>
                  <a:gd name="T31" fmla="*/ 81 h 128"/>
                  <a:gd name="T32" fmla="*/ 95 w 114"/>
                  <a:gd name="T33" fmla="*/ 76 h 128"/>
                  <a:gd name="T34" fmla="*/ 107 w 114"/>
                  <a:gd name="T35" fmla="*/ 77 h 128"/>
                  <a:gd name="T36" fmla="*/ 113 w 114"/>
                  <a:gd name="T37" fmla="*/ 71 h 128"/>
                  <a:gd name="T38" fmla="*/ 114 w 114"/>
                  <a:gd name="T39" fmla="*/ 70 h 128"/>
                  <a:gd name="T40" fmla="*/ 114 w 114"/>
                  <a:gd name="T41" fmla="*/ 0 h 128"/>
                  <a:gd name="T42" fmla="*/ 0 w 114"/>
                  <a:gd name="T43" fmla="*/ 0 h 128"/>
                  <a:gd name="T44" fmla="*/ 87 w 114"/>
                  <a:gd name="T45" fmla="*/ 47 h 128"/>
                  <a:gd name="T46" fmla="*/ 25 w 114"/>
                  <a:gd name="T47" fmla="*/ 47 h 128"/>
                  <a:gd name="T48" fmla="*/ 21 w 114"/>
                  <a:gd name="T49" fmla="*/ 43 h 128"/>
                  <a:gd name="T50" fmla="*/ 25 w 114"/>
                  <a:gd name="T51" fmla="*/ 39 h 128"/>
                  <a:gd name="T52" fmla="*/ 87 w 114"/>
                  <a:gd name="T53" fmla="*/ 39 h 128"/>
                  <a:gd name="T54" fmla="*/ 91 w 114"/>
                  <a:gd name="T55" fmla="*/ 43 h 128"/>
                  <a:gd name="T56" fmla="*/ 87 w 114"/>
                  <a:gd name="T57" fmla="*/ 47 h 128"/>
                  <a:gd name="T58" fmla="*/ 87 w 114"/>
                  <a:gd name="T59" fmla="*/ 27 h 128"/>
                  <a:gd name="T60" fmla="*/ 25 w 114"/>
                  <a:gd name="T61" fmla="*/ 27 h 128"/>
                  <a:gd name="T62" fmla="*/ 21 w 114"/>
                  <a:gd name="T63" fmla="*/ 23 h 128"/>
                  <a:gd name="T64" fmla="*/ 25 w 114"/>
                  <a:gd name="T65" fmla="*/ 19 h 128"/>
                  <a:gd name="T66" fmla="*/ 87 w 114"/>
                  <a:gd name="T67" fmla="*/ 19 h 128"/>
                  <a:gd name="T68" fmla="*/ 91 w 114"/>
                  <a:gd name="T69" fmla="*/ 23 h 128"/>
                  <a:gd name="T70" fmla="*/ 87 w 114"/>
                  <a:gd name="T71" fmla="*/ 2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4" h="128">
                    <a:moveTo>
                      <a:pt x="0" y="0"/>
                    </a:moveTo>
                    <a:cubicBezTo>
                      <a:pt x="0" y="128"/>
                      <a:pt x="0" y="128"/>
                      <a:pt x="0" y="128"/>
                    </a:cubicBezTo>
                    <a:cubicBezTo>
                      <a:pt x="64" y="128"/>
                      <a:pt x="64" y="128"/>
                      <a:pt x="64" y="128"/>
                    </a:cubicBezTo>
                    <a:cubicBezTo>
                      <a:pt x="54" y="118"/>
                      <a:pt x="54" y="118"/>
                      <a:pt x="54" y="118"/>
                    </a:cubicBezTo>
                    <a:cubicBezTo>
                      <a:pt x="49" y="113"/>
                      <a:pt x="49" y="105"/>
                      <a:pt x="54" y="100"/>
                    </a:cubicBezTo>
                    <a:cubicBezTo>
                      <a:pt x="59" y="96"/>
                      <a:pt x="67" y="96"/>
                      <a:pt x="72" y="101"/>
                    </a:cubicBezTo>
                    <a:cubicBezTo>
                      <a:pt x="75" y="104"/>
                      <a:pt x="75" y="104"/>
                      <a:pt x="75" y="104"/>
                    </a:cubicBezTo>
                    <a:cubicBezTo>
                      <a:pt x="60" y="72"/>
                      <a:pt x="60" y="72"/>
                      <a:pt x="60" y="72"/>
                    </a:cubicBezTo>
                    <a:cubicBezTo>
                      <a:pt x="25" y="72"/>
                      <a:pt x="25" y="72"/>
                      <a:pt x="25" y="72"/>
                    </a:cubicBezTo>
                    <a:cubicBezTo>
                      <a:pt x="23" y="72"/>
                      <a:pt x="21" y="70"/>
                      <a:pt x="21" y="68"/>
                    </a:cubicBezTo>
                    <a:cubicBezTo>
                      <a:pt x="21" y="66"/>
                      <a:pt x="23" y="64"/>
                      <a:pt x="25" y="64"/>
                    </a:cubicBezTo>
                    <a:cubicBezTo>
                      <a:pt x="56" y="64"/>
                      <a:pt x="56" y="64"/>
                      <a:pt x="56" y="64"/>
                    </a:cubicBezTo>
                    <a:cubicBezTo>
                      <a:pt x="55" y="58"/>
                      <a:pt x="58" y="53"/>
                      <a:pt x="63" y="50"/>
                    </a:cubicBezTo>
                    <a:cubicBezTo>
                      <a:pt x="64" y="49"/>
                      <a:pt x="66" y="49"/>
                      <a:pt x="67" y="49"/>
                    </a:cubicBezTo>
                    <a:cubicBezTo>
                      <a:pt x="72" y="49"/>
                      <a:pt x="77" y="52"/>
                      <a:pt x="79" y="57"/>
                    </a:cubicBezTo>
                    <a:cubicBezTo>
                      <a:pt x="90" y="81"/>
                      <a:pt x="90" y="81"/>
                      <a:pt x="90" y="81"/>
                    </a:cubicBezTo>
                    <a:cubicBezTo>
                      <a:pt x="91" y="79"/>
                      <a:pt x="93" y="77"/>
                      <a:pt x="95" y="76"/>
                    </a:cubicBezTo>
                    <a:cubicBezTo>
                      <a:pt x="99" y="74"/>
                      <a:pt x="104" y="75"/>
                      <a:pt x="107" y="77"/>
                    </a:cubicBezTo>
                    <a:cubicBezTo>
                      <a:pt x="108" y="74"/>
                      <a:pt x="110" y="72"/>
                      <a:pt x="113" y="71"/>
                    </a:cubicBezTo>
                    <a:cubicBezTo>
                      <a:pt x="113" y="70"/>
                      <a:pt x="114" y="70"/>
                      <a:pt x="114" y="70"/>
                    </a:cubicBezTo>
                    <a:cubicBezTo>
                      <a:pt x="114" y="0"/>
                      <a:pt x="114" y="0"/>
                      <a:pt x="114" y="0"/>
                    </a:cubicBezTo>
                    <a:lnTo>
                      <a:pt x="0" y="0"/>
                    </a:lnTo>
                    <a:close/>
                    <a:moveTo>
                      <a:pt x="87" y="47"/>
                    </a:moveTo>
                    <a:cubicBezTo>
                      <a:pt x="25" y="47"/>
                      <a:pt x="25" y="47"/>
                      <a:pt x="25" y="47"/>
                    </a:cubicBezTo>
                    <a:cubicBezTo>
                      <a:pt x="23" y="47"/>
                      <a:pt x="21" y="45"/>
                      <a:pt x="21" y="43"/>
                    </a:cubicBezTo>
                    <a:cubicBezTo>
                      <a:pt x="21" y="41"/>
                      <a:pt x="23" y="39"/>
                      <a:pt x="25" y="39"/>
                    </a:cubicBezTo>
                    <a:cubicBezTo>
                      <a:pt x="87" y="39"/>
                      <a:pt x="87" y="39"/>
                      <a:pt x="87" y="39"/>
                    </a:cubicBezTo>
                    <a:cubicBezTo>
                      <a:pt x="90" y="39"/>
                      <a:pt x="91" y="41"/>
                      <a:pt x="91" y="43"/>
                    </a:cubicBezTo>
                    <a:cubicBezTo>
                      <a:pt x="91" y="45"/>
                      <a:pt x="90" y="47"/>
                      <a:pt x="87" y="47"/>
                    </a:cubicBezTo>
                    <a:close/>
                    <a:moveTo>
                      <a:pt x="87" y="27"/>
                    </a:moveTo>
                    <a:cubicBezTo>
                      <a:pt x="25" y="27"/>
                      <a:pt x="25" y="27"/>
                      <a:pt x="25" y="27"/>
                    </a:cubicBezTo>
                    <a:cubicBezTo>
                      <a:pt x="23" y="27"/>
                      <a:pt x="21" y="25"/>
                      <a:pt x="21" y="23"/>
                    </a:cubicBezTo>
                    <a:cubicBezTo>
                      <a:pt x="21" y="21"/>
                      <a:pt x="23" y="19"/>
                      <a:pt x="25" y="19"/>
                    </a:cubicBezTo>
                    <a:cubicBezTo>
                      <a:pt x="87" y="19"/>
                      <a:pt x="87" y="19"/>
                      <a:pt x="87" y="19"/>
                    </a:cubicBezTo>
                    <a:cubicBezTo>
                      <a:pt x="90" y="19"/>
                      <a:pt x="91" y="21"/>
                      <a:pt x="91" y="23"/>
                    </a:cubicBezTo>
                    <a:cubicBezTo>
                      <a:pt x="91" y="25"/>
                      <a:pt x="90" y="27"/>
                      <a:pt x="87"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75" name="Freeform 225"/>
              <p:cNvSpPr/>
              <p:nvPr/>
            </p:nvSpPr>
            <p:spPr bwMode="auto">
              <a:xfrm>
                <a:off x="6035675" y="3364707"/>
                <a:ext cx="319088" cy="330200"/>
              </a:xfrm>
              <a:custGeom>
                <a:avLst/>
                <a:gdLst>
                  <a:gd name="T0" fmla="*/ 69 w 114"/>
                  <a:gd name="T1" fmla="*/ 118 h 118"/>
                  <a:gd name="T2" fmla="*/ 49 w 114"/>
                  <a:gd name="T3" fmla="*/ 108 h 118"/>
                  <a:gd name="T4" fmla="*/ 49 w 114"/>
                  <a:gd name="T5" fmla="*/ 108 h 118"/>
                  <a:gd name="T6" fmla="*/ 48 w 114"/>
                  <a:gd name="T7" fmla="*/ 108 h 118"/>
                  <a:gd name="T8" fmla="*/ 46 w 114"/>
                  <a:gd name="T9" fmla="*/ 106 h 118"/>
                  <a:gd name="T10" fmla="*/ 3 w 114"/>
                  <a:gd name="T11" fmla="*/ 62 h 118"/>
                  <a:gd name="T12" fmla="*/ 3 w 114"/>
                  <a:gd name="T13" fmla="*/ 50 h 118"/>
                  <a:gd name="T14" fmla="*/ 8 w 114"/>
                  <a:gd name="T15" fmla="*/ 48 h 118"/>
                  <a:gd name="T16" fmla="*/ 15 w 114"/>
                  <a:gd name="T17" fmla="*/ 51 h 118"/>
                  <a:gd name="T18" fmla="*/ 18 w 114"/>
                  <a:gd name="T19" fmla="*/ 54 h 118"/>
                  <a:gd name="T20" fmla="*/ 24 w 114"/>
                  <a:gd name="T21" fmla="*/ 49 h 118"/>
                  <a:gd name="T22" fmla="*/ 8 w 114"/>
                  <a:gd name="T23" fmla="*/ 14 h 118"/>
                  <a:gd name="T24" fmla="*/ 6 w 114"/>
                  <a:gd name="T25" fmla="*/ 10 h 118"/>
                  <a:gd name="T26" fmla="*/ 10 w 114"/>
                  <a:gd name="T27" fmla="*/ 1 h 118"/>
                  <a:gd name="T28" fmla="*/ 13 w 114"/>
                  <a:gd name="T29" fmla="*/ 0 h 118"/>
                  <a:gd name="T30" fmla="*/ 21 w 114"/>
                  <a:gd name="T31" fmla="*/ 5 h 118"/>
                  <a:gd name="T32" fmla="*/ 36 w 114"/>
                  <a:gd name="T33" fmla="*/ 36 h 118"/>
                  <a:gd name="T34" fmla="*/ 40 w 114"/>
                  <a:gd name="T35" fmla="*/ 30 h 118"/>
                  <a:gd name="T36" fmla="*/ 43 w 114"/>
                  <a:gd name="T37" fmla="*/ 27 h 118"/>
                  <a:gd name="T38" fmla="*/ 46 w 114"/>
                  <a:gd name="T39" fmla="*/ 26 h 118"/>
                  <a:gd name="T40" fmla="*/ 51 w 114"/>
                  <a:gd name="T41" fmla="*/ 27 h 118"/>
                  <a:gd name="T42" fmla="*/ 55 w 114"/>
                  <a:gd name="T43" fmla="*/ 30 h 118"/>
                  <a:gd name="T44" fmla="*/ 57 w 114"/>
                  <a:gd name="T45" fmla="*/ 26 h 118"/>
                  <a:gd name="T46" fmla="*/ 61 w 114"/>
                  <a:gd name="T47" fmla="*/ 21 h 118"/>
                  <a:gd name="T48" fmla="*/ 64 w 114"/>
                  <a:gd name="T49" fmla="*/ 21 h 118"/>
                  <a:gd name="T50" fmla="*/ 70 w 114"/>
                  <a:gd name="T51" fmla="*/ 23 h 118"/>
                  <a:gd name="T52" fmla="*/ 74 w 114"/>
                  <a:gd name="T53" fmla="*/ 27 h 118"/>
                  <a:gd name="T54" fmla="*/ 76 w 114"/>
                  <a:gd name="T55" fmla="*/ 22 h 118"/>
                  <a:gd name="T56" fmla="*/ 80 w 114"/>
                  <a:gd name="T57" fmla="*/ 18 h 118"/>
                  <a:gd name="T58" fmla="*/ 83 w 114"/>
                  <a:gd name="T59" fmla="*/ 18 h 118"/>
                  <a:gd name="T60" fmla="*/ 91 w 114"/>
                  <a:gd name="T61" fmla="*/ 23 h 118"/>
                  <a:gd name="T62" fmla="*/ 104 w 114"/>
                  <a:gd name="T63" fmla="*/ 52 h 118"/>
                  <a:gd name="T64" fmla="*/ 107 w 114"/>
                  <a:gd name="T65" fmla="*/ 100 h 118"/>
                  <a:gd name="T66" fmla="*/ 69 w 114"/>
                  <a:gd name="T67"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4" h="118">
                    <a:moveTo>
                      <a:pt x="69" y="118"/>
                    </a:moveTo>
                    <a:cubicBezTo>
                      <a:pt x="69" y="118"/>
                      <a:pt x="61" y="118"/>
                      <a:pt x="49" y="108"/>
                    </a:cubicBezTo>
                    <a:cubicBezTo>
                      <a:pt x="49" y="108"/>
                      <a:pt x="49" y="108"/>
                      <a:pt x="49" y="108"/>
                    </a:cubicBezTo>
                    <a:cubicBezTo>
                      <a:pt x="48" y="108"/>
                      <a:pt x="48" y="108"/>
                      <a:pt x="48" y="108"/>
                    </a:cubicBezTo>
                    <a:cubicBezTo>
                      <a:pt x="47" y="107"/>
                      <a:pt x="46" y="107"/>
                      <a:pt x="46" y="106"/>
                    </a:cubicBezTo>
                    <a:cubicBezTo>
                      <a:pt x="3" y="62"/>
                      <a:pt x="3" y="62"/>
                      <a:pt x="3" y="62"/>
                    </a:cubicBezTo>
                    <a:cubicBezTo>
                      <a:pt x="0" y="59"/>
                      <a:pt x="0" y="53"/>
                      <a:pt x="3" y="50"/>
                    </a:cubicBezTo>
                    <a:cubicBezTo>
                      <a:pt x="4" y="49"/>
                      <a:pt x="6" y="48"/>
                      <a:pt x="8" y="48"/>
                    </a:cubicBezTo>
                    <a:cubicBezTo>
                      <a:pt x="11" y="48"/>
                      <a:pt x="13" y="49"/>
                      <a:pt x="15" y="51"/>
                    </a:cubicBezTo>
                    <a:cubicBezTo>
                      <a:pt x="18" y="54"/>
                      <a:pt x="18" y="54"/>
                      <a:pt x="18" y="54"/>
                    </a:cubicBezTo>
                    <a:cubicBezTo>
                      <a:pt x="24" y="49"/>
                      <a:pt x="24" y="49"/>
                      <a:pt x="24" y="49"/>
                    </a:cubicBezTo>
                    <a:cubicBezTo>
                      <a:pt x="8" y="14"/>
                      <a:pt x="8" y="14"/>
                      <a:pt x="8" y="14"/>
                    </a:cubicBezTo>
                    <a:cubicBezTo>
                      <a:pt x="6" y="10"/>
                      <a:pt x="6" y="10"/>
                      <a:pt x="6" y="10"/>
                    </a:cubicBezTo>
                    <a:cubicBezTo>
                      <a:pt x="5" y="6"/>
                      <a:pt x="7" y="2"/>
                      <a:pt x="10" y="1"/>
                    </a:cubicBezTo>
                    <a:cubicBezTo>
                      <a:pt x="11" y="0"/>
                      <a:pt x="12" y="0"/>
                      <a:pt x="13" y="0"/>
                    </a:cubicBezTo>
                    <a:cubicBezTo>
                      <a:pt x="17" y="0"/>
                      <a:pt x="20" y="2"/>
                      <a:pt x="21" y="5"/>
                    </a:cubicBezTo>
                    <a:cubicBezTo>
                      <a:pt x="36" y="36"/>
                      <a:pt x="36" y="36"/>
                      <a:pt x="36" y="36"/>
                    </a:cubicBezTo>
                    <a:cubicBezTo>
                      <a:pt x="40" y="30"/>
                      <a:pt x="40" y="30"/>
                      <a:pt x="40" y="30"/>
                    </a:cubicBezTo>
                    <a:cubicBezTo>
                      <a:pt x="40" y="28"/>
                      <a:pt x="42" y="27"/>
                      <a:pt x="43" y="27"/>
                    </a:cubicBezTo>
                    <a:cubicBezTo>
                      <a:pt x="44" y="26"/>
                      <a:pt x="45" y="26"/>
                      <a:pt x="46" y="26"/>
                    </a:cubicBezTo>
                    <a:cubicBezTo>
                      <a:pt x="48" y="26"/>
                      <a:pt x="49" y="27"/>
                      <a:pt x="51" y="27"/>
                    </a:cubicBezTo>
                    <a:cubicBezTo>
                      <a:pt x="55" y="30"/>
                      <a:pt x="55" y="30"/>
                      <a:pt x="55" y="30"/>
                    </a:cubicBezTo>
                    <a:cubicBezTo>
                      <a:pt x="57" y="26"/>
                      <a:pt x="57" y="26"/>
                      <a:pt x="57" y="26"/>
                    </a:cubicBezTo>
                    <a:cubicBezTo>
                      <a:pt x="57" y="24"/>
                      <a:pt x="59" y="22"/>
                      <a:pt x="61" y="21"/>
                    </a:cubicBezTo>
                    <a:cubicBezTo>
                      <a:pt x="62" y="21"/>
                      <a:pt x="63" y="21"/>
                      <a:pt x="64" y="21"/>
                    </a:cubicBezTo>
                    <a:cubicBezTo>
                      <a:pt x="66" y="21"/>
                      <a:pt x="68" y="21"/>
                      <a:pt x="70" y="23"/>
                    </a:cubicBezTo>
                    <a:cubicBezTo>
                      <a:pt x="74" y="27"/>
                      <a:pt x="74" y="27"/>
                      <a:pt x="74" y="27"/>
                    </a:cubicBezTo>
                    <a:cubicBezTo>
                      <a:pt x="76" y="22"/>
                      <a:pt x="76" y="22"/>
                      <a:pt x="76" y="22"/>
                    </a:cubicBezTo>
                    <a:cubicBezTo>
                      <a:pt x="77" y="20"/>
                      <a:pt x="78" y="19"/>
                      <a:pt x="80" y="18"/>
                    </a:cubicBezTo>
                    <a:cubicBezTo>
                      <a:pt x="81" y="18"/>
                      <a:pt x="82" y="18"/>
                      <a:pt x="83" y="18"/>
                    </a:cubicBezTo>
                    <a:cubicBezTo>
                      <a:pt x="86" y="18"/>
                      <a:pt x="89" y="20"/>
                      <a:pt x="91" y="23"/>
                    </a:cubicBezTo>
                    <a:cubicBezTo>
                      <a:pt x="104" y="52"/>
                      <a:pt x="104" y="52"/>
                      <a:pt x="104" y="52"/>
                    </a:cubicBezTo>
                    <a:cubicBezTo>
                      <a:pt x="105" y="52"/>
                      <a:pt x="114" y="75"/>
                      <a:pt x="107" y="100"/>
                    </a:cubicBezTo>
                    <a:lnTo>
                      <a:pt x="69" y="1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grpSp>
      <p:sp>
        <p:nvSpPr>
          <p:cNvPr id="69" name="文本框 19"/>
          <p:cNvSpPr txBox="1"/>
          <p:nvPr/>
        </p:nvSpPr>
        <p:spPr>
          <a:xfrm>
            <a:off x="1659599" y="3806188"/>
            <a:ext cx="4149629" cy="55399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单击此处输入文本内容单击此处输入文本内容单击此处输入文本内容单击此处输入文本内容单击此处输入文本内容单击此处输入文本内容单击此处输入文本内容单击此处输入文本内容</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70" name="矩形 69"/>
          <p:cNvSpPr/>
          <p:nvPr/>
        </p:nvSpPr>
        <p:spPr>
          <a:xfrm>
            <a:off x="1659599" y="3477762"/>
            <a:ext cx="2219762" cy="338554"/>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单击此处输入标题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67" name="文本框 19"/>
          <p:cNvSpPr txBox="1"/>
          <p:nvPr/>
        </p:nvSpPr>
        <p:spPr>
          <a:xfrm>
            <a:off x="1659594" y="5031541"/>
            <a:ext cx="4149628" cy="55399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单击此处输入文本内容单击此处输入文本内容单击此处输入文本内容单击此处输入文本内容单击此处输入文本内容单击此处输入文本内容单击此处输入文本内容单击此处输入文本内容</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68" name="矩形 67"/>
          <p:cNvSpPr/>
          <p:nvPr/>
        </p:nvSpPr>
        <p:spPr>
          <a:xfrm>
            <a:off x="1659594" y="4703115"/>
            <a:ext cx="2219762" cy="338554"/>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单击此处输入标题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40" name="文本框 34"/>
          <p:cNvSpPr txBox="1"/>
          <p:nvPr/>
        </p:nvSpPr>
        <p:spPr>
          <a:xfrm>
            <a:off x="963602" y="2408430"/>
            <a:ext cx="4951913" cy="738664"/>
          </a:xfrm>
          <a:prstGeom prst="rect">
            <a:avLst/>
          </a:prstGeom>
          <a:noFill/>
        </p:spPr>
        <p:txBody>
          <a:bodyPr wrap="square" rtlCol="0">
            <a:spAutoFit/>
          </a:bodyPr>
          <a:lstStyle>
            <a:defPPr>
              <a:defRPr lang="zh-CN"/>
            </a:defPPr>
            <a:lvl1pPr algn="ctr">
              <a:defRPr sz="2400" b="1">
                <a:solidFill>
                  <a:schemeClr val="tx1">
                    <a:lumMod val="65000"/>
                    <a:lumOff val="35000"/>
                  </a:schemeClr>
                </a:solidFill>
                <a:latin typeface="方正品尚黑简体" panose="02000000000000000000" pitchFamily="2" charset="-122"/>
                <a:ea typeface="方正品尚黑简体" panose="02000000000000000000" pitchFamily="2" charset="-122"/>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400" b="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单击此处输入文本内容单击此处输入文本内容单击此处输入文本内容单击此处输入文本内容单击此处输入文本内容单击此处输入文本内容单击此处输入文本内容</a:t>
            </a:r>
            <a:endParaRPr lang="zh-CN" altLang="en-US" sz="1400" b="0" dirty="0">
              <a:latin typeface="微软雅黑" panose="020B0503020204020204" pitchFamily="34" charset="-122"/>
              <a:ea typeface="微软雅黑" panose="020B0503020204020204" pitchFamily="34" charset="-122"/>
              <a:cs typeface="+mn-ea"/>
              <a:sym typeface="+mn-lt"/>
            </a:endParaRPr>
          </a:p>
        </p:txBody>
      </p:sp>
      <p:sp>
        <p:nvSpPr>
          <p:cNvPr id="41" name="文本框 51"/>
          <p:cNvSpPr txBox="1"/>
          <p:nvPr/>
        </p:nvSpPr>
        <p:spPr>
          <a:xfrm>
            <a:off x="7320274" y="2323806"/>
            <a:ext cx="1368987" cy="2755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zh-CN" sz="12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输入标题</a:t>
            </a:r>
            <a:endParaRPr lang="zh-CN" altLang="zh-CN" sz="12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42" name="矩形 41"/>
          <p:cNvSpPr/>
          <p:nvPr/>
        </p:nvSpPr>
        <p:spPr>
          <a:xfrm>
            <a:off x="7422436" y="2651874"/>
            <a:ext cx="3543300" cy="242400"/>
          </a:xfrm>
          <a:prstGeom prst="rect">
            <a:avLst/>
          </a:prstGeom>
          <a:solidFill>
            <a:srgbClr val="0E5E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43" name="矩形 42"/>
          <p:cNvSpPr/>
          <p:nvPr/>
        </p:nvSpPr>
        <p:spPr>
          <a:xfrm>
            <a:off x="7422436" y="2947883"/>
            <a:ext cx="2533650" cy="242400"/>
          </a:xfrm>
          <a:prstGeom prst="rect">
            <a:avLst/>
          </a:prstGeom>
          <a:solidFill>
            <a:srgbClr val="0E5E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10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44" name="矩形 43"/>
          <p:cNvSpPr/>
          <p:nvPr/>
        </p:nvSpPr>
        <p:spPr>
          <a:xfrm>
            <a:off x="7422436" y="3262541"/>
            <a:ext cx="3543300" cy="242400"/>
          </a:xfrm>
          <a:prstGeom prst="rect">
            <a:avLst/>
          </a:prstGeom>
          <a:solidFill>
            <a:srgbClr val="0E5E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10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45" name="文本框 53"/>
          <p:cNvSpPr txBox="1"/>
          <p:nvPr/>
        </p:nvSpPr>
        <p:spPr>
          <a:xfrm>
            <a:off x="6047558" y="2648875"/>
            <a:ext cx="1242835" cy="2616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2017</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年</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46" name="文本框 54"/>
          <p:cNvSpPr txBox="1"/>
          <p:nvPr/>
        </p:nvSpPr>
        <p:spPr>
          <a:xfrm>
            <a:off x="6047558" y="2962582"/>
            <a:ext cx="1242835" cy="2616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2016</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年</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47" name="文本框 55"/>
          <p:cNvSpPr txBox="1"/>
          <p:nvPr/>
        </p:nvSpPr>
        <p:spPr>
          <a:xfrm>
            <a:off x="6047558" y="3276290"/>
            <a:ext cx="1242835" cy="2616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2015</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年</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48" name="矩形 47"/>
          <p:cNvSpPr/>
          <p:nvPr/>
        </p:nvSpPr>
        <p:spPr>
          <a:xfrm>
            <a:off x="7422436" y="3589998"/>
            <a:ext cx="3306517" cy="239502"/>
          </a:xfrm>
          <a:prstGeom prst="rect">
            <a:avLst/>
          </a:prstGeom>
          <a:solidFill>
            <a:schemeClr val="tx2">
              <a:lumMod val="40000"/>
              <a:lumOff val="6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10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49" name="文本框 66"/>
          <p:cNvSpPr txBox="1"/>
          <p:nvPr/>
        </p:nvSpPr>
        <p:spPr>
          <a:xfrm>
            <a:off x="6047557" y="3589998"/>
            <a:ext cx="1242835" cy="2616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2014</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年</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50" name="文本框 69"/>
          <p:cNvSpPr txBox="1"/>
          <p:nvPr/>
        </p:nvSpPr>
        <p:spPr>
          <a:xfrm>
            <a:off x="7320274" y="4040080"/>
            <a:ext cx="1368987" cy="2755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zh-CN" sz="12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输入标题</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a:off x="7422436" y="4368148"/>
            <a:ext cx="3543300" cy="242400"/>
          </a:xfrm>
          <a:prstGeom prst="rect">
            <a:avLst/>
          </a:prstGeom>
          <a:solidFill>
            <a:srgbClr val="0E5E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10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52" name="矩形 51"/>
          <p:cNvSpPr/>
          <p:nvPr/>
        </p:nvSpPr>
        <p:spPr>
          <a:xfrm>
            <a:off x="7422436" y="4664157"/>
            <a:ext cx="2533650" cy="242400"/>
          </a:xfrm>
          <a:prstGeom prst="rect">
            <a:avLst/>
          </a:prstGeom>
          <a:solidFill>
            <a:srgbClr val="0E5E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10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a:off x="7422436" y="4978815"/>
            <a:ext cx="3543300" cy="242400"/>
          </a:xfrm>
          <a:prstGeom prst="rect">
            <a:avLst/>
          </a:prstGeom>
          <a:solidFill>
            <a:srgbClr val="0E5E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10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54" name="文本框 71"/>
          <p:cNvSpPr txBox="1"/>
          <p:nvPr/>
        </p:nvSpPr>
        <p:spPr>
          <a:xfrm>
            <a:off x="6047558" y="4365149"/>
            <a:ext cx="1242835" cy="2616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2017</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年</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55" name="文本框 72"/>
          <p:cNvSpPr txBox="1"/>
          <p:nvPr/>
        </p:nvSpPr>
        <p:spPr>
          <a:xfrm>
            <a:off x="6047558" y="4678856"/>
            <a:ext cx="1242835" cy="2616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2016</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年</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56" name="文本框 73"/>
          <p:cNvSpPr txBox="1"/>
          <p:nvPr/>
        </p:nvSpPr>
        <p:spPr>
          <a:xfrm>
            <a:off x="6047558" y="4992564"/>
            <a:ext cx="1242835" cy="2616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2015</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年</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57" name="矩形 56"/>
          <p:cNvSpPr/>
          <p:nvPr/>
        </p:nvSpPr>
        <p:spPr>
          <a:xfrm>
            <a:off x="7422436" y="5306272"/>
            <a:ext cx="3306517" cy="239502"/>
          </a:xfrm>
          <a:prstGeom prst="rect">
            <a:avLst/>
          </a:prstGeom>
          <a:solidFill>
            <a:schemeClr val="tx2">
              <a:lumMod val="40000"/>
              <a:lumOff val="6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10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58" name="文本框 75"/>
          <p:cNvSpPr txBox="1"/>
          <p:nvPr/>
        </p:nvSpPr>
        <p:spPr>
          <a:xfrm>
            <a:off x="6047557" y="5306272"/>
            <a:ext cx="1242835" cy="2616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2014</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年</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59" name="文本框 90"/>
          <p:cNvSpPr txBox="1"/>
          <p:nvPr/>
        </p:nvSpPr>
        <p:spPr>
          <a:xfrm>
            <a:off x="10946746" y="2578551"/>
            <a:ext cx="877396" cy="2616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XX</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亿</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60" name="文本框 91"/>
          <p:cNvSpPr txBox="1"/>
          <p:nvPr/>
        </p:nvSpPr>
        <p:spPr>
          <a:xfrm>
            <a:off x="10728953" y="3589998"/>
            <a:ext cx="877396" cy="2616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XX</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亿</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61" name="文本框 92"/>
          <p:cNvSpPr txBox="1"/>
          <p:nvPr/>
        </p:nvSpPr>
        <p:spPr>
          <a:xfrm>
            <a:off x="10032346" y="2921324"/>
            <a:ext cx="877396" cy="2616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XX</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亿</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62" name="文本框 93"/>
          <p:cNvSpPr txBox="1"/>
          <p:nvPr/>
        </p:nvSpPr>
        <p:spPr>
          <a:xfrm>
            <a:off x="10986002" y="3197164"/>
            <a:ext cx="877396" cy="2616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XX</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亿</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63" name="文本框 94"/>
          <p:cNvSpPr txBox="1"/>
          <p:nvPr/>
        </p:nvSpPr>
        <p:spPr>
          <a:xfrm>
            <a:off x="10946746" y="4294825"/>
            <a:ext cx="877396" cy="2616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XX</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亿</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64" name="文本框 95"/>
          <p:cNvSpPr txBox="1"/>
          <p:nvPr/>
        </p:nvSpPr>
        <p:spPr>
          <a:xfrm>
            <a:off x="10728953" y="5306272"/>
            <a:ext cx="877396" cy="2616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XX</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亿</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65" name="文本框 96"/>
          <p:cNvSpPr txBox="1"/>
          <p:nvPr/>
        </p:nvSpPr>
        <p:spPr>
          <a:xfrm>
            <a:off x="10032346" y="4637598"/>
            <a:ext cx="877396" cy="2616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XX</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亿</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
        <p:nvSpPr>
          <p:cNvPr id="66" name="文本框 97"/>
          <p:cNvSpPr txBox="1"/>
          <p:nvPr/>
        </p:nvSpPr>
        <p:spPr>
          <a:xfrm>
            <a:off x="10986002" y="4913438"/>
            <a:ext cx="877396" cy="2616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XX</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rPr>
              <a:t>亿</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l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793674" y="1883497"/>
            <a:ext cx="2604653" cy="584775"/>
          </a:xfrm>
          <a:prstGeom prst="rect">
            <a:avLst/>
          </a:prstGeom>
          <a:noFill/>
        </p:spPr>
        <p:txBody>
          <a:bodyPr wrap="square" rtlCol="0">
            <a:spAutoFit/>
          </a:bodyPr>
          <a:lstStyle/>
          <a:p>
            <a:pPr algn="dist"/>
            <a:r>
              <a:rPr lang="en-US" altLang="zh-CN" sz="3200" dirty="0" smtClean="0">
                <a:solidFill>
                  <a:srgbClr val="0E5E59"/>
                </a:solidFill>
                <a:latin typeface="思源黑体 Bold" panose="020B0800000000000000" pitchFamily="34" charset="-122"/>
                <a:ea typeface="思源黑体 Bold" panose="020B0800000000000000" pitchFamily="34" charset="-122"/>
              </a:rPr>
              <a:t>-</a:t>
            </a:r>
            <a:r>
              <a:rPr lang="zh-CN" altLang="en-US" sz="3200" dirty="0" smtClean="0">
                <a:solidFill>
                  <a:srgbClr val="0E5E59"/>
                </a:solidFill>
                <a:latin typeface="思源黑体 Bold" panose="020B0800000000000000" pitchFamily="34" charset="-122"/>
                <a:ea typeface="思源黑体 Bold" panose="020B0800000000000000" pitchFamily="34" charset="-122"/>
              </a:rPr>
              <a:t>第二节</a:t>
            </a:r>
            <a:r>
              <a:rPr lang="en-US" altLang="zh-CN" sz="3200" dirty="0" smtClean="0">
                <a:solidFill>
                  <a:srgbClr val="0E5E59"/>
                </a:solidFill>
                <a:latin typeface="思源黑体 Bold" panose="020B0800000000000000" pitchFamily="34" charset="-122"/>
                <a:ea typeface="思源黑体 Bold" panose="020B0800000000000000" pitchFamily="34" charset="-122"/>
              </a:rPr>
              <a:t>-</a:t>
            </a:r>
            <a:endParaRPr lang="zh-CN" altLang="en-US" sz="4400" dirty="0">
              <a:solidFill>
                <a:srgbClr val="0E5E59"/>
              </a:solidFill>
              <a:latin typeface="思源黑体 Bold" panose="020B0800000000000000" pitchFamily="34" charset="-122"/>
              <a:ea typeface="思源黑体 Bold" panose="020B0800000000000000" pitchFamily="34" charset="-122"/>
            </a:endParaRPr>
          </a:p>
        </p:txBody>
      </p:sp>
      <p:sp>
        <p:nvSpPr>
          <p:cNvPr id="3" name="文本框 2"/>
          <p:cNvSpPr txBox="1"/>
          <p:nvPr/>
        </p:nvSpPr>
        <p:spPr>
          <a:xfrm>
            <a:off x="3103418" y="2757033"/>
            <a:ext cx="5985164" cy="923330"/>
          </a:xfrm>
          <a:prstGeom prst="rect">
            <a:avLst/>
          </a:prstGeom>
          <a:noFill/>
        </p:spPr>
        <p:txBody>
          <a:bodyPr wrap="square" rtlCol="0">
            <a:spAutoFit/>
          </a:bodyPr>
          <a:lstStyle/>
          <a:p>
            <a:pPr algn="dist"/>
            <a:r>
              <a:rPr lang="zh-CN" altLang="en-US" sz="5400" dirty="0" smtClean="0">
                <a:solidFill>
                  <a:srgbClr val="0E5E59"/>
                </a:solidFill>
                <a:latin typeface="思源黑体 Bold" panose="020B0800000000000000" pitchFamily="34" charset="-122"/>
                <a:ea typeface="思源黑体 Bold" panose="020B0800000000000000" pitchFamily="34" charset="-122"/>
              </a:rPr>
              <a:t>在此输入你的标题</a:t>
            </a:r>
            <a:endParaRPr lang="zh-CN" altLang="en-US" sz="5400" dirty="0">
              <a:solidFill>
                <a:srgbClr val="0E5E59"/>
              </a:solidFill>
              <a:latin typeface="思源黑体 Bold" panose="020B0800000000000000" pitchFamily="34" charset="-122"/>
              <a:ea typeface="思源黑体 Bold" panose="020B0800000000000000" pitchFamily="34" charset="-122"/>
            </a:endParaRPr>
          </a:p>
        </p:txBody>
      </p:sp>
      <p:sp>
        <p:nvSpPr>
          <p:cNvPr id="4" name="文本框 3"/>
          <p:cNvSpPr txBox="1"/>
          <p:nvPr/>
        </p:nvSpPr>
        <p:spPr>
          <a:xfrm>
            <a:off x="3103418" y="3969125"/>
            <a:ext cx="5985164" cy="430887"/>
          </a:xfrm>
          <a:prstGeom prst="rect">
            <a:avLst/>
          </a:prstGeom>
          <a:noFill/>
        </p:spPr>
        <p:txBody>
          <a:bodyPr wrap="square" rtlCol="0">
            <a:spAutoFit/>
          </a:bodyPr>
          <a:lstStyle/>
          <a:p>
            <a:pPr algn="ctr"/>
            <a:r>
              <a:rPr lang="en-US" altLang="zh-CN" sz="1100" dirty="0" smtClean="0">
                <a:solidFill>
                  <a:srgbClr val="0E5E59"/>
                </a:solidFill>
                <a:latin typeface="思源黑体 Normal" panose="020B0400000000000000" pitchFamily="34" charset="-122"/>
                <a:ea typeface="思源黑体 Normal" panose="020B0400000000000000" pitchFamily="34" charset="-122"/>
              </a:rPr>
              <a:t>Life was like a box of chocolates, you never know what you’re go to get. Life was like a box of chocolates</a:t>
            </a:r>
            <a:endParaRPr lang="en-US" altLang="zh-CN" sz="1100" dirty="0">
              <a:solidFill>
                <a:srgbClr val="0E5E59"/>
              </a:solidFill>
              <a:latin typeface="思源黑体 Normal" panose="020B0400000000000000" pitchFamily="34" charset="-122"/>
              <a:ea typeface="思源黑体 Normal" panose="020B0400000000000000" pitchFamily="34" charset="-122"/>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17417" y="425990"/>
            <a:ext cx="2839450" cy="584775"/>
          </a:xfrm>
          <a:prstGeom prst="rect">
            <a:avLst/>
          </a:prstGeom>
          <a:noFill/>
        </p:spPr>
        <p:txBody>
          <a:bodyPr wrap="square" rtlCol="0">
            <a:spAutoFit/>
          </a:bodyPr>
          <a:lstStyle/>
          <a:p>
            <a:r>
              <a:rPr lang="zh-CN" altLang="en-US" sz="3200" dirty="0" smtClean="0">
                <a:solidFill>
                  <a:srgbClr val="0E5E59"/>
                </a:solidFill>
                <a:latin typeface="思源黑体 Bold" panose="020B0800000000000000" pitchFamily="34" charset="-122"/>
                <a:ea typeface="思源黑体 Bold" panose="020B0800000000000000" pitchFamily="34" charset="-122"/>
              </a:rPr>
              <a:t>输入你的标题</a:t>
            </a:r>
            <a:endParaRPr lang="zh-CN" altLang="en-US" sz="3200" dirty="0" smtClean="0">
              <a:solidFill>
                <a:srgbClr val="0E5E59"/>
              </a:solidFill>
              <a:latin typeface="思源黑体 Bold" panose="020B0800000000000000" pitchFamily="34" charset="-122"/>
              <a:ea typeface="思源黑体 Bold" panose="020B0800000000000000" pitchFamily="34" charset="-122"/>
            </a:endParaRPr>
          </a:p>
        </p:txBody>
      </p:sp>
      <p:sp>
        <p:nvSpPr>
          <p:cNvPr id="3" name="文本框 2"/>
          <p:cNvSpPr txBox="1"/>
          <p:nvPr/>
        </p:nvSpPr>
        <p:spPr>
          <a:xfrm>
            <a:off x="745127" y="887171"/>
            <a:ext cx="2579832" cy="215444"/>
          </a:xfrm>
          <a:prstGeom prst="rect">
            <a:avLst/>
          </a:prstGeom>
          <a:noFill/>
        </p:spPr>
        <p:txBody>
          <a:bodyPr wrap="square" rtlCol="0">
            <a:spAutoFit/>
          </a:bodyPr>
          <a:lstStyle/>
          <a:p>
            <a:pPr algn="dist"/>
            <a:r>
              <a:rPr lang="en-US" altLang="zh-CN" sz="800" dirty="0" smtClean="0">
                <a:solidFill>
                  <a:schemeClr val="tx1">
                    <a:lumMod val="85000"/>
                    <a:lumOff val="15000"/>
                  </a:schemeClr>
                </a:solidFill>
                <a:latin typeface="思源黑体 Normal" panose="020B0400000000000000" pitchFamily="34" charset="-122"/>
                <a:ea typeface="思源黑体 Normal" panose="020B0400000000000000" pitchFamily="34" charset="-122"/>
              </a:rPr>
              <a:t>YOUR ENGLISH TITLE</a:t>
            </a:r>
            <a:endParaRPr lang="zh-CN" altLang="en-US" sz="800" dirty="0">
              <a:solidFill>
                <a:schemeClr val="tx1">
                  <a:lumMod val="85000"/>
                  <a:lumOff val="15000"/>
                </a:schemeClr>
              </a:solidFill>
              <a:latin typeface="思源黑体 Normal" panose="020B0400000000000000" pitchFamily="34" charset="-122"/>
              <a:ea typeface="思源黑体 Normal" panose="020B0400000000000000" pitchFamily="34" charset="-122"/>
            </a:endParaRPr>
          </a:p>
        </p:txBody>
      </p:sp>
      <p:grpSp>
        <p:nvGrpSpPr>
          <p:cNvPr id="4" name="组合 3"/>
          <p:cNvGrpSpPr/>
          <p:nvPr/>
        </p:nvGrpSpPr>
        <p:grpSpPr>
          <a:xfrm>
            <a:off x="5460949" y="2318622"/>
            <a:ext cx="1255418" cy="2210304"/>
            <a:chOff x="5153620" y="1771831"/>
            <a:chExt cx="1870076" cy="3292476"/>
          </a:xfrm>
          <a:solidFill>
            <a:srgbClr val="0E5E59"/>
          </a:solidFill>
        </p:grpSpPr>
        <p:grpSp>
          <p:nvGrpSpPr>
            <p:cNvPr id="5" name="淘宝店chenying0907 53"/>
            <p:cNvGrpSpPr/>
            <p:nvPr/>
          </p:nvGrpSpPr>
          <p:grpSpPr>
            <a:xfrm>
              <a:off x="5285383" y="3195819"/>
              <a:ext cx="474663" cy="914400"/>
              <a:chOff x="3802947" y="2820045"/>
              <a:chExt cx="474663" cy="914400"/>
            </a:xfrm>
            <a:grpFill/>
          </p:grpSpPr>
          <p:sp>
            <p:nvSpPr>
              <p:cNvPr id="27" name="淘宝店chenying0907 5"/>
              <p:cNvSpPr/>
              <p:nvPr/>
            </p:nvSpPr>
            <p:spPr bwMode="auto">
              <a:xfrm>
                <a:off x="3802947" y="2820045"/>
                <a:ext cx="474663" cy="914400"/>
              </a:xfrm>
              <a:custGeom>
                <a:avLst/>
                <a:gdLst>
                  <a:gd name="T0" fmla="*/ 2078 w 2392"/>
                  <a:gd name="T1" fmla="*/ 2358 h 4602"/>
                  <a:gd name="T2" fmla="*/ 2005 w 2392"/>
                  <a:gd name="T3" fmla="*/ 2187 h 4602"/>
                  <a:gd name="T4" fmla="*/ 1921 w 2392"/>
                  <a:gd name="T5" fmla="*/ 2022 h 4602"/>
                  <a:gd name="T6" fmla="*/ 1826 w 2392"/>
                  <a:gd name="T7" fmla="*/ 1858 h 4602"/>
                  <a:gd name="T8" fmla="*/ 1717 w 2392"/>
                  <a:gd name="T9" fmla="*/ 1694 h 4602"/>
                  <a:gd name="T10" fmla="*/ 1492 w 2392"/>
                  <a:gd name="T11" fmla="*/ 1390 h 4602"/>
                  <a:gd name="T12" fmla="*/ 1275 w 2392"/>
                  <a:gd name="T13" fmla="*/ 1082 h 4602"/>
                  <a:gd name="T14" fmla="*/ 1327 w 2392"/>
                  <a:gd name="T15" fmla="*/ 989 h 4602"/>
                  <a:gd name="T16" fmla="*/ 1366 w 2392"/>
                  <a:gd name="T17" fmla="*/ 889 h 4602"/>
                  <a:gd name="T18" fmla="*/ 1387 w 2392"/>
                  <a:gd name="T19" fmla="*/ 781 h 4602"/>
                  <a:gd name="T20" fmla="*/ 1391 w 2392"/>
                  <a:gd name="T21" fmla="*/ 661 h 4602"/>
                  <a:gd name="T22" fmla="*/ 1371 w 2392"/>
                  <a:gd name="T23" fmla="*/ 523 h 4602"/>
                  <a:gd name="T24" fmla="*/ 1324 w 2392"/>
                  <a:gd name="T25" fmla="*/ 394 h 4602"/>
                  <a:gd name="T26" fmla="*/ 1254 w 2392"/>
                  <a:gd name="T27" fmla="*/ 280 h 4602"/>
                  <a:gd name="T28" fmla="*/ 1165 w 2392"/>
                  <a:gd name="T29" fmla="*/ 181 h 4602"/>
                  <a:gd name="T30" fmla="*/ 1057 w 2392"/>
                  <a:gd name="T31" fmla="*/ 101 h 4602"/>
                  <a:gd name="T32" fmla="*/ 936 w 2392"/>
                  <a:gd name="T33" fmla="*/ 43 h 4602"/>
                  <a:gd name="T34" fmla="*/ 802 w 2392"/>
                  <a:gd name="T35" fmla="*/ 8 h 4602"/>
                  <a:gd name="T36" fmla="*/ 660 w 2392"/>
                  <a:gd name="T37" fmla="*/ 1 h 4602"/>
                  <a:gd name="T38" fmla="*/ 522 w 2392"/>
                  <a:gd name="T39" fmla="*/ 22 h 4602"/>
                  <a:gd name="T40" fmla="*/ 395 w 2392"/>
                  <a:gd name="T41" fmla="*/ 69 h 4602"/>
                  <a:gd name="T42" fmla="*/ 280 w 2392"/>
                  <a:gd name="T43" fmla="*/ 138 h 4602"/>
                  <a:gd name="T44" fmla="*/ 180 w 2392"/>
                  <a:gd name="T45" fmla="*/ 228 h 4602"/>
                  <a:gd name="T46" fmla="*/ 101 w 2392"/>
                  <a:gd name="T47" fmla="*/ 335 h 4602"/>
                  <a:gd name="T48" fmla="*/ 43 w 2392"/>
                  <a:gd name="T49" fmla="*/ 457 h 4602"/>
                  <a:gd name="T50" fmla="*/ 8 w 2392"/>
                  <a:gd name="T51" fmla="*/ 591 h 4602"/>
                  <a:gd name="T52" fmla="*/ 1 w 2392"/>
                  <a:gd name="T53" fmla="*/ 732 h 4602"/>
                  <a:gd name="T54" fmla="*/ 22 w 2392"/>
                  <a:gd name="T55" fmla="*/ 871 h 4602"/>
                  <a:gd name="T56" fmla="*/ 68 w 2392"/>
                  <a:gd name="T57" fmla="*/ 999 h 4602"/>
                  <a:gd name="T58" fmla="*/ 138 w 2392"/>
                  <a:gd name="T59" fmla="*/ 1114 h 4602"/>
                  <a:gd name="T60" fmla="*/ 228 w 2392"/>
                  <a:gd name="T61" fmla="*/ 1212 h 4602"/>
                  <a:gd name="T62" fmla="*/ 335 w 2392"/>
                  <a:gd name="T63" fmla="*/ 1292 h 4602"/>
                  <a:gd name="T64" fmla="*/ 457 w 2392"/>
                  <a:gd name="T65" fmla="*/ 1351 h 4602"/>
                  <a:gd name="T66" fmla="*/ 591 w 2392"/>
                  <a:gd name="T67" fmla="*/ 1386 h 4602"/>
                  <a:gd name="T68" fmla="*/ 723 w 2392"/>
                  <a:gd name="T69" fmla="*/ 1393 h 4602"/>
                  <a:gd name="T70" fmla="*/ 826 w 2392"/>
                  <a:gd name="T71" fmla="*/ 1381 h 4602"/>
                  <a:gd name="T72" fmla="*/ 987 w 2392"/>
                  <a:gd name="T73" fmla="*/ 1469 h 4602"/>
                  <a:gd name="T74" fmla="*/ 1275 w 2392"/>
                  <a:gd name="T75" fmla="*/ 1838 h 4602"/>
                  <a:gd name="T76" fmla="*/ 1412 w 2392"/>
                  <a:gd name="T77" fmla="*/ 2036 h 4602"/>
                  <a:gd name="T78" fmla="*/ 1502 w 2392"/>
                  <a:gd name="T79" fmla="*/ 2181 h 4602"/>
                  <a:gd name="T80" fmla="*/ 1578 w 2392"/>
                  <a:gd name="T81" fmla="*/ 2321 h 4602"/>
                  <a:gd name="T82" fmla="*/ 1641 w 2392"/>
                  <a:gd name="T83" fmla="*/ 2459 h 4602"/>
                  <a:gd name="T84" fmla="*/ 1695 w 2392"/>
                  <a:gd name="T85" fmla="*/ 2598 h 4602"/>
                  <a:gd name="T86" fmla="*/ 1730 w 2392"/>
                  <a:gd name="T87" fmla="*/ 2724 h 4602"/>
                  <a:gd name="T88" fmla="*/ 1791 w 2392"/>
                  <a:gd name="T89" fmla="*/ 3127 h 4602"/>
                  <a:gd name="T90" fmla="*/ 1866 w 2392"/>
                  <a:gd name="T91" fmla="*/ 3750 h 4602"/>
                  <a:gd name="T92" fmla="*/ 1926 w 2392"/>
                  <a:gd name="T93" fmla="*/ 4331 h 4602"/>
                  <a:gd name="T94" fmla="*/ 2392 w 2392"/>
                  <a:gd name="T95" fmla="*/ 4565 h 4602"/>
                  <a:gd name="T96" fmla="*/ 2353 w 2392"/>
                  <a:gd name="T97" fmla="*/ 4145 h 4602"/>
                  <a:gd name="T98" fmla="*/ 2284 w 2392"/>
                  <a:gd name="T99" fmla="*/ 3509 h 4602"/>
                  <a:gd name="T100" fmla="*/ 2203 w 2392"/>
                  <a:gd name="T101" fmla="*/ 2883 h 4602"/>
                  <a:gd name="T102" fmla="*/ 2163 w 2392"/>
                  <a:gd name="T103" fmla="*/ 2643 h 4602"/>
                  <a:gd name="T104" fmla="*/ 2127 w 2392"/>
                  <a:gd name="T105" fmla="*/ 2491 h 4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392" h="4602">
                    <a:moveTo>
                      <a:pt x="2127" y="2491"/>
                    </a:moveTo>
                    <a:lnTo>
                      <a:pt x="2112" y="2446"/>
                    </a:lnTo>
                    <a:lnTo>
                      <a:pt x="2095" y="2402"/>
                    </a:lnTo>
                    <a:lnTo>
                      <a:pt x="2078" y="2358"/>
                    </a:lnTo>
                    <a:lnTo>
                      <a:pt x="2061" y="2315"/>
                    </a:lnTo>
                    <a:lnTo>
                      <a:pt x="2043" y="2272"/>
                    </a:lnTo>
                    <a:lnTo>
                      <a:pt x="2025" y="2230"/>
                    </a:lnTo>
                    <a:lnTo>
                      <a:pt x="2005" y="2187"/>
                    </a:lnTo>
                    <a:lnTo>
                      <a:pt x="1985" y="2146"/>
                    </a:lnTo>
                    <a:lnTo>
                      <a:pt x="1964" y="2104"/>
                    </a:lnTo>
                    <a:lnTo>
                      <a:pt x="1943" y="2063"/>
                    </a:lnTo>
                    <a:lnTo>
                      <a:pt x="1921" y="2022"/>
                    </a:lnTo>
                    <a:lnTo>
                      <a:pt x="1898" y="1981"/>
                    </a:lnTo>
                    <a:lnTo>
                      <a:pt x="1874" y="1940"/>
                    </a:lnTo>
                    <a:lnTo>
                      <a:pt x="1850" y="1899"/>
                    </a:lnTo>
                    <a:lnTo>
                      <a:pt x="1826" y="1858"/>
                    </a:lnTo>
                    <a:lnTo>
                      <a:pt x="1799" y="1817"/>
                    </a:lnTo>
                    <a:lnTo>
                      <a:pt x="1773" y="1777"/>
                    </a:lnTo>
                    <a:lnTo>
                      <a:pt x="1745" y="1735"/>
                    </a:lnTo>
                    <a:lnTo>
                      <a:pt x="1717" y="1694"/>
                    </a:lnTo>
                    <a:lnTo>
                      <a:pt x="1687" y="1651"/>
                    </a:lnTo>
                    <a:lnTo>
                      <a:pt x="1626" y="1566"/>
                    </a:lnTo>
                    <a:lnTo>
                      <a:pt x="1560" y="1479"/>
                    </a:lnTo>
                    <a:lnTo>
                      <a:pt x="1492" y="1390"/>
                    </a:lnTo>
                    <a:lnTo>
                      <a:pt x="1418" y="1297"/>
                    </a:lnTo>
                    <a:lnTo>
                      <a:pt x="1342" y="1203"/>
                    </a:lnTo>
                    <a:lnTo>
                      <a:pt x="1261" y="1104"/>
                    </a:lnTo>
                    <a:lnTo>
                      <a:pt x="1275" y="1082"/>
                    </a:lnTo>
                    <a:lnTo>
                      <a:pt x="1290" y="1060"/>
                    </a:lnTo>
                    <a:lnTo>
                      <a:pt x="1303" y="1037"/>
                    </a:lnTo>
                    <a:lnTo>
                      <a:pt x="1316" y="1013"/>
                    </a:lnTo>
                    <a:lnTo>
                      <a:pt x="1327" y="989"/>
                    </a:lnTo>
                    <a:lnTo>
                      <a:pt x="1339" y="965"/>
                    </a:lnTo>
                    <a:lnTo>
                      <a:pt x="1348" y="940"/>
                    </a:lnTo>
                    <a:lnTo>
                      <a:pt x="1357" y="915"/>
                    </a:lnTo>
                    <a:lnTo>
                      <a:pt x="1366" y="889"/>
                    </a:lnTo>
                    <a:lnTo>
                      <a:pt x="1373" y="862"/>
                    </a:lnTo>
                    <a:lnTo>
                      <a:pt x="1378" y="836"/>
                    </a:lnTo>
                    <a:lnTo>
                      <a:pt x="1383" y="809"/>
                    </a:lnTo>
                    <a:lnTo>
                      <a:pt x="1387" y="781"/>
                    </a:lnTo>
                    <a:lnTo>
                      <a:pt x="1390" y="753"/>
                    </a:lnTo>
                    <a:lnTo>
                      <a:pt x="1391" y="725"/>
                    </a:lnTo>
                    <a:lnTo>
                      <a:pt x="1393" y="697"/>
                    </a:lnTo>
                    <a:lnTo>
                      <a:pt x="1391" y="661"/>
                    </a:lnTo>
                    <a:lnTo>
                      <a:pt x="1388" y="625"/>
                    </a:lnTo>
                    <a:lnTo>
                      <a:pt x="1384" y="591"/>
                    </a:lnTo>
                    <a:lnTo>
                      <a:pt x="1378" y="556"/>
                    </a:lnTo>
                    <a:lnTo>
                      <a:pt x="1371" y="523"/>
                    </a:lnTo>
                    <a:lnTo>
                      <a:pt x="1361" y="490"/>
                    </a:lnTo>
                    <a:lnTo>
                      <a:pt x="1350" y="457"/>
                    </a:lnTo>
                    <a:lnTo>
                      <a:pt x="1338" y="425"/>
                    </a:lnTo>
                    <a:lnTo>
                      <a:pt x="1324" y="394"/>
                    </a:lnTo>
                    <a:lnTo>
                      <a:pt x="1309" y="365"/>
                    </a:lnTo>
                    <a:lnTo>
                      <a:pt x="1292" y="335"/>
                    </a:lnTo>
                    <a:lnTo>
                      <a:pt x="1273" y="307"/>
                    </a:lnTo>
                    <a:lnTo>
                      <a:pt x="1254" y="280"/>
                    </a:lnTo>
                    <a:lnTo>
                      <a:pt x="1233" y="253"/>
                    </a:lnTo>
                    <a:lnTo>
                      <a:pt x="1211" y="228"/>
                    </a:lnTo>
                    <a:lnTo>
                      <a:pt x="1188" y="204"/>
                    </a:lnTo>
                    <a:lnTo>
                      <a:pt x="1165" y="181"/>
                    </a:lnTo>
                    <a:lnTo>
                      <a:pt x="1139" y="159"/>
                    </a:lnTo>
                    <a:lnTo>
                      <a:pt x="1113" y="138"/>
                    </a:lnTo>
                    <a:lnTo>
                      <a:pt x="1086" y="119"/>
                    </a:lnTo>
                    <a:lnTo>
                      <a:pt x="1057" y="101"/>
                    </a:lnTo>
                    <a:lnTo>
                      <a:pt x="1028" y="84"/>
                    </a:lnTo>
                    <a:lnTo>
                      <a:pt x="998" y="69"/>
                    </a:lnTo>
                    <a:lnTo>
                      <a:pt x="967" y="55"/>
                    </a:lnTo>
                    <a:lnTo>
                      <a:pt x="936" y="43"/>
                    </a:lnTo>
                    <a:lnTo>
                      <a:pt x="903" y="31"/>
                    </a:lnTo>
                    <a:lnTo>
                      <a:pt x="870" y="22"/>
                    </a:lnTo>
                    <a:lnTo>
                      <a:pt x="836" y="14"/>
                    </a:lnTo>
                    <a:lnTo>
                      <a:pt x="802" y="8"/>
                    </a:lnTo>
                    <a:lnTo>
                      <a:pt x="768" y="3"/>
                    </a:lnTo>
                    <a:lnTo>
                      <a:pt x="732" y="1"/>
                    </a:lnTo>
                    <a:lnTo>
                      <a:pt x="696" y="0"/>
                    </a:lnTo>
                    <a:lnTo>
                      <a:pt x="660" y="1"/>
                    </a:lnTo>
                    <a:lnTo>
                      <a:pt x="625" y="3"/>
                    </a:lnTo>
                    <a:lnTo>
                      <a:pt x="591" y="8"/>
                    </a:lnTo>
                    <a:lnTo>
                      <a:pt x="555" y="14"/>
                    </a:lnTo>
                    <a:lnTo>
                      <a:pt x="522" y="22"/>
                    </a:lnTo>
                    <a:lnTo>
                      <a:pt x="489" y="31"/>
                    </a:lnTo>
                    <a:lnTo>
                      <a:pt x="457" y="43"/>
                    </a:lnTo>
                    <a:lnTo>
                      <a:pt x="425" y="55"/>
                    </a:lnTo>
                    <a:lnTo>
                      <a:pt x="395" y="69"/>
                    </a:lnTo>
                    <a:lnTo>
                      <a:pt x="365" y="84"/>
                    </a:lnTo>
                    <a:lnTo>
                      <a:pt x="335" y="101"/>
                    </a:lnTo>
                    <a:lnTo>
                      <a:pt x="307" y="119"/>
                    </a:lnTo>
                    <a:lnTo>
                      <a:pt x="280" y="138"/>
                    </a:lnTo>
                    <a:lnTo>
                      <a:pt x="253" y="159"/>
                    </a:lnTo>
                    <a:lnTo>
                      <a:pt x="228" y="181"/>
                    </a:lnTo>
                    <a:lnTo>
                      <a:pt x="204" y="204"/>
                    </a:lnTo>
                    <a:lnTo>
                      <a:pt x="180" y="228"/>
                    </a:lnTo>
                    <a:lnTo>
                      <a:pt x="159" y="253"/>
                    </a:lnTo>
                    <a:lnTo>
                      <a:pt x="138" y="280"/>
                    </a:lnTo>
                    <a:lnTo>
                      <a:pt x="119" y="307"/>
                    </a:lnTo>
                    <a:lnTo>
                      <a:pt x="101" y="335"/>
                    </a:lnTo>
                    <a:lnTo>
                      <a:pt x="84" y="365"/>
                    </a:lnTo>
                    <a:lnTo>
                      <a:pt x="68" y="394"/>
                    </a:lnTo>
                    <a:lnTo>
                      <a:pt x="55" y="425"/>
                    </a:lnTo>
                    <a:lnTo>
                      <a:pt x="43" y="457"/>
                    </a:lnTo>
                    <a:lnTo>
                      <a:pt x="31" y="490"/>
                    </a:lnTo>
                    <a:lnTo>
                      <a:pt x="22" y="523"/>
                    </a:lnTo>
                    <a:lnTo>
                      <a:pt x="15" y="556"/>
                    </a:lnTo>
                    <a:lnTo>
                      <a:pt x="8" y="591"/>
                    </a:lnTo>
                    <a:lnTo>
                      <a:pt x="3" y="625"/>
                    </a:lnTo>
                    <a:lnTo>
                      <a:pt x="1" y="661"/>
                    </a:lnTo>
                    <a:lnTo>
                      <a:pt x="0" y="697"/>
                    </a:lnTo>
                    <a:lnTo>
                      <a:pt x="1" y="732"/>
                    </a:lnTo>
                    <a:lnTo>
                      <a:pt x="3" y="769"/>
                    </a:lnTo>
                    <a:lnTo>
                      <a:pt x="8" y="803"/>
                    </a:lnTo>
                    <a:lnTo>
                      <a:pt x="15" y="837"/>
                    </a:lnTo>
                    <a:lnTo>
                      <a:pt x="22" y="871"/>
                    </a:lnTo>
                    <a:lnTo>
                      <a:pt x="31" y="904"/>
                    </a:lnTo>
                    <a:lnTo>
                      <a:pt x="43" y="937"/>
                    </a:lnTo>
                    <a:lnTo>
                      <a:pt x="55" y="968"/>
                    </a:lnTo>
                    <a:lnTo>
                      <a:pt x="68" y="999"/>
                    </a:lnTo>
                    <a:lnTo>
                      <a:pt x="84" y="1029"/>
                    </a:lnTo>
                    <a:lnTo>
                      <a:pt x="101" y="1058"/>
                    </a:lnTo>
                    <a:lnTo>
                      <a:pt x="119" y="1087"/>
                    </a:lnTo>
                    <a:lnTo>
                      <a:pt x="138" y="1114"/>
                    </a:lnTo>
                    <a:lnTo>
                      <a:pt x="159" y="1140"/>
                    </a:lnTo>
                    <a:lnTo>
                      <a:pt x="180" y="1166"/>
                    </a:lnTo>
                    <a:lnTo>
                      <a:pt x="204" y="1190"/>
                    </a:lnTo>
                    <a:lnTo>
                      <a:pt x="228" y="1212"/>
                    </a:lnTo>
                    <a:lnTo>
                      <a:pt x="253" y="1234"/>
                    </a:lnTo>
                    <a:lnTo>
                      <a:pt x="280" y="1255"/>
                    </a:lnTo>
                    <a:lnTo>
                      <a:pt x="307" y="1275"/>
                    </a:lnTo>
                    <a:lnTo>
                      <a:pt x="335" y="1292"/>
                    </a:lnTo>
                    <a:lnTo>
                      <a:pt x="365" y="1310"/>
                    </a:lnTo>
                    <a:lnTo>
                      <a:pt x="395" y="1325"/>
                    </a:lnTo>
                    <a:lnTo>
                      <a:pt x="425" y="1339"/>
                    </a:lnTo>
                    <a:lnTo>
                      <a:pt x="457" y="1351"/>
                    </a:lnTo>
                    <a:lnTo>
                      <a:pt x="489" y="1363"/>
                    </a:lnTo>
                    <a:lnTo>
                      <a:pt x="522" y="1372"/>
                    </a:lnTo>
                    <a:lnTo>
                      <a:pt x="555" y="1379"/>
                    </a:lnTo>
                    <a:lnTo>
                      <a:pt x="591" y="1386"/>
                    </a:lnTo>
                    <a:lnTo>
                      <a:pt x="625" y="1390"/>
                    </a:lnTo>
                    <a:lnTo>
                      <a:pt x="660" y="1393"/>
                    </a:lnTo>
                    <a:lnTo>
                      <a:pt x="696" y="1394"/>
                    </a:lnTo>
                    <a:lnTo>
                      <a:pt x="723" y="1393"/>
                    </a:lnTo>
                    <a:lnTo>
                      <a:pt x="749" y="1392"/>
                    </a:lnTo>
                    <a:lnTo>
                      <a:pt x="775" y="1389"/>
                    </a:lnTo>
                    <a:lnTo>
                      <a:pt x="801" y="1386"/>
                    </a:lnTo>
                    <a:lnTo>
                      <a:pt x="826" y="1381"/>
                    </a:lnTo>
                    <a:lnTo>
                      <a:pt x="852" y="1376"/>
                    </a:lnTo>
                    <a:lnTo>
                      <a:pt x="877" y="1370"/>
                    </a:lnTo>
                    <a:lnTo>
                      <a:pt x="900" y="1363"/>
                    </a:lnTo>
                    <a:lnTo>
                      <a:pt x="987" y="1469"/>
                    </a:lnTo>
                    <a:lnTo>
                      <a:pt x="1068" y="1568"/>
                    </a:lnTo>
                    <a:lnTo>
                      <a:pt x="1143" y="1663"/>
                    </a:lnTo>
                    <a:lnTo>
                      <a:pt x="1212" y="1753"/>
                    </a:lnTo>
                    <a:lnTo>
                      <a:pt x="1275" y="1838"/>
                    </a:lnTo>
                    <a:lnTo>
                      <a:pt x="1333" y="1920"/>
                    </a:lnTo>
                    <a:lnTo>
                      <a:pt x="1361" y="1959"/>
                    </a:lnTo>
                    <a:lnTo>
                      <a:pt x="1387" y="1997"/>
                    </a:lnTo>
                    <a:lnTo>
                      <a:pt x="1412" y="2036"/>
                    </a:lnTo>
                    <a:lnTo>
                      <a:pt x="1437" y="2073"/>
                    </a:lnTo>
                    <a:lnTo>
                      <a:pt x="1460" y="2109"/>
                    </a:lnTo>
                    <a:lnTo>
                      <a:pt x="1482" y="2146"/>
                    </a:lnTo>
                    <a:lnTo>
                      <a:pt x="1502" y="2181"/>
                    </a:lnTo>
                    <a:lnTo>
                      <a:pt x="1523" y="2216"/>
                    </a:lnTo>
                    <a:lnTo>
                      <a:pt x="1542" y="2251"/>
                    </a:lnTo>
                    <a:lnTo>
                      <a:pt x="1560" y="2287"/>
                    </a:lnTo>
                    <a:lnTo>
                      <a:pt x="1578" y="2321"/>
                    </a:lnTo>
                    <a:lnTo>
                      <a:pt x="1596" y="2355"/>
                    </a:lnTo>
                    <a:lnTo>
                      <a:pt x="1611" y="2389"/>
                    </a:lnTo>
                    <a:lnTo>
                      <a:pt x="1627" y="2424"/>
                    </a:lnTo>
                    <a:lnTo>
                      <a:pt x="1641" y="2459"/>
                    </a:lnTo>
                    <a:lnTo>
                      <a:pt x="1656" y="2493"/>
                    </a:lnTo>
                    <a:lnTo>
                      <a:pt x="1669" y="2527"/>
                    </a:lnTo>
                    <a:lnTo>
                      <a:pt x="1683" y="2563"/>
                    </a:lnTo>
                    <a:lnTo>
                      <a:pt x="1695" y="2598"/>
                    </a:lnTo>
                    <a:lnTo>
                      <a:pt x="1707" y="2633"/>
                    </a:lnTo>
                    <a:lnTo>
                      <a:pt x="1715" y="2657"/>
                    </a:lnTo>
                    <a:lnTo>
                      <a:pt x="1722" y="2687"/>
                    </a:lnTo>
                    <a:lnTo>
                      <a:pt x="1730" y="2724"/>
                    </a:lnTo>
                    <a:lnTo>
                      <a:pt x="1739" y="2768"/>
                    </a:lnTo>
                    <a:lnTo>
                      <a:pt x="1755" y="2870"/>
                    </a:lnTo>
                    <a:lnTo>
                      <a:pt x="1773" y="2991"/>
                    </a:lnTo>
                    <a:lnTo>
                      <a:pt x="1791" y="3127"/>
                    </a:lnTo>
                    <a:lnTo>
                      <a:pt x="1810" y="3274"/>
                    </a:lnTo>
                    <a:lnTo>
                      <a:pt x="1830" y="3430"/>
                    </a:lnTo>
                    <a:lnTo>
                      <a:pt x="1848" y="3589"/>
                    </a:lnTo>
                    <a:lnTo>
                      <a:pt x="1866" y="3750"/>
                    </a:lnTo>
                    <a:lnTo>
                      <a:pt x="1883" y="3908"/>
                    </a:lnTo>
                    <a:lnTo>
                      <a:pt x="1899" y="4060"/>
                    </a:lnTo>
                    <a:lnTo>
                      <a:pt x="1914" y="4202"/>
                    </a:lnTo>
                    <a:lnTo>
                      <a:pt x="1926" y="4331"/>
                    </a:lnTo>
                    <a:lnTo>
                      <a:pt x="1937" y="4443"/>
                    </a:lnTo>
                    <a:lnTo>
                      <a:pt x="1946" y="4535"/>
                    </a:lnTo>
                    <a:lnTo>
                      <a:pt x="1952" y="4602"/>
                    </a:lnTo>
                    <a:lnTo>
                      <a:pt x="2392" y="4565"/>
                    </a:lnTo>
                    <a:lnTo>
                      <a:pt x="2386" y="4492"/>
                    </a:lnTo>
                    <a:lnTo>
                      <a:pt x="2378" y="4396"/>
                    </a:lnTo>
                    <a:lnTo>
                      <a:pt x="2366" y="4279"/>
                    </a:lnTo>
                    <a:lnTo>
                      <a:pt x="2353" y="4145"/>
                    </a:lnTo>
                    <a:lnTo>
                      <a:pt x="2337" y="3998"/>
                    </a:lnTo>
                    <a:lnTo>
                      <a:pt x="2321" y="3840"/>
                    </a:lnTo>
                    <a:lnTo>
                      <a:pt x="2302" y="3676"/>
                    </a:lnTo>
                    <a:lnTo>
                      <a:pt x="2284" y="3509"/>
                    </a:lnTo>
                    <a:lnTo>
                      <a:pt x="2264" y="3343"/>
                    </a:lnTo>
                    <a:lnTo>
                      <a:pt x="2243" y="3181"/>
                    </a:lnTo>
                    <a:lnTo>
                      <a:pt x="2222" y="3026"/>
                    </a:lnTo>
                    <a:lnTo>
                      <a:pt x="2203" y="2883"/>
                    </a:lnTo>
                    <a:lnTo>
                      <a:pt x="2192" y="2817"/>
                    </a:lnTo>
                    <a:lnTo>
                      <a:pt x="2182" y="2754"/>
                    </a:lnTo>
                    <a:lnTo>
                      <a:pt x="2173" y="2696"/>
                    </a:lnTo>
                    <a:lnTo>
                      <a:pt x="2163" y="2643"/>
                    </a:lnTo>
                    <a:lnTo>
                      <a:pt x="2153" y="2597"/>
                    </a:lnTo>
                    <a:lnTo>
                      <a:pt x="2145" y="2555"/>
                    </a:lnTo>
                    <a:lnTo>
                      <a:pt x="2135" y="2520"/>
                    </a:lnTo>
                    <a:lnTo>
                      <a:pt x="2127" y="2491"/>
                    </a:lnTo>
                    <a:close/>
                  </a:path>
                </a:pathLst>
              </a:custGeom>
              <a:grpFill/>
              <a:ln>
                <a:noFill/>
              </a:ln>
            </p:spPr>
            <p:txBody>
              <a:bodyPr vert="horz" wrap="square" lIns="91440" tIns="45720" rIns="91440" bIns="45720" numCol="1" anchor="t" anchorCtr="0" compatLnSpc="1"/>
              <a:lstStyle/>
              <a:p>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8" name="淘宝店chenying0907 11"/>
              <p:cNvSpPr/>
              <p:nvPr/>
            </p:nvSpPr>
            <p:spPr bwMode="auto">
              <a:xfrm>
                <a:off x="3871209" y="2889895"/>
                <a:ext cx="138113" cy="138113"/>
              </a:xfrm>
              <a:custGeom>
                <a:avLst/>
                <a:gdLst>
                  <a:gd name="T0" fmla="*/ 694 w 696"/>
                  <a:gd name="T1" fmla="*/ 312 h 696"/>
                  <a:gd name="T2" fmla="*/ 685 w 696"/>
                  <a:gd name="T3" fmla="*/ 261 h 696"/>
                  <a:gd name="T4" fmla="*/ 668 w 696"/>
                  <a:gd name="T5" fmla="*/ 212 h 696"/>
                  <a:gd name="T6" fmla="*/ 646 w 696"/>
                  <a:gd name="T7" fmla="*/ 168 h 696"/>
                  <a:gd name="T8" fmla="*/ 617 w 696"/>
                  <a:gd name="T9" fmla="*/ 126 h 696"/>
                  <a:gd name="T10" fmla="*/ 582 w 696"/>
                  <a:gd name="T11" fmla="*/ 90 h 696"/>
                  <a:gd name="T12" fmla="*/ 543 w 696"/>
                  <a:gd name="T13" fmla="*/ 59 h 696"/>
                  <a:gd name="T14" fmla="*/ 500 w 696"/>
                  <a:gd name="T15" fmla="*/ 34 h 696"/>
                  <a:gd name="T16" fmla="*/ 452 w 696"/>
                  <a:gd name="T17" fmla="*/ 15 h 696"/>
                  <a:gd name="T18" fmla="*/ 401 w 696"/>
                  <a:gd name="T19" fmla="*/ 4 h 696"/>
                  <a:gd name="T20" fmla="*/ 348 w 696"/>
                  <a:gd name="T21" fmla="*/ 0 h 696"/>
                  <a:gd name="T22" fmla="*/ 295 w 696"/>
                  <a:gd name="T23" fmla="*/ 4 h 696"/>
                  <a:gd name="T24" fmla="*/ 245 w 696"/>
                  <a:gd name="T25" fmla="*/ 15 h 696"/>
                  <a:gd name="T26" fmla="*/ 197 w 696"/>
                  <a:gd name="T27" fmla="*/ 34 h 696"/>
                  <a:gd name="T28" fmla="*/ 153 w 696"/>
                  <a:gd name="T29" fmla="*/ 59 h 696"/>
                  <a:gd name="T30" fmla="*/ 114 w 696"/>
                  <a:gd name="T31" fmla="*/ 90 h 696"/>
                  <a:gd name="T32" fmla="*/ 80 w 696"/>
                  <a:gd name="T33" fmla="*/ 126 h 696"/>
                  <a:gd name="T34" fmla="*/ 51 w 696"/>
                  <a:gd name="T35" fmla="*/ 168 h 696"/>
                  <a:gd name="T36" fmla="*/ 27 w 696"/>
                  <a:gd name="T37" fmla="*/ 212 h 696"/>
                  <a:gd name="T38" fmla="*/ 11 w 696"/>
                  <a:gd name="T39" fmla="*/ 261 h 696"/>
                  <a:gd name="T40" fmla="*/ 2 w 696"/>
                  <a:gd name="T41" fmla="*/ 312 h 696"/>
                  <a:gd name="T42" fmla="*/ 0 w 696"/>
                  <a:gd name="T43" fmla="*/ 366 h 696"/>
                  <a:gd name="T44" fmla="*/ 7 w 696"/>
                  <a:gd name="T45" fmla="*/ 419 h 696"/>
                  <a:gd name="T46" fmla="*/ 21 w 696"/>
                  <a:gd name="T47" fmla="*/ 467 h 696"/>
                  <a:gd name="T48" fmla="*/ 42 w 696"/>
                  <a:gd name="T49" fmla="*/ 514 h 696"/>
                  <a:gd name="T50" fmla="*/ 70 w 696"/>
                  <a:gd name="T51" fmla="*/ 556 h 696"/>
                  <a:gd name="T52" fmla="*/ 102 w 696"/>
                  <a:gd name="T53" fmla="*/ 594 h 696"/>
                  <a:gd name="T54" fmla="*/ 140 w 696"/>
                  <a:gd name="T55" fmla="*/ 627 h 696"/>
                  <a:gd name="T56" fmla="*/ 183 w 696"/>
                  <a:gd name="T57" fmla="*/ 654 h 696"/>
                  <a:gd name="T58" fmla="*/ 228 w 696"/>
                  <a:gd name="T59" fmla="*/ 675 h 696"/>
                  <a:gd name="T60" fmla="*/ 278 w 696"/>
                  <a:gd name="T61" fmla="*/ 689 h 696"/>
                  <a:gd name="T62" fmla="*/ 331 w 696"/>
                  <a:gd name="T63" fmla="*/ 695 h 696"/>
                  <a:gd name="T64" fmla="*/ 384 w 696"/>
                  <a:gd name="T65" fmla="*/ 694 h 696"/>
                  <a:gd name="T66" fmla="*/ 435 w 696"/>
                  <a:gd name="T67" fmla="*/ 685 h 696"/>
                  <a:gd name="T68" fmla="*/ 484 w 696"/>
                  <a:gd name="T69" fmla="*/ 668 h 696"/>
                  <a:gd name="T70" fmla="*/ 529 w 696"/>
                  <a:gd name="T71" fmla="*/ 646 h 696"/>
                  <a:gd name="T72" fmla="*/ 570 w 696"/>
                  <a:gd name="T73" fmla="*/ 617 h 696"/>
                  <a:gd name="T74" fmla="*/ 606 w 696"/>
                  <a:gd name="T75" fmla="*/ 582 h 696"/>
                  <a:gd name="T76" fmla="*/ 636 w 696"/>
                  <a:gd name="T77" fmla="*/ 543 h 696"/>
                  <a:gd name="T78" fmla="*/ 662 w 696"/>
                  <a:gd name="T79" fmla="*/ 498 h 696"/>
                  <a:gd name="T80" fmla="*/ 681 w 696"/>
                  <a:gd name="T81" fmla="*/ 452 h 696"/>
                  <a:gd name="T82" fmla="*/ 692 w 696"/>
                  <a:gd name="T83" fmla="*/ 401 h 696"/>
                  <a:gd name="T84" fmla="*/ 696 w 696"/>
                  <a:gd name="T85" fmla="*/ 348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96" h="696">
                    <a:moveTo>
                      <a:pt x="696" y="348"/>
                    </a:moveTo>
                    <a:lnTo>
                      <a:pt x="695" y="330"/>
                    </a:lnTo>
                    <a:lnTo>
                      <a:pt x="694" y="312"/>
                    </a:lnTo>
                    <a:lnTo>
                      <a:pt x="692" y="295"/>
                    </a:lnTo>
                    <a:lnTo>
                      <a:pt x="689" y="277"/>
                    </a:lnTo>
                    <a:lnTo>
                      <a:pt x="685" y="261"/>
                    </a:lnTo>
                    <a:lnTo>
                      <a:pt x="681" y="244"/>
                    </a:lnTo>
                    <a:lnTo>
                      <a:pt x="675" y="228"/>
                    </a:lnTo>
                    <a:lnTo>
                      <a:pt x="668" y="212"/>
                    </a:lnTo>
                    <a:lnTo>
                      <a:pt x="662" y="197"/>
                    </a:lnTo>
                    <a:lnTo>
                      <a:pt x="654" y="182"/>
                    </a:lnTo>
                    <a:lnTo>
                      <a:pt x="646" y="168"/>
                    </a:lnTo>
                    <a:lnTo>
                      <a:pt x="636" y="153"/>
                    </a:lnTo>
                    <a:lnTo>
                      <a:pt x="627" y="140"/>
                    </a:lnTo>
                    <a:lnTo>
                      <a:pt x="617" y="126"/>
                    </a:lnTo>
                    <a:lnTo>
                      <a:pt x="606" y="114"/>
                    </a:lnTo>
                    <a:lnTo>
                      <a:pt x="594" y="101"/>
                    </a:lnTo>
                    <a:lnTo>
                      <a:pt x="582" y="90"/>
                    </a:lnTo>
                    <a:lnTo>
                      <a:pt x="570" y="79"/>
                    </a:lnTo>
                    <a:lnTo>
                      <a:pt x="557" y="69"/>
                    </a:lnTo>
                    <a:lnTo>
                      <a:pt x="543" y="59"/>
                    </a:lnTo>
                    <a:lnTo>
                      <a:pt x="529" y="49"/>
                    </a:lnTo>
                    <a:lnTo>
                      <a:pt x="514" y="41"/>
                    </a:lnTo>
                    <a:lnTo>
                      <a:pt x="500" y="34"/>
                    </a:lnTo>
                    <a:lnTo>
                      <a:pt x="484" y="27"/>
                    </a:lnTo>
                    <a:lnTo>
                      <a:pt x="467" y="20"/>
                    </a:lnTo>
                    <a:lnTo>
                      <a:pt x="452" y="15"/>
                    </a:lnTo>
                    <a:lnTo>
                      <a:pt x="435" y="10"/>
                    </a:lnTo>
                    <a:lnTo>
                      <a:pt x="419" y="7"/>
                    </a:lnTo>
                    <a:lnTo>
                      <a:pt x="401" y="4"/>
                    </a:lnTo>
                    <a:lnTo>
                      <a:pt x="384" y="2"/>
                    </a:lnTo>
                    <a:lnTo>
                      <a:pt x="366" y="0"/>
                    </a:lnTo>
                    <a:lnTo>
                      <a:pt x="348" y="0"/>
                    </a:lnTo>
                    <a:lnTo>
                      <a:pt x="331" y="0"/>
                    </a:lnTo>
                    <a:lnTo>
                      <a:pt x="313" y="2"/>
                    </a:lnTo>
                    <a:lnTo>
                      <a:pt x="295" y="4"/>
                    </a:lnTo>
                    <a:lnTo>
                      <a:pt x="278" y="7"/>
                    </a:lnTo>
                    <a:lnTo>
                      <a:pt x="261" y="10"/>
                    </a:lnTo>
                    <a:lnTo>
                      <a:pt x="245" y="15"/>
                    </a:lnTo>
                    <a:lnTo>
                      <a:pt x="228" y="20"/>
                    </a:lnTo>
                    <a:lnTo>
                      <a:pt x="213" y="27"/>
                    </a:lnTo>
                    <a:lnTo>
                      <a:pt x="197" y="34"/>
                    </a:lnTo>
                    <a:lnTo>
                      <a:pt x="183" y="41"/>
                    </a:lnTo>
                    <a:lnTo>
                      <a:pt x="168" y="49"/>
                    </a:lnTo>
                    <a:lnTo>
                      <a:pt x="153" y="59"/>
                    </a:lnTo>
                    <a:lnTo>
                      <a:pt x="140" y="69"/>
                    </a:lnTo>
                    <a:lnTo>
                      <a:pt x="127" y="79"/>
                    </a:lnTo>
                    <a:lnTo>
                      <a:pt x="114" y="90"/>
                    </a:lnTo>
                    <a:lnTo>
                      <a:pt x="102" y="101"/>
                    </a:lnTo>
                    <a:lnTo>
                      <a:pt x="90" y="114"/>
                    </a:lnTo>
                    <a:lnTo>
                      <a:pt x="80" y="126"/>
                    </a:lnTo>
                    <a:lnTo>
                      <a:pt x="70" y="140"/>
                    </a:lnTo>
                    <a:lnTo>
                      <a:pt x="59" y="153"/>
                    </a:lnTo>
                    <a:lnTo>
                      <a:pt x="51" y="168"/>
                    </a:lnTo>
                    <a:lnTo>
                      <a:pt x="42" y="182"/>
                    </a:lnTo>
                    <a:lnTo>
                      <a:pt x="34" y="197"/>
                    </a:lnTo>
                    <a:lnTo>
                      <a:pt x="27" y="212"/>
                    </a:lnTo>
                    <a:lnTo>
                      <a:pt x="21" y="228"/>
                    </a:lnTo>
                    <a:lnTo>
                      <a:pt x="16" y="244"/>
                    </a:lnTo>
                    <a:lnTo>
                      <a:pt x="11" y="261"/>
                    </a:lnTo>
                    <a:lnTo>
                      <a:pt x="7" y="277"/>
                    </a:lnTo>
                    <a:lnTo>
                      <a:pt x="4" y="295"/>
                    </a:lnTo>
                    <a:lnTo>
                      <a:pt x="2" y="312"/>
                    </a:lnTo>
                    <a:lnTo>
                      <a:pt x="0" y="330"/>
                    </a:lnTo>
                    <a:lnTo>
                      <a:pt x="0" y="348"/>
                    </a:lnTo>
                    <a:lnTo>
                      <a:pt x="0" y="366"/>
                    </a:lnTo>
                    <a:lnTo>
                      <a:pt x="2" y="383"/>
                    </a:lnTo>
                    <a:lnTo>
                      <a:pt x="4" y="401"/>
                    </a:lnTo>
                    <a:lnTo>
                      <a:pt x="7" y="419"/>
                    </a:lnTo>
                    <a:lnTo>
                      <a:pt x="11" y="435"/>
                    </a:lnTo>
                    <a:lnTo>
                      <a:pt x="16" y="452"/>
                    </a:lnTo>
                    <a:lnTo>
                      <a:pt x="21" y="467"/>
                    </a:lnTo>
                    <a:lnTo>
                      <a:pt x="27" y="484"/>
                    </a:lnTo>
                    <a:lnTo>
                      <a:pt x="34" y="498"/>
                    </a:lnTo>
                    <a:lnTo>
                      <a:pt x="42" y="514"/>
                    </a:lnTo>
                    <a:lnTo>
                      <a:pt x="51" y="528"/>
                    </a:lnTo>
                    <a:lnTo>
                      <a:pt x="59" y="543"/>
                    </a:lnTo>
                    <a:lnTo>
                      <a:pt x="70" y="556"/>
                    </a:lnTo>
                    <a:lnTo>
                      <a:pt x="80" y="569"/>
                    </a:lnTo>
                    <a:lnTo>
                      <a:pt x="90" y="582"/>
                    </a:lnTo>
                    <a:lnTo>
                      <a:pt x="102" y="594"/>
                    </a:lnTo>
                    <a:lnTo>
                      <a:pt x="114" y="605"/>
                    </a:lnTo>
                    <a:lnTo>
                      <a:pt x="127" y="617"/>
                    </a:lnTo>
                    <a:lnTo>
                      <a:pt x="140" y="627"/>
                    </a:lnTo>
                    <a:lnTo>
                      <a:pt x="153" y="636"/>
                    </a:lnTo>
                    <a:lnTo>
                      <a:pt x="168" y="646"/>
                    </a:lnTo>
                    <a:lnTo>
                      <a:pt x="183" y="654"/>
                    </a:lnTo>
                    <a:lnTo>
                      <a:pt x="197" y="662"/>
                    </a:lnTo>
                    <a:lnTo>
                      <a:pt x="213" y="668"/>
                    </a:lnTo>
                    <a:lnTo>
                      <a:pt x="228" y="675"/>
                    </a:lnTo>
                    <a:lnTo>
                      <a:pt x="245" y="681"/>
                    </a:lnTo>
                    <a:lnTo>
                      <a:pt x="261" y="685"/>
                    </a:lnTo>
                    <a:lnTo>
                      <a:pt x="278" y="689"/>
                    </a:lnTo>
                    <a:lnTo>
                      <a:pt x="295" y="692"/>
                    </a:lnTo>
                    <a:lnTo>
                      <a:pt x="313" y="694"/>
                    </a:lnTo>
                    <a:lnTo>
                      <a:pt x="331" y="695"/>
                    </a:lnTo>
                    <a:lnTo>
                      <a:pt x="348" y="696"/>
                    </a:lnTo>
                    <a:lnTo>
                      <a:pt x="366" y="695"/>
                    </a:lnTo>
                    <a:lnTo>
                      <a:pt x="384" y="694"/>
                    </a:lnTo>
                    <a:lnTo>
                      <a:pt x="401" y="692"/>
                    </a:lnTo>
                    <a:lnTo>
                      <a:pt x="419" y="689"/>
                    </a:lnTo>
                    <a:lnTo>
                      <a:pt x="435" y="685"/>
                    </a:lnTo>
                    <a:lnTo>
                      <a:pt x="452" y="681"/>
                    </a:lnTo>
                    <a:lnTo>
                      <a:pt x="467" y="675"/>
                    </a:lnTo>
                    <a:lnTo>
                      <a:pt x="484" y="668"/>
                    </a:lnTo>
                    <a:lnTo>
                      <a:pt x="500" y="662"/>
                    </a:lnTo>
                    <a:lnTo>
                      <a:pt x="514" y="654"/>
                    </a:lnTo>
                    <a:lnTo>
                      <a:pt x="529" y="646"/>
                    </a:lnTo>
                    <a:lnTo>
                      <a:pt x="543" y="636"/>
                    </a:lnTo>
                    <a:lnTo>
                      <a:pt x="557" y="627"/>
                    </a:lnTo>
                    <a:lnTo>
                      <a:pt x="570" y="617"/>
                    </a:lnTo>
                    <a:lnTo>
                      <a:pt x="582" y="605"/>
                    </a:lnTo>
                    <a:lnTo>
                      <a:pt x="594" y="594"/>
                    </a:lnTo>
                    <a:lnTo>
                      <a:pt x="606" y="582"/>
                    </a:lnTo>
                    <a:lnTo>
                      <a:pt x="617" y="569"/>
                    </a:lnTo>
                    <a:lnTo>
                      <a:pt x="627" y="556"/>
                    </a:lnTo>
                    <a:lnTo>
                      <a:pt x="636" y="543"/>
                    </a:lnTo>
                    <a:lnTo>
                      <a:pt x="646" y="528"/>
                    </a:lnTo>
                    <a:lnTo>
                      <a:pt x="654" y="514"/>
                    </a:lnTo>
                    <a:lnTo>
                      <a:pt x="662" y="498"/>
                    </a:lnTo>
                    <a:lnTo>
                      <a:pt x="668" y="484"/>
                    </a:lnTo>
                    <a:lnTo>
                      <a:pt x="675" y="467"/>
                    </a:lnTo>
                    <a:lnTo>
                      <a:pt x="681" y="452"/>
                    </a:lnTo>
                    <a:lnTo>
                      <a:pt x="685" y="435"/>
                    </a:lnTo>
                    <a:lnTo>
                      <a:pt x="689" y="419"/>
                    </a:lnTo>
                    <a:lnTo>
                      <a:pt x="692" y="401"/>
                    </a:lnTo>
                    <a:lnTo>
                      <a:pt x="694" y="383"/>
                    </a:lnTo>
                    <a:lnTo>
                      <a:pt x="695" y="366"/>
                    </a:lnTo>
                    <a:lnTo>
                      <a:pt x="696" y="3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9" name="淘宝店chenying0907 17"/>
              <p:cNvSpPr/>
              <p:nvPr/>
            </p:nvSpPr>
            <p:spPr bwMode="auto">
              <a:xfrm>
                <a:off x="3906134" y="2924820"/>
                <a:ext cx="69850" cy="68263"/>
              </a:xfrm>
              <a:custGeom>
                <a:avLst/>
                <a:gdLst>
                  <a:gd name="T0" fmla="*/ 347 w 348"/>
                  <a:gd name="T1" fmla="*/ 156 h 348"/>
                  <a:gd name="T2" fmla="*/ 340 w 348"/>
                  <a:gd name="T3" fmla="*/ 122 h 348"/>
                  <a:gd name="T4" fmla="*/ 328 w 348"/>
                  <a:gd name="T5" fmla="*/ 91 h 348"/>
                  <a:gd name="T6" fmla="*/ 309 w 348"/>
                  <a:gd name="T7" fmla="*/ 63 h 348"/>
                  <a:gd name="T8" fmla="*/ 285 w 348"/>
                  <a:gd name="T9" fmla="*/ 39 h 348"/>
                  <a:gd name="T10" fmla="*/ 257 w 348"/>
                  <a:gd name="T11" fmla="*/ 21 h 348"/>
                  <a:gd name="T12" fmla="*/ 226 w 348"/>
                  <a:gd name="T13" fmla="*/ 7 h 348"/>
                  <a:gd name="T14" fmla="*/ 192 w 348"/>
                  <a:gd name="T15" fmla="*/ 1 h 348"/>
                  <a:gd name="T16" fmla="*/ 157 w 348"/>
                  <a:gd name="T17" fmla="*/ 1 h 348"/>
                  <a:gd name="T18" fmla="*/ 122 w 348"/>
                  <a:gd name="T19" fmla="*/ 7 h 348"/>
                  <a:gd name="T20" fmla="*/ 91 w 348"/>
                  <a:gd name="T21" fmla="*/ 21 h 348"/>
                  <a:gd name="T22" fmla="*/ 63 w 348"/>
                  <a:gd name="T23" fmla="*/ 39 h 348"/>
                  <a:gd name="T24" fmla="*/ 40 w 348"/>
                  <a:gd name="T25" fmla="*/ 63 h 348"/>
                  <a:gd name="T26" fmla="*/ 21 w 348"/>
                  <a:gd name="T27" fmla="*/ 91 h 348"/>
                  <a:gd name="T28" fmla="*/ 7 w 348"/>
                  <a:gd name="T29" fmla="*/ 122 h 348"/>
                  <a:gd name="T30" fmla="*/ 1 w 348"/>
                  <a:gd name="T31" fmla="*/ 156 h 348"/>
                  <a:gd name="T32" fmla="*/ 1 w 348"/>
                  <a:gd name="T33" fmla="*/ 192 h 348"/>
                  <a:gd name="T34" fmla="*/ 7 w 348"/>
                  <a:gd name="T35" fmla="*/ 226 h 348"/>
                  <a:gd name="T36" fmla="*/ 21 w 348"/>
                  <a:gd name="T37" fmla="*/ 257 h 348"/>
                  <a:gd name="T38" fmla="*/ 40 w 348"/>
                  <a:gd name="T39" fmla="*/ 285 h 348"/>
                  <a:gd name="T40" fmla="*/ 63 w 348"/>
                  <a:gd name="T41" fmla="*/ 308 h 348"/>
                  <a:gd name="T42" fmla="*/ 91 w 348"/>
                  <a:gd name="T43" fmla="*/ 326 h 348"/>
                  <a:gd name="T44" fmla="*/ 122 w 348"/>
                  <a:gd name="T45" fmla="*/ 340 h 348"/>
                  <a:gd name="T46" fmla="*/ 157 w 348"/>
                  <a:gd name="T47" fmla="*/ 347 h 348"/>
                  <a:gd name="T48" fmla="*/ 192 w 348"/>
                  <a:gd name="T49" fmla="*/ 347 h 348"/>
                  <a:gd name="T50" fmla="*/ 226 w 348"/>
                  <a:gd name="T51" fmla="*/ 340 h 348"/>
                  <a:gd name="T52" fmla="*/ 257 w 348"/>
                  <a:gd name="T53" fmla="*/ 326 h 348"/>
                  <a:gd name="T54" fmla="*/ 285 w 348"/>
                  <a:gd name="T55" fmla="*/ 308 h 348"/>
                  <a:gd name="T56" fmla="*/ 309 w 348"/>
                  <a:gd name="T57" fmla="*/ 285 h 348"/>
                  <a:gd name="T58" fmla="*/ 328 w 348"/>
                  <a:gd name="T59" fmla="*/ 257 h 348"/>
                  <a:gd name="T60" fmla="*/ 340 w 348"/>
                  <a:gd name="T61" fmla="*/ 226 h 348"/>
                  <a:gd name="T62" fmla="*/ 347 w 348"/>
                  <a:gd name="T63" fmla="*/ 192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8" h="348">
                    <a:moveTo>
                      <a:pt x="348" y="174"/>
                    </a:moveTo>
                    <a:lnTo>
                      <a:pt x="347" y="156"/>
                    </a:lnTo>
                    <a:lnTo>
                      <a:pt x="344" y="139"/>
                    </a:lnTo>
                    <a:lnTo>
                      <a:pt x="340" y="122"/>
                    </a:lnTo>
                    <a:lnTo>
                      <a:pt x="335" y="106"/>
                    </a:lnTo>
                    <a:lnTo>
                      <a:pt x="328" y="91"/>
                    </a:lnTo>
                    <a:lnTo>
                      <a:pt x="318" y="77"/>
                    </a:lnTo>
                    <a:lnTo>
                      <a:pt x="309" y="63"/>
                    </a:lnTo>
                    <a:lnTo>
                      <a:pt x="298" y="51"/>
                    </a:lnTo>
                    <a:lnTo>
                      <a:pt x="285" y="39"/>
                    </a:lnTo>
                    <a:lnTo>
                      <a:pt x="272" y="30"/>
                    </a:lnTo>
                    <a:lnTo>
                      <a:pt x="257" y="21"/>
                    </a:lnTo>
                    <a:lnTo>
                      <a:pt x="242" y="13"/>
                    </a:lnTo>
                    <a:lnTo>
                      <a:pt x="226" y="7"/>
                    </a:lnTo>
                    <a:lnTo>
                      <a:pt x="210" y="3"/>
                    </a:lnTo>
                    <a:lnTo>
                      <a:pt x="192" y="1"/>
                    </a:lnTo>
                    <a:lnTo>
                      <a:pt x="174" y="0"/>
                    </a:lnTo>
                    <a:lnTo>
                      <a:pt x="157" y="1"/>
                    </a:lnTo>
                    <a:lnTo>
                      <a:pt x="139" y="3"/>
                    </a:lnTo>
                    <a:lnTo>
                      <a:pt x="122" y="7"/>
                    </a:lnTo>
                    <a:lnTo>
                      <a:pt x="107" y="13"/>
                    </a:lnTo>
                    <a:lnTo>
                      <a:pt x="91" y="21"/>
                    </a:lnTo>
                    <a:lnTo>
                      <a:pt x="77" y="30"/>
                    </a:lnTo>
                    <a:lnTo>
                      <a:pt x="63" y="39"/>
                    </a:lnTo>
                    <a:lnTo>
                      <a:pt x="51" y="51"/>
                    </a:lnTo>
                    <a:lnTo>
                      <a:pt x="40" y="63"/>
                    </a:lnTo>
                    <a:lnTo>
                      <a:pt x="30" y="77"/>
                    </a:lnTo>
                    <a:lnTo>
                      <a:pt x="21" y="91"/>
                    </a:lnTo>
                    <a:lnTo>
                      <a:pt x="14" y="106"/>
                    </a:lnTo>
                    <a:lnTo>
                      <a:pt x="7" y="122"/>
                    </a:lnTo>
                    <a:lnTo>
                      <a:pt x="3" y="139"/>
                    </a:lnTo>
                    <a:lnTo>
                      <a:pt x="1" y="156"/>
                    </a:lnTo>
                    <a:lnTo>
                      <a:pt x="0" y="174"/>
                    </a:lnTo>
                    <a:lnTo>
                      <a:pt x="1" y="192"/>
                    </a:lnTo>
                    <a:lnTo>
                      <a:pt x="3" y="209"/>
                    </a:lnTo>
                    <a:lnTo>
                      <a:pt x="7" y="226"/>
                    </a:lnTo>
                    <a:lnTo>
                      <a:pt x="14" y="241"/>
                    </a:lnTo>
                    <a:lnTo>
                      <a:pt x="21" y="257"/>
                    </a:lnTo>
                    <a:lnTo>
                      <a:pt x="30" y="271"/>
                    </a:lnTo>
                    <a:lnTo>
                      <a:pt x="40" y="285"/>
                    </a:lnTo>
                    <a:lnTo>
                      <a:pt x="51" y="297"/>
                    </a:lnTo>
                    <a:lnTo>
                      <a:pt x="63" y="308"/>
                    </a:lnTo>
                    <a:lnTo>
                      <a:pt x="77" y="318"/>
                    </a:lnTo>
                    <a:lnTo>
                      <a:pt x="91" y="326"/>
                    </a:lnTo>
                    <a:lnTo>
                      <a:pt x="107" y="335"/>
                    </a:lnTo>
                    <a:lnTo>
                      <a:pt x="122" y="340"/>
                    </a:lnTo>
                    <a:lnTo>
                      <a:pt x="139" y="344"/>
                    </a:lnTo>
                    <a:lnTo>
                      <a:pt x="157" y="347"/>
                    </a:lnTo>
                    <a:lnTo>
                      <a:pt x="174" y="348"/>
                    </a:lnTo>
                    <a:lnTo>
                      <a:pt x="192" y="347"/>
                    </a:lnTo>
                    <a:lnTo>
                      <a:pt x="210" y="344"/>
                    </a:lnTo>
                    <a:lnTo>
                      <a:pt x="226" y="340"/>
                    </a:lnTo>
                    <a:lnTo>
                      <a:pt x="242" y="335"/>
                    </a:lnTo>
                    <a:lnTo>
                      <a:pt x="257" y="326"/>
                    </a:lnTo>
                    <a:lnTo>
                      <a:pt x="272" y="318"/>
                    </a:lnTo>
                    <a:lnTo>
                      <a:pt x="285" y="308"/>
                    </a:lnTo>
                    <a:lnTo>
                      <a:pt x="298" y="297"/>
                    </a:lnTo>
                    <a:lnTo>
                      <a:pt x="309" y="285"/>
                    </a:lnTo>
                    <a:lnTo>
                      <a:pt x="318" y="271"/>
                    </a:lnTo>
                    <a:lnTo>
                      <a:pt x="328" y="257"/>
                    </a:lnTo>
                    <a:lnTo>
                      <a:pt x="335" y="241"/>
                    </a:lnTo>
                    <a:lnTo>
                      <a:pt x="340" y="226"/>
                    </a:lnTo>
                    <a:lnTo>
                      <a:pt x="344" y="209"/>
                    </a:lnTo>
                    <a:lnTo>
                      <a:pt x="347" y="192"/>
                    </a:lnTo>
                    <a:lnTo>
                      <a:pt x="348" y="174"/>
                    </a:lnTo>
                    <a:close/>
                  </a:path>
                </a:pathLst>
              </a:custGeom>
              <a:grpFill/>
              <a:ln>
                <a:noFill/>
              </a:ln>
            </p:spPr>
            <p:txBody>
              <a:bodyPr vert="horz" wrap="square" lIns="91440" tIns="45720" rIns="91440" bIns="45720" numCol="1" anchor="t" anchorCtr="0" compatLnSpc="1"/>
              <a:lstStyle/>
              <a:p>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6" name="淘宝店chenying0907 9"/>
            <p:cNvGrpSpPr/>
            <p:nvPr/>
          </p:nvGrpSpPr>
          <p:grpSpPr>
            <a:xfrm>
              <a:off x="5153620" y="2351269"/>
              <a:ext cx="276225" cy="852488"/>
              <a:chOff x="3671184" y="1975495"/>
              <a:chExt cx="276225" cy="852488"/>
            </a:xfrm>
            <a:grpFill/>
          </p:grpSpPr>
          <p:sp>
            <p:nvSpPr>
              <p:cNvPr id="24" name="淘宝店chenying0907 6"/>
              <p:cNvSpPr/>
              <p:nvPr/>
            </p:nvSpPr>
            <p:spPr bwMode="auto">
              <a:xfrm>
                <a:off x="3671184" y="1975495"/>
                <a:ext cx="276225" cy="852488"/>
              </a:xfrm>
              <a:custGeom>
                <a:avLst/>
                <a:gdLst>
                  <a:gd name="T0" fmla="*/ 1384 w 1392"/>
                  <a:gd name="T1" fmla="*/ 590 h 4296"/>
                  <a:gd name="T2" fmla="*/ 1350 w 1392"/>
                  <a:gd name="T3" fmla="*/ 458 h 4296"/>
                  <a:gd name="T4" fmla="*/ 1292 w 1392"/>
                  <a:gd name="T5" fmla="*/ 335 h 4296"/>
                  <a:gd name="T6" fmla="*/ 1211 w 1392"/>
                  <a:gd name="T7" fmla="*/ 228 h 4296"/>
                  <a:gd name="T8" fmla="*/ 1113 w 1392"/>
                  <a:gd name="T9" fmla="*/ 138 h 4296"/>
                  <a:gd name="T10" fmla="*/ 998 w 1392"/>
                  <a:gd name="T11" fmla="*/ 69 h 4296"/>
                  <a:gd name="T12" fmla="*/ 870 w 1392"/>
                  <a:gd name="T13" fmla="*/ 22 h 4296"/>
                  <a:gd name="T14" fmla="*/ 732 w 1392"/>
                  <a:gd name="T15" fmla="*/ 1 h 4296"/>
                  <a:gd name="T16" fmla="*/ 591 w 1392"/>
                  <a:gd name="T17" fmla="*/ 7 h 4296"/>
                  <a:gd name="T18" fmla="*/ 457 w 1392"/>
                  <a:gd name="T19" fmla="*/ 43 h 4296"/>
                  <a:gd name="T20" fmla="*/ 336 w 1392"/>
                  <a:gd name="T21" fmla="*/ 101 h 4296"/>
                  <a:gd name="T22" fmla="*/ 228 w 1392"/>
                  <a:gd name="T23" fmla="*/ 181 h 4296"/>
                  <a:gd name="T24" fmla="*/ 138 w 1392"/>
                  <a:gd name="T25" fmla="*/ 280 h 4296"/>
                  <a:gd name="T26" fmla="*/ 68 w 1392"/>
                  <a:gd name="T27" fmla="*/ 394 h 4296"/>
                  <a:gd name="T28" fmla="*/ 22 w 1392"/>
                  <a:gd name="T29" fmla="*/ 523 h 4296"/>
                  <a:gd name="T30" fmla="*/ 1 w 1392"/>
                  <a:gd name="T31" fmla="*/ 661 h 4296"/>
                  <a:gd name="T32" fmla="*/ 4 w 1392"/>
                  <a:gd name="T33" fmla="*/ 772 h 4296"/>
                  <a:gd name="T34" fmla="*/ 21 w 1392"/>
                  <a:gd name="T35" fmla="*/ 867 h 4296"/>
                  <a:gd name="T36" fmla="*/ 51 w 1392"/>
                  <a:gd name="T37" fmla="*/ 958 h 4296"/>
                  <a:gd name="T38" fmla="*/ 92 w 1392"/>
                  <a:gd name="T39" fmla="*/ 1043 h 4296"/>
                  <a:gd name="T40" fmla="*/ 144 w 1392"/>
                  <a:gd name="T41" fmla="*/ 1121 h 4296"/>
                  <a:gd name="T42" fmla="*/ 206 w 1392"/>
                  <a:gd name="T43" fmla="*/ 1191 h 4296"/>
                  <a:gd name="T44" fmla="*/ 277 w 1392"/>
                  <a:gd name="T45" fmla="*/ 1252 h 4296"/>
                  <a:gd name="T46" fmla="*/ 354 w 1392"/>
                  <a:gd name="T47" fmla="*/ 1304 h 4296"/>
                  <a:gd name="T48" fmla="*/ 348 w 1392"/>
                  <a:gd name="T49" fmla="*/ 1546 h 4296"/>
                  <a:gd name="T50" fmla="*/ 331 w 1392"/>
                  <a:gd name="T51" fmla="*/ 1862 h 4296"/>
                  <a:gd name="T52" fmla="*/ 334 w 1392"/>
                  <a:gd name="T53" fmla="*/ 2185 h 4296"/>
                  <a:gd name="T54" fmla="*/ 350 w 1392"/>
                  <a:gd name="T55" fmla="*/ 2502 h 4296"/>
                  <a:gd name="T56" fmla="*/ 381 w 1392"/>
                  <a:gd name="T57" fmla="*/ 2811 h 4296"/>
                  <a:gd name="T58" fmla="*/ 425 w 1392"/>
                  <a:gd name="T59" fmla="*/ 3112 h 4296"/>
                  <a:gd name="T60" fmla="*/ 482 w 1392"/>
                  <a:gd name="T61" fmla="*/ 3405 h 4296"/>
                  <a:gd name="T62" fmla="*/ 552 w 1392"/>
                  <a:gd name="T63" fmla="*/ 3688 h 4296"/>
                  <a:gd name="T64" fmla="*/ 637 w 1392"/>
                  <a:gd name="T65" fmla="*/ 3964 h 4296"/>
                  <a:gd name="T66" fmla="*/ 736 w 1392"/>
                  <a:gd name="T67" fmla="*/ 4231 h 4296"/>
                  <a:gd name="T68" fmla="*/ 826 w 1392"/>
                  <a:gd name="T69" fmla="*/ 4244 h 4296"/>
                  <a:gd name="T70" fmla="*/ 920 w 1392"/>
                  <a:gd name="T71" fmla="*/ 4182 h 4296"/>
                  <a:gd name="T72" fmla="*/ 1021 w 1392"/>
                  <a:gd name="T73" fmla="*/ 4133 h 4296"/>
                  <a:gd name="T74" fmla="*/ 1128 w 1392"/>
                  <a:gd name="T75" fmla="*/ 4096 h 4296"/>
                  <a:gd name="T76" fmla="*/ 1087 w 1392"/>
                  <a:gd name="T77" fmla="*/ 3909 h 4296"/>
                  <a:gd name="T78" fmla="*/ 1006 w 1392"/>
                  <a:gd name="T79" fmla="*/ 3661 h 4296"/>
                  <a:gd name="T80" fmla="*/ 938 w 1392"/>
                  <a:gd name="T81" fmla="*/ 3406 h 4296"/>
                  <a:gd name="T82" fmla="*/ 881 w 1392"/>
                  <a:gd name="T83" fmla="*/ 3143 h 4296"/>
                  <a:gd name="T84" fmla="*/ 835 w 1392"/>
                  <a:gd name="T85" fmla="*/ 2874 h 4296"/>
                  <a:gd name="T86" fmla="*/ 803 w 1392"/>
                  <a:gd name="T87" fmla="*/ 2596 h 4296"/>
                  <a:gd name="T88" fmla="*/ 781 w 1392"/>
                  <a:gd name="T89" fmla="*/ 2310 h 4296"/>
                  <a:gd name="T90" fmla="*/ 773 w 1392"/>
                  <a:gd name="T91" fmla="*/ 2016 h 4296"/>
                  <a:gd name="T92" fmla="*/ 778 w 1392"/>
                  <a:gd name="T93" fmla="*/ 1729 h 4296"/>
                  <a:gd name="T94" fmla="*/ 803 w 1392"/>
                  <a:gd name="T95" fmla="*/ 1452 h 4296"/>
                  <a:gd name="T96" fmla="*/ 902 w 1392"/>
                  <a:gd name="T97" fmla="*/ 1362 h 4296"/>
                  <a:gd name="T98" fmla="*/ 1015 w 1392"/>
                  <a:gd name="T99" fmla="*/ 1315 h 4296"/>
                  <a:gd name="T100" fmla="*/ 1117 w 1392"/>
                  <a:gd name="T101" fmla="*/ 1251 h 4296"/>
                  <a:gd name="T102" fmla="*/ 1206 w 1392"/>
                  <a:gd name="T103" fmla="*/ 1171 h 4296"/>
                  <a:gd name="T104" fmla="*/ 1280 w 1392"/>
                  <a:gd name="T105" fmla="*/ 1077 h 4296"/>
                  <a:gd name="T106" fmla="*/ 1337 w 1392"/>
                  <a:gd name="T107" fmla="*/ 970 h 4296"/>
                  <a:gd name="T108" fmla="*/ 1375 w 1392"/>
                  <a:gd name="T109" fmla="*/ 854 h 4296"/>
                  <a:gd name="T110" fmla="*/ 1391 w 1392"/>
                  <a:gd name="T111" fmla="*/ 729 h 4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92" h="4296">
                    <a:moveTo>
                      <a:pt x="1392" y="697"/>
                    </a:moveTo>
                    <a:lnTo>
                      <a:pt x="1391" y="661"/>
                    </a:lnTo>
                    <a:lnTo>
                      <a:pt x="1388" y="626"/>
                    </a:lnTo>
                    <a:lnTo>
                      <a:pt x="1384" y="590"/>
                    </a:lnTo>
                    <a:lnTo>
                      <a:pt x="1378" y="556"/>
                    </a:lnTo>
                    <a:lnTo>
                      <a:pt x="1371" y="523"/>
                    </a:lnTo>
                    <a:lnTo>
                      <a:pt x="1361" y="490"/>
                    </a:lnTo>
                    <a:lnTo>
                      <a:pt x="1350" y="458"/>
                    </a:lnTo>
                    <a:lnTo>
                      <a:pt x="1338" y="425"/>
                    </a:lnTo>
                    <a:lnTo>
                      <a:pt x="1324" y="394"/>
                    </a:lnTo>
                    <a:lnTo>
                      <a:pt x="1309" y="364"/>
                    </a:lnTo>
                    <a:lnTo>
                      <a:pt x="1292" y="335"/>
                    </a:lnTo>
                    <a:lnTo>
                      <a:pt x="1273" y="307"/>
                    </a:lnTo>
                    <a:lnTo>
                      <a:pt x="1254" y="280"/>
                    </a:lnTo>
                    <a:lnTo>
                      <a:pt x="1233" y="253"/>
                    </a:lnTo>
                    <a:lnTo>
                      <a:pt x="1211" y="228"/>
                    </a:lnTo>
                    <a:lnTo>
                      <a:pt x="1188" y="204"/>
                    </a:lnTo>
                    <a:lnTo>
                      <a:pt x="1165" y="181"/>
                    </a:lnTo>
                    <a:lnTo>
                      <a:pt x="1139" y="159"/>
                    </a:lnTo>
                    <a:lnTo>
                      <a:pt x="1113" y="138"/>
                    </a:lnTo>
                    <a:lnTo>
                      <a:pt x="1086" y="118"/>
                    </a:lnTo>
                    <a:lnTo>
                      <a:pt x="1057" y="101"/>
                    </a:lnTo>
                    <a:lnTo>
                      <a:pt x="1028" y="84"/>
                    </a:lnTo>
                    <a:lnTo>
                      <a:pt x="998" y="69"/>
                    </a:lnTo>
                    <a:lnTo>
                      <a:pt x="968" y="55"/>
                    </a:lnTo>
                    <a:lnTo>
                      <a:pt x="936" y="43"/>
                    </a:lnTo>
                    <a:lnTo>
                      <a:pt x="903" y="31"/>
                    </a:lnTo>
                    <a:lnTo>
                      <a:pt x="870" y="22"/>
                    </a:lnTo>
                    <a:lnTo>
                      <a:pt x="836" y="14"/>
                    </a:lnTo>
                    <a:lnTo>
                      <a:pt x="802" y="7"/>
                    </a:lnTo>
                    <a:lnTo>
                      <a:pt x="768" y="3"/>
                    </a:lnTo>
                    <a:lnTo>
                      <a:pt x="732" y="1"/>
                    </a:lnTo>
                    <a:lnTo>
                      <a:pt x="696" y="0"/>
                    </a:lnTo>
                    <a:lnTo>
                      <a:pt x="660" y="1"/>
                    </a:lnTo>
                    <a:lnTo>
                      <a:pt x="625" y="3"/>
                    </a:lnTo>
                    <a:lnTo>
                      <a:pt x="591" y="7"/>
                    </a:lnTo>
                    <a:lnTo>
                      <a:pt x="556" y="14"/>
                    </a:lnTo>
                    <a:lnTo>
                      <a:pt x="522" y="22"/>
                    </a:lnTo>
                    <a:lnTo>
                      <a:pt x="489" y="31"/>
                    </a:lnTo>
                    <a:lnTo>
                      <a:pt x="457" y="43"/>
                    </a:lnTo>
                    <a:lnTo>
                      <a:pt x="425" y="55"/>
                    </a:lnTo>
                    <a:lnTo>
                      <a:pt x="395" y="69"/>
                    </a:lnTo>
                    <a:lnTo>
                      <a:pt x="365" y="84"/>
                    </a:lnTo>
                    <a:lnTo>
                      <a:pt x="336" y="101"/>
                    </a:lnTo>
                    <a:lnTo>
                      <a:pt x="307" y="118"/>
                    </a:lnTo>
                    <a:lnTo>
                      <a:pt x="280" y="138"/>
                    </a:lnTo>
                    <a:lnTo>
                      <a:pt x="254" y="159"/>
                    </a:lnTo>
                    <a:lnTo>
                      <a:pt x="228" y="181"/>
                    </a:lnTo>
                    <a:lnTo>
                      <a:pt x="204" y="204"/>
                    </a:lnTo>
                    <a:lnTo>
                      <a:pt x="181" y="228"/>
                    </a:lnTo>
                    <a:lnTo>
                      <a:pt x="159" y="253"/>
                    </a:lnTo>
                    <a:lnTo>
                      <a:pt x="138" y="280"/>
                    </a:lnTo>
                    <a:lnTo>
                      <a:pt x="119" y="307"/>
                    </a:lnTo>
                    <a:lnTo>
                      <a:pt x="100" y="335"/>
                    </a:lnTo>
                    <a:lnTo>
                      <a:pt x="84" y="364"/>
                    </a:lnTo>
                    <a:lnTo>
                      <a:pt x="68" y="394"/>
                    </a:lnTo>
                    <a:lnTo>
                      <a:pt x="55" y="425"/>
                    </a:lnTo>
                    <a:lnTo>
                      <a:pt x="42" y="458"/>
                    </a:lnTo>
                    <a:lnTo>
                      <a:pt x="31" y="490"/>
                    </a:lnTo>
                    <a:lnTo>
                      <a:pt x="22" y="523"/>
                    </a:lnTo>
                    <a:lnTo>
                      <a:pt x="15" y="556"/>
                    </a:lnTo>
                    <a:lnTo>
                      <a:pt x="8" y="590"/>
                    </a:lnTo>
                    <a:lnTo>
                      <a:pt x="3" y="626"/>
                    </a:lnTo>
                    <a:lnTo>
                      <a:pt x="1" y="661"/>
                    </a:lnTo>
                    <a:lnTo>
                      <a:pt x="0" y="697"/>
                    </a:lnTo>
                    <a:lnTo>
                      <a:pt x="0" y="722"/>
                    </a:lnTo>
                    <a:lnTo>
                      <a:pt x="2" y="747"/>
                    </a:lnTo>
                    <a:lnTo>
                      <a:pt x="4" y="772"/>
                    </a:lnTo>
                    <a:lnTo>
                      <a:pt x="7" y="796"/>
                    </a:lnTo>
                    <a:lnTo>
                      <a:pt x="10" y="819"/>
                    </a:lnTo>
                    <a:lnTo>
                      <a:pt x="16" y="843"/>
                    </a:lnTo>
                    <a:lnTo>
                      <a:pt x="21" y="867"/>
                    </a:lnTo>
                    <a:lnTo>
                      <a:pt x="27" y="891"/>
                    </a:lnTo>
                    <a:lnTo>
                      <a:pt x="34" y="914"/>
                    </a:lnTo>
                    <a:lnTo>
                      <a:pt x="42" y="936"/>
                    </a:lnTo>
                    <a:lnTo>
                      <a:pt x="51" y="958"/>
                    </a:lnTo>
                    <a:lnTo>
                      <a:pt x="60" y="980"/>
                    </a:lnTo>
                    <a:lnTo>
                      <a:pt x="70" y="1001"/>
                    </a:lnTo>
                    <a:lnTo>
                      <a:pt x="81" y="1023"/>
                    </a:lnTo>
                    <a:lnTo>
                      <a:pt x="92" y="1043"/>
                    </a:lnTo>
                    <a:lnTo>
                      <a:pt x="105" y="1063"/>
                    </a:lnTo>
                    <a:lnTo>
                      <a:pt x="117" y="1083"/>
                    </a:lnTo>
                    <a:lnTo>
                      <a:pt x="131" y="1103"/>
                    </a:lnTo>
                    <a:lnTo>
                      <a:pt x="144" y="1121"/>
                    </a:lnTo>
                    <a:lnTo>
                      <a:pt x="159" y="1139"/>
                    </a:lnTo>
                    <a:lnTo>
                      <a:pt x="174" y="1156"/>
                    </a:lnTo>
                    <a:lnTo>
                      <a:pt x="190" y="1174"/>
                    </a:lnTo>
                    <a:lnTo>
                      <a:pt x="206" y="1191"/>
                    </a:lnTo>
                    <a:lnTo>
                      <a:pt x="223" y="1207"/>
                    </a:lnTo>
                    <a:lnTo>
                      <a:pt x="240" y="1223"/>
                    </a:lnTo>
                    <a:lnTo>
                      <a:pt x="258" y="1237"/>
                    </a:lnTo>
                    <a:lnTo>
                      <a:pt x="277" y="1252"/>
                    </a:lnTo>
                    <a:lnTo>
                      <a:pt x="295" y="1266"/>
                    </a:lnTo>
                    <a:lnTo>
                      <a:pt x="315" y="1279"/>
                    </a:lnTo>
                    <a:lnTo>
                      <a:pt x="335" y="1291"/>
                    </a:lnTo>
                    <a:lnTo>
                      <a:pt x="354" y="1304"/>
                    </a:lnTo>
                    <a:lnTo>
                      <a:pt x="375" y="1315"/>
                    </a:lnTo>
                    <a:lnTo>
                      <a:pt x="365" y="1392"/>
                    </a:lnTo>
                    <a:lnTo>
                      <a:pt x="356" y="1469"/>
                    </a:lnTo>
                    <a:lnTo>
                      <a:pt x="348" y="1546"/>
                    </a:lnTo>
                    <a:lnTo>
                      <a:pt x="342" y="1625"/>
                    </a:lnTo>
                    <a:lnTo>
                      <a:pt x="337" y="1703"/>
                    </a:lnTo>
                    <a:lnTo>
                      <a:pt x="333" y="1782"/>
                    </a:lnTo>
                    <a:lnTo>
                      <a:pt x="331" y="1862"/>
                    </a:lnTo>
                    <a:lnTo>
                      <a:pt x="329" y="1940"/>
                    </a:lnTo>
                    <a:lnTo>
                      <a:pt x="331" y="2022"/>
                    </a:lnTo>
                    <a:lnTo>
                      <a:pt x="332" y="2104"/>
                    </a:lnTo>
                    <a:lnTo>
                      <a:pt x="334" y="2185"/>
                    </a:lnTo>
                    <a:lnTo>
                      <a:pt x="337" y="2265"/>
                    </a:lnTo>
                    <a:lnTo>
                      <a:pt x="341" y="2345"/>
                    </a:lnTo>
                    <a:lnTo>
                      <a:pt x="345" y="2425"/>
                    </a:lnTo>
                    <a:lnTo>
                      <a:pt x="350" y="2502"/>
                    </a:lnTo>
                    <a:lnTo>
                      <a:pt x="356" y="2581"/>
                    </a:lnTo>
                    <a:lnTo>
                      <a:pt x="364" y="2658"/>
                    </a:lnTo>
                    <a:lnTo>
                      <a:pt x="372" y="2736"/>
                    </a:lnTo>
                    <a:lnTo>
                      <a:pt x="381" y="2811"/>
                    </a:lnTo>
                    <a:lnTo>
                      <a:pt x="391" y="2888"/>
                    </a:lnTo>
                    <a:lnTo>
                      <a:pt x="401" y="2963"/>
                    </a:lnTo>
                    <a:lnTo>
                      <a:pt x="412" y="3038"/>
                    </a:lnTo>
                    <a:lnTo>
                      <a:pt x="425" y="3112"/>
                    </a:lnTo>
                    <a:lnTo>
                      <a:pt x="437" y="3186"/>
                    </a:lnTo>
                    <a:lnTo>
                      <a:pt x="452" y="3259"/>
                    </a:lnTo>
                    <a:lnTo>
                      <a:pt x="466" y="3332"/>
                    </a:lnTo>
                    <a:lnTo>
                      <a:pt x="482" y="3405"/>
                    </a:lnTo>
                    <a:lnTo>
                      <a:pt x="498" y="3476"/>
                    </a:lnTo>
                    <a:lnTo>
                      <a:pt x="516" y="3547"/>
                    </a:lnTo>
                    <a:lnTo>
                      <a:pt x="534" y="3617"/>
                    </a:lnTo>
                    <a:lnTo>
                      <a:pt x="552" y="3688"/>
                    </a:lnTo>
                    <a:lnTo>
                      <a:pt x="573" y="3757"/>
                    </a:lnTo>
                    <a:lnTo>
                      <a:pt x="594" y="3827"/>
                    </a:lnTo>
                    <a:lnTo>
                      <a:pt x="614" y="3895"/>
                    </a:lnTo>
                    <a:lnTo>
                      <a:pt x="637" y="3964"/>
                    </a:lnTo>
                    <a:lnTo>
                      <a:pt x="660" y="4031"/>
                    </a:lnTo>
                    <a:lnTo>
                      <a:pt x="685" y="4098"/>
                    </a:lnTo>
                    <a:lnTo>
                      <a:pt x="710" y="4165"/>
                    </a:lnTo>
                    <a:lnTo>
                      <a:pt x="736" y="4231"/>
                    </a:lnTo>
                    <a:lnTo>
                      <a:pt x="762" y="4296"/>
                    </a:lnTo>
                    <a:lnTo>
                      <a:pt x="782" y="4278"/>
                    </a:lnTo>
                    <a:lnTo>
                      <a:pt x="804" y="4260"/>
                    </a:lnTo>
                    <a:lnTo>
                      <a:pt x="826" y="4244"/>
                    </a:lnTo>
                    <a:lnTo>
                      <a:pt x="849" y="4227"/>
                    </a:lnTo>
                    <a:lnTo>
                      <a:pt x="871" y="4211"/>
                    </a:lnTo>
                    <a:lnTo>
                      <a:pt x="895" y="4196"/>
                    </a:lnTo>
                    <a:lnTo>
                      <a:pt x="920" y="4182"/>
                    </a:lnTo>
                    <a:lnTo>
                      <a:pt x="944" y="4169"/>
                    </a:lnTo>
                    <a:lnTo>
                      <a:pt x="969" y="4155"/>
                    </a:lnTo>
                    <a:lnTo>
                      <a:pt x="995" y="4144"/>
                    </a:lnTo>
                    <a:lnTo>
                      <a:pt x="1021" y="4133"/>
                    </a:lnTo>
                    <a:lnTo>
                      <a:pt x="1046" y="4122"/>
                    </a:lnTo>
                    <a:lnTo>
                      <a:pt x="1073" y="4113"/>
                    </a:lnTo>
                    <a:lnTo>
                      <a:pt x="1100" y="4104"/>
                    </a:lnTo>
                    <a:lnTo>
                      <a:pt x="1128" y="4096"/>
                    </a:lnTo>
                    <a:lnTo>
                      <a:pt x="1156" y="4089"/>
                    </a:lnTo>
                    <a:lnTo>
                      <a:pt x="1132" y="4029"/>
                    </a:lnTo>
                    <a:lnTo>
                      <a:pt x="1110" y="3969"/>
                    </a:lnTo>
                    <a:lnTo>
                      <a:pt x="1087" y="3909"/>
                    </a:lnTo>
                    <a:lnTo>
                      <a:pt x="1066" y="3847"/>
                    </a:lnTo>
                    <a:lnTo>
                      <a:pt x="1045" y="3785"/>
                    </a:lnTo>
                    <a:lnTo>
                      <a:pt x="1026" y="3723"/>
                    </a:lnTo>
                    <a:lnTo>
                      <a:pt x="1006" y="3661"/>
                    </a:lnTo>
                    <a:lnTo>
                      <a:pt x="987" y="3598"/>
                    </a:lnTo>
                    <a:lnTo>
                      <a:pt x="970" y="3534"/>
                    </a:lnTo>
                    <a:lnTo>
                      <a:pt x="953" y="3470"/>
                    </a:lnTo>
                    <a:lnTo>
                      <a:pt x="938" y="3406"/>
                    </a:lnTo>
                    <a:lnTo>
                      <a:pt x="922" y="3341"/>
                    </a:lnTo>
                    <a:lnTo>
                      <a:pt x="908" y="3276"/>
                    </a:lnTo>
                    <a:lnTo>
                      <a:pt x="893" y="3210"/>
                    </a:lnTo>
                    <a:lnTo>
                      <a:pt x="881" y="3143"/>
                    </a:lnTo>
                    <a:lnTo>
                      <a:pt x="868" y="3077"/>
                    </a:lnTo>
                    <a:lnTo>
                      <a:pt x="856" y="3010"/>
                    </a:lnTo>
                    <a:lnTo>
                      <a:pt x="845" y="2942"/>
                    </a:lnTo>
                    <a:lnTo>
                      <a:pt x="835" y="2874"/>
                    </a:lnTo>
                    <a:lnTo>
                      <a:pt x="826" y="2805"/>
                    </a:lnTo>
                    <a:lnTo>
                      <a:pt x="817" y="2736"/>
                    </a:lnTo>
                    <a:lnTo>
                      <a:pt x="809" y="2666"/>
                    </a:lnTo>
                    <a:lnTo>
                      <a:pt x="803" y="2596"/>
                    </a:lnTo>
                    <a:lnTo>
                      <a:pt x="796" y="2525"/>
                    </a:lnTo>
                    <a:lnTo>
                      <a:pt x="791" y="2454"/>
                    </a:lnTo>
                    <a:lnTo>
                      <a:pt x="785" y="2382"/>
                    </a:lnTo>
                    <a:lnTo>
                      <a:pt x="781" y="2310"/>
                    </a:lnTo>
                    <a:lnTo>
                      <a:pt x="778" y="2237"/>
                    </a:lnTo>
                    <a:lnTo>
                      <a:pt x="776" y="2163"/>
                    </a:lnTo>
                    <a:lnTo>
                      <a:pt x="774" y="2090"/>
                    </a:lnTo>
                    <a:lnTo>
                      <a:pt x="773" y="2016"/>
                    </a:lnTo>
                    <a:lnTo>
                      <a:pt x="772" y="1940"/>
                    </a:lnTo>
                    <a:lnTo>
                      <a:pt x="773" y="1870"/>
                    </a:lnTo>
                    <a:lnTo>
                      <a:pt x="775" y="1799"/>
                    </a:lnTo>
                    <a:lnTo>
                      <a:pt x="778" y="1729"/>
                    </a:lnTo>
                    <a:lnTo>
                      <a:pt x="782" y="1659"/>
                    </a:lnTo>
                    <a:lnTo>
                      <a:pt x="788" y="1590"/>
                    </a:lnTo>
                    <a:lnTo>
                      <a:pt x="795" y="1520"/>
                    </a:lnTo>
                    <a:lnTo>
                      <a:pt x="803" y="1452"/>
                    </a:lnTo>
                    <a:lnTo>
                      <a:pt x="812" y="1384"/>
                    </a:lnTo>
                    <a:lnTo>
                      <a:pt x="843" y="1377"/>
                    </a:lnTo>
                    <a:lnTo>
                      <a:pt x="873" y="1370"/>
                    </a:lnTo>
                    <a:lnTo>
                      <a:pt x="902" y="1362"/>
                    </a:lnTo>
                    <a:lnTo>
                      <a:pt x="931" y="1351"/>
                    </a:lnTo>
                    <a:lnTo>
                      <a:pt x="960" y="1341"/>
                    </a:lnTo>
                    <a:lnTo>
                      <a:pt x="988" y="1329"/>
                    </a:lnTo>
                    <a:lnTo>
                      <a:pt x="1015" y="1315"/>
                    </a:lnTo>
                    <a:lnTo>
                      <a:pt x="1041" y="1301"/>
                    </a:lnTo>
                    <a:lnTo>
                      <a:pt x="1067" y="1285"/>
                    </a:lnTo>
                    <a:lnTo>
                      <a:pt x="1093" y="1268"/>
                    </a:lnTo>
                    <a:lnTo>
                      <a:pt x="1117" y="1251"/>
                    </a:lnTo>
                    <a:lnTo>
                      <a:pt x="1141" y="1232"/>
                    </a:lnTo>
                    <a:lnTo>
                      <a:pt x="1163" y="1213"/>
                    </a:lnTo>
                    <a:lnTo>
                      <a:pt x="1185" y="1193"/>
                    </a:lnTo>
                    <a:lnTo>
                      <a:pt x="1206" y="1171"/>
                    </a:lnTo>
                    <a:lnTo>
                      <a:pt x="1226" y="1148"/>
                    </a:lnTo>
                    <a:lnTo>
                      <a:pt x="1244" y="1125"/>
                    </a:lnTo>
                    <a:lnTo>
                      <a:pt x="1263" y="1101"/>
                    </a:lnTo>
                    <a:lnTo>
                      <a:pt x="1280" y="1077"/>
                    </a:lnTo>
                    <a:lnTo>
                      <a:pt x="1296" y="1051"/>
                    </a:lnTo>
                    <a:lnTo>
                      <a:pt x="1311" y="1025"/>
                    </a:lnTo>
                    <a:lnTo>
                      <a:pt x="1324" y="998"/>
                    </a:lnTo>
                    <a:lnTo>
                      <a:pt x="1337" y="970"/>
                    </a:lnTo>
                    <a:lnTo>
                      <a:pt x="1348" y="942"/>
                    </a:lnTo>
                    <a:lnTo>
                      <a:pt x="1358" y="913"/>
                    </a:lnTo>
                    <a:lnTo>
                      <a:pt x="1367" y="884"/>
                    </a:lnTo>
                    <a:lnTo>
                      <a:pt x="1375" y="854"/>
                    </a:lnTo>
                    <a:lnTo>
                      <a:pt x="1381" y="824"/>
                    </a:lnTo>
                    <a:lnTo>
                      <a:pt x="1386" y="792"/>
                    </a:lnTo>
                    <a:lnTo>
                      <a:pt x="1389" y="760"/>
                    </a:lnTo>
                    <a:lnTo>
                      <a:pt x="1391" y="729"/>
                    </a:lnTo>
                    <a:lnTo>
                      <a:pt x="1392" y="697"/>
                    </a:lnTo>
                    <a:close/>
                  </a:path>
                </a:pathLst>
              </a:custGeom>
              <a:grpFill/>
              <a:ln>
                <a:noFill/>
              </a:ln>
            </p:spPr>
            <p:txBody>
              <a:bodyPr vert="horz" wrap="square" lIns="91440" tIns="45720" rIns="91440" bIns="45720" numCol="1" anchor="t" anchorCtr="0" compatLnSpc="1"/>
              <a:lstStyle/>
              <a:p>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5" name="淘宝店chenying0907 12"/>
              <p:cNvSpPr/>
              <p:nvPr/>
            </p:nvSpPr>
            <p:spPr bwMode="auto">
              <a:xfrm>
                <a:off x="3741034" y="2045345"/>
                <a:ext cx="138113" cy="138113"/>
              </a:xfrm>
              <a:custGeom>
                <a:avLst/>
                <a:gdLst>
                  <a:gd name="T0" fmla="*/ 694 w 696"/>
                  <a:gd name="T1" fmla="*/ 312 h 696"/>
                  <a:gd name="T2" fmla="*/ 685 w 696"/>
                  <a:gd name="T3" fmla="*/ 261 h 696"/>
                  <a:gd name="T4" fmla="*/ 669 w 696"/>
                  <a:gd name="T5" fmla="*/ 212 h 696"/>
                  <a:gd name="T6" fmla="*/ 646 w 696"/>
                  <a:gd name="T7" fmla="*/ 167 h 696"/>
                  <a:gd name="T8" fmla="*/ 617 w 696"/>
                  <a:gd name="T9" fmla="*/ 126 h 696"/>
                  <a:gd name="T10" fmla="*/ 582 w 696"/>
                  <a:gd name="T11" fmla="*/ 90 h 696"/>
                  <a:gd name="T12" fmla="*/ 543 w 696"/>
                  <a:gd name="T13" fmla="*/ 59 h 696"/>
                  <a:gd name="T14" fmla="*/ 499 w 696"/>
                  <a:gd name="T15" fmla="*/ 34 h 696"/>
                  <a:gd name="T16" fmla="*/ 452 w 696"/>
                  <a:gd name="T17" fmla="*/ 15 h 696"/>
                  <a:gd name="T18" fmla="*/ 401 w 696"/>
                  <a:gd name="T19" fmla="*/ 4 h 696"/>
                  <a:gd name="T20" fmla="*/ 348 w 696"/>
                  <a:gd name="T21" fmla="*/ 0 h 696"/>
                  <a:gd name="T22" fmla="*/ 295 w 696"/>
                  <a:gd name="T23" fmla="*/ 4 h 696"/>
                  <a:gd name="T24" fmla="*/ 245 w 696"/>
                  <a:gd name="T25" fmla="*/ 15 h 696"/>
                  <a:gd name="T26" fmla="*/ 197 w 696"/>
                  <a:gd name="T27" fmla="*/ 34 h 696"/>
                  <a:gd name="T28" fmla="*/ 153 w 696"/>
                  <a:gd name="T29" fmla="*/ 59 h 696"/>
                  <a:gd name="T30" fmla="*/ 114 w 696"/>
                  <a:gd name="T31" fmla="*/ 90 h 696"/>
                  <a:gd name="T32" fmla="*/ 80 w 696"/>
                  <a:gd name="T33" fmla="*/ 126 h 696"/>
                  <a:gd name="T34" fmla="*/ 51 w 696"/>
                  <a:gd name="T35" fmla="*/ 167 h 696"/>
                  <a:gd name="T36" fmla="*/ 27 w 696"/>
                  <a:gd name="T37" fmla="*/ 212 h 696"/>
                  <a:gd name="T38" fmla="*/ 12 w 696"/>
                  <a:gd name="T39" fmla="*/ 261 h 696"/>
                  <a:gd name="T40" fmla="*/ 2 w 696"/>
                  <a:gd name="T41" fmla="*/ 312 h 696"/>
                  <a:gd name="T42" fmla="*/ 0 w 696"/>
                  <a:gd name="T43" fmla="*/ 366 h 696"/>
                  <a:gd name="T44" fmla="*/ 7 w 696"/>
                  <a:gd name="T45" fmla="*/ 418 h 696"/>
                  <a:gd name="T46" fmla="*/ 21 w 696"/>
                  <a:gd name="T47" fmla="*/ 467 h 696"/>
                  <a:gd name="T48" fmla="*/ 43 w 696"/>
                  <a:gd name="T49" fmla="*/ 514 h 696"/>
                  <a:gd name="T50" fmla="*/ 70 w 696"/>
                  <a:gd name="T51" fmla="*/ 556 h 696"/>
                  <a:gd name="T52" fmla="*/ 102 w 696"/>
                  <a:gd name="T53" fmla="*/ 594 h 696"/>
                  <a:gd name="T54" fmla="*/ 140 w 696"/>
                  <a:gd name="T55" fmla="*/ 627 h 696"/>
                  <a:gd name="T56" fmla="*/ 182 w 696"/>
                  <a:gd name="T57" fmla="*/ 654 h 696"/>
                  <a:gd name="T58" fmla="*/ 228 w 696"/>
                  <a:gd name="T59" fmla="*/ 675 h 696"/>
                  <a:gd name="T60" fmla="*/ 278 w 696"/>
                  <a:gd name="T61" fmla="*/ 689 h 696"/>
                  <a:gd name="T62" fmla="*/ 331 w 696"/>
                  <a:gd name="T63" fmla="*/ 695 h 696"/>
                  <a:gd name="T64" fmla="*/ 383 w 696"/>
                  <a:gd name="T65" fmla="*/ 694 h 696"/>
                  <a:gd name="T66" fmla="*/ 435 w 696"/>
                  <a:gd name="T67" fmla="*/ 685 h 696"/>
                  <a:gd name="T68" fmla="*/ 484 w 696"/>
                  <a:gd name="T69" fmla="*/ 668 h 696"/>
                  <a:gd name="T70" fmla="*/ 529 w 696"/>
                  <a:gd name="T71" fmla="*/ 646 h 696"/>
                  <a:gd name="T72" fmla="*/ 570 w 696"/>
                  <a:gd name="T73" fmla="*/ 617 h 696"/>
                  <a:gd name="T74" fmla="*/ 606 w 696"/>
                  <a:gd name="T75" fmla="*/ 582 h 696"/>
                  <a:gd name="T76" fmla="*/ 637 w 696"/>
                  <a:gd name="T77" fmla="*/ 543 h 696"/>
                  <a:gd name="T78" fmla="*/ 662 w 696"/>
                  <a:gd name="T79" fmla="*/ 498 h 696"/>
                  <a:gd name="T80" fmla="*/ 681 w 696"/>
                  <a:gd name="T81" fmla="*/ 452 h 696"/>
                  <a:gd name="T82" fmla="*/ 692 w 696"/>
                  <a:gd name="T83" fmla="*/ 401 h 696"/>
                  <a:gd name="T84" fmla="*/ 696 w 696"/>
                  <a:gd name="T85" fmla="*/ 348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96" h="696">
                    <a:moveTo>
                      <a:pt x="696" y="348"/>
                    </a:moveTo>
                    <a:lnTo>
                      <a:pt x="696" y="329"/>
                    </a:lnTo>
                    <a:lnTo>
                      <a:pt x="694" y="312"/>
                    </a:lnTo>
                    <a:lnTo>
                      <a:pt x="692" y="295"/>
                    </a:lnTo>
                    <a:lnTo>
                      <a:pt x="689" y="278"/>
                    </a:lnTo>
                    <a:lnTo>
                      <a:pt x="685" y="261"/>
                    </a:lnTo>
                    <a:lnTo>
                      <a:pt x="681" y="244"/>
                    </a:lnTo>
                    <a:lnTo>
                      <a:pt x="676" y="228"/>
                    </a:lnTo>
                    <a:lnTo>
                      <a:pt x="669" y="212"/>
                    </a:lnTo>
                    <a:lnTo>
                      <a:pt x="662" y="197"/>
                    </a:lnTo>
                    <a:lnTo>
                      <a:pt x="654" y="182"/>
                    </a:lnTo>
                    <a:lnTo>
                      <a:pt x="646" y="167"/>
                    </a:lnTo>
                    <a:lnTo>
                      <a:pt x="637" y="153"/>
                    </a:lnTo>
                    <a:lnTo>
                      <a:pt x="627" y="140"/>
                    </a:lnTo>
                    <a:lnTo>
                      <a:pt x="617" y="126"/>
                    </a:lnTo>
                    <a:lnTo>
                      <a:pt x="606" y="114"/>
                    </a:lnTo>
                    <a:lnTo>
                      <a:pt x="595" y="101"/>
                    </a:lnTo>
                    <a:lnTo>
                      <a:pt x="582" y="90"/>
                    </a:lnTo>
                    <a:lnTo>
                      <a:pt x="570" y="78"/>
                    </a:lnTo>
                    <a:lnTo>
                      <a:pt x="556" y="68"/>
                    </a:lnTo>
                    <a:lnTo>
                      <a:pt x="543" y="59"/>
                    </a:lnTo>
                    <a:lnTo>
                      <a:pt x="529" y="49"/>
                    </a:lnTo>
                    <a:lnTo>
                      <a:pt x="514" y="41"/>
                    </a:lnTo>
                    <a:lnTo>
                      <a:pt x="499" y="34"/>
                    </a:lnTo>
                    <a:lnTo>
                      <a:pt x="484" y="27"/>
                    </a:lnTo>
                    <a:lnTo>
                      <a:pt x="468" y="20"/>
                    </a:lnTo>
                    <a:lnTo>
                      <a:pt x="452" y="15"/>
                    </a:lnTo>
                    <a:lnTo>
                      <a:pt x="435" y="10"/>
                    </a:lnTo>
                    <a:lnTo>
                      <a:pt x="419" y="7"/>
                    </a:lnTo>
                    <a:lnTo>
                      <a:pt x="401" y="4"/>
                    </a:lnTo>
                    <a:lnTo>
                      <a:pt x="383" y="1"/>
                    </a:lnTo>
                    <a:lnTo>
                      <a:pt x="366" y="0"/>
                    </a:lnTo>
                    <a:lnTo>
                      <a:pt x="348" y="0"/>
                    </a:lnTo>
                    <a:lnTo>
                      <a:pt x="331" y="0"/>
                    </a:lnTo>
                    <a:lnTo>
                      <a:pt x="313" y="1"/>
                    </a:lnTo>
                    <a:lnTo>
                      <a:pt x="295" y="4"/>
                    </a:lnTo>
                    <a:lnTo>
                      <a:pt x="278" y="7"/>
                    </a:lnTo>
                    <a:lnTo>
                      <a:pt x="261" y="10"/>
                    </a:lnTo>
                    <a:lnTo>
                      <a:pt x="245" y="15"/>
                    </a:lnTo>
                    <a:lnTo>
                      <a:pt x="228" y="20"/>
                    </a:lnTo>
                    <a:lnTo>
                      <a:pt x="213" y="27"/>
                    </a:lnTo>
                    <a:lnTo>
                      <a:pt x="197" y="34"/>
                    </a:lnTo>
                    <a:lnTo>
                      <a:pt x="182" y="41"/>
                    </a:lnTo>
                    <a:lnTo>
                      <a:pt x="168" y="49"/>
                    </a:lnTo>
                    <a:lnTo>
                      <a:pt x="153" y="59"/>
                    </a:lnTo>
                    <a:lnTo>
                      <a:pt x="140" y="68"/>
                    </a:lnTo>
                    <a:lnTo>
                      <a:pt x="127" y="78"/>
                    </a:lnTo>
                    <a:lnTo>
                      <a:pt x="114" y="90"/>
                    </a:lnTo>
                    <a:lnTo>
                      <a:pt x="102" y="101"/>
                    </a:lnTo>
                    <a:lnTo>
                      <a:pt x="90" y="114"/>
                    </a:lnTo>
                    <a:lnTo>
                      <a:pt x="80" y="126"/>
                    </a:lnTo>
                    <a:lnTo>
                      <a:pt x="70" y="140"/>
                    </a:lnTo>
                    <a:lnTo>
                      <a:pt x="59" y="153"/>
                    </a:lnTo>
                    <a:lnTo>
                      <a:pt x="51" y="167"/>
                    </a:lnTo>
                    <a:lnTo>
                      <a:pt x="43" y="182"/>
                    </a:lnTo>
                    <a:lnTo>
                      <a:pt x="34" y="197"/>
                    </a:lnTo>
                    <a:lnTo>
                      <a:pt x="27" y="212"/>
                    </a:lnTo>
                    <a:lnTo>
                      <a:pt x="21" y="228"/>
                    </a:lnTo>
                    <a:lnTo>
                      <a:pt x="16" y="244"/>
                    </a:lnTo>
                    <a:lnTo>
                      <a:pt x="12" y="261"/>
                    </a:lnTo>
                    <a:lnTo>
                      <a:pt x="7" y="278"/>
                    </a:lnTo>
                    <a:lnTo>
                      <a:pt x="4" y="295"/>
                    </a:lnTo>
                    <a:lnTo>
                      <a:pt x="2" y="312"/>
                    </a:lnTo>
                    <a:lnTo>
                      <a:pt x="0" y="329"/>
                    </a:lnTo>
                    <a:lnTo>
                      <a:pt x="0" y="348"/>
                    </a:lnTo>
                    <a:lnTo>
                      <a:pt x="0" y="366"/>
                    </a:lnTo>
                    <a:lnTo>
                      <a:pt x="2" y="383"/>
                    </a:lnTo>
                    <a:lnTo>
                      <a:pt x="4" y="401"/>
                    </a:lnTo>
                    <a:lnTo>
                      <a:pt x="7" y="418"/>
                    </a:lnTo>
                    <a:lnTo>
                      <a:pt x="12" y="435"/>
                    </a:lnTo>
                    <a:lnTo>
                      <a:pt x="16" y="452"/>
                    </a:lnTo>
                    <a:lnTo>
                      <a:pt x="21" y="467"/>
                    </a:lnTo>
                    <a:lnTo>
                      <a:pt x="27" y="483"/>
                    </a:lnTo>
                    <a:lnTo>
                      <a:pt x="34" y="498"/>
                    </a:lnTo>
                    <a:lnTo>
                      <a:pt x="43" y="514"/>
                    </a:lnTo>
                    <a:lnTo>
                      <a:pt x="51" y="528"/>
                    </a:lnTo>
                    <a:lnTo>
                      <a:pt x="59" y="543"/>
                    </a:lnTo>
                    <a:lnTo>
                      <a:pt x="70" y="556"/>
                    </a:lnTo>
                    <a:lnTo>
                      <a:pt x="80" y="569"/>
                    </a:lnTo>
                    <a:lnTo>
                      <a:pt x="90" y="582"/>
                    </a:lnTo>
                    <a:lnTo>
                      <a:pt x="102" y="594"/>
                    </a:lnTo>
                    <a:lnTo>
                      <a:pt x="114" y="605"/>
                    </a:lnTo>
                    <a:lnTo>
                      <a:pt x="127" y="617"/>
                    </a:lnTo>
                    <a:lnTo>
                      <a:pt x="140" y="627"/>
                    </a:lnTo>
                    <a:lnTo>
                      <a:pt x="153" y="636"/>
                    </a:lnTo>
                    <a:lnTo>
                      <a:pt x="168" y="646"/>
                    </a:lnTo>
                    <a:lnTo>
                      <a:pt x="182" y="654"/>
                    </a:lnTo>
                    <a:lnTo>
                      <a:pt x="197" y="662"/>
                    </a:lnTo>
                    <a:lnTo>
                      <a:pt x="213" y="668"/>
                    </a:lnTo>
                    <a:lnTo>
                      <a:pt x="228" y="675"/>
                    </a:lnTo>
                    <a:lnTo>
                      <a:pt x="245" y="681"/>
                    </a:lnTo>
                    <a:lnTo>
                      <a:pt x="261" y="685"/>
                    </a:lnTo>
                    <a:lnTo>
                      <a:pt x="278" y="689"/>
                    </a:lnTo>
                    <a:lnTo>
                      <a:pt x="295" y="692"/>
                    </a:lnTo>
                    <a:lnTo>
                      <a:pt x="313" y="694"/>
                    </a:lnTo>
                    <a:lnTo>
                      <a:pt x="331" y="695"/>
                    </a:lnTo>
                    <a:lnTo>
                      <a:pt x="348" y="696"/>
                    </a:lnTo>
                    <a:lnTo>
                      <a:pt x="366" y="695"/>
                    </a:lnTo>
                    <a:lnTo>
                      <a:pt x="383" y="694"/>
                    </a:lnTo>
                    <a:lnTo>
                      <a:pt x="401" y="692"/>
                    </a:lnTo>
                    <a:lnTo>
                      <a:pt x="419" y="689"/>
                    </a:lnTo>
                    <a:lnTo>
                      <a:pt x="435" y="685"/>
                    </a:lnTo>
                    <a:lnTo>
                      <a:pt x="452" y="681"/>
                    </a:lnTo>
                    <a:lnTo>
                      <a:pt x="468" y="675"/>
                    </a:lnTo>
                    <a:lnTo>
                      <a:pt x="484" y="668"/>
                    </a:lnTo>
                    <a:lnTo>
                      <a:pt x="499" y="662"/>
                    </a:lnTo>
                    <a:lnTo>
                      <a:pt x="514" y="654"/>
                    </a:lnTo>
                    <a:lnTo>
                      <a:pt x="529" y="646"/>
                    </a:lnTo>
                    <a:lnTo>
                      <a:pt x="543" y="636"/>
                    </a:lnTo>
                    <a:lnTo>
                      <a:pt x="556" y="627"/>
                    </a:lnTo>
                    <a:lnTo>
                      <a:pt x="570" y="617"/>
                    </a:lnTo>
                    <a:lnTo>
                      <a:pt x="582" y="605"/>
                    </a:lnTo>
                    <a:lnTo>
                      <a:pt x="595" y="594"/>
                    </a:lnTo>
                    <a:lnTo>
                      <a:pt x="606" y="582"/>
                    </a:lnTo>
                    <a:lnTo>
                      <a:pt x="617" y="569"/>
                    </a:lnTo>
                    <a:lnTo>
                      <a:pt x="627" y="556"/>
                    </a:lnTo>
                    <a:lnTo>
                      <a:pt x="637" y="543"/>
                    </a:lnTo>
                    <a:lnTo>
                      <a:pt x="646" y="528"/>
                    </a:lnTo>
                    <a:lnTo>
                      <a:pt x="654" y="514"/>
                    </a:lnTo>
                    <a:lnTo>
                      <a:pt x="662" y="498"/>
                    </a:lnTo>
                    <a:lnTo>
                      <a:pt x="669" y="483"/>
                    </a:lnTo>
                    <a:lnTo>
                      <a:pt x="676" y="467"/>
                    </a:lnTo>
                    <a:lnTo>
                      <a:pt x="681" y="452"/>
                    </a:lnTo>
                    <a:lnTo>
                      <a:pt x="685" y="435"/>
                    </a:lnTo>
                    <a:lnTo>
                      <a:pt x="689" y="418"/>
                    </a:lnTo>
                    <a:lnTo>
                      <a:pt x="692" y="401"/>
                    </a:lnTo>
                    <a:lnTo>
                      <a:pt x="694" y="383"/>
                    </a:lnTo>
                    <a:lnTo>
                      <a:pt x="696" y="366"/>
                    </a:lnTo>
                    <a:lnTo>
                      <a:pt x="696" y="3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6" name="淘宝店chenying0907 18"/>
              <p:cNvSpPr/>
              <p:nvPr/>
            </p:nvSpPr>
            <p:spPr bwMode="auto">
              <a:xfrm>
                <a:off x="3774372" y="2078682"/>
                <a:ext cx="69850" cy="69850"/>
              </a:xfrm>
              <a:custGeom>
                <a:avLst/>
                <a:gdLst>
                  <a:gd name="T0" fmla="*/ 347 w 348"/>
                  <a:gd name="T1" fmla="*/ 156 h 348"/>
                  <a:gd name="T2" fmla="*/ 340 w 348"/>
                  <a:gd name="T3" fmla="*/ 122 h 348"/>
                  <a:gd name="T4" fmla="*/ 328 w 348"/>
                  <a:gd name="T5" fmla="*/ 91 h 348"/>
                  <a:gd name="T6" fmla="*/ 309 w 348"/>
                  <a:gd name="T7" fmla="*/ 63 h 348"/>
                  <a:gd name="T8" fmla="*/ 285 w 348"/>
                  <a:gd name="T9" fmla="*/ 39 h 348"/>
                  <a:gd name="T10" fmla="*/ 257 w 348"/>
                  <a:gd name="T11" fmla="*/ 21 h 348"/>
                  <a:gd name="T12" fmla="*/ 226 w 348"/>
                  <a:gd name="T13" fmla="*/ 7 h 348"/>
                  <a:gd name="T14" fmla="*/ 192 w 348"/>
                  <a:gd name="T15" fmla="*/ 1 h 348"/>
                  <a:gd name="T16" fmla="*/ 157 w 348"/>
                  <a:gd name="T17" fmla="*/ 1 h 348"/>
                  <a:gd name="T18" fmla="*/ 122 w 348"/>
                  <a:gd name="T19" fmla="*/ 7 h 348"/>
                  <a:gd name="T20" fmla="*/ 91 w 348"/>
                  <a:gd name="T21" fmla="*/ 21 h 348"/>
                  <a:gd name="T22" fmla="*/ 63 w 348"/>
                  <a:gd name="T23" fmla="*/ 39 h 348"/>
                  <a:gd name="T24" fmla="*/ 40 w 348"/>
                  <a:gd name="T25" fmla="*/ 63 h 348"/>
                  <a:gd name="T26" fmla="*/ 21 w 348"/>
                  <a:gd name="T27" fmla="*/ 91 h 348"/>
                  <a:gd name="T28" fmla="*/ 8 w 348"/>
                  <a:gd name="T29" fmla="*/ 122 h 348"/>
                  <a:gd name="T30" fmla="*/ 1 w 348"/>
                  <a:gd name="T31" fmla="*/ 156 h 348"/>
                  <a:gd name="T32" fmla="*/ 1 w 348"/>
                  <a:gd name="T33" fmla="*/ 192 h 348"/>
                  <a:gd name="T34" fmla="*/ 8 w 348"/>
                  <a:gd name="T35" fmla="*/ 226 h 348"/>
                  <a:gd name="T36" fmla="*/ 21 w 348"/>
                  <a:gd name="T37" fmla="*/ 257 h 348"/>
                  <a:gd name="T38" fmla="*/ 40 w 348"/>
                  <a:gd name="T39" fmla="*/ 285 h 348"/>
                  <a:gd name="T40" fmla="*/ 63 w 348"/>
                  <a:gd name="T41" fmla="*/ 308 h 348"/>
                  <a:gd name="T42" fmla="*/ 91 w 348"/>
                  <a:gd name="T43" fmla="*/ 326 h 348"/>
                  <a:gd name="T44" fmla="*/ 122 w 348"/>
                  <a:gd name="T45" fmla="*/ 340 h 348"/>
                  <a:gd name="T46" fmla="*/ 157 w 348"/>
                  <a:gd name="T47" fmla="*/ 347 h 348"/>
                  <a:gd name="T48" fmla="*/ 192 w 348"/>
                  <a:gd name="T49" fmla="*/ 347 h 348"/>
                  <a:gd name="T50" fmla="*/ 226 w 348"/>
                  <a:gd name="T51" fmla="*/ 340 h 348"/>
                  <a:gd name="T52" fmla="*/ 257 w 348"/>
                  <a:gd name="T53" fmla="*/ 326 h 348"/>
                  <a:gd name="T54" fmla="*/ 285 w 348"/>
                  <a:gd name="T55" fmla="*/ 308 h 348"/>
                  <a:gd name="T56" fmla="*/ 309 w 348"/>
                  <a:gd name="T57" fmla="*/ 285 h 348"/>
                  <a:gd name="T58" fmla="*/ 328 w 348"/>
                  <a:gd name="T59" fmla="*/ 257 h 348"/>
                  <a:gd name="T60" fmla="*/ 340 w 348"/>
                  <a:gd name="T61" fmla="*/ 226 h 348"/>
                  <a:gd name="T62" fmla="*/ 347 w 348"/>
                  <a:gd name="T63" fmla="*/ 192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8" h="348">
                    <a:moveTo>
                      <a:pt x="348" y="174"/>
                    </a:moveTo>
                    <a:lnTo>
                      <a:pt x="347" y="156"/>
                    </a:lnTo>
                    <a:lnTo>
                      <a:pt x="345" y="139"/>
                    </a:lnTo>
                    <a:lnTo>
                      <a:pt x="340" y="122"/>
                    </a:lnTo>
                    <a:lnTo>
                      <a:pt x="335" y="106"/>
                    </a:lnTo>
                    <a:lnTo>
                      <a:pt x="328" y="91"/>
                    </a:lnTo>
                    <a:lnTo>
                      <a:pt x="318" y="77"/>
                    </a:lnTo>
                    <a:lnTo>
                      <a:pt x="309" y="63"/>
                    </a:lnTo>
                    <a:lnTo>
                      <a:pt x="298" y="51"/>
                    </a:lnTo>
                    <a:lnTo>
                      <a:pt x="285" y="39"/>
                    </a:lnTo>
                    <a:lnTo>
                      <a:pt x="272" y="29"/>
                    </a:lnTo>
                    <a:lnTo>
                      <a:pt x="257" y="21"/>
                    </a:lnTo>
                    <a:lnTo>
                      <a:pt x="242" y="13"/>
                    </a:lnTo>
                    <a:lnTo>
                      <a:pt x="226" y="7"/>
                    </a:lnTo>
                    <a:lnTo>
                      <a:pt x="209" y="3"/>
                    </a:lnTo>
                    <a:lnTo>
                      <a:pt x="192" y="1"/>
                    </a:lnTo>
                    <a:lnTo>
                      <a:pt x="174" y="0"/>
                    </a:lnTo>
                    <a:lnTo>
                      <a:pt x="157" y="1"/>
                    </a:lnTo>
                    <a:lnTo>
                      <a:pt x="139" y="3"/>
                    </a:lnTo>
                    <a:lnTo>
                      <a:pt x="122" y="7"/>
                    </a:lnTo>
                    <a:lnTo>
                      <a:pt x="107" y="13"/>
                    </a:lnTo>
                    <a:lnTo>
                      <a:pt x="91" y="21"/>
                    </a:lnTo>
                    <a:lnTo>
                      <a:pt x="77" y="29"/>
                    </a:lnTo>
                    <a:lnTo>
                      <a:pt x="63" y="39"/>
                    </a:lnTo>
                    <a:lnTo>
                      <a:pt x="51" y="51"/>
                    </a:lnTo>
                    <a:lnTo>
                      <a:pt x="40" y="63"/>
                    </a:lnTo>
                    <a:lnTo>
                      <a:pt x="30" y="77"/>
                    </a:lnTo>
                    <a:lnTo>
                      <a:pt x="21" y="91"/>
                    </a:lnTo>
                    <a:lnTo>
                      <a:pt x="14" y="106"/>
                    </a:lnTo>
                    <a:lnTo>
                      <a:pt x="8" y="122"/>
                    </a:lnTo>
                    <a:lnTo>
                      <a:pt x="3" y="139"/>
                    </a:lnTo>
                    <a:lnTo>
                      <a:pt x="1" y="156"/>
                    </a:lnTo>
                    <a:lnTo>
                      <a:pt x="0" y="174"/>
                    </a:lnTo>
                    <a:lnTo>
                      <a:pt x="1" y="192"/>
                    </a:lnTo>
                    <a:lnTo>
                      <a:pt x="3" y="209"/>
                    </a:lnTo>
                    <a:lnTo>
                      <a:pt x="8" y="226"/>
                    </a:lnTo>
                    <a:lnTo>
                      <a:pt x="14" y="241"/>
                    </a:lnTo>
                    <a:lnTo>
                      <a:pt x="21" y="257"/>
                    </a:lnTo>
                    <a:lnTo>
                      <a:pt x="30" y="272"/>
                    </a:lnTo>
                    <a:lnTo>
                      <a:pt x="40" y="285"/>
                    </a:lnTo>
                    <a:lnTo>
                      <a:pt x="51" y="297"/>
                    </a:lnTo>
                    <a:lnTo>
                      <a:pt x="63" y="308"/>
                    </a:lnTo>
                    <a:lnTo>
                      <a:pt x="77" y="318"/>
                    </a:lnTo>
                    <a:lnTo>
                      <a:pt x="91" y="326"/>
                    </a:lnTo>
                    <a:lnTo>
                      <a:pt x="107" y="335"/>
                    </a:lnTo>
                    <a:lnTo>
                      <a:pt x="122" y="340"/>
                    </a:lnTo>
                    <a:lnTo>
                      <a:pt x="139" y="344"/>
                    </a:lnTo>
                    <a:lnTo>
                      <a:pt x="157" y="347"/>
                    </a:lnTo>
                    <a:lnTo>
                      <a:pt x="174" y="348"/>
                    </a:lnTo>
                    <a:lnTo>
                      <a:pt x="192" y="347"/>
                    </a:lnTo>
                    <a:lnTo>
                      <a:pt x="209" y="344"/>
                    </a:lnTo>
                    <a:lnTo>
                      <a:pt x="226" y="340"/>
                    </a:lnTo>
                    <a:lnTo>
                      <a:pt x="242" y="335"/>
                    </a:lnTo>
                    <a:lnTo>
                      <a:pt x="257" y="326"/>
                    </a:lnTo>
                    <a:lnTo>
                      <a:pt x="272" y="318"/>
                    </a:lnTo>
                    <a:lnTo>
                      <a:pt x="285" y="308"/>
                    </a:lnTo>
                    <a:lnTo>
                      <a:pt x="298" y="297"/>
                    </a:lnTo>
                    <a:lnTo>
                      <a:pt x="309" y="285"/>
                    </a:lnTo>
                    <a:lnTo>
                      <a:pt x="318" y="272"/>
                    </a:lnTo>
                    <a:lnTo>
                      <a:pt x="328" y="257"/>
                    </a:lnTo>
                    <a:lnTo>
                      <a:pt x="335" y="241"/>
                    </a:lnTo>
                    <a:lnTo>
                      <a:pt x="340" y="226"/>
                    </a:lnTo>
                    <a:lnTo>
                      <a:pt x="345" y="209"/>
                    </a:lnTo>
                    <a:lnTo>
                      <a:pt x="347" y="192"/>
                    </a:lnTo>
                    <a:lnTo>
                      <a:pt x="348" y="174"/>
                    </a:lnTo>
                    <a:close/>
                  </a:path>
                </a:pathLst>
              </a:custGeom>
              <a:grpFill/>
              <a:ln>
                <a:noFill/>
              </a:ln>
            </p:spPr>
            <p:txBody>
              <a:bodyPr vert="horz" wrap="square" lIns="91440" tIns="45720" rIns="91440" bIns="45720" numCol="1" anchor="t" anchorCtr="0" compatLnSpc="1"/>
              <a:lstStyle/>
              <a:p>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7" name="淘宝店chenying0907 8"/>
            <p:cNvGrpSpPr/>
            <p:nvPr/>
          </p:nvGrpSpPr>
          <p:grpSpPr>
            <a:xfrm>
              <a:off x="5326658" y="1771831"/>
              <a:ext cx="900113" cy="584200"/>
              <a:chOff x="3844222" y="1396057"/>
              <a:chExt cx="900113" cy="584200"/>
            </a:xfrm>
            <a:grpFill/>
          </p:grpSpPr>
          <p:sp>
            <p:nvSpPr>
              <p:cNvPr id="21" name="淘宝店chenying0907 7"/>
              <p:cNvSpPr/>
              <p:nvPr/>
            </p:nvSpPr>
            <p:spPr bwMode="auto">
              <a:xfrm>
                <a:off x="3844222" y="1396057"/>
                <a:ext cx="900113" cy="584200"/>
              </a:xfrm>
              <a:custGeom>
                <a:avLst/>
                <a:gdLst>
                  <a:gd name="T0" fmla="*/ 3747 w 4533"/>
                  <a:gd name="T1" fmla="*/ 6 h 2941"/>
                  <a:gd name="T2" fmla="*/ 3632 w 4533"/>
                  <a:gd name="T3" fmla="*/ 31 h 2941"/>
                  <a:gd name="T4" fmla="*/ 3525 w 4533"/>
                  <a:gd name="T5" fmla="*/ 74 h 2941"/>
                  <a:gd name="T6" fmla="*/ 3429 w 4533"/>
                  <a:gd name="T7" fmla="*/ 133 h 2941"/>
                  <a:gd name="T8" fmla="*/ 3343 w 4533"/>
                  <a:gd name="T9" fmla="*/ 206 h 2941"/>
                  <a:gd name="T10" fmla="*/ 3270 w 4533"/>
                  <a:gd name="T11" fmla="*/ 293 h 2941"/>
                  <a:gd name="T12" fmla="*/ 3212 w 4533"/>
                  <a:gd name="T13" fmla="*/ 392 h 2941"/>
                  <a:gd name="T14" fmla="*/ 3170 w 4533"/>
                  <a:gd name="T15" fmla="*/ 499 h 2941"/>
                  <a:gd name="T16" fmla="*/ 2785 w 4533"/>
                  <a:gd name="T17" fmla="*/ 602 h 2941"/>
                  <a:gd name="T18" fmla="*/ 2302 w 4533"/>
                  <a:gd name="T19" fmla="*/ 753 h 2941"/>
                  <a:gd name="T20" fmla="*/ 1844 w 4533"/>
                  <a:gd name="T21" fmla="*/ 956 h 2941"/>
                  <a:gd name="T22" fmla="*/ 1415 w 4533"/>
                  <a:gd name="T23" fmla="*/ 1208 h 2941"/>
                  <a:gd name="T24" fmla="*/ 1018 w 4533"/>
                  <a:gd name="T25" fmla="*/ 1506 h 2941"/>
                  <a:gd name="T26" fmla="*/ 658 w 4533"/>
                  <a:gd name="T27" fmla="*/ 1846 h 2941"/>
                  <a:gd name="T28" fmla="*/ 338 w 4533"/>
                  <a:gd name="T29" fmla="*/ 2223 h 2941"/>
                  <a:gd name="T30" fmla="*/ 63 w 4533"/>
                  <a:gd name="T31" fmla="*/ 2636 h 2941"/>
                  <a:gd name="T32" fmla="*/ 83 w 4533"/>
                  <a:gd name="T33" fmla="*/ 2766 h 2941"/>
                  <a:gd name="T34" fmla="*/ 189 w 4533"/>
                  <a:gd name="T35" fmla="*/ 2806 h 2941"/>
                  <a:gd name="T36" fmla="*/ 286 w 4533"/>
                  <a:gd name="T37" fmla="*/ 2859 h 2941"/>
                  <a:gd name="T38" fmla="*/ 378 w 4533"/>
                  <a:gd name="T39" fmla="*/ 2922 h 2941"/>
                  <a:gd name="T40" fmla="*/ 572 w 4533"/>
                  <a:gd name="T41" fmla="*/ 2659 h 2941"/>
                  <a:gd name="T42" fmla="*/ 838 w 4533"/>
                  <a:gd name="T43" fmla="*/ 2309 h 2941"/>
                  <a:gd name="T44" fmla="*/ 1139 w 4533"/>
                  <a:gd name="T45" fmla="*/ 1992 h 2941"/>
                  <a:gd name="T46" fmla="*/ 1474 w 4533"/>
                  <a:gd name="T47" fmla="*/ 1709 h 2941"/>
                  <a:gd name="T48" fmla="*/ 1838 w 4533"/>
                  <a:gd name="T49" fmla="*/ 1464 h 2941"/>
                  <a:gd name="T50" fmla="*/ 2231 w 4533"/>
                  <a:gd name="T51" fmla="*/ 1261 h 2941"/>
                  <a:gd name="T52" fmla="*/ 2647 w 4533"/>
                  <a:gd name="T53" fmla="*/ 1101 h 2941"/>
                  <a:gd name="T54" fmla="*/ 3084 w 4533"/>
                  <a:gd name="T55" fmla="*/ 990 h 2941"/>
                  <a:gd name="T56" fmla="*/ 3230 w 4533"/>
                  <a:gd name="T57" fmla="*/ 1038 h 2941"/>
                  <a:gd name="T58" fmla="*/ 3285 w 4533"/>
                  <a:gd name="T59" fmla="*/ 1122 h 2941"/>
                  <a:gd name="T60" fmla="*/ 3352 w 4533"/>
                  <a:gd name="T61" fmla="*/ 1197 h 2941"/>
                  <a:gd name="T62" fmla="*/ 3428 w 4533"/>
                  <a:gd name="T63" fmla="*/ 1261 h 2941"/>
                  <a:gd name="T64" fmla="*/ 3514 w 4533"/>
                  <a:gd name="T65" fmla="*/ 1314 h 2941"/>
                  <a:gd name="T66" fmla="*/ 3606 w 4533"/>
                  <a:gd name="T67" fmla="*/ 1354 h 2941"/>
                  <a:gd name="T68" fmla="*/ 3705 w 4533"/>
                  <a:gd name="T69" fmla="*/ 1381 h 2941"/>
                  <a:gd name="T70" fmla="*/ 3810 w 4533"/>
                  <a:gd name="T71" fmla="*/ 1393 h 2941"/>
                  <a:gd name="T72" fmla="*/ 3943 w 4533"/>
                  <a:gd name="T73" fmla="*/ 1385 h 2941"/>
                  <a:gd name="T74" fmla="*/ 4076 w 4533"/>
                  <a:gd name="T75" fmla="*/ 1351 h 2941"/>
                  <a:gd name="T76" fmla="*/ 4198 w 4533"/>
                  <a:gd name="T77" fmla="*/ 1293 h 2941"/>
                  <a:gd name="T78" fmla="*/ 4305 w 4533"/>
                  <a:gd name="T79" fmla="*/ 1212 h 2941"/>
                  <a:gd name="T80" fmla="*/ 4394 w 4533"/>
                  <a:gd name="T81" fmla="*/ 1114 h 2941"/>
                  <a:gd name="T82" fmla="*/ 4465 w 4533"/>
                  <a:gd name="T83" fmla="*/ 999 h 2941"/>
                  <a:gd name="T84" fmla="*/ 4511 w 4533"/>
                  <a:gd name="T85" fmla="*/ 871 h 2941"/>
                  <a:gd name="T86" fmla="*/ 4532 w 4533"/>
                  <a:gd name="T87" fmla="*/ 733 h 2941"/>
                  <a:gd name="T88" fmla="*/ 4525 w 4533"/>
                  <a:gd name="T89" fmla="*/ 591 h 2941"/>
                  <a:gd name="T90" fmla="*/ 4491 w 4533"/>
                  <a:gd name="T91" fmla="*/ 457 h 2941"/>
                  <a:gd name="T92" fmla="*/ 4433 w 4533"/>
                  <a:gd name="T93" fmla="*/ 336 h 2941"/>
                  <a:gd name="T94" fmla="*/ 4352 w 4533"/>
                  <a:gd name="T95" fmla="*/ 228 h 2941"/>
                  <a:gd name="T96" fmla="*/ 4253 w 4533"/>
                  <a:gd name="T97" fmla="*/ 139 h 2941"/>
                  <a:gd name="T98" fmla="*/ 4138 w 4533"/>
                  <a:gd name="T99" fmla="*/ 68 h 2941"/>
                  <a:gd name="T100" fmla="*/ 4011 w 4533"/>
                  <a:gd name="T101" fmla="*/ 22 h 2941"/>
                  <a:gd name="T102" fmla="*/ 3873 w 4533"/>
                  <a:gd name="T103" fmla="*/ 1 h 29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533" h="2941">
                    <a:moveTo>
                      <a:pt x="3837" y="0"/>
                    </a:moveTo>
                    <a:lnTo>
                      <a:pt x="3807" y="1"/>
                    </a:lnTo>
                    <a:lnTo>
                      <a:pt x="3777" y="3"/>
                    </a:lnTo>
                    <a:lnTo>
                      <a:pt x="3747" y="6"/>
                    </a:lnTo>
                    <a:lnTo>
                      <a:pt x="3718" y="10"/>
                    </a:lnTo>
                    <a:lnTo>
                      <a:pt x="3689" y="16"/>
                    </a:lnTo>
                    <a:lnTo>
                      <a:pt x="3660" y="23"/>
                    </a:lnTo>
                    <a:lnTo>
                      <a:pt x="3632" y="31"/>
                    </a:lnTo>
                    <a:lnTo>
                      <a:pt x="3605" y="39"/>
                    </a:lnTo>
                    <a:lnTo>
                      <a:pt x="3578" y="50"/>
                    </a:lnTo>
                    <a:lnTo>
                      <a:pt x="3551" y="61"/>
                    </a:lnTo>
                    <a:lnTo>
                      <a:pt x="3525" y="74"/>
                    </a:lnTo>
                    <a:lnTo>
                      <a:pt x="3500" y="87"/>
                    </a:lnTo>
                    <a:lnTo>
                      <a:pt x="3475" y="102"/>
                    </a:lnTo>
                    <a:lnTo>
                      <a:pt x="3452" y="116"/>
                    </a:lnTo>
                    <a:lnTo>
                      <a:pt x="3429" y="133"/>
                    </a:lnTo>
                    <a:lnTo>
                      <a:pt x="3406" y="150"/>
                    </a:lnTo>
                    <a:lnTo>
                      <a:pt x="3384" y="168"/>
                    </a:lnTo>
                    <a:lnTo>
                      <a:pt x="3364" y="187"/>
                    </a:lnTo>
                    <a:lnTo>
                      <a:pt x="3343" y="206"/>
                    </a:lnTo>
                    <a:lnTo>
                      <a:pt x="3323" y="227"/>
                    </a:lnTo>
                    <a:lnTo>
                      <a:pt x="3304" y="249"/>
                    </a:lnTo>
                    <a:lnTo>
                      <a:pt x="3287" y="271"/>
                    </a:lnTo>
                    <a:lnTo>
                      <a:pt x="3270" y="293"/>
                    </a:lnTo>
                    <a:lnTo>
                      <a:pt x="3254" y="317"/>
                    </a:lnTo>
                    <a:lnTo>
                      <a:pt x="3239" y="341"/>
                    </a:lnTo>
                    <a:lnTo>
                      <a:pt x="3225" y="366"/>
                    </a:lnTo>
                    <a:lnTo>
                      <a:pt x="3212" y="392"/>
                    </a:lnTo>
                    <a:lnTo>
                      <a:pt x="3200" y="418"/>
                    </a:lnTo>
                    <a:lnTo>
                      <a:pt x="3188" y="444"/>
                    </a:lnTo>
                    <a:lnTo>
                      <a:pt x="3179" y="471"/>
                    </a:lnTo>
                    <a:lnTo>
                      <a:pt x="3170" y="499"/>
                    </a:lnTo>
                    <a:lnTo>
                      <a:pt x="3163" y="527"/>
                    </a:lnTo>
                    <a:lnTo>
                      <a:pt x="3035" y="549"/>
                    </a:lnTo>
                    <a:lnTo>
                      <a:pt x="2910" y="574"/>
                    </a:lnTo>
                    <a:lnTo>
                      <a:pt x="2785" y="602"/>
                    </a:lnTo>
                    <a:lnTo>
                      <a:pt x="2662" y="636"/>
                    </a:lnTo>
                    <a:lnTo>
                      <a:pt x="2540" y="671"/>
                    </a:lnTo>
                    <a:lnTo>
                      <a:pt x="2420" y="710"/>
                    </a:lnTo>
                    <a:lnTo>
                      <a:pt x="2302" y="753"/>
                    </a:lnTo>
                    <a:lnTo>
                      <a:pt x="2184" y="800"/>
                    </a:lnTo>
                    <a:lnTo>
                      <a:pt x="2068" y="848"/>
                    </a:lnTo>
                    <a:lnTo>
                      <a:pt x="1956" y="901"/>
                    </a:lnTo>
                    <a:lnTo>
                      <a:pt x="1844" y="956"/>
                    </a:lnTo>
                    <a:lnTo>
                      <a:pt x="1733" y="1015"/>
                    </a:lnTo>
                    <a:lnTo>
                      <a:pt x="1625" y="1076"/>
                    </a:lnTo>
                    <a:lnTo>
                      <a:pt x="1518" y="1141"/>
                    </a:lnTo>
                    <a:lnTo>
                      <a:pt x="1415" y="1208"/>
                    </a:lnTo>
                    <a:lnTo>
                      <a:pt x="1312" y="1279"/>
                    </a:lnTo>
                    <a:lnTo>
                      <a:pt x="1212" y="1351"/>
                    </a:lnTo>
                    <a:lnTo>
                      <a:pt x="1114" y="1427"/>
                    </a:lnTo>
                    <a:lnTo>
                      <a:pt x="1018" y="1506"/>
                    </a:lnTo>
                    <a:lnTo>
                      <a:pt x="925" y="1587"/>
                    </a:lnTo>
                    <a:lnTo>
                      <a:pt x="833" y="1671"/>
                    </a:lnTo>
                    <a:lnTo>
                      <a:pt x="744" y="1757"/>
                    </a:lnTo>
                    <a:lnTo>
                      <a:pt x="658" y="1846"/>
                    </a:lnTo>
                    <a:lnTo>
                      <a:pt x="574" y="1936"/>
                    </a:lnTo>
                    <a:lnTo>
                      <a:pt x="494" y="2029"/>
                    </a:lnTo>
                    <a:lnTo>
                      <a:pt x="415" y="2126"/>
                    </a:lnTo>
                    <a:lnTo>
                      <a:pt x="338" y="2223"/>
                    </a:lnTo>
                    <a:lnTo>
                      <a:pt x="266" y="2324"/>
                    </a:lnTo>
                    <a:lnTo>
                      <a:pt x="195" y="2426"/>
                    </a:lnTo>
                    <a:lnTo>
                      <a:pt x="127" y="2530"/>
                    </a:lnTo>
                    <a:lnTo>
                      <a:pt x="63" y="2636"/>
                    </a:lnTo>
                    <a:lnTo>
                      <a:pt x="0" y="2744"/>
                    </a:lnTo>
                    <a:lnTo>
                      <a:pt x="28" y="2750"/>
                    </a:lnTo>
                    <a:lnTo>
                      <a:pt x="56" y="2757"/>
                    </a:lnTo>
                    <a:lnTo>
                      <a:pt x="83" y="2766"/>
                    </a:lnTo>
                    <a:lnTo>
                      <a:pt x="110" y="2774"/>
                    </a:lnTo>
                    <a:lnTo>
                      <a:pt x="137" y="2784"/>
                    </a:lnTo>
                    <a:lnTo>
                      <a:pt x="163" y="2795"/>
                    </a:lnTo>
                    <a:lnTo>
                      <a:pt x="189" y="2806"/>
                    </a:lnTo>
                    <a:lnTo>
                      <a:pt x="214" y="2818"/>
                    </a:lnTo>
                    <a:lnTo>
                      <a:pt x="239" y="2831"/>
                    </a:lnTo>
                    <a:lnTo>
                      <a:pt x="263" y="2844"/>
                    </a:lnTo>
                    <a:lnTo>
                      <a:pt x="286" y="2859"/>
                    </a:lnTo>
                    <a:lnTo>
                      <a:pt x="310" y="2874"/>
                    </a:lnTo>
                    <a:lnTo>
                      <a:pt x="333" y="2889"/>
                    </a:lnTo>
                    <a:lnTo>
                      <a:pt x="356" y="2906"/>
                    </a:lnTo>
                    <a:lnTo>
                      <a:pt x="378" y="2922"/>
                    </a:lnTo>
                    <a:lnTo>
                      <a:pt x="398" y="2941"/>
                    </a:lnTo>
                    <a:lnTo>
                      <a:pt x="454" y="2844"/>
                    </a:lnTo>
                    <a:lnTo>
                      <a:pt x="511" y="2751"/>
                    </a:lnTo>
                    <a:lnTo>
                      <a:pt x="572" y="2659"/>
                    </a:lnTo>
                    <a:lnTo>
                      <a:pt x="635" y="2569"/>
                    </a:lnTo>
                    <a:lnTo>
                      <a:pt x="700" y="2481"/>
                    </a:lnTo>
                    <a:lnTo>
                      <a:pt x="767" y="2394"/>
                    </a:lnTo>
                    <a:lnTo>
                      <a:pt x="838" y="2309"/>
                    </a:lnTo>
                    <a:lnTo>
                      <a:pt x="909" y="2226"/>
                    </a:lnTo>
                    <a:lnTo>
                      <a:pt x="984" y="2147"/>
                    </a:lnTo>
                    <a:lnTo>
                      <a:pt x="1060" y="2068"/>
                    </a:lnTo>
                    <a:lnTo>
                      <a:pt x="1139" y="1992"/>
                    </a:lnTo>
                    <a:lnTo>
                      <a:pt x="1220" y="1917"/>
                    </a:lnTo>
                    <a:lnTo>
                      <a:pt x="1302" y="1846"/>
                    </a:lnTo>
                    <a:lnTo>
                      <a:pt x="1387" y="1776"/>
                    </a:lnTo>
                    <a:lnTo>
                      <a:pt x="1474" y="1709"/>
                    </a:lnTo>
                    <a:lnTo>
                      <a:pt x="1562" y="1644"/>
                    </a:lnTo>
                    <a:lnTo>
                      <a:pt x="1653" y="1581"/>
                    </a:lnTo>
                    <a:lnTo>
                      <a:pt x="1745" y="1521"/>
                    </a:lnTo>
                    <a:lnTo>
                      <a:pt x="1838" y="1464"/>
                    </a:lnTo>
                    <a:lnTo>
                      <a:pt x="1935" y="1409"/>
                    </a:lnTo>
                    <a:lnTo>
                      <a:pt x="2031" y="1357"/>
                    </a:lnTo>
                    <a:lnTo>
                      <a:pt x="2131" y="1308"/>
                    </a:lnTo>
                    <a:lnTo>
                      <a:pt x="2231" y="1261"/>
                    </a:lnTo>
                    <a:lnTo>
                      <a:pt x="2333" y="1216"/>
                    </a:lnTo>
                    <a:lnTo>
                      <a:pt x="2436" y="1176"/>
                    </a:lnTo>
                    <a:lnTo>
                      <a:pt x="2541" y="1138"/>
                    </a:lnTo>
                    <a:lnTo>
                      <a:pt x="2647" y="1101"/>
                    </a:lnTo>
                    <a:lnTo>
                      <a:pt x="2754" y="1069"/>
                    </a:lnTo>
                    <a:lnTo>
                      <a:pt x="2863" y="1040"/>
                    </a:lnTo>
                    <a:lnTo>
                      <a:pt x="2973" y="1013"/>
                    </a:lnTo>
                    <a:lnTo>
                      <a:pt x="3084" y="990"/>
                    </a:lnTo>
                    <a:lnTo>
                      <a:pt x="3197" y="970"/>
                    </a:lnTo>
                    <a:lnTo>
                      <a:pt x="3207" y="993"/>
                    </a:lnTo>
                    <a:lnTo>
                      <a:pt x="3217" y="1015"/>
                    </a:lnTo>
                    <a:lnTo>
                      <a:pt x="3230" y="1038"/>
                    </a:lnTo>
                    <a:lnTo>
                      <a:pt x="3242" y="1060"/>
                    </a:lnTo>
                    <a:lnTo>
                      <a:pt x="3256" y="1081"/>
                    </a:lnTo>
                    <a:lnTo>
                      <a:pt x="3270" y="1101"/>
                    </a:lnTo>
                    <a:lnTo>
                      <a:pt x="3285" y="1122"/>
                    </a:lnTo>
                    <a:lnTo>
                      <a:pt x="3300" y="1141"/>
                    </a:lnTo>
                    <a:lnTo>
                      <a:pt x="3317" y="1160"/>
                    </a:lnTo>
                    <a:lnTo>
                      <a:pt x="3335" y="1179"/>
                    </a:lnTo>
                    <a:lnTo>
                      <a:pt x="3352" y="1197"/>
                    </a:lnTo>
                    <a:lnTo>
                      <a:pt x="3370" y="1213"/>
                    </a:lnTo>
                    <a:lnTo>
                      <a:pt x="3388" y="1230"/>
                    </a:lnTo>
                    <a:lnTo>
                      <a:pt x="3408" y="1245"/>
                    </a:lnTo>
                    <a:lnTo>
                      <a:pt x="3428" y="1261"/>
                    </a:lnTo>
                    <a:lnTo>
                      <a:pt x="3448" y="1276"/>
                    </a:lnTo>
                    <a:lnTo>
                      <a:pt x="3470" y="1289"/>
                    </a:lnTo>
                    <a:lnTo>
                      <a:pt x="3491" y="1301"/>
                    </a:lnTo>
                    <a:lnTo>
                      <a:pt x="3514" y="1314"/>
                    </a:lnTo>
                    <a:lnTo>
                      <a:pt x="3536" y="1325"/>
                    </a:lnTo>
                    <a:lnTo>
                      <a:pt x="3559" y="1336"/>
                    </a:lnTo>
                    <a:lnTo>
                      <a:pt x="3582" y="1346"/>
                    </a:lnTo>
                    <a:lnTo>
                      <a:pt x="3606" y="1354"/>
                    </a:lnTo>
                    <a:lnTo>
                      <a:pt x="3631" y="1363"/>
                    </a:lnTo>
                    <a:lnTo>
                      <a:pt x="3656" y="1370"/>
                    </a:lnTo>
                    <a:lnTo>
                      <a:pt x="3681" y="1376"/>
                    </a:lnTo>
                    <a:lnTo>
                      <a:pt x="3705" y="1381"/>
                    </a:lnTo>
                    <a:lnTo>
                      <a:pt x="3731" y="1385"/>
                    </a:lnTo>
                    <a:lnTo>
                      <a:pt x="3757" y="1390"/>
                    </a:lnTo>
                    <a:lnTo>
                      <a:pt x="3783" y="1392"/>
                    </a:lnTo>
                    <a:lnTo>
                      <a:pt x="3810" y="1393"/>
                    </a:lnTo>
                    <a:lnTo>
                      <a:pt x="3837" y="1394"/>
                    </a:lnTo>
                    <a:lnTo>
                      <a:pt x="3873" y="1393"/>
                    </a:lnTo>
                    <a:lnTo>
                      <a:pt x="3908" y="1390"/>
                    </a:lnTo>
                    <a:lnTo>
                      <a:pt x="3943" y="1385"/>
                    </a:lnTo>
                    <a:lnTo>
                      <a:pt x="3977" y="1379"/>
                    </a:lnTo>
                    <a:lnTo>
                      <a:pt x="4011" y="1372"/>
                    </a:lnTo>
                    <a:lnTo>
                      <a:pt x="4044" y="1363"/>
                    </a:lnTo>
                    <a:lnTo>
                      <a:pt x="4076" y="1351"/>
                    </a:lnTo>
                    <a:lnTo>
                      <a:pt x="4108" y="1339"/>
                    </a:lnTo>
                    <a:lnTo>
                      <a:pt x="4138" y="1325"/>
                    </a:lnTo>
                    <a:lnTo>
                      <a:pt x="4169" y="1310"/>
                    </a:lnTo>
                    <a:lnTo>
                      <a:pt x="4198" y="1293"/>
                    </a:lnTo>
                    <a:lnTo>
                      <a:pt x="4227" y="1274"/>
                    </a:lnTo>
                    <a:lnTo>
                      <a:pt x="4253" y="1255"/>
                    </a:lnTo>
                    <a:lnTo>
                      <a:pt x="4279" y="1235"/>
                    </a:lnTo>
                    <a:lnTo>
                      <a:pt x="4305" y="1212"/>
                    </a:lnTo>
                    <a:lnTo>
                      <a:pt x="4329" y="1189"/>
                    </a:lnTo>
                    <a:lnTo>
                      <a:pt x="4352" y="1166"/>
                    </a:lnTo>
                    <a:lnTo>
                      <a:pt x="4375" y="1140"/>
                    </a:lnTo>
                    <a:lnTo>
                      <a:pt x="4394" y="1114"/>
                    </a:lnTo>
                    <a:lnTo>
                      <a:pt x="4414" y="1087"/>
                    </a:lnTo>
                    <a:lnTo>
                      <a:pt x="4433" y="1058"/>
                    </a:lnTo>
                    <a:lnTo>
                      <a:pt x="4449" y="1029"/>
                    </a:lnTo>
                    <a:lnTo>
                      <a:pt x="4465" y="999"/>
                    </a:lnTo>
                    <a:lnTo>
                      <a:pt x="4478" y="969"/>
                    </a:lnTo>
                    <a:lnTo>
                      <a:pt x="4491" y="936"/>
                    </a:lnTo>
                    <a:lnTo>
                      <a:pt x="4502" y="904"/>
                    </a:lnTo>
                    <a:lnTo>
                      <a:pt x="4511" y="871"/>
                    </a:lnTo>
                    <a:lnTo>
                      <a:pt x="4519" y="837"/>
                    </a:lnTo>
                    <a:lnTo>
                      <a:pt x="4525" y="803"/>
                    </a:lnTo>
                    <a:lnTo>
                      <a:pt x="4529" y="768"/>
                    </a:lnTo>
                    <a:lnTo>
                      <a:pt x="4532" y="733"/>
                    </a:lnTo>
                    <a:lnTo>
                      <a:pt x="4533" y="697"/>
                    </a:lnTo>
                    <a:lnTo>
                      <a:pt x="4532" y="661"/>
                    </a:lnTo>
                    <a:lnTo>
                      <a:pt x="4529" y="625"/>
                    </a:lnTo>
                    <a:lnTo>
                      <a:pt x="4525" y="591"/>
                    </a:lnTo>
                    <a:lnTo>
                      <a:pt x="4519" y="557"/>
                    </a:lnTo>
                    <a:lnTo>
                      <a:pt x="4511" y="523"/>
                    </a:lnTo>
                    <a:lnTo>
                      <a:pt x="4502" y="489"/>
                    </a:lnTo>
                    <a:lnTo>
                      <a:pt x="4491" y="457"/>
                    </a:lnTo>
                    <a:lnTo>
                      <a:pt x="4478" y="425"/>
                    </a:lnTo>
                    <a:lnTo>
                      <a:pt x="4465" y="395"/>
                    </a:lnTo>
                    <a:lnTo>
                      <a:pt x="4449" y="365"/>
                    </a:lnTo>
                    <a:lnTo>
                      <a:pt x="4433" y="336"/>
                    </a:lnTo>
                    <a:lnTo>
                      <a:pt x="4414" y="307"/>
                    </a:lnTo>
                    <a:lnTo>
                      <a:pt x="4394" y="280"/>
                    </a:lnTo>
                    <a:lnTo>
                      <a:pt x="4375" y="254"/>
                    </a:lnTo>
                    <a:lnTo>
                      <a:pt x="4352" y="228"/>
                    </a:lnTo>
                    <a:lnTo>
                      <a:pt x="4329" y="204"/>
                    </a:lnTo>
                    <a:lnTo>
                      <a:pt x="4305" y="181"/>
                    </a:lnTo>
                    <a:lnTo>
                      <a:pt x="4279" y="159"/>
                    </a:lnTo>
                    <a:lnTo>
                      <a:pt x="4253" y="139"/>
                    </a:lnTo>
                    <a:lnTo>
                      <a:pt x="4227" y="119"/>
                    </a:lnTo>
                    <a:lnTo>
                      <a:pt x="4198" y="101"/>
                    </a:lnTo>
                    <a:lnTo>
                      <a:pt x="4169" y="84"/>
                    </a:lnTo>
                    <a:lnTo>
                      <a:pt x="4138" y="68"/>
                    </a:lnTo>
                    <a:lnTo>
                      <a:pt x="4108" y="55"/>
                    </a:lnTo>
                    <a:lnTo>
                      <a:pt x="4076" y="43"/>
                    </a:lnTo>
                    <a:lnTo>
                      <a:pt x="4044" y="31"/>
                    </a:lnTo>
                    <a:lnTo>
                      <a:pt x="4011" y="22"/>
                    </a:lnTo>
                    <a:lnTo>
                      <a:pt x="3977" y="15"/>
                    </a:lnTo>
                    <a:lnTo>
                      <a:pt x="3943" y="8"/>
                    </a:lnTo>
                    <a:lnTo>
                      <a:pt x="3908" y="3"/>
                    </a:lnTo>
                    <a:lnTo>
                      <a:pt x="3873" y="1"/>
                    </a:lnTo>
                    <a:lnTo>
                      <a:pt x="3837" y="0"/>
                    </a:lnTo>
                    <a:close/>
                  </a:path>
                </a:pathLst>
              </a:custGeom>
              <a:grpFill/>
              <a:ln>
                <a:noFill/>
              </a:ln>
            </p:spPr>
            <p:txBody>
              <a:bodyPr vert="horz" wrap="square" lIns="91440" tIns="45720" rIns="91440" bIns="45720" numCol="1" anchor="t" anchorCtr="0" compatLnSpc="1"/>
              <a:lstStyle/>
              <a:p>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2" name="淘宝店chenying0907 13"/>
              <p:cNvSpPr/>
              <p:nvPr/>
            </p:nvSpPr>
            <p:spPr bwMode="auto">
              <a:xfrm>
                <a:off x="4536372" y="1465907"/>
                <a:ext cx="139700" cy="138113"/>
              </a:xfrm>
              <a:custGeom>
                <a:avLst/>
                <a:gdLst>
                  <a:gd name="T0" fmla="*/ 2 w 696"/>
                  <a:gd name="T1" fmla="*/ 314 h 697"/>
                  <a:gd name="T2" fmla="*/ 11 w 696"/>
                  <a:gd name="T3" fmla="*/ 262 h 697"/>
                  <a:gd name="T4" fmla="*/ 27 w 696"/>
                  <a:gd name="T5" fmla="*/ 213 h 697"/>
                  <a:gd name="T6" fmla="*/ 51 w 696"/>
                  <a:gd name="T7" fmla="*/ 168 h 697"/>
                  <a:gd name="T8" fmla="*/ 80 w 696"/>
                  <a:gd name="T9" fmla="*/ 127 h 697"/>
                  <a:gd name="T10" fmla="*/ 114 w 696"/>
                  <a:gd name="T11" fmla="*/ 91 h 697"/>
                  <a:gd name="T12" fmla="*/ 153 w 696"/>
                  <a:gd name="T13" fmla="*/ 60 h 697"/>
                  <a:gd name="T14" fmla="*/ 197 w 696"/>
                  <a:gd name="T15" fmla="*/ 35 h 697"/>
                  <a:gd name="T16" fmla="*/ 244 w 696"/>
                  <a:gd name="T17" fmla="*/ 16 h 697"/>
                  <a:gd name="T18" fmla="*/ 295 w 696"/>
                  <a:gd name="T19" fmla="*/ 5 h 697"/>
                  <a:gd name="T20" fmla="*/ 348 w 696"/>
                  <a:gd name="T21" fmla="*/ 0 h 697"/>
                  <a:gd name="T22" fmla="*/ 401 w 696"/>
                  <a:gd name="T23" fmla="*/ 5 h 697"/>
                  <a:gd name="T24" fmla="*/ 452 w 696"/>
                  <a:gd name="T25" fmla="*/ 16 h 697"/>
                  <a:gd name="T26" fmla="*/ 499 w 696"/>
                  <a:gd name="T27" fmla="*/ 35 h 697"/>
                  <a:gd name="T28" fmla="*/ 543 w 696"/>
                  <a:gd name="T29" fmla="*/ 60 h 697"/>
                  <a:gd name="T30" fmla="*/ 582 w 696"/>
                  <a:gd name="T31" fmla="*/ 91 h 697"/>
                  <a:gd name="T32" fmla="*/ 616 w 696"/>
                  <a:gd name="T33" fmla="*/ 127 h 697"/>
                  <a:gd name="T34" fmla="*/ 645 w 696"/>
                  <a:gd name="T35" fmla="*/ 168 h 697"/>
                  <a:gd name="T36" fmla="*/ 669 w 696"/>
                  <a:gd name="T37" fmla="*/ 213 h 697"/>
                  <a:gd name="T38" fmla="*/ 685 w 696"/>
                  <a:gd name="T39" fmla="*/ 262 h 697"/>
                  <a:gd name="T40" fmla="*/ 694 w 696"/>
                  <a:gd name="T41" fmla="*/ 314 h 697"/>
                  <a:gd name="T42" fmla="*/ 696 w 696"/>
                  <a:gd name="T43" fmla="*/ 366 h 697"/>
                  <a:gd name="T44" fmla="*/ 689 w 696"/>
                  <a:gd name="T45" fmla="*/ 419 h 697"/>
                  <a:gd name="T46" fmla="*/ 675 w 696"/>
                  <a:gd name="T47" fmla="*/ 468 h 697"/>
                  <a:gd name="T48" fmla="*/ 654 w 696"/>
                  <a:gd name="T49" fmla="*/ 515 h 697"/>
                  <a:gd name="T50" fmla="*/ 627 w 696"/>
                  <a:gd name="T51" fmla="*/ 557 h 697"/>
                  <a:gd name="T52" fmla="*/ 595 w 696"/>
                  <a:gd name="T53" fmla="*/ 596 h 697"/>
                  <a:gd name="T54" fmla="*/ 556 w 696"/>
                  <a:gd name="T55" fmla="*/ 628 h 697"/>
                  <a:gd name="T56" fmla="*/ 514 w 696"/>
                  <a:gd name="T57" fmla="*/ 655 h 697"/>
                  <a:gd name="T58" fmla="*/ 468 w 696"/>
                  <a:gd name="T59" fmla="*/ 677 h 697"/>
                  <a:gd name="T60" fmla="*/ 418 w 696"/>
                  <a:gd name="T61" fmla="*/ 690 h 697"/>
                  <a:gd name="T62" fmla="*/ 366 w 696"/>
                  <a:gd name="T63" fmla="*/ 697 h 697"/>
                  <a:gd name="T64" fmla="*/ 313 w 696"/>
                  <a:gd name="T65" fmla="*/ 695 h 697"/>
                  <a:gd name="T66" fmla="*/ 261 w 696"/>
                  <a:gd name="T67" fmla="*/ 686 h 697"/>
                  <a:gd name="T68" fmla="*/ 212 w 696"/>
                  <a:gd name="T69" fmla="*/ 670 h 697"/>
                  <a:gd name="T70" fmla="*/ 168 w 696"/>
                  <a:gd name="T71" fmla="*/ 646 h 697"/>
                  <a:gd name="T72" fmla="*/ 126 w 696"/>
                  <a:gd name="T73" fmla="*/ 617 h 697"/>
                  <a:gd name="T74" fmla="*/ 90 w 696"/>
                  <a:gd name="T75" fmla="*/ 583 h 697"/>
                  <a:gd name="T76" fmla="*/ 59 w 696"/>
                  <a:gd name="T77" fmla="*/ 544 h 697"/>
                  <a:gd name="T78" fmla="*/ 34 w 696"/>
                  <a:gd name="T79" fmla="*/ 500 h 697"/>
                  <a:gd name="T80" fmla="*/ 15 w 696"/>
                  <a:gd name="T81" fmla="*/ 453 h 697"/>
                  <a:gd name="T82" fmla="*/ 4 w 696"/>
                  <a:gd name="T83" fmla="*/ 402 h 697"/>
                  <a:gd name="T84" fmla="*/ 0 w 696"/>
                  <a:gd name="T85" fmla="*/ 349 h 6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96" h="697">
                    <a:moveTo>
                      <a:pt x="0" y="349"/>
                    </a:moveTo>
                    <a:lnTo>
                      <a:pt x="1" y="331"/>
                    </a:lnTo>
                    <a:lnTo>
                      <a:pt x="2" y="314"/>
                    </a:lnTo>
                    <a:lnTo>
                      <a:pt x="4" y="296"/>
                    </a:lnTo>
                    <a:lnTo>
                      <a:pt x="7" y="278"/>
                    </a:lnTo>
                    <a:lnTo>
                      <a:pt x="11" y="262"/>
                    </a:lnTo>
                    <a:lnTo>
                      <a:pt x="15" y="245"/>
                    </a:lnTo>
                    <a:lnTo>
                      <a:pt x="21" y="229"/>
                    </a:lnTo>
                    <a:lnTo>
                      <a:pt x="27" y="213"/>
                    </a:lnTo>
                    <a:lnTo>
                      <a:pt x="34" y="197"/>
                    </a:lnTo>
                    <a:lnTo>
                      <a:pt x="42" y="183"/>
                    </a:lnTo>
                    <a:lnTo>
                      <a:pt x="51" y="168"/>
                    </a:lnTo>
                    <a:lnTo>
                      <a:pt x="59" y="154"/>
                    </a:lnTo>
                    <a:lnTo>
                      <a:pt x="69" y="140"/>
                    </a:lnTo>
                    <a:lnTo>
                      <a:pt x="80" y="127"/>
                    </a:lnTo>
                    <a:lnTo>
                      <a:pt x="90" y="115"/>
                    </a:lnTo>
                    <a:lnTo>
                      <a:pt x="101" y="102"/>
                    </a:lnTo>
                    <a:lnTo>
                      <a:pt x="114" y="91"/>
                    </a:lnTo>
                    <a:lnTo>
                      <a:pt x="126" y="80"/>
                    </a:lnTo>
                    <a:lnTo>
                      <a:pt x="140" y="70"/>
                    </a:lnTo>
                    <a:lnTo>
                      <a:pt x="153" y="60"/>
                    </a:lnTo>
                    <a:lnTo>
                      <a:pt x="168" y="51"/>
                    </a:lnTo>
                    <a:lnTo>
                      <a:pt x="182" y="43"/>
                    </a:lnTo>
                    <a:lnTo>
                      <a:pt x="197" y="35"/>
                    </a:lnTo>
                    <a:lnTo>
                      <a:pt x="212" y="27"/>
                    </a:lnTo>
                    <a:lnTo>
                      <a:pt x="229" y="21"/>
                    </a:lnTo>
                    <a:lnTo>
                      <a:pt x="244" y="16"/>
                    </a:lnTo>
                    <a:lnTo>
                      <a:pt x="261" y="12"/>
                    </a:lnTo>
                    <a:lnTo>
                      <a:pt x="278" y="8"/>
                    </a:lnTo>
                    <a:lnTo>
                      <a:pt x="295" y="5"/>
                    </a:lnTo>
                    <a:lnTo>
                      <a:pt x="313" y="3"/>
                    </a:lnTo>
                    <a:lnTo>
                      <a:pt x="330" y="0"/>
                    </a:lnTo>
                    <a:lnTo>
                      <a:pt x="348" y="0"/>
                    </a:lnTo>
                    <a:lnTo>
                      <a:pt x="366" y="0"/>
                    </a:lnTo>
                    <a:lnTo>
                      <a:pt x="383" y="3"/>
                    </a:lnTo>
                    <a:lnTo>
                      <a:pt x="401" y="5"/>
                    </a:lnTo>
                    <a:lnTo>
                      <a:pt x="418" y="8"/>
                    </a:lnTo>
                    <a:lnTo>
                      <a:pt x="435" y="12"/>
                    </a:lnTo>
                    <a:lnTo>
                      <a:pt x="452" y="16"/>
                    </a:lnTo>
                    <a:lnTo>
                      <a:pt x="468" y="21"/>
                    </a:lnTo>
                    <a:lnTo>
                      <a:pt x="484" y="27"/>
                    </a:lnTo>
                    <a:lnTo>
                      <a:pt x="499" y="35"/>
                    </a:lnTo>
                    <a:lnTo>
                      <a:pt x="514" y="43"/>
                    </a:lnTo>
                    <a:lnTo>
                      <a:pt x="528" y="51"/>
                    </a:lnTo>
                    <a:lnTo>
                      <a:pt x="543" y="60"/>
                    </a:lnTo>
                    <a:lnTo>
                      <a:pt x="556" y="70"/>
                    </a:lnTo>
                    <a:lnTo>
                      <a:pt x="570" y="80"/>
                    </a:lnTo>
                    <a:lnTo>
                      <a:pt x="582" y="91"/>
                    </a:lnTo>
                    <a:lnTo>
                      <a:pt x="595" y="102"/>
                    </a:lnTo>
                    <a:lnTo>
                      <a:pt x="606" y="115"/>
                    </a:lnTo>
                    <a:lnTo>
                      <a:pt x="616" y="127"/>
                    </a:lnTo>
                    <a:lnTo>
                      <a:pt x="627" y="140"/>
                    </a:lnTo>
                    <a:lnTo>
                      <a:pt x="637" y="154"/>
                    </a:lnTo>
                    <a:lnTo>
                      <a:pt x="645" y="168"/>
                    </a:lnTo>
                    <a:lnTo>
                      <a:pt x="654" y="183"/>
                    </a:lnTo>
                    <a:lnTo>
                      <a:pt x="662" y="197"/>
                    </a:lnTo>
                    <a:lnTo>
                      <a:pt x="669" y="213"/>
                    </a:lnTo>
                    <a:lnTo>
                      <a:pt x="675" y="229"/>
                    </a:lnTo>
                    <a:lnTo>
                      <a:pt x="681" y="245"/>
                    </a:lnTo>
                    <a:lnTo>
                      <a:pt x="685" y="262"/>
                    </a:lnTo>
                    <a:lnTo>
                      <a:pt x="689" y="278"/>
                    </a:lnTo>
                    <a:lnTo>
                      <a:pt x="692" y="296"/>
                    </a:lnTo>
                    <a:lnTo>
                      <a:pt x="694" y="314"/>
                    </a:lnTo>
                    <a:lnTo>
                      <a:pt x="696" y="331"/>
                    </a:lnTo>
                    <a:lnTo>
                      <a:pt x="696" y="349"/>
                    </a:lnTo>
                    <a:lnTo>
                      <a:pt x="696" y="366"/>
                    </a:lnTo>
                    <a:lnTo>
                      <a:pt x="694" y="384"/>
                    </a:lnTo>
                    <a:lnTo>
                      <a:pt x="692" y="402"/>
                    </a:lnTo>
                    <a:lnTo>
                      <a:pt x="689" y="419"/>
                    </a:lnTo>
                    <a:lnTo>
                      <a:pt x="685" y="436"/>
                    </a:lnTo>
                    <a:lnTo>
                      <a:pt x="681" y="453"/>
                    </a:lnTo>
                    <a:lnTo>
                      <a:pt x="675" y="468"/>
                    </a:lnTo>
                    <a:lnTo>
                      <a:pt x="669" y="485"/>
                    </a:lnTo>
                    <a:lnTo>
                      <a:pt x="662" y="500"/>
                    </a:lnTo>
                    <a:lnTo>
                      <a:pt x="654" y="515"/>
                    </a:lnTo>
                    <a:lnTo>
                      <a:pt x="645" y="529"/>
                    </a:lnTo>
                    <a:lnTo>
                      <a:pt x="637" y="544"/>
                    </a:lnTo>
                    <a:lnTo>
                      <a:pt x="627" y="557"/>
                    </a:lnTo>
                    <a:lnTo>
                      <a:pt x="616" y="571"/>
                    </a:lnTo>
                    <a:lnTo>
                      <a:pt x="606" y="583"/>
                    </a:lnTo>
                    <a:lnTo>
                      <a:pt x="595" y="596"/>
                    </a:lnTo>
                    <a:lnTo>
                      <a:pt x="582" y="607"/>
                    </a:lnTo>
                    <a:lnTo>
                      <a:pt x="570" y="617"/>
                    </a:lnTo>
                    <a:lnTo>
                      <a:pt x="556" y="628"/>
                    </a:lnTo>
                    <a:lnTo>
                      <a:pt x="543" y="638"/>
                    </a:lnTo>
                    <a:lnTo>
                      <a:pt x="528" y="646"/>
                    </a:lnTo>
                    <a:lnTo>
                      <a:pt x="514" y="655"/>
                    </a:lnTo>
                    <a:lnTo>
                      <a:pt x="499" y="663"/>
                    </a:lnTo>
                    <a:lnTo>
                      <a:pt x="484" y="670"/>
                    </a:lnTo>
                    <a:lnTo>
                      <a:pt x="468" y="677"/>
                    </a:lnTo>
                    <a:lnTo>
                      <a:pt x="452" y="682"/>
                    </a:lnTo>
                    <a:lnTo>
                      <a:pt x="435" y="686"/>
                    </a:lnTo>
                    <a:lnTo>
                      <a:pt x="418" y="690"/>
                    </a:lnTo>
                    <a:lnTo>
                      <a:pt x="401" y="693"/>
                    </a:lnTo>
                    <a:lnTo>
                      <a:pt x="383" y="695"/>
                    </a:lnTo>
                    <a:lnTo>
                      <a:pt x="366" y="697"/>
                    </a:lnTo>
                    <a:lnTo>
                      <a:pt x="348" y="697"/>
                    </a:lnTo>
                    <a:lnTo>
                      <a:pt x="330" y="697"/>
                    </a:lnTo>
                    <a:lnTo>
                      <a:pt x="313" y="695"/>
                    </a:lnTo>
                    <a:lnTo>
                      <a:pt x="295" y="693"/>
                    </a:lnTo>
                    <a:lnTo>
                      <a:pt x="278" y="690"/>
                    </a:lnTo>
                    <a:lnTo>
                      <a:pt x="261" y="686"/>
                    </a:lnTo>
                    <a:lnTo>
                      <a:pt x="244" y="682"/>
                    </a:lnTo>
                    <a:lnTo>
                      <a:pt x="229" y="677"/>
                    </a:lnTo>
                    <a:lnTo>
                      <a:pt x="212" y="670"/>
                    </a:lnTo>
                    <a:lnTo>
                      <a:pt x="197" y="663"/>
                    </a:lnTo>
                    <a:lnTo>
                      <a:pt x="182" y="655"/>
                    </a:lnTo>
                    <a:lnTo>
                      <a:pt x="168" y="646"/>
                    </a:lnTo>
                    <a:lnTo>
                      <a:pt x="153" y="638"/>
                    </a:lnTo>
                    <a:lnTo>
                      <a:pt x="140" y="628"/>
                    </a:lnTo>
                    <a:lnTo>
                      <a:pt x="126" y="617"/>
                    </a:lnTo>
                    <a:lnTo>
                      <a:pt x="114" y="607"/>
                    </a:lnTo>
                    <a:lnTo>
                      <a:pt x="101" y="596"/>
                    </a:lnTo>
                    <a:lnTo>
                      <a:pt x="90" y="583"/>
                    </a:lnTo>
                    <a:lnTo>
                      <a:pt x="80" y="571"/>
                    </a:lnTo>
                    <a:lnTo>
                      <a:pt x="69" y="557"/>
                    </a:lnTo>
                    <a:lnTo>
                      <a:pt x="59" y="544"/>
                    </a:lnTo>
                    <a:lnTo>
                      <a:pt x="51" y="529"/>
                    </a:lnTo>
                    <a:lnTo>
                      <a:pt x="42" y="515"/>
                    </a:lnTo>
                    <a:lnTo>
                      <a:pt x="34" y="500"/>
                    </a:lnTo>
                    <a:lnTo>
                      <a:pt x="27" y="485"/>
                    </a:lnTo>
                    <a:lnTo>
                      <a:pt x="21" y="468"/>
                    </a:lnTo>
                    <a:lnTo>
                      <a:pt x="15" y="453"/>
                    </a:lnTo>
                    <a:lnTo>
                      <a:pt x="11" y="436"/>
                    </a:lnTo>
                    <a:lnTo>
                      <a:pt x="7" y="419"/>
                    </a:lnTo>
                    <a:lnTo>
                      <a:pt x="4" y="402"/>
                    </a:lnTo>
                    <a:lnTo>
                      <a:pt x="2" y="384"/>
                    </a:lnTo>
                    <a:lnTo>
                      <a:pt x="1" y="366"/>
                    </a:lnTo>
                    <a:lnTo>
                      <a:pt x="0" y="3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3" name="淘宝店chenying0907 19"/>
              <p:cNvSpPr/>
              <p:nvPr/>
            </p:nvSpPr>
            <p:spPr bwMode="auto">
              <a:xfrm>
                <a:off x="4571297" y="1499245"/>
                <a:ext cx="69850" cy="69850"/>
              </a:xfrm>
              <a:custGeom>
                <a:avLst/>
                <a:gdLst>
                  <a:gd name="T0" fmla="*/ 1 w 348"/>
                  <a:gd name="T1" fmla="*/ 156 h 348"/>
                  <a:gd name="T2" fmla="*/ 8 w 348"/>
                  <a:gd name="T3" fmla="*/ 122 h 348"/>
                  <a:gd name="T4" fmla="*/ 21 w 348"/>
                  <a:gd name="T5" fmla="*/ 91 h 348"/>
                  <a:gd name="T6" fmla="*/ 39 w 348"/>
                  <a:gd name="T7" fmla="*/ 63 h 348"/>
                  <a:gd name="T8" fmla="*/ 63 w 348"/>
                  <a:gd name="T9" fmla="*/ 39 h 348"/>
                  <a:gd name="T10" fmla="*/ 91 w 348"/>
                  <a:gd name="T11" fmla="*/ 20 h 348"/>
                  <a:gd name="T12" fmla="*/ 122 w 348"/>
                  <a:gd name="T13" fmla="*/ 8 h 348"/>
                  <a:gd name="T14" fmla="*/ 156 w 348"/>
                  <a:gd name="T15" fmla="*/ 1 h 348"/>
                  <a:gd name="T16" fmla="*/ 192 w 348"/>
                  <a:gd name="T17" fmla="*/ 1 h 348"/>
                  <a:gd name="T18" fmla="*/ 226 w 348"/>
                  <a:gd name="T19" fmla="*/ 8 h 348"/>
                  <a:gd name="T20" fmla="*/ 257 w 348"/>
                  <a:gd name="T21" fmla="*/ 20 h 348"/>
                  <a:gd name="T22" fmla="*/ 285 w 348"/>
                  <a:gd name="T23" fmla="*/ 39 h 348"/>
                  <a:gd name="T24" fmla="*/ 309 w 348"/>
                  <a:gd name="T25" fmla="*/ 63 h 348"/>
                  <a:gd name="T26" fmla="*/ 327 w 348"/>
                  <a:gd name="T27" fmla="*/ 91 h 348"/>
                  <a:gd name="T28" fmla="*/ 340 w 348"/>
                  <a:gd name="T29" fmla="*/ 122 h 348"/>
                  <a:gd name="T30" fmla="*/ 347 w 348"/>
                  <a:gd name="T31" fmla="*/ 156 h 348"/>
                  <a:gd name="T32" fmla="*/ 347 w 348"/>
                  <a:gd name="T33" fmla="*/ 191 h 348"/>
                  <a:gd name="T34" fmla="*/ 340 w 348"/>
                  <a:gd name="T35" fmla="*/ 226 h 348"/>
                  <a:gd name="T36" fmla="*/ 327 w 348"/>
                  <a:gd name="T37" fmla="*/ 257 h 348"/>
                  <a:gd name="T38" fmla="*/ 309 w 348"/>
                  <a:gd name="T39" fmla="*/ 285 h 348"/>
                  <a:gd name="T40" fmla="*/ 285 w 348"/>
                  <a:gd name="T41" fmla="*/ 309 h 348"/>
                  <a:gd name="T42" fmla="*/ 257 w 348"/>
                  <a:gd name="T43" fmla="*/ 327 h 348"/>
                  <a:gd name="T44" fmla="*/ 226 w 348"/>
                  <a:gd name="T45" fmla="*/ 340 h 348"/>
                  <a:gd name="T46" fmla="*/ 192 w 348"/>
                  <a:gd name="T47" fmla="*/ 347 h 348"/>
                  <a:gd name="T48" fmla="*/ 156 w 348"/>
                  <a:gd name="T49" fmla="*/ 347 h 348"/>
                  <a:gd name="T50" fmla="*/ 122 w 348"/>
                  <a:gd name="T51" fmla="*/ 340 h 348"/>
                  <a:gd name="T52" fmla="*/ 91 w 348"/>
                  <a:gd name="T53" fmla="*/ 327 h 348"/>
                  <a:gd name="T54" fmla="*/ 63 w 348"/>
                  <a:gd name="T55" fmla="*/ 309 h 348"/>
                  <a:gd name="T56" fmla="*/ 39 w 348"/>
                  <a:gd name="T57" fmla="*/ 285 h 348"/>
                  <a:gd name="T58" fmla="*/ 21 w 348"/>
                  <a:gd name="T59" fmla="*/ 257 h 348"/>
                  <a:gd name="T60" fmla="*/ 8 w 348"/>
                  <a:gd name="T61" fmla="*/ 226 h 348"/>
                  <a:gd name="T62" fmla="*/ 1 w 348"/>
                  <a:gd name="T63" fmla="*/ 191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8" h="348">
                    <a:moveTo>
                      <a:pt x="0" y="174"/>
                    </a:moveTo>
                    <a:lnTo>
                      <a:pt x="1" y="156"/>
                    </a:lnTo>
                    <a:lnTo>
                      <a:pt x="3" y="139"/>
                    </a:lnTo>
                    <a:lnTo>
                      <a:pt x="8" y="122"/>
                    </a:lnTo>
                    <a:lnTo>
                      <a:pt x="13" y="106"/>
                    </a:lnTo>
                    <a:lnTo>
                      <a:pt x="21" y="91"/>
                    </a:lnTo>
                    <a:lnTo>
                      <a:pt x="30" y="76"/>
                    </a:lnTo>
                    <a:lnTo>
                      <a:pt x="39" y="63"/>
                    </a:lnTo>
                    <a:lnTo>
                      <a:pt x="51" y="50"/>
                    </a:lnTo>
                    <a:lnTo>
                      <a:pt x="63" y="39"/>
                    </a:lnTo>
                    <a:lnTo>
                      <a:pt x="77" y="30"/>
                    </a:lnTo>
                    <a:lnTo>
                      <a:pt x="91" y="20"/>
                    </a:lnTo>
                    <a:lnTo>
                      <a:pt x="107" y="13"/>
                    </a:lnTo>
                    <a:lnTo>
                      <a:pt x="122" y="8"/>
                    </a:lnTo>
                    <a:lnTo>
                      <a:pt x="139" y="3"/>
                    </a:lnTo>
                    <a:lnTo>
                      <a:pt x="156" y="1"/>
                    </a:lnTo>
                    <a:lnTo>
                      <a:pt x="174" y="0"/>
                    </a:lnTo>
                    <a:lnTo>
                      <a:pt x="192" y="1"/>
                    </a:lnTo>
                    <a:lnTo>
                      <a:pt x="209" y="3"/>
                    </a:lnTo>
                    <a:lnTo>
                      <a:pt x="226" y="8"/>
                    </a:lnTo>
                    <a:lnTo>
                      <a:pt x="241" y="13"/>
                    </a:lnTo>
                    <a:lnTo>
                      <a:pt x="257" y="20"/>
                    </a:lnTo>
                    <a:lnTo>
                      <a:pt x="271" y="30"/>
                    </a:lnTo>
                    <a:lnTo>
                      <a:pt x="285" y="39"/>
                    </a:lnTo>
                    <a:lnTo>
                      <a:pt x="297" y="50"/>
                    </a:lnTo>
                    <a:lnTo>
                      <a:pt x="309" y="63"/>
                    </a:lnTo>
                    <a:lnTo>
                      <a:pt x="318" y="76"/>
                    </a:lnTo>
                    <a:lnTo>
                      <a:pt x="327" y="91"/>
                    </a:lnTo>
                    <a:lnTo>
                      <a:pt x="335" y="106"/>
                    </a:lnTo>
                    <a:lnTo>
                      <a:pt x="340" y="122"/>
                    </a:lnTo>
                    <a:lnTo>
                      <a:pt x="345" y="139"/>
                    </a:lnTo>
                    <a:lnTo>
                      <a:pt x="347" y="156"/>
                    </a:lnTo>
                    <a:lnTo>
                      <a:pt x="348" y="174"/>
                    </a:lnTo>
                    <a:lnTo>
                      <a:pt x="347" y="191"/>
                    </a:lnTo>
                    <a:lnTo>
                      <a:pt x="345" y="209"/>
                    </a:lnTo>
                    <a:lnTo>
                      <a:pt x="340" y="226"/>
                    </a:lnTo>
                    <a:lnTo>
                      <a:pt x="335" y="241"/>
                    </a:lnTo>
                    <a:lnTo>
                      <a:pt x="327" y="257"/>
                    </a:lnTo>
                    <a:lnTo>
                      <a:pt x="318" y="271"/>
                    </a:lnTo>
                    <a:lnTo>
                      <a:pt x="309" y="285"/>
                    </a:lnTo>
                    <a:lnTo>
                      <a:pt x="297" y="297"/>
                    </a:lnTo>
                    <a:lnTo>
                      <a:pt x="285" y="309"/>
                    </a:lnTo>
                    <a:lnTo>
                      <a:pt x="271" y="318"/>
                    </a:lnTo>
                    <a:lnTo>
                      <a:pt x="257" y="327"/>
                    </a:lnTo>
                    <a:lnTo>
                      <a:pt x="241" y="335"/>
                    </a:lnTo>
                    <a:lnTo>
                      <a:pt x="226" y="340"/>
                    </a:lnTo>
                    <a:lnTo>
                      <a:pt x="209" y="345"/>
                    </a:lnTo>
                    <a:lnTo>
                      <a:pt x="192" y="347"/>
                    </a:lnTo>
                    <a:lnTo>
                      <a:pt x="174" y="348"/>
                    </a:lnTo>
                    <a:lnTo>
                      <a:pt x="156" y="347"/>
                    </a:lnTo>
                    <a:lnTo>
                      <a:pt x="139" y="345"/>
                    </a:lnTo>
                    <a:lnTo>
                      <a:pt x="122" y="340"/>
                    </a:lnTo>
                    <a:lnTo>
                      <a:pt x="107" y="335"/>
                    </a:lnTo>
                    <a:lnTo>
                      <a:pt x="91" y="327"/>
                    </a:lnTo>
                    <a:lnTo>
                      <a:pt x="77" y="318"/>
                    </a:lnTo>
                    <a:lnTo>
                      <a:pt x="63" y="309"/>
                    </a:lnTo>
                    <a:lnTo>
                      <a:pt x="51" y="297"/>
                    </a:lnTo>
                    <a:lnTo>
                      <a:pt x="39" y="285"/>
                    </a:lnTo>
                    <a:lnTo>
                      <a:pt x="30" y="271"/>
                    </a:lnTo>
                    <a:lnTo>
                      <a:pt x="21" y="257"/>
                    </a:lnTo>
                    <a:lnTo>
                      <a:pt x="13" y="241"/>
                    </a:lnTo>
                    <a:lnTo>
                      <a:pt x="8" y="226"/>
                    </a:lnTo>
                    <a:lnTo>
                      <a:pt x="3" y="209"/>
                    </a:lnTo>
                    <a:lnTo>
                      <a:pt x="1" y="191"/>
                    </a:lnTo>
                    <a:lnTo>
                      <a:pt x="0" y="174"/>
                    </a:lnTo>
                    <a:close/>
                  </a:path>
                </a:pathLst>
              </a:custGeom>
              <a:grpFill/>
              <a:ln>
                <a:noFill/>
              </a:ln>
            </p:spPr>
            <p:txBody>
              <a:bodyPr vert="horz" wrap="square" lIns="91440" tIns="45720" rIns="91440" bIns="45720" numCol="1" anchor="t" anchorCtr="0" compatLnSpc="1"/>
              <a:lstStyle/>
              <a:p>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8" name="淘宝店chenying0907 1"/>
            <p:cNvGrpSpPr/>
            <p:nvPr/>
          </p:nvGrpSpPr>
          <p:grpSpPr>
            <a:xfrm>
              <a:off x="6323608" y="3446644"/>
              <a:ext cx="365125" cy="696913"/>
              <a:chOff x="4841172" y="3070870"/>
              <a:chExt cx="365125" cy="696913"/>
            </a:xfrm>
            <a:grpFill/>
          </p:grpSpPr>
          <p:sp>
            <p:nvSpPr>
              <p:cNvPr id="18" name="淘宝店chenying0907 8"/>
              <p:cNvSpPr/>
              <p:nvPr/>
            </p:nvSpPr>
            <p:spPr bwMode="auto">
              <a:xfrm>
                <a:off x="4841172" y="3070870"/>
                <a:ext cx="365125" cy="696913"/>
              </a:xfrm>
              <a:custGeom>
                <a:avLst/>
                <a:gdLst>
                  <a:gd name="T0" fmla="*/ 1048 w 1836"/>
                  <a:gd name="T1" fmla="*/ 2042 h 3513"/>
                  <a:gd name="T2" fmla="*/ 1072 w 1836"/>
                  <a:gd name="T3" fmla="*/ 1817 h 3513"/>
                  <a:gd name="T4" fmla="*/ 1104 w 1836"/>
                  <a:gd name="T5" fmla="*/ 1602 h 3513"/>
                  <a:gd name="T6" fmla="*/ 1146 w 1836"/>
                  <a:gd name="T7" fmla="*/ 1416 h 3513"/>
                  <a:gd name="T8" fmla="*/ 1231 w 1836"/>
                  <a:gd name="T9" fmla="*/ 1185 h 3513"/>
                  <a:gd name="T10" fmla="*/ 1356 w 1836"/>
                  <a:gd name="T11" fmla="*/ 935 h 3513"/>
                  <a:gd name="T12" fmla="*/ 1529 w 1836"/>
                  <a:gd name="T13" fmla="*/ 665 h 3513"/>
                  <a:gd name="T14" fmla="*/ 1766 w 1836"/>
                  <a:gd name="T15" fmla="*/ 352 h 3513"/>
                  <a:gd name="T16" fmla="*/ 1758 w 1836"/>
                  <a:gd name="T17" fmla="*/ 228 h 3513"/>
                  <a:gd name="T18" fmla="*/ 1663 w 1836"/>
                  <a:gd name="T19" fmla="*/ 170 h 3513"/>
                  <a:gd name="T20" fmla="*/ 1576 w 1836"/>
                  <a:gd name="T21" fmla="*/ 101 h 3513"/>
                  <a:gd name="T22" fmla="*/ 1497 w 1836"/>
                  <a:gd name="T23" fmla="*/ 21 h 3513"/>
                  <a:gd name="T24" fmla="*/ 1287 w 1836"/>
                  <a:gd name="T25" fmla="*/ 246 h 3513"/>
                  <a:gd name="T26" fmla="*/ 1074 w 1836"/>
                  <a:gd name="T27" fmla="*/ 550 h 3513"/>
                  <a:gd name="T28" fmla="*/ 962 w 1836"/>
                  <a:gd name="T29" fmla="*/ 734 h 3513"/>
                  <a:gd name="T30" fmla="*/ 884 w 1836"/>
                  <a:gd name="T31" fmla="*/ 883 h 3513"/>
                  <a:gd name="T32" fmla="*/ 815 w 1836"/>
                  <a:gd name="T33" fmla="*/ 1035 h 3513"/>
                  <a:gd name="T34" fmla="*/ 753 w 1836"/>
                  <a:gd name="T35" fmla="*/ 1193 h 3513"/>
                  <a:gd name="T36" fmla="*/ 697 w 1836"/>
                  <a:gd name="T37" fmla="*/ 1381 h 3513"/>
                  <a:gd name="T38" fmla="*/ 655 w 1836"/>
                  <a:gd name="T39" fmla="*/ 1602 h 3513"/>
                  <a:gd name="T40" fmla="*/ 624 w 1836"/>
                  <a:gd name="T41" fmla="*/ 1837 h 3513"/>
                  <a:gd name="T42" fmla="*/ 601 w 1836"/>
                  <a:gd name="T43" fmla="*/ 2071 h 3513"/>
                  <a:gd name="T44" fmla="*/ 504 w 1836"/>
                  <a:gd name="T45" fmla="*/ 2148 h 3513"/>
                  <a:gd name="T46" fmla="*/ 388 w 1836"/>
                  <a:gd name="T47" fmla="*/ 2192 h 3513"/>
                  <a:gd name="T48" fmla="*/ 284 w 1836"/>
                  <a:gd name="T49" fmla="*/ 2257 h 3513"/>
                  <a:gd name="T50" fmla="*/ 193 w 1836"/>
                  <a:gd name="T51" fmla="*/ 2336 h 3513"/>
                  <a:gd name="T52" fmla="*/ 116 w 1836"/>
                  <a:gd name="T53" fmla="*/ 2432 h 3513"/>
                  <a:gd name="T54" fmla="*/ 58 w 1836"/>
                  <a:gd name="T55" fmla="*/ 2540 h 3513"/>
                  <a:gd name="T56" fmla="*/ 19 w 1836"/>
                  <a:gd name="T57" fmla="*/ 2658 h 3513"/>
                  <a:gd name="T58" fmla="*/ 1 w 1836"/>
                  <a:gd name="T59" fmla="*/ 2783 h 3513"/>
                  <a:gd name="T60" fmla="*/ 9 w 1836"/>
                  <a:gd name="T61" fmla="*/ 2922 h 3513"/>
                  <a:gd name="T62" fmla="*/ 43 w 1836"/>
                  <a:gd name="T63" fmla="*/ 3056 h 3513"/>
                  <a:gd name="T64" fmla="*/ 102 w 1836"/>
                  <a:gd name="T65" fmla="*/ 3177 h 3513"/>
                  <a:gd name="T66" fmla="*/ 182 w 1836"/>
                  <a:gd name="T67" fmla="*/ 3285 h 3513"/>
                  <a:gd name="T68" fmla="*/ 280 w 1836"/>
                  <a:gd name="T69" fmla="*/ 3374 h 3513"/>
                  <a:gd name="T70" fmla="*/ 395 w 1836"/>
                  <a:gd name="T71" fmla="*/ 3445 h 3513"/>
                  <a:gd name="T72" fmla="*/ 522 w 1836"/>
                  <a:gd name="T73" fmla="*/ 3492 h 3513"/>
                  <a:gd name="T74" fmla="*/ 661 w 1836"/>
                  <a:gd name="T75" fmla="*/ 3512 h 3513"/>
                  <a:gd name="T76" fmla="*/ 803 w 1836"/>
                  <a:gd name="T77" fmla="*/ 3505 h 3513"/>
                  <a:gd name="T78" fmla="*/ 936 w 1836"/>
                  <a:gd name="T79" fmla="*/ 3471 h 3513"/>
                  <a:gd name="T80" fmla="*/ 1058 w 1836"/>
                  <a:gd name="T81" fmla="*/ 3413 h 3513"/>
                  <a:gd name="T82" fmla="*/ 1165 w 1836"/>
                  <a:gd name="T83" fmla="*/ 3332 h 3513"/>
                  <a:gd name="T84" fmla="*/ 1255 w 1836"/>
                  <a:gd name="T85" fmla="*/ 3233 h 3513"/>
                  <a:gd name="T86" fmla="*/ 1324 w 1836"/>
                  <a:gd name="T87" fmla="*/ 3118 h 3513"/>
                  <a:gd name="T88" fmla="*/ 1371 w 1836"/>
                  <a:gd name="T89" fmla="*/ 2991 h 3513"/>
                  <a:gd name="T90" fmla="*/ 1392 w 1836"/>
                  <a:gd name="T91" fmla="*/ 2853 h 3513"/>
                  <a:gd name="T92" fmla="*/ 1390 w 1836"/>
                  <a:gd name="T93" fmla="*/ 2744 h 3513"/>
                  <a:gd name="T94" fmla="*/ 1373 w 1836"/>
                  <a:gd name="T95" fmla="*/ 2650 h 3513"/>
                  <a:gd name="T96" fmla="*/ 1345 w 1836"/>
                  <a:gd name="T97" fmla="*/ 2560 h 3513"/>
                  <a:gd name="T98" fmla="*/ 1305 w 1836"/>
                  <a:gd name="T99" fmla="*/ 2477 h 3513"/>
                  <a:gd name="T100" fmla="*/ 1255 w 1836"/>
                  <a:gd name="T101" fmla="*/ 2401 h 3513"/>
                  <a:gd name="T102" fmla="*/ 1196 w 1836"/>
                  <a:gd name="T103" fmla="*/ 2331 h 3513"/>
                  <a:gd name="T104" fmla="*/ 1128 w 1836"/>
                  <a:gd name="T105" fmla="*/ 2270 h 3513"/>
                  <a:gd name="T106" fmla="*/ 1053 w 1836"/>
                  <a:gd name="T107" fmla="*/ 2218 h 3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36" h="3513">
                    <a:moveTo>
                      <a:pt x="1033" y="2207"/>
                    </a:moveTo>
                    <a:lnTo>
                      <a:pt x="1037" y="2153"/>
                    </a:lnTo>
                    <a:lnTo>
                      <a:pt x="1042" y="2098"/>
                    </a:lnTo>
                    <a:lnTo>
                      <a:pt x="1048" y="2042"/>
                    </a:lnTo>
                    <a:lnTo>
                      <a:pt x="1053" y="1986"/>
                    </a:lnTo>
                    <a:lnTo>
                      <a:pt x="1059" y="1929"/>
                    </a:lnTo>
                    <a:lnTo>
                      <a:pt x="1065" y="1873"/>
                    </a:lnTo>
                    <a:lnTo>
                      <a:pt x="1072" y="1817"/>
                    </a:lnTo>
                    <a:lnTo>
                      <a:pt x="1079" y="1761"/>
                    </a:lnTo>
                    <a:lnTo>
                      <a:pt x="1086" y="1707"/>
                    </a:lnTo>
                    <a:lnTo>
                      <a:pt x="1094" y="1654"/>
                    </a:lnTo>
                    <a:lnTo>
                      <a:pt x="1104" y="1602"/>
                    </a:lnTo>
                    <a:lnTo>
                      <a:pt x="1113" y="1551"/>
                    </a:lnTo>
                    <a:lnTo>
                      <a:pt x="1123" y="1504"/>
                    </a:lnTo>
                    <a:lnTo>
                      <a:pt x="1134" y="1458"/>
                    </a:lnTo>
                    <a:lnTo>
                      <a:pt x="1146" y="1416"/>
                    </a:lnTo>
                    <a:lnTo>
                      <a:pt x="1159" y="1375"/>
                    </a:lnTo>
                    <a:lnTo>
                      <a:pt x="1181" y="1311"/>
                    </a:lnTo>
                    <a:lnTo>
                      <a:pt x="1205" y="1248"/>
                    </a:lnTo>
                    <a:lnTo>
                      <a:pt x="1231" y="1185"/>
                    </a:lnTo>
                    <a:lnTo>
                      <a:pt x="1259" y="1123"/>
                    </a:lnTo>
                    <a:lnTo>
                      <a:pt x="1289" y="1061"/>
                    </a:lnTo>
                    <a:lnTo>
                      <a:pt x="1321" y="999"/>
                    </a:lnTo>
                    <a:lnTo>
                      <a:pt x="1356" y="935"/>
                    </a:lnTo>
                    <a:lnTo>
                      <a:pt x="1395" y="870"/>
                    </a:lnTo>
                    <a:lnTo>
                      <a:pt x="1436" y="804"/>
                    </a:lnTo>
                    <a:lnTo>
                      <a:pt x="1482" y="735"/>
                    </a:lnTo>
                    <a:lnTo>
                      <a:pt x="1529" y="665"/>
                    </a:lnTo>
                    <a:lnTo>
                      <a:pt x="1582" y="591"/>
                    </a:lnTo>
                    <a:lnTo>
                      <a:pt x="1639" y="515"/>
                    </a:lnTo>
                    <a:lnTo>
                      <a:pt x="1699" y="436"/>
                    </a:lnTo>
                    <a:lnTo>
                      <a:pt x="1766" y="352"/>
                    </a:lnTo>
                    <a:lnTo>
                      <a:pt x="1836" y="263"/>
                    </a:lnTo>
                    <a:lnTo>
                      <a:pt x="1809" y="253"/>
                    </a:lnTo>
                    <a:lnTo>
                      <a:pt x="1784" y="241"/>
                    </a:lnTo>
                    <a:lnTo>
                      <a:pt x="1758" y="228"/>
                    </a:lnTo>
                    <a:lnTo>
                      <a:pt x="1735" y="215"/>
                    </a:lnTo>
                    <a:lnTo>
                      <a:pt x="1710" y="200"/>
                    </a:lnTo>
                    <a:lnTo>
                      <a:pt x="1686" y="186"/>
                    </a:lnTo>
                    <a:lnTo>
                      <a:pt x="1663" y="170"/>
                    </a:lnTo>
                    <a:lnTo>
                      <a:pt x="1640" y="154"/>
                    </a:lnTo>
                    <a:lnTo>
                      <a:pt x="1619" y="137"/>
                    </a:lnTo>
                    <a:lnTo>
                      <a:pt x="1597" y="119"/>
                    </a:lnTo>
                    <a:lnTo>
                      <a:pt x="1576" y="101"/>
                    </a:lnTo>
                    <a:lnTo>
                      <a:pt x="1555" y="82"/>
                    </a:lnTo>
                    <a:lnTo>
                      <a:pt x="1536" y="62"/>
                    </a:lnTo>
                    <a:lnTo>
                      <a:pt x="1516" y="42"/>
                    </a:lnTo>
                    <a:lnTo>
                      <a:pt x="1497" y="21"/>
                    </a:lnTo>
                    <a:lnTo>
                      <a:pt x="1480" y="0"/>
                    </a:lnTo>
                    <a:lnTo>
                      <a:pt x="1412" y="84"/>
                    </a:lnTo>
                    <a:lnTo>
                      <a:pt x="1348" y="166"/>
                    </a:lnTo>
                    <a:lnTo>
                      <a:pt x="1287" y="246"/>
                    </a:lnTo>
                    <a:lnTo>
                      <a:pt x="1229" y="324"/>
                    </a:lnTo>
                    <a:lnTo>
                      <a:pt x="1174" y="400"/>
                    </a:lnTo>
                    <a:lnTo>
                      <a:pt x="1122" y="475"/>
                    </a:lnTo>
                    <a:lnTo>
                      <a:pt x="1074" y="550"/>
                    </a:lnTo>
                    <a:lnTo>
                      <a:pt x="1027" y="624"/>
                    </a:lnTo>
                    <a:lnTo>
                      <a:pt x="1004" y="661"/>
                    </a:lnTo>
                    <a:lnTo>
                      <a:pt x="982" y="698"/>
                    </a:lnTo>
                    <a:lnTo>
                      <a:pt x="962" y="734"/>
                    </a:lnTo>
                    <a:lnTo>
                      <a:pt x="941" y="772"/>
                    </a:lnTo>
                    <a:lnTo>
                      <a:pt x="921" y="809"/>
                    </a:lnTo>
                    <a:lnTo>
                      <a:pt x="903" y="845"/>
                    </a:lnTo>
                    <a:lnTo>
                      <a:pt x="884" y="883"/>
                    </a:lnTo>
                    <a:lnTo>
                      <a:pt x="865" y="921"/>
                    </a:lnTo>
                    <a:lnTo>
                      <a:pt x="848" y="958"/>
                    </a:lnTo>
                    <a:lnTo>
                      <a:pt x="831" y="997"/>
                    </a:lnTo>
                    <a:lnTo>
                      <a:pt x="815" y="1035"/>
                    </a:lnTo>
                    <a:lnTo>
                      <a:pt x="798" y="1073"/>
                    </a:lnTo>
                    <a:lnTo>
                      <a:pt x="783" y="1113"/>
                    </a:lnTo>
                    <a:lnTo>
                      <a:pt x="768" y="1152"/>
                    </a:lnTo>
                    <a:lnTo>
                      <a:pt x="753" y="1193"/>
                    </a:lnTo>
                    <a:lnTo>
                      <a:pt x="740" y="1233"/>
                    </a:lnTo>
                    <a:lnTo>
                      <a:pt x="724" y="1281"/>
                    </a:lnTo>
                    <a:lnTo>
                      <a:pt x="711" y="1329"/>
                    </a:lnTo>
                    <a:lnTo>
                      <a:pt x="697" y="1381"/>
                    </a:lnTo>
                    <a:lnTo>
                      <a:pt x="686" y="1434"/>
                    </a:lnTo>
                    <a:lnTo>
                      <a:pt x="675" y="1488"/>
                    </a:lnTo>
                    <a:lnTo>
                      <a:pt x="664" y="1544"/>
                    </a:lnTo>
                    <a:lnTo>
                      <a:pt x="655" y="1602"/>
                    </a:lnTo>
                    <a:lnTo>
                      <a:pt x="647" y="1659"/>
                    </a:lnTo>
                    <a:lnTo>
                      <a:pt x="638" y="1718"/>
                    </a:lnTo>
                    <a:lnTo>
                      <a:pt x="631" y="1777"/>
                    </a:lnTo>
                    <a:lnTo>
                      <a:pt x="624" y="1837"/>
                    </a:lnTo>
                    <a:lnTo>
                      <a:pt x="618" y="1896"/>
                    </a:lnTo>
                    <a:lnTo>
                      <a:pt x="611" y="1955"/>
                    </a:lnTo>
                    <a:lnTo>
                      <a:pt x="606" y="2013"/>
                    </a:lnTo>
                    <a:lnTo>
                      <a:pt x="601" y="2071"/>
                    </a:lnTo>
                    <a:lnTo>
                      <a:pt x="596" y="2128"/>
                    </a:lnTo>
                    <a:lnTo>
                      <a:pt x="565" y="2133"/>
                    </a:lnTo>
                    <a:lnTo>
                      <a:pt x="534" y="2139"/>
                    </a:lnTo>
                    <a:lnTo>
                      <a:pt x="504" y="2148"/>
                    </a:lnTo>
                    <a:lnTo>
                      <a:pt x="474" y="2157"/>
                    </a:lnTo>
                    <a:lnTo>
                      <a:pt x="445" y="2167"/>
                    </a:lnTo>
                    <a:lnTo>
                      <a:pt x="416" y="2180"/>
                    </a:lnTo>
                    <a:lnTo>
                      <a:pt x="388" y="2192"/>
                    </a:lnTo>
                    <a:lnTo>
                      <a:pt x="361" y="2207"/>
                    </a:lnTo>
                    <a:lnTo>
                      <a:pt x="335" y="2222"/>
                    </a:lnTo>
                    <a:lnTo>
                      <a:pt x="309" y="2239"/>
                    </a:lnTo>
                    <a:lnTo>
                      <a:pt x="284" y="2257"/>
                    </a:lnTo>
                    <a:lnTo>
                      <a:pt x="259" y="2275"/>
                    </a:lnTo>
                    <a:lnTo>
                      <a:pt x="236" y="2295"/>
                    </a:lnTo>
                    <a:lnTo>
                      <a:pt x="214" y="2315"/>
                    </a:lnTo>
                    <a:lnTo>
                      <a:pt x="193" y="2336"/>
                    </a:lnTo>
                    <a:lnTo>
                      <a:pt x="172" y="2359"/>
                    </a:lnTo>
                    <a:lnTo>
                      <a:pt x="153" y="2382"/>
                    </a:lnTo>
                    <a:lnTo>
                      <a:pt x="134" y="2407"/>
                    </a:lnTo>
                    <a:lnTo>
                      <a:pt x="116" y="2432"/>
                    </a:lnTo>
                    <a:lnTo>
                      <a:pt x="101" y="2458"/>
                    </a:lnTo>
                    <a:lnTo>
                      <a:pt x="85" y="2484"/>
                    </a:lnTo>
                    <a:lnTo>
                      <a:pt x="71" y="2512"/>
                    </a:lnTo>
                    <a:lnTo>
                      <a:pt x="58" y="2540"/>
                    </a:lnTo>
                    <a:lnTo>
                      <a:pt x="46" y="2568"/>
                    </a:lnTo>
                    <a:lnTo>
                      <a:pt x="35" y="2597"/>
                    </a:lnTo>
                    <a:lnTo>
                      <a:pt x="27" y="2627"/>
                    </a:lnTo>
                    <a:lnTo>
                      <a:pt x="19" y="2658"/>
                    </a:lnTo>
                    <a:lnTo>
                      <a:pt x="13" y="2688"/>
                    </a:lnTo>
                    <a:lnTo>
                      <a:pt x="7" y="2720"/>
                    </a:lnTo>
                    <a:lnTo>
                      <a:pt x="3" y="2751"/>
                    </a:lnTo>
                    <a:lnTo>
                      <a:pt x="1" y="2783"/>
                    </a:lnTo>
                    <a:lnTo>
                      <a:pt x="0" y="2817"/>
                    </a:lnTo>
                    <a:lnTo>
                      <a:pt x="1" y="2853"/>
                    </a:lnTo>
                    <a:lnTo>
                      <a:pt x="4" y="2888"/>
                    </a:lnTo>
                    <a:lnTo>
                      <a:pt x="9" y="2922"/>
                    </a:lnTo>
                    <a:lnTo>
                      <a:pt x="15" y="2957"/>
                    </a:lnTo>
                    <a:lnTo>
                      <a:pt x="23" y="2991"/>
                    </a:lnTo>
                    <a:lnTo>
                      <a:pt x="32" y="3024"/>
                    </a:lnTo>
                    <a:lnTo>
                      <a:pt x="43" y="3056"/>
                    </a:lnTo>
                    <a:lnTo>
                      <a:pt x="55" y="3088"/>
                    </a:lnTo>
                    <a:lnTo>
                      <a:pt x="70" y="3118"/>
                    </a:lnTo>
                    <a:lnTo>
                      <a:pt x="84" y="3148"/>
                    </a:lnTo>
                    <a:lnTo>
                      <a:pt x="102" y="3177"/>
                    </a:lnTo>
                    <a:lnTo>
                      <a:pt x="119" y="3206"/>
                    </a:lnTo>
                    <a:lnTo>
                      <a:pt x="139" y="3233"/>
                    </a:lnTo>
                    <a:lnTo>
                      <a:pt x="160" y="3259"/>
                    </a:lnTo>
                    <a:lnTo>
                      <a:pt x="182" y="3285"/>
                    </a:lnTo>
                    <a:lnTo>
                      <a:pt x="204" y="3309"/>
                    </a:lnTo>
                    <a:lnTo>
                      <a:pt x="229" y="3332"/>
                    </a:lnTo>
                    <a:lnTo>
                      <a:pt x="254" y="3354"/>
                    </a:lnTo>
                    <a:lnTo>
                      <a:pt x="280" y="3374"/>
                    </a:lnTo>
                    <a:lnTo>
                      <a:pt x="308" y="3394"/>
                    </a:lnTo>
                    <a:lnTo>
                      <a:pt x="336" y="3413"/>
                    </a:lnTo>
                    <a:lnTo>
                      <a:pt x="365" y="3429"/>
                    </a:lnTo>
                    <a:lnTo>
                      <a:pt x="395" y="3445"/>
                    </a:lnTo>
                    <a:lnTo>
                      <a:pt x="426" y="3458"/>
                    </a:lnTo>
                    <a:lnTo>
                      <a:pt x="457" y="3471"/>
                    </a:lnTo>
                    <a:lnTo>
                      <a:pt x="489" y="3482"/>
                    </a:lnTo>
                    <a:lnTo>
                      <a:pt x="522" y="3492"/>
                    </a:lnTo>
                    <a:lnTo>
                      <a:pt x="557" y="3499"/>
                    </a:lnTo>
                    <a:lnTo>
                      <a:pt x="591" y="3505"/>
                    </a:lnTo>
                    <a:lnTo>
                      <a:pt x="626" y="3509"/>
                    </a:lnTo>
                    <a:lnTo>
                      <a:pt x="661" y="3512"/>
                    </a:lnTo>
                    <a:lnTo>
                      <a:pt x="696" y="3513"/>
                    </a:lnTo>
                    <a:lnTo>
                      <a:pt x="733" y="3512"/>
                    </a:lnTo>
                    <a:lnTo>
                      <a:pt x="768" y="3509"/>
                    </a:lnTo>
                    <a:lnTo>
                      <a:pt x="803" y="3505"/>
                    </a:lnTo>
                    <a:lnTo>
                      <a:pt x="837" y="3499"/>
                    </a:lnTo>
                    <a:lnTo>
                      <a:pt x="871" y="3492"/>
                    </a:lnTo>
                    <a:lnTo>
                      <a:pt x="904" y="3482"/>
                    </a:lnTo>
                    <a:lnTo>
                      <a:pt x="936" y="3471"/>
                    </a:lnTo>
                    <a:lnTo>
                      <a:pt x="968" y="3458"/>
                    </a:lnTo>
                    <a:lnTo>
                      <a:pt x="999" y="3445"/>
                    </a:lnTo>
                    <a:lnTo>
                      <a:pt x="1029" y="3429"/>
                    </a:lnTo>
                    <a:lnTo>
                      <a:pt x="1058" y="3413"/>
                    </a:lnTo>
                    <a:lnTo>
                      <a:pt x="1086" y="3394"/>
                    </a:lnTo>
                    <a:lnTo>
                      <a:pt x="1113" y="3374"/>
                    </a:lnTo>
                    <a:lnTo>
                      <a:pt x="1140" y="3354"/>
                    </a:lnTo>
                    <a:lnTo>
                      <a:pt x="1165" y="3332"/>
                    </a:lnTo>
                    <a:lnTo>
                      <a:pt x="1189" y="3309"/>
                    </a:lnTo>
                    <a:lnTo>
                      <a:pt x="1212" y="3285"/>
                    </a:lnTo>
                    <a:lnTo>
                      <a:pt x="1234" y="3259"/>
                    </a:lnTo>
                    <a:lnTo>
                      <a:pt x="1255" y="3233"/>
                    </a:lnTo>
                    <a:lnTo>
                      <a:pt x="1275" y="3206"/>
                    </a:lnTo>
                    <a:lnTo>
                      <a:pt x="1292" y="3177"/>
                    </a:lnTo>
                    <a:lnTo>
                      <a:pt x="1309" y="3148"/>
                    </a:lnTo>
                    <a:lnTo>
                      <a:pt x="1324" y="3118"/>
                    </a:lnTo>
                    <a:lnTo>
                      <a:pt x="1338" y="3088"/>
                    </a:lnTo>
                    <a:lnTo>
                      <a:pt x="1350" y="3056"/>
                    </a:lnTo>
                    <a:lnTo>
                      <a:pt x="1362" y="3024"/>
                    </a:lnTo>
                    <a:lnTo>
                      <a:pt x="1371" y="2991"/>
                    </a:lnTo>
                    <a:lnTo>
                      <a:pt x="1379" y="2957"/>
                    </a:lnTo>
                    <a:lnTo>
                      <a:pt x="1385" y="2922"/>
                    </a:lnTo>
                    <a:lnTo>
                      <a:pt x="1390" y="2888"/>
                    </a:lnTo>
                    <a:lnTo>
                      <a:pt x="1392" y="2853"/>
                    </a:lnTo>
                    <a:lnTo>
                      <a:pt x="1393" y="2817"/>
                    </a:lnTo>
                    <a:lnTo>
                      <a:pt x="1393" y="2792"/>
                    </a:lnTo>
                    <a:lnTo>
                      <a:pt x="1392" y="2768"/>
                    </a:lnTo>
                    <a:lnTo>
                      <a:pt x="1390" y="2744"/>
                    </a:lnTo>
                    <a:lnTo>
                      <a:pt x="1386" y="2720"/>
                    </a:lnTo>
                    <a:lnTo>
                      <a:pt x="1382" y="2696"/>
                    </a:lnTo>
                    <a:lnTo>
                      <a:pt x="1378" y="2672"/>
                    </a:lnTo>
                    <a:lnTo>
                      <a:pt x="1373" y="2650"/>
                    </a:lnTo>
                    <a:lnTo>
                      <a:pt x="1367" y="2627"/>
                    </a:lnTo>
                    <a:lnTo>
                      <a:pt x="1361" y="2605"/>
                    </a:lnTo>
                    <a:lnTo>
                      <a:pt x="1352" y="2582"/>
                    </a:lnTo>
                    <a:lnTo>
                      <a:pt x="1345" y="2560"/>
                    </a:lnTo>
                    <a:lnTo>
                      <a:pt x="1336" y="2540"/>
                    </a:lnTo>
                    <a:lnTo>
                      <a:pt x="1326" y="2518"/>
                    </a:lnTo>
                    <a:lnTo>
                      <a:pt x="1316" y="2497"/>
                    </a:lnTo>
                    <a:lnTo>
                      <a:pt x="1305" y="2477"/>
                    </a:lnTo>
                    <a:lnTo>
                      <a:pt x="1293" y="2458"/>
                    </a:lnTo>
                    <a:lnTo>
                      <a:pt x="1281" y="2438"/>
                    </a:lnTo>
                    <a:lnTo>
                      <a:pt x="1268" y="2419"/>
                    </a:lnTo>
                    <a:lnTo>
                      <a:pt x="1255" y="2401"/>
                    </a:lnTo>
                    <a:lnTo>
                      <a:pt x="1241" y="2382"/>
                    </a:lnTo>
                    <a:lnTo>
                      <a:pt x="1227" y="2364"/>
                    </a:lnTo>
                    <a:lnTo>
                      <a:pt x="1211" y="2348"/>
                    </a:lnTo>
                    <a:lnTo>
                      <a:pt x="1196" y="2331"/>
                    </a:lnTo>
                    <a:lnTo>
                      <a:pt x="1180" y="2315"/>
                    </a:lnTo>
                    <a:lnTo>
                      <a:pt x="1163" y="2299"/>
                    </a:lnTo>
                    <a:lnTo>
                      <a:pt x="1146" y="2285"/>
                    </a:lnTo>
                    <a:lnTo>
                      <a:pt x="1128" y="2270"/>
                    </a:lnTo>
                    <a:lnTo>
                      <a:pt x="1110" y="2256"/>
                    </a:lnTo>
                    <a:lnTo>
                      <a:pt x="1091" y="2243"/>
                    </a:lnTo>
                    <a:lnTo>
                      <a:pt x="1073" y="2230"/>
                    </a:lnTo>
                    <a:lnTo>
                      <a:pt x="1053" y="2218"/>
                    </a:lnTo>
                    <a:lnTo>
                      <a:pt x="1033" y="2207"/>
                    </a:lnTo>
                    <a:close/>
                  </a:path>
                </a:pathLst>
              </a:custGeom>
              <a:grpFill/>
              <a:ln>
                <a:noFill/>
              </a:ln>
            </p:spPr>
            <p:txBody>
              <a:bodyPr vert="horz" wrap="square" lIns="91440" tIns="45720" rIns="91440" bIns="45720" numCol="1" anchor="t" anchorCtr="0" compatLnSpc="1"/>
              <a:lstStyle/>
              <a:p>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9" name="淘宝店chenying0907 14"/>
              <p:cNvSpPr/>
              <p:nvPr/>
            </p:nvSpPr>
            <p:spPr bwMode="auto">
              <a:xfrm>
                <a:off x="4911022" y="3559820"/>
                <a:ext cx="138113" cy="138113"/>
              </a:xfrm>
              <a:custGeom>
                <a:avLst/>
                <a:gdLst>
                  <a:gd name="T0" fmla="*/ 2 w 697"/>
                  <a:gd name="T1" fmla="*/ 313 h 697"/>
                  <a:gd name="T2" fmla="*/ 12 w 697"/>
                  <a:gd name="T3" fmla="*/ 261 h 697"/>
                  <a:gd name="T4" fmla="*/ 28 w 697"/>
                  <a:gd name="T5" fmla="*/ 213 h 697"/>
                  <a:gd name="T6" fmla="*/ 51 w 697"/>
                  <a:gd name="T7" fmla="*/ 168 h 697"/>
                  <a:gd name="T8" fmla="*/ 80 w 697"/>
                  <a:gd name="T9" fmla="*/ 127 h 697"/>
                  <a:gd name="T10" fmla="*/ 114 w 697"/>
                  <a:gd name="T11" fmla="*/ 90 h 697"/>
                  <a:gd name="T12" fmla="*/ 154 w 697"/>
                  <a:gd name="T13" fmla="*/ 59 h 697"/>
                  <a:gd name="T14" fmla="*/ 198 w 697"/>
                  <a:gd name="T15" fmla="*/ 34 h 697"/>
                  <a:gd name="T16" fmla="*/ 245 w 697"/>
                  <a:gd name="T17" fmla="*/ 16 h 697"/>
                  <a:gd name="T18" fmla="*/ 296 w 697"/>
                  <a:gd name="T19" fmla="*/ 4 h 697"/>
                  <a:gd name="T20" fmla="*/ 348 w 697"/>
                  <a:gd name="T21" fmla="*/ 0 h 697"/>
                  <a:gd name="T22" fmla="*/ 401 w 697"/>
                  <a:gd name="T23" fmla="*/ 4 h 697"/>
                  <a:gd name="T24" fmla="*/ 452 w 697"/>
                  <a:gd name="T25" fmla="*/ 16 h 697"/>
                  <a:gd name="T26" fmla="*/ 500 w 697"/>
                  <a:gd name="T27" fmla="*/ 34 h 697"/>
                  <a:gd name="T28" fmla="*/ 543 w 697"/>
                  <a:gd name="T29" fmla="*/ 59 h 697"/>
                  <a:gd name="T30" fmla="*/ 583 w 697"/>
                  <a:gd name="T31" fmla="*/ 90 h 697"/>
                  <a:gd name="T32" fmla="*/ 618 w 697"/>
                  <a:gd name="T33" fmla="*/ 127 h 697"/>
                  <a:gd name="T34" fmla="*/ 647 w 697"/>
                  <a:gd name="T35" fmla="*/ 168 h 697"/>
                  <a:gd name="T36" fmla="*/ 670 w 697"/>
                  <a:gd name="T37" fmla="*/ 213 h 697"/>
                  <a:gd name="T38" fmla="*/ 686 w 697"/>
                  <a:gd name="T39" fmla="*/ 261 h 697"/>
                  <a:gd name="T40" fmla="*/ 696 w 697"/>
                  <a:gd name="T41" fmla="*/ 313 h 697"/>
                  <a:gd name="T42" fmla="*/ 697 w 697"/>
                  <a:gd name="T43" fmla="*/ 366 h 697"/>
                  <a:gd name="T44" fmla="*/ 689 w 697"/>
                  <a:gd name="T45" fmla="*/ 419 h 697"/>
                  <a:gd name="T46" fmla="*/ 676 w 697"/>
                  <a:gd name="T47" fmla="*/ 468 h 697"/>
                  <a:gd name="T48" fmla="*/ 655 w 697"/>
                  <a:gd name="T49" fmla="*/ 514 h 697"/>
                  <a:gd name="T50" fmla="*/ 628 w 697"/>
                  <a:gd name="T51" fmla="*/ 557 h 697"/>
                  <a:gd name="T52" fmla="*/ 595 w 697"/>
                  <a:gd name="T53" fmla="*/ 594 h 697"/>
                  <a:gd name="T54" fmla="*/ 557 w 697"/>
                  <a:gd name="T55" fmla="*/ 627 h 697"/>
                  <a:gd name="T56" fmla="*/ 514 w 697"/>
                  <a:gd name="T57" fmla="*/ 654 h 697"/>
                  <a:gd name="T58" fmla="*/ 469 w 697"/>
                  <a:gd name="T59" fmla="*/ 676 h 697"/>
                  <a:gd name="T60" fmla="*/ 419 w 697"/>
                  <a:gd name="T61" fmla="*/ 690 h 697"/>
                  <a:gd name="T62" fmla="*/ 367 w 697"/>
                  <a:gd name="T63" fmla="*/ 696 h 697"/>
                  <a:gd name="T64" fmla="*/ 313 w 697"/>
                  <a:gd name="T65" fmla="*/ 695 h 697"/>
                  <a:gd name="T66" fmla="*/ 261 w 697"/>
                  <a:gd name="T67" fmla="*/ 686 h 697"/>
                  <a:gd name="T68" fmla="*/ 214 w 697"/>
                  <a:gd name="T69" fmla="*/ 670 h 697"/>
                  <a:gd name="T70" fmla="*/ 168 w 697"/>
                  <a:gd name="T71" fmla="*/ 646 h 697"/>
                  <a:gd name="T72" fmla="*/ 128 w 697"/>
                  <a:gd name="T73" fmla="*/ 617 h 697"/>
                  <a:gd name="T74" fmla="*/ 92 w 697"/>
                  <a:gd name="T75" fmla="*/ 583 h 697"/>
                  <a:gd name="T76" fmla="*/ 60 w 697"/>
                  <a:gd name="T77" fmla="*/ 543 h 697"/>
                  <a:gd name="T78" fmla="*/ 35 w 697"/>
                  <a:gd name="T79" fmla="*/ 500 h 697"/>
                  <a:gd name="T80" fmla="*/ 16 w 697"/>
                  <a:gd name="T81" fmla="*/ 452 h 697"/>
                  <a:gd name="T82" fmla="*/ 4 w 697"/>
                  <a:gd name="T83" fmla="*/ 401 h 697"/>
                  <a:gd name="T84" fmla="*/ 0 w 697"/>
                  <a:gd name="T85" fmla="*/ 349 h 6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97" h="697">
                    <a:moveTo>
                      <a:pt x="0" y="349"/>
                    </a:moveTo>
                    <a:lnTo>
                      <a:pt x="1" y="331"/>
                    </a:lnTo>
                    <a:lnTo>
                      <a:pt x="2" y="313"/>
                    </a:lnTo>
                    <a:lnTo>
                      <a:pt x="4" y="296"/>
                    </a:lnTo>
                    <a:lnTo>
                      <a:pt x="8" y="278"/>
                    </a:lnTo>
                    <a:lnTo>
                      <a:pt x="12" y="261"/>
                    </a:lnTo>
                    <a:lnTo>
                      <a:pt x="16" y="245"/>
                    </a:lnTo>
                    <a:lnTo>
                      <a:pt x="22" y="228"/>
                    </a:lnTo>
                    <a:lnTo>
                      <a:pt x="28" y="213"/>
                    </a:lnTo>
                    <a:lnTo>
                      <a:pt x="35" y="197"/>
                    </a:lnTo>
                    <a:lnTo>
                      <a:pt x="43" y="183"/>
                    </a:lnTo>
                    <a:lnTo>
                      <a:pt x="51" y="168"/>
                    </a:lnTo>
                    <a:lnTo>
                      <a:pt x="60" y="154"/>
                    </a:lnTo>
                    <a:lnTo>
                      <a:pt x="70" y="140"/>
                    </a:lnTo>
                    <a:lnTo>
                      <a:pt x="80" y="127"/>
                    </a:lnTo>
                    <a:lnTo>
                      <a:pt x="92" y="114"/>
                    </a:lnTo>
                    <a:lnTo>
                      <a:pt x="103" y="102"/>
                    </a:lnTo>
                    <a:lnTo>
                      <a:pt x="114" y="90"/>
                    </a:lnTo>
                    <a:lnTo>
                      <a:pt x="128" y="80"/>
                    </a:lnTo>
                    <a:lnTo>
                      <a:pt x="140" y="70"/>
                    </a:lnTo>
                    <a:lnTo>
                      <a:pt x="154" y="59"/>
                    </a:lnTo>
                    <a:lnTo>
                      <a:pt x="168" y="51"/>
                    </a:lnTo>
                    <a:lnTo>
                      <a:pt x="183" y="43"/>
                    </a:lnTo>
                    <a:lnTo>
                      <a:pt x="198" y="34"/>
                    </a:lnTo>
                    <a:lnTo>
                      <a:pt x="214" y="27"/>
                    </a:lnTo>
                    <a:lnTo>
                      <a:pt x="229" y="21"/>
                    </a:lnTo>
                    <a:lnTo>
                      <a:pt x="245" y="16"/>
                    </a:lnTo>
                    <a:lnTo>
                      <a:pt x="261" y="11"/>
                    </a:lnTo>
                    <a:lnTo>
                      <a:pt x="279" y="7"/>
                    </a:lnTo>
                    <a:lnTo>
                      <a:pt x="296" y="4"/>
                    </a:lnTo>
                    <a:lnTo>
                      <a:pt x="313" y="2"/>
                    </a:lnTo>
                    <a:lnTo>
                      <a:pt x="331" y="0"/>
                    </a:lnTo>
                    <a:lnTo>
                      <a:pt x="348" y="0"/>
                    </a:lnTo>
                    <a:lnTo>
                      <a:pt x="367" y="0"/>
                    </a:lnTo>
                    <a:lnTo>
                      <a:pt x="385" y="2"/>
                    </a:lnTo>
                    <a:lnTo>
                      <a:pt x="401" y="4"/>
                    </a:lnTo>
                    <a:lnTo>
                      <a:pt x="419" y="7"/>
                    </a:lnTo>
                    <a:lnTo>
                      <a:pt x="435" y="11"/>
                    </a:lnTo>
                    <a:lnTo>
                      <a:pt x="452" y="16"/>
                    </a:lnTo>
                    <a:lnTo>
                      <a:pt x="469" y="21"/>
                    </a:lnTo>
                    <a:lnTo>
                      <a:pt x="484" y="27"/>
                    </a:lnTo>
                    <a:lnTo>
                      <a:pt x="500" y="34"/>
                    </a:lnTo>
                    <a:lnTo>
                      <a:pt x="514" y="43"/>
                    </a:lnTo>
                    <a:lnTo>
                      <a:pt x="530" y="51"/>
                    </a:lnTo>
                    <a:lnTo>
                      <a:pt x="543" y="59"/>
                    </a:lnTo>
                    <a:lnTo>
                      <a:pt x="557" y="70"/>
                    </a:lnTo>
                    <a:lnTo>
                      <a:pt x="570" y="80"/>
                    </a:lnTo>
                    <a:lnTo>
                      <a:pt x="583" y="90"/>
                    </a:lnTo>
                    <a:lnTo>
                      <a:pt x="595" y="102"/>
                    </a:lnTo>
                    <a:lnTo>
                      <a:pt x="606" y="114"/>
                    </a:lnTo>
                    <a:lnTo>
                      <a:pt x="618" y="127"/>
                    </a:lnTo>
                    <a:lnTo>
                      <a:pt x="628" y="140"/>
                    </a:lnTo>
                    <a:lnTo>
                      <a:pt x="638" y="154"/>
                    </a:lnTo>
                    <a:lnTo>
                      <a:pt x="647" y="168"/>
                    </a:lnTo>
                    <a:lnTo>
                      <a:pt x="655" y="183"/>
                    </a:lnTo>
                    <a:lnTo>
                      <a:pt x="662" y="197"/>
                    </a:lnTo>
                    <a:lnTo>
                      <a:pt x="670" y="213"/>
                    </a:lnTo>
                    <a:lnTo>
                      <a:pt x="676" y="228"/>
                    </a:lnTo>
                    <a:lnTo>
                      <a:pt x="681" y="245"/>
                    </a:lnTo>
                    <a:lnTo>
                      <a:pt x="686" y="261"/>
                    </a:lnTo>
                    <a:lnTo>
                      <a:pt x="689" y="278"/>
                    </a:lnTo>
                    <a:lnTo>
                      <a:pt x="692" y="296"/>
                    </a:lnTo>
                    <a:lnTo>
                      <a:pt x="696" y="313"/>
                    </a:lnTo>
                    <a:lnTo>
                      <a:pt x="697" y="331"/>
                    </a:lnTo>
                    <a:lnTo>
                      <a:pt x="697" y="349"/>
                    </a:lnTo>
                    <a:lnTo>
                      <a:pt x="697" y="366"/>
                    </a:lnTo>
                    <a:lnTo>
                      <a:pt x="696" y="384"/>
                    </a:lnTo>
                    <a:lnTo>
                      <a:pt x="692" y="401"/>
                    </a:lnTo>
                    <a:lnTo>
                      <a:pt x="689" y="419"/>
                    </a:lnTo>
                    <a:lnTo>
                      <a:pt x="686" y="436"/>
                    </a:lnTo>
                    <a:lnTo>
                      <a:pt x="681" y="452"/>
                    </a:lnTo>
                    <a:lnTo>
                      <a:pt x="676" y="468"/>
                    </a:lnTo>
                    <a:lnTo>
                      <a:pt x="670" y="484"/>
                    </a:lnTo>
                    <a:lnTo>
                      <a:pt x="662" y="500"/>
                    </a:lnTo>
                    <a:lnTo>
                      <a:pt x="655" y="514"/>
                    </a:lnTo>
                    <a:lnTo>
                      <a:pt x="647" y="529"/>
                    </a:lnTo>
                    <a:lnTo>
                      <a:pt x="638" y="543"/>
                    </a:lnTo>
                    <a:lnTo>
                      <a:pt x="628" y="557"/>
                    </a:lnTo>
                    <a:lnTo>
                      <a:pt x="618" y="570"/>
                    </a:lnTo>
                    <a:lnTo>
                      <a:pt x="606" y="583"/>
                    </a:lnTo>
                    <a:lnTo>
                      <a:pt x="595" y="594"/>
                    </a:lnTo>
                    <a:lnTo>
                      <a:pt x="583" y="607"/>
                    </a:lnTo>
                    <a:lnTo>
                      <a:pt x="570" y="617"/>
                    </a:lnTo>
                    <a:lnTo>
                      <a:pt x="557" y="627"/>
                    </a:lnTo>
                    <a:lnTo>
                      <a:pt x="543" y="638"/>
                    </a:lnTo>
                    <a:lnTo>
                      <a:pt x="530" y="646"/>
                    </a:lnTo>
                    <a:lnTo>
                      <a:pt x="514" y="654"/>
                    </a:lnTo>
                    <a:lnTo>
                      <a:pt x="500" y="663"/>
                    </a:lnTo>
                    <a:lnTo>
                      <a:pt x="484" y="670"/>
                    </a:lnTo>
                    <a:lnTo>
                      <a:pt x="469" y="676"/>
                    </a:lnTo>
                    <a:lnTo>
                      <a:pt x="452" y="681"/>
                    </a:lnTo>
                    <a:lnTo>
                      <a:pt x="435" y="686"/>
                    </a:lnTo>
                    <a:lnTo>
                      <a:pt x="419" y="690"/>
                    </a:lnTo>
                    <a:lnTo>
                      <a:pt x="401" y="693"/>
                    </a:lnTo>
                    <a:lnTo>
                      <a:pt x="385" y="695"/>
                    </a:lnTo>
                    <a:lnTo>
                      <a:pt x="367" y="696"/>
                    </a:lnTo>
                    <a:lnTo>
                      <a:pt x="348" y="697"/>
                    </a:lnTo>
                    <a:lnTo>
                      <a:pt x="331" y="696"/>
                    </a:lnTo>
                    <a:lnTo>
                      <a:pt x="313" y="695"/>
                    </a:lnTo>
                    <a:lnTo>
                      <a:pt x="296" y="693"/>
                    </a:lnTo>
                    <a:lnTo>
                      <a:pt x="279" y="690"/>
                    </a:lnTo>
                    <a:lnTo>
                      <a:pt x="261" y="686"/>
                    </a:lnTo>
                    <a:lnTo>
                      <a:pt x="245" y="681"/>
                    </a:lnTo>
                    <a:lnTo>
                      <a:pt x="229" y="676"/>
                    </a:lnTo>
                    <a:lnTo>
                      <a:pt x="214" y="670"/>
                    </a:lnTo>
                    <a:lnTo>
                      <a:pt x="198" y="663"/>
                    </a:lnTo>
                    <a:lnTo>
                      <a:pt x="183" y="654"/>
                    </a:lnTo>
                    <a:lnTo>
                      <a:pt x="168" y="646"/>
                    </a:lnTo>
                    <a:lnTo>
                      <a:pt x="154" y="638"/>
                    </a:lnTo>
                    <a:lnTo>
                      <a:pt x="140" y="627"/>
                    </a:lnTo>
                    <a:lnTo>
                      <a:pt x="128" y="617"/>
                    </a:lnTo>
                    <a:lnTo>
                      <a:pt x="114" y="607"/>
                    </a:lnTo>
                    <a:lnTo>
                      <a:pt x="103" y="594"/>
                    </a:lnTo>
                    <a:lnTo>
                      <a:pt x="92" y="583"/>
                    </a:lnTo>
                    <a:lnTo>
                      <a:pt x="80" y="570"/>
                    </a:lnTo>
                    <a:lnTo>
                      <a:pt x="70" y="557"/>
                    </a:lnTo>
                    <a:lnTo>
                      <a:pt x="60" y="543"/>
                    </a:lnTo>
                    <a:lnTo>
                      <a:pt x="51" y="529"/>
                    </a:lnTo>
                    <a:lnTo>
                      <a:pt x="43" y="514"/>
                    </a:lnTo>
                    <a:lnTo>
                      <a:pt x="35" y="500"/>
                    </a:lnTo>
                    <a:lnTo>
                      <a:pt x="28" y="484"/>
                    </a:lnTo>
                    <a:lnTo>
                      <a:pt x="22" y="468"/>
                    </a:lnTo>
                    <a:lnTo>
                      <a:pt x="16" y="452"/>
                    </a:lnTo>
                    <a:lnTo>
                      <a:pt x="12" y="436"/>
                    </a:lnTo>
                    <a:lnTo>
                      <a:pt x="8" y="419"/>
                    </a:lnTo>
                    <a:lnTo>
                      <a:pt x="4" y="401"/>
                    </a:lnTo>
                    <a:lnTo>
                      <a:pt x="2" y="384"/>
                    </a:lnTo>
                    <a:lnTo>
                      <a:pt x="1" y="366"/>
                    </a:lnTo>
                    <a:lnTo>
                      <a:pt x="0" y="3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0" name="淘宝店chenying0907 20"/>
              <p:cNvSpPr/>
              <p:nvPr/>
            </p:nvSpPr>
            <p:spPr bwMode="auto">
              <a:xfrm>
                <a:off x="4944359" y="3594745"/>
                <a:ext cx="69850" cy="68263"/>
              </a:xfrm>
              <a:custGeom>
                <a:avLst/>
                <a:gdLst>
                  <a:gd name="T0" fmla="*/ 1 w 349"/>
                  <a:gd name="T1" fmla="*/ 157 h 349"/>
                  <a:gd name="T2" fmla="*/ 9 w 349"/>
                  <a:gd name="T3" fmla="*/ 123 h 349"/>
                  <a:gd name="T4" fmla="*/ 22 w 349"/>
                  <a:gd name="T5" fmla="*/ 92 h 349"/>
                  <a:gd name="T6" fmla="*/ 41 w 349"/>
                  <a:gd name="T7" fmla="*/ 64 h 349"/>
                  <a:gd name="T8" fmla="*/ 64 w 349"/>
                  <a:gd name="T9" fmla="*/ 40 h 349"/>
                  <a:gd name="T10" fmla="*/ 92 w 349"/>
                  <a:gd name="T11" fmla="*/ 21 h 349"/>
                  <a:gd name="T12" fmla="*/ 123 w 349"/>
                  <a:gd name="T13" fmla="*/ 8 h 349"/>
                  <a:gd name="T14" fmla="*/ 157 w 349"/>
                  <a:gd name="T15" fmla="*/ 1 h 349"/>
                  <a:gd name="T16" fmla="*/ 192 w 349"/>
                  <a:gd name="T17" fmla="*/ 1 h 349"/>
                  <a:gd name="T18" fmla="*/ 226 w 349"/>
                  <a:gd name="T19" fmla="*/ 8 h 349"/>
                  <a:gd name="T20" fmla="*/ 257 w 349"/>
                  <a:gd name="T21" fmla="*/ 21 h 349"/>
                  <a:gd name="T22" fmla="*/ 285 w 349"/>
                  <a:gd name="T23" fmla="*/ 40 h 349"/>
                  <a:gd name="T24" fmla="*/ 309 w 349"/>
                  <a:gd name="T25" fmla="*/ 64 h 349"/>
                  <a:gd name="T26" fmla="*/ 328 w 349"/>
                  <a:gd name="T27" fmla="*/ 92 h 349"/>
                  <a:gd name="T28" fmla="*/ 341 w 349"/>
                  <a:gd name="T29" fmla="*/ 123 h 349"/>
                  <a:gd name="T30" fmla="*/ 347 w 349"/>
                  <a:gd name="T31" fmla="*/ 157 h 349"/>
                  <a:gd name="T32" fmla="*/ 347 w 349"/>
                  <a:gd name="T33" fmla="*/ 192 h 349"/>
                  <a:gd name="T34" fmla="*/ 341 w 349"/>
                  <a:gd name="T35" fmla="*/ 226 h 349"/>
                  <a:gd name="T36" fmla="*/ 328 w 349"/>
                  <a:gd name="T37" fmla="*/ 257 h 349"/>
                  <a:gd name="T38" fmla="*/ 309 w 349"/>
                  <a:gd name="T39" fmla="*/ 285 h 349"/>
                  <a:gd name="T40" fmla="*/ 285 w 349"/>
                  <a:gd name="T41" fmla="*/ 309 h 349"/>
                  <a:gd name="T42" fmla="*/ 257 w 349"/>
                  <a:gd name="T43" fmla="*/ 328 h 349"/>
                  <a:gd name="T44" fmla="*/ 226 w 349"/>
                  <a:gd name="T45" fmla="*/ 340 h 349"/>
                  <a:gd name="T46" fmla="*/ 192 w 349"/>
                  <a:gd name="T47" fmla="*/ 348 h 349"/>
                  <a:gd name="T48" fmla="*/ 157 w 349"/>
                  <a:gd name="T49" fmla="*/ 348 h 349"/>
                  <a:gd name="T50" fmla="*/ 123 w 349"/>
                  <a:gd name="T51" fmla="*/ 340 h 349"/>
                  <a:gd name="T52" fmla="*/ 92 w 349"/>
                  <a:gd name="T53" fmla="*/ 328 h 349"/>
                  <a:gd name="T54" fmla="*/ 64 w 349"/>
                  <a:gd name="T55" fmla="*/ 309 h 349"/>
                  <a:gd name="T56" fmla="*/ 41 w 349"/>
                  <a:gd name="T57" fmla="*/ 285 h 349"/>
                  <a:gd name="T58" fmla="*/ 22 w 349"/>
                  <a:gd name="T59" fmla="*/ 257 h 349"/>
                  <a:gd name="T60" fmla="*/ 9 w 349"/>
                  <a:gd name="T61" fmla="*/ 226 h 349"/>
                  <a:gd name="T62" fmla="*/ 1 w 349"/>
                  <a:gd name="T63" fmla="*/ 192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9" h="349">
                    <a:moveTo>
                      <a:pt x="0" y="175"/>
                    </a:moveTo>
                    <a:lnTo>
                      <a:pt x="1" y="157"/>
                    </a:lnTo>
                    <a:lnTo>
                      <a:pt x="5" y="139"/>
                    </a:lnTo>
                    <a:lnTo>
                      <a:pt x="9" y="123"/>
                    </a:lnTo>
                    <a:lnTo>
                      <a:pt x="15" y="107"/>
                    </a:lnTo>
                    <a:lnTo>
                      <a:pt x="22" y="92"/>
                    </a:lnTo>
                    <a:lnTo>
                      <a:pt x="30" y="77"/>
                    </a:lnTo>
                    <a:lnTo>
                      <a:pt x="41" y="64"/>
                    </a:lnTo>
                    <a:lnTo>
                      <a:pt x="52" y="51"/>
                    </a:lnTo>
                    <a:lnTo>
                      <a:pt x="64" y="40"/>
                    </a:lnTo>
                    <a:lnTo>
                      <a:pt x="77" y="30"/>
                    </a:lnTo>
                    <a:lnTo>
                      <a:pt x="92" y="21"/>
                    </a:lnTo>
                    <a:lnTo>
                      <a:pt x="107" y="14"/>
                    </a:lnTo>
                    <a:lnTo>
                      <a:pt x="123" y="8"/>
                    </a:lnTo>
                    <a:lnTo>
                      <a:pt x="139" y="3"/>
                    </a:lnTo>
                    <a:lnTo>
                      <a:pt x="157" y="1"/>
                    </a:lnTo>
                    <a:lnTo>
                      <a:pt x="174" y="0"/>
                    </a:lnTo>
                    <a:lnTo>
                      <a:pt x="192" y="1"/>
                    </a:lnTo>
                    <a:lnTo>
                      <a:pt x="210" y="3"/>
                    </a:lnTo>
                    <a:lnTo>
                      <a:pt x="226" y="8"/>
                    </a:lnTo>
                    <a:lnTo>
                      <a:pt x="243" y="14"/>
                    </a:lnTo>
                    <a:lnTo>
                      <a:pt x="257" y="21"/>
                    </a:lnTo>
                    <a:lnTo>
                      <a:pt x="272" y="30"/>
                    </a:lnTo>
                    <a:lnTo>
                      <a:pt x="285" y="40"/>
                    </a:lnTo>
                    <a:lnTo>
                      <a:pt x="298" y="51"/>
                    </a:lnTo>
                    <a:lnTo>
                      <a:pt x="309" y="64"/>
                    </a:lnTo>
                    <a:lnTo>
                      <a:pt x="319" y="77"/>
                    </a:lnTo>
                    <a:lnTo>
                      <a:pt x="328" y="92"/>
                    </a:lnTo>
                    <a:lnTo>
                      <a:pt x="335" y="107"/>
                    </a:lnTo>
                    <a:lnTo>
                      <a:pt x="341" y="123"/>
                    </a:lnTo>
                    <a:lnTo>
                      <a:pt x="345" y="139"/>
                    </a:lnTo>
                    <a:lnTo>
                      <a:pt x="347" y="157"/>
                    </a:lnTo>
                    <a:lnTo>
                      <a:pt x="349" y="175"/>
                    </a:lnTo>
                    <a:lnTo>
                      <a:pt x="347" y="192"/>
                    </a:lnTo>
                    <a:lnTo>
                      <a:pt x="345" y="210"/>
                    </a:lnTo>
                    <a:lnTo>
                      <a:pt x="341" y="226"/>
                    </a:lnTo>
                    <a:lnTo>
                      <a:pt x="335" y="242"/>
                    </a:lnTo>
                    <a:lnTo>
                      <a:pt x="328" y="257"/>
                    </a:lnTo>
                    <a:lnTo>
                      <a:pt x="319" y="272"/>
                    </a:lnTo>
                    <a:lnTo>
                      <a:pt x="309" y="285"/>
                    </a:lnTo>
                    <a:lnTo>
                      <a:pt x="298" y="298"/>
                    </a:lnTo>
                    <a:lnTo>
                      <a:pt x="285" y="309"/>
                    </a:lnTo>
                    <a:lnTo>
                      <a:pt x="272" y="319"/>
                    </a:lnTo>
                    <a:lnTo>
                      <a:pt x="257" y="328"/>
                    </a:lnTo>
                    <a:lnTo>
                      <a:pt x="243" y="335"/>
                    </a:lnTo>
                    <a:lnTo>
                      <a:pt x="226" y="340"/>
                    </a:lnTo>
                    <a:lnTo>
                      <a:pt x="210" y="345"/>
                    </a:lnTo>
                    <a:lnTo>
                      <a:pt x="192" y="348"/>
                    </a:lnTo>
                    <a:lnTo>
                      <a:pt x="174" y="349"/>
                    </a:lnTo>
                    <a:lnTo>
                      <a:pt x="157" y="348"/>
                    </a:lnTo>
                    <a:lnTo>
                      <a:pt x="139" y="345"/>
                    </a:lnTo>
                    <a:lnTo>
                      <a:pt x="123" y="340"/>
                    </a:lnTo>
                    <a:lnTo>
                      <a:pt x="107" y="335"/>
                    </a:lnTo>
                    <a:lnTo>
                      <a:pt x="92" y="328"/>
                    </a:lnTo>
                    <a:lnTo>
                      <a:pt x="77" y="319"/>
                    </a:lnTo>
                    <a:lnTo>
                      <a:pt x="64" y="309"/>
                    </a:lnTo>
                    <a:lnTo>
                      <a:pt x="52" y="298"/>
                    </a:lnTo>
                    <a:lnTo>
                      <a:pt x="41" y="285"/>
                    </a:lnTo>
                    <a:lnTo>
                      <a:pt x="30" y="272"/>
                    </a:lnTo>
                    <a:lnTo>
                      <a:pt x="22" y="257"/>
                    </a:lnTo>
                    <a:lnTo>
                      <a:pt x="15" y="242"/>
                    </a:lnTo>
                    <a:lnTo>
                      <a:pt x="9" y="226"/>
                    </a:lnTo>
                    <a:lnTo>
                      <a:pt x="5" y="210"/>
                    </a:lnTo>
                    <a:lnTo>
                      <a:pt x="1" y="192"/>
                    </a:lnTo>
                    <a:lnTo>
                      <a:pt x="0" y="175"/>
                    </a:lnTo>
                    <a:close/>
                  </a:path>
                </a:pathLst>
              </a:custGeom>
              <a:grpFill/>
              <a:ln>
                <a:noFill/>
              </a:ln>
            </p:spPr>
            <p:txBody>
              <a:bodyPr vert="horz" wrap="square" lIns="91440" tIns="45720" rIns="91440" bIns="45720" numCol="1" anchor="t" anchorCtr="0" compatLnSpc="1"/>
              <a:lstStyle/>
              <a:p>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9" name="淘宝店chenying0907 4"/>
            <p:cNvGrpSpPr/>
            <p:nvPr/>
          </p:nvGrpSpPr>
          <p:grpSpPr>
            <a:xfrm>
              <a:off x="6253758" y="1882956"/>
              <a:ext cx="769938" cy="744538"/>
              <a:chOff x="4771322" y="1507182"/>
              <a:chExt cx="769938" cy="744538"/>
            </a:xfrm>
            <a:grpFill/>
          </p:grpSpPr>
          <p:sp>
            <p:nvSpPr>
              <p:cNvPr id="15" name="淘宝店chenying0907 9"/>
              <p:cNvSpPr/>
              <p:nvPr/>
            </p:nvSpPr>
            <p:spPr bwMode="auto">
              <a:xfrm>
                <a:off x="4771322" y="1507182"/>
                <a:ext cx="769938" cy="744538"/>
              </a:xfrm>
              <a:custGeom>
                <a:avLst/>
                <a:gdLst>
                  <a:gd name="T0" fmla="*/ 3119 w 3879"/>
                  <a:gd name="T1" fmla="*/ 2360 h 3751"/>
                  <a:gd name="T2" fmla="*/ 2918 w 3879"/>
                  <a:gd name="T3" fmla="*/ 2035 h 3751"/>
                  <a:gd name="T4" fmla="*/ 2638 w 3879"/>
                  <a:gd name="T5" fmla="*/ 1624 h 3751"/>
                  <a:gd name="T6" fmla="*/ 2314 w 3879"/>
                  <a:gd name="T7" fmla="*/ 1250 h 3751"/>
                  <a:gd name="T8" fmla="*/ 1950 w 3879"/>
                  <a:gd name="T9" fmla="*/ 913 h 3751"/>
                  <a:gd name="T10" fmla="*/ 1551 w 3879"/>
                  <a:gd name="T11" fmla="*/ 619 h 3751"/>
                  <a:gd name="T12" fmla="*/ 1118 w 3879"/>
                  <a:gd name="T13" fmla="*/ 371 h 3751"/>
                  <a:gd name="T14" fmla="*/ 657 w 3879"/>
                  <a:gd name="T15" fmla="*/ 173 h 3751"/>
                  <a:gd name="T16" fmla="*/ 171 w 3879"/>
                  <a:gd name="T17" fmla="*/ 28 h 3751"/>
                  <a:gd name="T18" fmla="*/ 56 w 3879"/>
                  <a:gd name="T19" fmla="*/ 100 h 3751"/>
                  <a:gd name="T20" fmla="*/ 49 w 3879"/>
                  <a:gd name="T21" fmla="*/ 254 h 3751"/>
                  <a:gd name="T22" fmla="*/ 13 w 3879"/>
                  <a:gd name="T23" fmla="*/ 407 h 3751"/>
                  <a:gd name="T24" fmla="*/ 328 w 3879"/>
                  <a:gd name="T25" fmla="*/ 529 h 3751"/>
                  <a:gd name="T26" fmla="*/ 747 w 3879"/>
                  <a:gd name="T27" fmla="*/ 686 h 3751"/>
                  <a:gd name="T28" fmla="*/ 1142 w 3879"/>
                  <a:gd name="T29" fmla="*/ 887 h 3751"/>
                  <a:gd name="T30" fmla="*/ 1510 w 3879"/>
                  <a:gd name="T31" fmla="*/ 1130 h 3751"/>
                  <a:gd name="T32" fmla="*/ 1847 w 3879"/>
                  <a:gd name="T33" fmla="*/ 1411 h 3751"/>
                  <a:gd name="T34" fmla="*/ 2152 w 3879"/>
                  <a:gd name="T35" fmla="*/ 1728 h 3751"/>
                  <a:gd name="T36" fmla="*/ 2419 w 3879"/>
                  <a:gd name="T37" fmla="*/ 2077 h 3751"/>
                  <a:gd name="T38" fmla="*/ 2648 w 3879"/>
                  <a:gd name="T39" fmla="*/ 2455 h 3751"/>
                  <a:gd name="T40" fmla="*/ 2631 w 3879"/>
                  <a:gd name="T41" fmla="*/ 2630 h 3751"/>
                  <a:gd name="T42" fmla="*/ 2558 w 3879"/>
                  <a:gd name="T43" fmla="*/ 2746 h 3751"/>
                  <a:gd name="T44" fmla="*/ 2509 w 3879"/>
                  <a:gd name="T45" fmla="*/ 2877 h 3751"/>
                  <a:gd name="T46" fmla="*/ 2488 w 3879"/>
                  <a:gd name="T47" fmla="*/ 3017 h 3751"/>
                  <a:gd name="T48" fmla="*/ 2495 w 3879"/>
                  <a:gd name="T49" fmla="*/ 3160 h 3751"/>
                  <a:gd name="T50" fmla="*/ 2529 w 3879"/>
                  <a:gd name="T51" fmla="*/ 3294 h 3751"/>
                  <a:gd name="T52" fmla="*/ 2587 w 3879"/>
                  <a:gd name="T53" fmla="*/ 3415 h 3751"/>
                  <a:gd name="T54" fmla="*/ 2668 w 3879"/>
                  <a:gd name="T55" fmla="*/ 3523 h 3751"/>
                  <a:gd name="T56" fmla="*/ 2766 w 3879"/>
                  <a:gd name="T57" fmla="*/ 3612 h 3751"/>
                  <a:gd name="T58" fmla="*/ 2881 w 3879"/>
                  <a:gd name="T59" fmla="*/ 3681 h 3751"/>
                  <a:gd name="T60" fmla="*/ 3009 w 3879"/>
                  <a:gd name="T61" fmla="*/ 3729 h 3751"/>
                  <a:gd name="T62" fmla="*/ 3148 w 3879"/>
                  <a:gd name="T63" fmla="*/ 3750 h 3751"/>
                  <a:gd name="T64" fmla="*/ 3288 w 3879"/>
                  <a:gd name="T65" fmla="*/ 3743 h 3751"/>
                  <a:gd name="T66" fmla="*/ 3422 w 3879"/>
                  <a:gd name="T67" fmla="*/ 3708 h 3751"/>
                  <a:gd name="T68" fmla="*/ 3544 w 3879"/>
                  <a:gd name="T69" fmla="*/ 3649 h 3751"/>
                  <a:gd name="T70" fmla="*/ 3651 w 3879"/>
                  <a:gd name="T71" fmla="*/ 3569 h 3751"/>
                  <a:gd name="T72" fmla="*/ 3741 w 3879"/>
                  <a:gd name="T73" fmla="*/ 3471 h 3751"/>
                  <a:gd name="T74" fmla="*/ 3811 w 3879"/>
                  <a:gd name="T75" fmla="*/ 3356 h 3751"/>
                  <a:gd name="T76" fmla="*/ 3857 w 3879"/>
                  <a:gd name="T77" fmla="*/ 3228 h 3751"/>
                  <a:gd name="T78" fmla="*/ 3878 w 3879"/>
                  <a:gd name="T79" fmla="*/ 3089 h 3751"/>
                  <a:gd name="T80" fmla="*/ 3871 w 3879"/>
                  <a:gd name="T81" fmla="*/ 2947 h 3751"/>
                  <a:gd name="T82" fmla="*/ 3837 w 3879"/>
                  <a:gd name="T83" fmla="*/ 2815 h 3751"/>
                  <a:gd name="T84" fmla="*/ 3779 w 3879"/>
                  <a:gd name="T85" fmla="*/ 2692 h 3751"/>
                  <a:gd name="T86" fmla="*/ 3698 w 3879"/>
                  <a:gd name="T87" fmla="*/ 2585 h 3751"/>
                  <a:gd name="T88" fmla="*/ 3599 w 3879"/>
                  <a:gd name="T89" fmla="*/ 2495 h 3751"/>
                  <a:gd name="T90" fmla="*/ 3484 w 3879"/>
                  <a:gd name="T91" fmla="*/ 2426 h 3751"/>
                  <a:gd name="T92" fmla="*/ 3357 w 3879"/>
                  <a:gd name="T93" fmla="*/ 2379 h 3751"/>
                  <a:gd name="T94" fmla="*/ 3219 w 3879"/>
                  <a:gd name="T95" fmla="*/ 2358 h 37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879" h="3751">
                    <a:moveTo>
                      <a:pt x="3183" y="2357"/>
                    </a:moveTo>
                    <a:lnTo>
                      <a:pt x="3161" y="2357"/>
                    </a:lnTo>
                    <a:lnTo>
                      <a:pt x="3140" y="2358"/>
                    </a:lnTo>
                    <a:lnTo>
                      <a:pt x="3119" y="2360"/>
                    </a:lnTo>
                    <a:lnTo>
                      <a:pt x="3098" y="2362"/>
                    </a:lnTo>
                    <a:lnTo>
                      <a:pt x="3041" y="2251"/>
                    </a:lnTo>
                    <a:lnTo>
                      <a:pt x="2981" y="2141"/>
                    </a:lnTo>
                    <a:lnTo>
                      <a:pt x="2918" y="2035"/>
                    </a:lnTo>
                    <a:lnTo>
                      <a:pt x="2852" y="1929"/>
                    </a:lnTo>
                    <a:lnTo>
                      <a:pt x="2784" y="1825"/>
                    </a:lnTo>
                    <a:lnTo>
                      <a:pt x="2711" y="1724"/>
                    </a:lnTo>
                    <a:lnTo>
                      <a:pt x="2638" y="1624"/>
                    </a:lnTo>
                    <a:lnTo>
                      <a:pt x="2560" y="1528"/>
                    </a:lnTo>
                    <a:lnTo>
                      <a:pt x="2480" y="1432"/>
                    </a:lnTo>
                    <a:lnTo>
                      <a:pt x="2398" y="1340"/>
                    </a:lnTo>
                    <a:lnTo>
                      <a:pt x="2314" y="1250"/>
                    </a:lnTo>
                    <a:lnTo>
                      <a:pt x="2226" y="1162"/>
                    </a:lnTo>
                    <a:lnTo>
                      <a:pt x="2136" y="1076"/>
                    </a:lnTo>
                    <a:lnTo>
                      <a:pt x="2044" y="994"/>
                    </a:lnTo>
                    <a:lnTo>
                      <a:pt x="1950" y="913"/>
                    </a:lnTo>
                    <a:lnTo>
                      <a:pt x="1854" y="836"/>
                    </a:lnTo>
                    <a:lnTo>
                      <a:pt x="1755" y="760"/>
                    </a:lnTo>
                    <a:lnTo>
                      <a:pt x="1654" y="689"/>
                    </a:lnTo>
                    <a:lnTo>
                      <a:pt x="1551" y="619"/>
                    </a:lnTo>
                    <a:lnTo>
                      <a:pt x="1445" y="553"/>
                    </a:lnTo>
                    <a:lnTo>
                      <a:pt x="1339" y="490"/>
                    </a:lnTo>
                    <a:lnTo>
                      <a:pt x="1229" y="428"/>
                    </a:lnTo>
                    <a:lnTo>
                      <a:pt x="1118" y="371"/>
                    </a:lnTo>
                    <a:lnTo>
                      <a:pt x="1006" y="317"/>
                    </a:lnTo>
                    <a:lnTo>
                      <a:pt x="891" y="266"/>
                    </a:lnTo>
                    <a:lnTo>
                      <a:pt x="775" y="218"/>
                    </a:lnTo>
                    <a:lnTo>
                      <a:pt x="657" y="173"/>
                    </a:lnTo>
                    <a:lnTo>
                      <a:pt x="538" y="132"/>
                    </a:lnTo>
                    <a:lnTo>
                      <a:pt x="418" y="93"/>
                    </a:lnTo>
                    <a:lnTo>
                      <a:pt x="294" y="59"/>
                    </a:lnTo>
                    <a:lnTo>
                      <a:pt x="171" y="28"/>
                    </a:lnTo>
                    <a:lnTo>
                      <a:pt x="46" y="0"/>
                    </a:lnTo>
                    <a:lnTo>
                      <a:pt x="51" y="33"/>
                    </a:lnTo>
                    <a:lnTo>
                      <a:pt x="54" y="66"/>
                    </a:lnTo>
                    <a:lnTo>
                      <a:pt x="56" y="100"/>
                    </a:lnTo>
                    <a:lnTo>
                      <a:pt x="57" y="134"/>
                    </a:lnTo>
                    <a:lnTo>
                      <a:pt x="56" y="174"/>
                    </a:lnTo>
                    <a:lnTo>
                      <a:pt x="53" y="215"/>
                    </a:lnTo>
                    <a:lnTo>
                      <a:pt x="49" y="254"/>
                    </a:lnTo>
                    <a:lnTo>
                      <a:pt x="42" y="294"/>
                    </a:lnTo>
                    <a:lnTo>
                      <a:pt x="34" y="332"/>
                    </a:lnTo>
                    <a:lnTo>
                      <a:pt x="25" y="369"/>
                    </a:lnTo>
                    <a:lnTo>
                      <a:pt x="13" y="407"/>
                    </a:lnTo>
                    <a:lnTo>
                      <a:pt x="0" y="443"/>
                    </a:lnTo>
                    <a:lnTo>
                      <a:pt x="111" y="469"/>
                    </a:lnTo>
                    <a:lnTo>
                      <a:pt x="221" y="498"/>
                    </a:lnTo>
                    <a:lnTo>
                      <a:pt x="328" y="529"/>
                    </a:lnTo>
                    <a:lnTo>
                      <a:pt x="435" y="564"/>
                    </a:lnTo>
                    <a:lnTo>
                      <a:pt x="541" y="602"/>
                    </a:lnTo>
                    <a:lnTo>
                      <a:pt x="644" y="642"/>
                    </a:lnTo>
                    <a:lnTo>
                      <a:pt x="747" y="686"/>
                    </a:lnTo>
                    <a:lnTo>
                      <a:pt x="849" y="732"/>
                    </a:lnTo>
                    <a:lnTo>
                      <a:pt x="948" y="781"/>
                    </a:lnTo>
                    <a:lnTo>
                      <a:pt x="1045" y="833"/>
                    </a:lnTo>
                    <a:lnTo>
                      <a:pt x="1142" y="887"/>
                    </a:lnTo>
                    <a:lnTo>
                      <a:pt x="1237" y="944"/>
                    </a:lnTo>
                    <a:lnTo>
                      <a:pt x="1329" y="1004"/>
                    </a:lnTo>
                    <a:lnTo>
                      <a:pt x="1420" y="1065"/>
                    </a:lnTo>
                    <a:lnTo>
                      <a:pt x="1510" y="1130"/>
                    </a:lnTo>
                    <a:lnTo>
                      <a:pt x="1598" y="1197"/>
                    </a:lnTo>
                    <a:lnTo>
                      <a:pt x="1683" y="1266"/>
                    </a:lnTo>
                    <a:lnTo>
                      <a:pt x="1766" y="1338"/>
                    </a:lnTo>
                    <a:lnTo>
                      <a:pt x="1847" y="1411"/>
                    </a:lnTo>
                    <a:lnTo>
                      <a:pt x="1927" y="1487"/>
                    </a:lnTo>
                    <a:lnTo>
                      <a:pt x="2004" y="1565"/>
                    </a:lnTo>
                    <a:lnTo>
                      <a:pt x="2079" y="1646"/>
                    </a:lnTo>
                    <a:lnTo>
                      <a:pt x="2152" y="1728"/>
                    </a:lnTo>
                    <a:lnTo>
                      <a:pt x="2222" y="1813"/>
                    </a:lnTo>
                    <a:lnTo>
                      <a:pt x="2291" y="1899"/>
                    </a:lnTo>
                    <a:lnTo>
                      <a:pt x="2356" y="1987"/>
                    </a:lnTo>
                    <a:lnTo>
                      <a:pt x="2419" y="2077"/>
                    </a:lnTo>
                    <a:lnTo>
                      <a:pt x="2480" y="2168"/>
                    </a:lnTo>
                    <a:lnTo>
                      <a:pt x="2539" y="2263"/>
                    </a:lnTo>
                    <a:lnTo>
                      <a:pt x="2595" y="2358"/>
                    </a:lnTo>
                    <a:lnTo>
                      <a:pt x="2648" y="2455"/>
                    </a:lnTo>
                    <a:lnTo>
                      <a:pt x="2699" y="2553"/>
                    </a:lnTo>
                    <a:lnTo>
                      <a:pt x="2675" y="2578"/>
                    </a:lnTo>
                    <a:lnTo>
                      <a:pt x="2652" y="2603"/>
                    </a:lnTo>
                    <a:lnTo>
                      <a:pt x="2631" y="2630"/>
                    </a:lnTo>
                    <a:lnTo>
                      <a:pt x="2611" y="2658"/>
                    </a:lnTo>
                    <a:lnTo>
                      <a:pt x="2591" y="2686"/>
                    </a:lnTo>
                    <a:lnTo>
                      <a:pt x="2575" y="2716"/>
                    </a:lnTo>
                    <a:lnTo>
                      <a:pt x="2558" y="2746"/>
                    </a:lnTo>
                    <a:lnTo>
                      <a:pt x="2544" y="2777"/>
                    </a:lnTo>
                    <a:lnTo>
                      <a:pt x="2531" y="2809"/>
                    </a:lnTo>
                    <a:lnTo>
                      <a:pt x="2520" y="2843"/>
                    </a:lnTo>
                    <a:lnTo>
                      <a:pt x="2509" y="2877"/>
                    </a:lnTo>
                    <a:lnTo>
                      <a:pt x="2501" y="2911"/>
                    </a:lnTo>
                    <a:lnTo>
                      <a:pt x="2495" y="2945"/>
                    </a:lnTo>
                    <a:lnTo>
                      <a:pt x="2491" y="2981"/>
                    </a:lnTo>
                    <a:lnTo>
                      <a:pt x="2488" y="3017"/>
                    </a:lnTo>
                    <a:lnTo>
                      <a:pt x="2487" y="3054"/>
                    </a:lnTo>
                    <a:lnTo>
                      <a:pt x="2488" y="3089"/>
                    </a:lnTo>
                    <a:lnTo>
                      <a:pt x="2491" y="3125"/>
                    </a:lnTo>
                    <a:lnTo>
                      <a:pt x="2495" y="3160"/>
                    </a:lnTo>
                    <a:lnTo>
                      <a:pt x="2501" y="3194"/>
                    </a:lnTo>
                    <a:lnTo>
                      <a:pt x="2508" y="3228"/>
                    </a:lnTo>
                    <a:lnTo>
                      <a:pt x="2518" y="3261"/>
                    </a:lnTo>
                    <a:lnTo>
                      <a:pt x="2529" y="3294"/>
                    </a:lnTo>
                    <a:lnTo>
                      <a:pt x="2541" y="3325"/>
                    </a:lnTo>
                    <a:lnTo>
                      <a:pt x="2555" y="3356"/>
                    </a:lnTo>
                    <a:lnTo>
                      <a:pt x="2570" y="3386"/>
                    </a:lnTo>
                    <a:lnTo>
                      <a:pt x="2587" y="3415"/>
                    </a:lnTo>
                    <a:lnTo>
                      <a:pt x="2606" y="3443"/>
                    </a:lnTo>
                    <a:lnTo>
                      <a:pt x="2625" y="3471"/>
                    </a:lnTo>
                    <a:lnTo>
                      <a:pt x="2646" y="3497"/>
                    </a:lnTo>
                    <a:lnTo>
                      <a:pt x="2668" y="3523"/>
                    </a:lnTo>
                    <a:lnTo>
                      <a:pt x="2691" y="3547"/>
                    </a:lnTo>
                    <a:lnTo>
                      <a:pt x="2714" y="3569"/>
                    </a:lnTo>
                    <a:lnTo>
                      <a:pt x="2740" y="3591"/>
                    </a:lnTo>
                    <a:lnTo>
                      <a:pt x="2766" y="3612"/>
                    </a:lnTo>
                    <a:lnTo>
                      <a:pt x="2793" y="3632"/>
                    </a:lnTo>
                    <a:lnTo>
                      <a:pt x="2822" y="3649"/>
                    </a:lnTo>
                    <a:lnTo>
                      <a:pt x="2851" y="3667"/>
                    </a:lnTo>
                    <a:lnTo>
                      <a:pt x="2881" y="3681"/>
                    </a:lnTo>
                    <a:lnTo>
                      <a:pt x="2912" y="3696"/>
                    </a:lnTo>
                    <a:lnTo>
                      <a:pt x="2943" y="3708"/>
                    </a:lnTo>
                    <a:lnTo>
                      <a:pt x="2976" y="3719"/>
                    </a:lnTo>
                    <a:lnTo>
                      <a:pt x="3009" y="3729"/>
                    </a:lnTo>
                    <a:lnTo>
                      <a:pt x="3043" y="3736"/>
                    </a:lnTo>
                    <a:lnTo>
                      <a:pt x="3077" y="3743"/>
                    </a:lnTo>
                    <a:lnTo>
                      <a:pt x="3111" y="3747"/>
                    </a:lnTo>
                    <a:lnTo>
                      <a:pt x="3148" y="3750"/>
                    </a:lnTo>
                    <a:lnTo>
                      <a:pt x="3183" y="3751"/>
                    </a:lnTo>
                    <a:lnTo>
                      <a:pt x="3219" y="3750"/>
                    </a:lnTo>
                    <a:lnTo>
                      <a:pt x="3254" y="3747"/>
                    </a:lnTo>
                    <a:lnTo>
                      <a:pt x="3288" y="3743"/>
                    </a:lnTo>
                    <a:lnTo>
                      <a:pt x="3324" y="3736"/>
                    </a:lnTo>
                    <a:lnTo>
                      <a:pt x="3357" y="3729"/>
                    </a:lnTo>
                    <a:lnTo>
                      <a:pt x="3390" y="3719"/>
                    </a:lnTo>
                    <a:lnTo>
                      <a:pt x="3422" y="3708"/>
                    </a:lnTo>
                    <a:lnTo>
                      <a:pt x="3454" y="3696"/>
                    </a:lnTo>
                    <a:lnTo>
                      <a:pt x="3484" y="3681"/>
                    </a:lnTo>
                    <a:lnTo>
                      <a:pt x="3514" y="3667"/>
                    </a:lnTo>
                    <a:lnTo>
                      <a:pt x="3544" y="3649"/>
                    </a:lnTo>
                    <a:lnTo>
                      <a:pt x="3572" y="3632"/>
                    </a:lnTo>
                    <a:lnTo>
                      <a:pt x="3599" y="3612"/>
                    </a:lnTo>
                    <a:lnTo>
                      <a:pt x="3626" y="3591"/>
                    </a:lnTo>
                    <a:lnTo>
                      <a:pt x="3651" y="3569"/>
                    </a:lnTo>
                    <a:lnTo>
                      <a:pt x="3675" y="3547"/>
                    </a:lnTo>
                    <a:lnTo>
                      <a:pt x="3698" y="3523"/>
                    </a:lnTo>
                    <a:lnTo>
                      <a:pt x="3720" y="3497"/>
                    </a:lnTo>
                    <a:lnTo>
                      <a:pt x="3741" y="3471"/>
                    </a:lnTo>
                    <a:lnTo>
                      <a:pt x="3760" y="3443"/>
                    </a:lnTo>
                    <a:lnTo>
                      <a:pt x="3779" y="3415"/>
                    </a:lnTo>
                    <a:lnTo>
                      <a:pt x="3795" y="3386"/>
                    </a:lnTo>
                    <a:lnTo>
                      <a:pt x="3811" y="3356"/>
                    </a:lnTo>
                    <a:lnTo>
                      <a:pt x="3824" y="3325"/>
                    </a:lnTo>
                    <a:lnTo>
                      <a:pt x="3837" y="3294"/>
                    </a:lnTo>
                    <a:lnTo>
                      <a:pt x="3848" y="3261"/>
                    </a:lnTo>
                    <a:lnTo>
                      <a:pt x="3857" y="3228"/>
                    </a:lnTo>
                    <a:lnTo>
                      <a:pt x="3864" y="3194"/>
                    </a:lnTo>
                    <a:lnTo>
                      <a:pt x="3871" y="3160"/>
                    </a:lnTo>
                    <a:lnTo>
                      <a:pt x="3876" y="3125"/>
                    </a:lnTo>
                    <a:lnTo>
                      <a:pt x="3878" y="3089"/>
                    </a:lnTo>
                    <a:lnTo>
                      <a:pt x="3879" y="3054"/>
                    </a:lnTo>
                    <a:lnTo>
                      <a:pt x="3878" y="3018"/>
                    </a:lnTo>
                    <a:lnTo>
                      <a:pt x="3876" y="2983"/>
                    </a:lnTo>
                    <a:lnTo>
                      <a:pt x="3871" y="2947"/>
                    </a:lnTo>
                    <a:lnTo>
                      <a:pt x="3864" y="2913"/>
                    </a:lnTo>
                    <a:lnTo>
                      <a:pt x="3857" y="2880"/>
                    </a:lnTo>
                    <a:lnTo>
                      <a:pt x="3848" y="2847"/>
                    </a:lnTo>
                    <a:lnTo>
                      <a:pt x="3837" y="2815"/>
                    </a:lnTo>
                    <a:lnTo>
                      <a:pt x="3824" y="2782"/>
                    </a:lnTo>
                    <a:lnTo>
                      <a:pt x="3811" y="2751"/>
                    </a:lnTo>
                    <a:lnTo>
                      <a:pt x="3795" y="2721"/>
                    </a:lnTo>
                    <a:lnTo>
                      <a:pt x="3779" y="2692"/>
                    </a:lnTo>
                    <a:lnTo>
                      <a:pt x="3760" y="2664"/>
                    </a:lnTo>
                    <a:lnTo>
                      <a:pt x="3741" y="2637"/>
                    </a:lnTo>
                    <a:lnTo>
                      <a:pt x="3720" y="2610"/>
                    </a:lnTo>
                    <a:lnTo>
                      <a:pt x="3698" y="2585"/>
                    </a:lnTo>
                    <a:lnTo>
                      <a:pt x="3675" y="2561"/>
                    </a:lnTo>
                    <a:lnTo>
                      <a:pt x="3651" y="2538"/>
                    </a:lnTo>
                    <a:lnTo>
                      <a:pt x="3626" y="2516"/>
                    </a:lnTo>
                    <a:lnTo>
                      <a:pt x="3599" y="2495"/>
                    </a:lnTo>
                    <a:lnTo>
                      <a:pt x="3572" y="2475"/>
                    </a:lnTo>
                    <a:lnTo>
                      <a:pt x="3544" y="2458"/>
                    </a:lnTo>
                    <a:lnTo>
                      <a:pt x="3514" y="2441"/>
                    </a:lnTo>
                    <a:lnTo>
                      <a:pt x="3484" y="2426"/>
                    </a:lnTo>
                    <a:lnTo>
                      <a:pt x="3454" y="2412"/>
                    </a:lnTo>
                    <a:lnTo>
                      <a:pt x="3422" y="2400"/>
                    </a:lnTo>
                    <a:lnTo>
                      <a:pt x="3390" y="2388"/>
                    </a:lnTo>
                    <a:lnTo>
                      <a:pt x="3357" y="2379"/>
                    </a:lnTo>
                    <a:lnTo>
                      <a:pt x="3324" y="2371"/>
                    </a:lnTo>
                    <a:lnTo>
                      <a:pt x="3288" y="2364"/>
                    </a:lnTo>
                    <a:lnTo>
                      <a:pt x="3254" y="2360"/>
                    </a:lnTo>
                    <a:lnTo>
                      <a:pt x="3219" y="2358"/>
                    </a:lnTo>
                    <a:lnTo>
                      <a:pt x="3183" y="2357"/>
                    </a:lnTo>
                    <a:close/>
                  </a:path>
                </a:pathLst>
              </a:custGeom>
              <a:grpFill/>
              <a:ln>
                <a:noFill/>
              </a:ln>
            </p:spPr>
            <p:txBody>
              <a:bodyPr vert="horz" wrap="square" lIns="91440" tIns="45720" rIns="91440" bIns="45720" numCol="1" anchor="t" anchorCtr="0" compatLnSpc="1"/>
              <a:lstStyle/>
              <a:p>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6" name="淘宝店chenying0907 15"/>
              <p:cNvSpPr/>
              <p:nvPr/>
            </p:nvSpPr>
            <p:spPr bwMode="auto">
              <a:xfrm>
                <a:off x="5333297" y="2045345"/>
                <a:ext cx="138113" cy="138113"/>
              </a:xfrm>
              <a:custGeom>
                <a:avLst/>
                <a:gdLst>
                  <a:gd name="T0" fmla="*/ 2 w 696"/>
                  <a:gd name="T1" fmla="*/ 312 h 696"/>
                  <a:gd name="T2" fmla="*/ 11 w 696"/>
                  <a:gd name="T3" fmla="*/ 261 h 696"/>
                  <a:gd name="T4" fmla="*/ 28 w 696"/>
                  <a:gd name="T5" fmla="*/ 212 h 696"/>
                  <a:gd name="T6" fmla="*/ 50 w 696"/>
                  <a:gd name="T7" fmla="*/ 167 h 696"/>
                  <a:gd name="T8" fmla="*/ 79 w 696"/>
                  <a:gd name="T9" fmla="*/ 126 h 696"/>
                  <a:gd name="T10" fmla="*/ 114 w 696"/>
                  <a:gd name="T11" fmla="*/ 90 h 696"/>
                  <a:gd name="T12" fmla="*/ 153 w 696"/>
                  <a:gd name="T13" fmla="*/ 59 h 696"/>
                  <a:gd name="T14" fmla="*/ 197 w 696"/>
                  <a:gd name="T15" fmla="*/ 34 h 696"/>
                  <a:gd name="T16" fmla="*/ 244 w 696"/>
                  <a:gd name="T17" fmla="*/ 15 h 696"/>
                  <a:gd name="T18" fmla="*/ 295 w 696"/>
                  <a:gd name="T19" fmla="*/ 4 h 696"/>
                  <a:gd name="T20" fmla="*/ 348 w 696"/>
                  <a:gd name="T21" fmla="*/ 0 h 696"/>
                  <a:gd name="T22" fmla="*/ 401 w 696"/>
                  <a:gd name="T23" fmla="*/ 4 h 696"/>
                  <a:gd name="T24" fmla="*/ 451 w 696"/>
                  <a:gd name="T25" fmla="*/ 15 h 696"/>
                  <a:gd name="T26" fmla="*/ 499 w 696"/>
                  <a:gd name="T27" fmla="*/ 34 h 696"/>
                  <a:gd name="T28" fmla="*/ 543 w 696"/>
                  <a:gd name="T29" fmla="*/ 59 h 696"/>
                  <a:gd name="T30" fmla="*/ 582 w 696"/>
                  <a:gd name="T31" fmla="*/ 90 h 696"/>
                  <a:gd name="T32" fmla="*/ 616 w 696"/>
                  <a:gd name="T33" fmla="*/ 126 h 696"/>
                  <a:gd name="T34" fmla="*/ 645 w 696"/>
                  <a:gd name="T35" fmla="*/ 167 h 696"/>
                  <a:gd name="T36" fmla="*/ 669 w 696"/>
                  <a:gd name="T37" fmla="*/ 212 h 696"/>
                  <a:gd name="T38" fmla="*/ 684 w 696"/>
                  <a:gd name="T39" fmla="*/ 261 h 696"/>
                  <a:gd name="T40" fmla="*/ 694 w 696"/>
                  <a:gd name="T41" fmla="*/ 312 h 696"/>
                  <a:gd name="T42" fmla="*/ 696 w 696"/>
                  <a:gd name="T43" fmla="*/ 366 h 696"/>
                  <a:gd name="T44" fmla="*/ 689 w 696"/>
                  <a:gd name="T45" fmla="*/ 418 h 696"/>
                  <a:gd name="T46" fmla="*/ 675 w 696"/>
                  <a:gd name="T47" fmla="*/ 467 h 696"/>
                  <a:gd name="T48" fmla="*/ 653 w 696"/>
                  <a:gd name="T49" fmla="*/ 514 h 696"/>
                  <a:gd name="T50" fmla="*/ 626 w 696"/>
                  <a:gd name="T51" fmla="*/ 556 h 696"/>
                  <a:gd name="T52" fmla="*/ 594 w 696"/>
                  <a:gd name="T53" fmla="*/ 594 h 696"/>
                  <a:gd name="T54" fmla="*/ 556 w 696"/>
                  <a:gd name="T55" fmla="*/ 627 h 696"/>
                  <a:gd name="T56" fmla="*/ 514 w 696"/>
                  <a:gd name="T57" fmla="*/ 654 h 696"/>
                  <a:gd name="T58" fmla="*/ 468 w 696"/>
                  <a:gd name="T59" fmla="*/ 675 h 696"/>
                  <a:gd name="T60" fmla="*/ 418 w 696"/>
                  <a:gd name="T61" fmla="*/ 689 h 696"/>
                  <a:gd name="T62" fmla="*/ 365 w 696"/>
                  <a:gd name="T63" fmla="*/ 695 h 696"/>
                  <a:gd name="T64" fmla="*/ 313 w 696"/>
                  <a:gd name="T65" fmla="*/ 694 h 696"/>
                  <a:gd name="T66" fmla="*/ 261 w 696"/>
                  <a:gd name="T67" fmla="*/ 685 h 696"/>
                  <a:gd name="T68" fmla="*/ 212 w 696"/>
                  <a:gd name="T69" fmla="*/ 668 h 696"/>
                  <a:gd name="T70" fmla="*/ 167 w 696"/>
                  <a:gd name="T71" fmla="*/ 646 h 696"/>
                  <a:gd name="T72" fmla="*/ 126 w 696"/>
                  <a:gd name="T73" fmla="*/ 617 h 696"/>
                  <a:gd name="T74" fmla="*/ 90 w 696"/>
                  <a:gd name="T75" fmla="*/ 582 h 696"/>
                  <a:gd name="T76" fmla="*/ 59 w 696"/>
                  <a:gd name="T77" fmla="*/ 543 h 696"/>
                  <a:gd name="T78" fmla="*/ 34 w 696"/>
                  <a:gd name="T79" fmla="*/ 498 h 696"/>
                  <a:gd name="T80" fmla="*/ 15 w 696"/>
                  <a:gd name="T81" fmla="*/ 452 h 696"/>
                  <a:gd name="T82" fmla="*/ 4 w 696"/>
                  <a:gd name="T83" fmla="*/ 401 h 696"/>
                  <a:gd name="T84" fmla="*/ 0 w 696"/>
                  <a:gd name="T85" fmla="*/ 348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96" h="696">
                    <a:moveTo>
                      <a:pt x="0" y="348"/>
                    </a:moveTo>
                    <a:lnTo>
                      <a:pt x="1" y="329"/>
                    </a:lnTo>
                    <a:lnTo>
                      <a:pt x="2" y="312"/>
                    </a:lnTo>
                    <a:lnTo>
                      <a:pt x="4" y="295"/>
                    </a:lnTo>
                    <a:lnTo>
                      <a:pt x="7" y="278"/>
                    </a:lnTo>
                    <a:lnTo>
                      <a:pt x="11" y="261"/>
                    </a:lnTo>
                    <a:lnTo>
                      <a:pt x="15" y="244"/>
                    </a:lnTo>
                    <a:lnTo>
                      <a:pt x="21" y="228"/>
                    </a:lnTo>
                    <a:lnTo>
                      <a:pt x="28" y="212"/>
                    </a:lnTo>
                    <a:lnTo>
                      <a:pt x="34" y="197"/>
                    </a:lnTo>
                    <a:lnTo>
                      <a:pt x="42" y="182"/>
                    </a:lnTo>
                    <a:lnTo>
                      <a:pt x="50" y="167"/>
                    </a:lnTo>
                    <a:lnTo>
                      <a:pt x="59" y="153"/>
                    </a:lnTo>
                    <a:lnTo>
                      <a:pt x="69" y="140"/>
                    </a:lnTo>
                    <a:lnTo>
                      <a:pt x="79" y="126"/>
                    </a:lnTo>
                    <a:lnTo>
                      <a:pt x="90" y="114"/>
                    </a:lnTo>
                    <a:lnTo>
                      <a:pt x="102" y="101"/>
                    </a:lnTo>
                    <a:lnTo>
                      <a:pt x="114" y="90"/>
                    </a:lnTo>
                    <a:lnTo>
                      <a:pt x="126" y="78"/>
                    </a:lnTo>
                    <a:lnTo>
                      <a:pt x="140" y="68"/>
                    </a:lnTo>
                    <a:lnTo>
                      <a:pt x="153" y="59"/>
                    </a:lnTo>
                    <a:lnTo>
                      <a:pt x="167" y="49"/>
                    </a:lnTo>
                    <a:lnTo>
                      <a:pt x="182" y="41"/>
                    </a:lnTo>
                    <a:lnTo>
                      <a:pt x="197" y="34"/>
                    </a:lnTo>
                    <a:lnTo>
                      <a:pt x="212" y="27"/>
                    </a:lnTo>
                    <a:lnTo>
                      <a:pt x="229" y="20"/>
                    </a:lnTo>
                    <a:lnTo>
                      <a:pt x="244" y="15"/>
                    </a:lnTo>
                    <a:lnTo>
                      <a:pt x="261" y="10"/>
                    </a:lnTo>
                    <a:lnTo>
                      <a:pt x="277" y="7"/>
                    </a:lnTo>
                    <a:lnTo>
                      <a:pt x="295" y="4"/>
                    </a:lnTo>
                    <a:lnTo>
                      <a:pt x="313" y="1"/>
                    </a:lnTo>
                    <a:lnTo>
                      <a:pt x="330" y="0"/>
                    </a:lnTo>
                    <a:lnTo>
                      <a:pt x="348" y="0"/>
                    </a:lnTo>
                    <a:lnTo>
                      <a:pt x="365" y="0"/>
                    </a:lnTo>
                    <a:lnTo>
                      <a:pt x="383" y="1"/>
                    </a:lnTo>
                    <a:lnTo>
                      <a:pt x="401" y="4"/>
                    </a:lnTo>
                    <a:lnTo>
                      <a:pt x="418" y="7"/>
                    </a:lnTo>
                    <a:lnTo>
                      <a:pt x="435" y="10"/>
                    </a:lnTo>
                    <a:lnTo>
                      <a:pt x="451" y="15"/>
                    </a:lnTo>
                    <a:lnTo>
                      <a:pt x="468" y="20"/>
                    </a:lnTo>
                    <a:lnTo>
                      <a:pt x="483" y="27"/>
                    </a:lnTo>
                    <a:lnTo>
                      <a:pt x="499" y="34"/>
                    </a:lnTo>
                    <a:lnTo>
                      <a:pt x="514" y="41"/>
                    </a:lnTo>
                    <a:lnTo>
                      <a:pt x="528" y="49"/>
                    </a:lnTo>
                    <a:lnTo>
                      <a:pt x="543" y="59"/>
                    </a:lnTo>
                    <a:lnTo>
                      <a:pt x="556" y="68"/>
                    </a:lnTo>
                    <a:lnTo>
                      <a:pt x="569" y="78"/>
                    </a:lnTo>
                    <a:lnTo>
                      <a:pt x="582" y="90"/>
                    </a:lnTo>
                    <a:lnTo>
                      <a:pt x="594" y="101"/>
                    </a:lnTo>
                    <a:lnTo>
                      <a:pt x="606" y="114"/>
                    </a:lnTo>
                    <a:lnTo>
                      <a:pt x="616" y="126"/>
                    </a:lnTo>
                    <a:lnTo>
                      <a:pt x="626" y="140"/>
                    </a:lnTo>
                    <a:lnTo>
                      <a:pt x="637" y="153"/>
                    </a:lnTo>
                    <a:lnTo>
                      <a:pt x="645" y="167"/>
                    </a:lnTo>
                    <a:lnTo>
                      <a:pt x="653" y="182"/>
                    </a:lnTo>
                    <a:lnTo>
                      <a:pt x="662" y="197"/>
                    </a:lnTo>
                    <a:lnTo>
                      <a:pt x="669" y="212"/>
                    </a:lnTo>
                    <a:lnTo>
                      <a:pt x="675" y="228"/>
                    </a:lnTo>
                    <a:lnTo>
                      <a:pt x="680" y="244"/>
                    </a:lnTo>
                    <a:lnTo>
                      <a:pt x="684" y="261"/>
                    </a:lnTo>
                    <a:lnTo>
                      <a:pt x="689" y="278"/>
                    </a:lnTo>
                    <a:lnTo>
                      <a:pt x="692" y="295"/>
                    </a:lnTo>
                    <a:lnTo>
                      <a:pt x="694" y="312"/>
                    </a:lnTo>
                    <a:lnTo>
                      <a:pt x="696" y="329"/>
                    </a:lnTo>
                    <a:lnTo>
                      <a:pt x="696" y="348"/>
                    </a:lnTo>
                    <a:lnTo>
                      <a:pt x="696" y="366"/>
                    </a:lnTo>
                    <a:lnTo>
                      <a:pt x="694" y="383"/>
                    </a:lnTo>
                    <a:lnTo>
                      <a:pt x="692" y="401"/>
                    </a:lnTo>
                    <a:lnTo>
                      <a:pt x="689" y="418"/>
                    </a:lnTo>
                    <a:lnTo>
                      <a:pt x="684" y="435"/>
                    </a:lnTo>
                    <a:lnTo>
                      <a:pt x="680" y="452"/>
                    </a:lnTo>
                    <a:lnTo>
                      <a:pt x="675" y="467"/>
                    </a:lnTo>
                    <a:lnTo>
                      <a:pt x="669" y="483"/>
                    </a:lnTo>
                    <a:lnTo>
                      <a:pt x="662" y="498"/>
                    </a:lnTo>
                    <a:lnTo>
                      <a:pt x="653" y="514"/>
                    </a:lnTo>
                    <a:lnTo>
                      <a:pt x="645" y="528"/>
                    </a:lnTo>
                    <a:lnTo>
                      <a:pt x="637" y="543"/>
                    </a:lnTo>
                    <a:lnTo>
                      <a:pt x="626" y="556"/>
                    </a:lnTo>
                    <a:lnTo>
                      <a:pt x="616" y="569"/>
                    </a:lnTo>
                    <a:lnTo>
                      <a:pt x="606" y="582"/>
                    </a:lnTo>
                    <a:lnTo>
                      <a:pt x="594" y="594"/>
                    </a:lnTo>
                    <a:lnTo>
                      <a:pt x="582" y="605"/>
                    </a:lnTo>
                    <a:lnTo>
                      <a:pt x="569" y="617"/>
                    </a:lnTo>
                    <a:lnTo>
                      <a:pt x="556" y="627"/>
                    </a:lnTo>
                    <a:lnTo>
                      <a:pt x="543" y="636"/>
                    </a:lnTo>
                    <a:lnTo>
                      <a:pt x="528" y="646"/>
                    </a:lnTo>
                    <a:lnTo>
                      <a:pt x="514" y="654"/>
                    </a:lnTo>
                    <a:lnTo>
                      <a:pt x="499" y="662"/>
                    </a:lnTo>
                    <a:lnTo>
                      <a:pt x="483" y="668"/>
                    </a:lnTo>
                    <a:lnTo>
                      <a:pt x="468" y="675"/>
                    </a:lnTo>
                    <a:lnTo>
                      <a:pt x="451" y="681"/>
                    </a:lnTo>
                    <a:lnTo>
                      <a:pt x="435" y="685"/>
                    </a:lnTo>
                    <a:lnTo>
                      <a:pt x="418" y="689"/>
                    </a:lnTo>
                    <a:lnTo>
                      <a:pt x="401" y="692"/>
                    </a:lnTo>
                    <a:lnTo>
                      <a:pt x="383" y="694"/>
                    </a:lnTo>
                    <a:lnTo>
                      <a:pt x="365" y="695"/>
                    </a:lnTo>
                    <a:lnTo>
                      <a:pt x="348" y="696"/>
                    </a:lnTo>
                    <a:lnTo>
                      <a:pt x="330" y="695"/>
                    </a:lnTo>
                    <a:lnTo>
                      <a:pt x="313" y="694"/>
                    </a:lnTo>
                    <a:lnTo>
                      <a:pt x="295" y="692"/>
                    </a:lnTo>
                    <a:lnTo>
                      <a:pt x="277" y="689"/>
                    </a:lnTo>
                    <a:lnTo>
                      <a:pt x="261" y="685"/>
                    </a:lnTo>
                    <a:lnTo>
                      <a:pt x="244" y="681"/>
                    </a:lnTo>
                    <a:lnTo>
                      <a:pt x="229" y="675"/>
                    </a:lnTo>
                    <a:lnTo>
                      <a:pt x="212" y="668"/>
                    </a:lnTo>
                    <a:lnTo>
                      <a:pt x="197" y="662"/>
                    </a:lnTo>
                    <a:lnTo>
                      <a:pt x="182" y="654"/>
                    </a:lnTo>
                    <a:lnTo>
                      <a:pt x="167" y="646"/>
                    </a:lnTo>
                    <a:lnTo>
                      <a:pt x="153" y="636"/>
                    </a:lnTo>
                    <a:lnTo>
                      <a:pt x="140" y="627"/>
                    </a:lnTo>
                    <a:lnTo>
                      <a:pt x="126" y="617"/>
                    </a:lnTo>
                    <a:lnTo>
                      <a:pt x="114" y="605"/>
                    </a:lnTo>
                    <a:lnTo>
                      <a:pt x="102" y="594"/>
                    </a:lnTo>
                    <a:lnTo>
                      <a:pt x="90" y="582"/>
                    </a:lnTo>
                    <a:lnTo>
                      <a:pt x="79" y="569"/>
                    </a:lnTo>
                    <a:lnTo>
                      <a:pt x="69" y="556"/>
                    </a:lnTo>
                    <a:lnTo>
                      <a:pt x="59" y="543"/>
                    </a:lnTo>
                    <a:lnTo>
                      <a:pt x="50" y="528"/>
                    </a:lnTo>
                    <a:lnTo>
                      <a:pt x="42" y="514"/>
                    </a:lnTo>
                    <a:lnTo>
                      <a:pt x="34" y="498"/>
                    </a:lnTo>
                    <a:lnTo>
                      <a:pt x="28" y="483"/>
                    </a:lnTo>
                    <a:lnTo>
                      <a:pt x="21" y="467"/>
                    </a:lnTo>
                    <a:lnTo>
                      <a:pt x="15" y="452"/>
                    </a:lnTo>
                    <a:lnTo>
                      <a:pt x="11" y="435"/>
                    </a:lnTo>
                    <a:lnTo>
                      <a:pt x="7" y="418"/>
                    </a:lnTo>
                    <a:lnTo>
                      <a:pt x="4" y="401"/>
                    </a:lnTo>
                    <a:lnTo>
                      <a:pt x="2" y="383"/>
                    </a:lnTo>
                    <a:lnTo>
                      <a:pt x="1" y="366"/>
                    </a:lnTo>
                    <a:lnTo>
                      <a:pt x="0" y="3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7" name="淘宝店chenying0907 21"/>
              <p:cNvSpPr/>
              <p:nvPr/>
            </p:nvSpPr>
            <p:spPr bwMode="auto">
              <a:xfrm>
                <a:off x="5368222" y="2078682"/>
                <a:ext cx="69850" cy="69850"/>
              </a:xfrm>
              <a:custGeom>
                <a:avLst/>
                <a:gdLst>
                  <a:gd name="T0" fmla="*/ 1 w 348"/>
                  <a:gd name="T1" fmla="*/ 156 h 348"/>
                  <a:gd name="T2" fmla="*/ 8 w 348"/>
                  <a:gd name="T3" fmla="*/ 122 h 348"/>
                  <a:gd name="T4" fmla="*/ 20 w 348"/>
                  <a:gd name="T5" fmla="*/ 91 h 348"/>
                  <a:gd name="T6" fmla="*/ 39 w 348"/>
                  <a:gd name="T7" fmla="*/ 63 h 348"/>
                  <a:gd name="T8" fmla="*/ 63 w 348"/>
                  <a:gd name="T9" fmla="*/ 39 h 348"/>
                  <a:gd name="T10" fmla="*/ 91 w 348"/>
                  <a:gd name="T11" fmla="*/ 21 h 348"/>
                  <a:gd name="T12" fmla="*/ 122 w 348"/>
                  <a:gd name="T13" fmla="*/ 7 h 348"/>
                  <a:gd name="T14" fmla="*/ 156 w 348"/>
                  <a:gd name="T15" fmla="*/ 1 h 348"/>
                  <a:gd name="T16" fmla="*/ 191 w 348"/>
                  <a:gd name="T17" fmla="*/ 1 h 348"/>
                  <a:gd name="T18" fmla="*/ 226 w 348"/>
                  <a:gd name="T19" fmla="*/ 7 h 348"/>
                  <a:gd name="T20" fmla="*/ 257 w 348"/>
                  <a:gd name="T21" fmla="*/ 21 h 348"/>
                  <a:gd name="T22" fmla="*/ 285 w 348"/>
                  <a:gd name="T23" fmla="*/ 39 h 348"/>
                  <a:gd name="T24" fmla="*/ 308 w 348"/>
                  <a:gd name="T25" fmla="*/ 63 h 348"/>
                  <a:gd name="T26" fmla="*/ 327 w 348"/>
                  <a:gd name="T27" fmla="*/ 91 h 348"/>
                  <a:gd name="T28" fmla="*/ 340 w 348"/>
                  <a:gd name="T29" fmla="*/ 122 h 348"/>
                  <a:gd name="T30" fmla="*/ 347 w 348"/>
                  <a:gd name="T31" fmla="*/ 156 h 348"/>
                  <a:gd name="T32" fmla="*/ 347 w 348"/>
                  <a:gd name="T33" fmla="*/ 192 h 348"/>
                  <a:gd name="T34" fmla="*/ 340 w 348"/>
                  <a:gd name="T35" fmla="*/ 226 h 348"/>
                  <a:gd name="T36" fmla="*/ 327 w 348"/>
                  <a:gd name="T37" fmla="*/ 257 h 348"/>
                  <a:gd name="T38" fmla="*/ 308 w 348"/>
                  <a:gd name="T39" fmla="*/ 285 h 348"/>
                  <a:gd name="T40" fmla="*/ 285 w 348"/>
                  <a:gd name="T41" fmla="*/ 308 h 348"/>
                  <a:gd name="T42" fmla="*/ 257 w 348"/>
                  <a:gd name="T43" fmla="*/ 326 h 348"/>
                  <a:gd name="T44" fmla="*/ 226 w 348"/>
                  <a:gd name="T45" fmla="*/ 340 h 348"/>
                  <a:gd name="T46" fmla="*/ 191 w 348"/>
                  <a:gd name="T47" fmla="*/ 347 h 348"/>
                  <a:gd name="T48" fmla="*/ 156 w 348"/>
                  <a:gd name="T49" fmla="*/ 347 h 348"/>
                  <a:gd name="T50" fmla="*/ 122 w 348"/>
                  <a:gd name="T51" fmla="*/ 340 h 348"/>
                  <a:gd name="T52" fmla="*/ 91 w 348"/>
                  <a:gd name="T53" fmla="*/ 326 h 348"/>
                  <a:gd name="T54" fmla="*/ 63 w 348"/>
                  <a:gd name="T55" fmla="*/ 308 h 348"/>
                  <a:gd name="T56" fmla="*/ 39 w 348"/>
                  <a:gd name="T57" fmla="*/ 285 h 348"/>
                  <a:gd name="T58" fmla="*/ 20 w 348"/>
                  <a:gd name="T59" fmla="*/ 257 h 348"/>
                  <a:gd name="T60" fmla="*/ 8 w 348"/>
                  <a:gd name="T61" fmla="*/ 226 h 348"/>
                  <a:gd name="T62" fmla="*/ 1 w 348"/>
                  <a:gd name="T63" fmla="*/ 192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8" h="348">
                    <a:moveTo>
                      <a:pt x="0" y="174"/>
                    </a:moveTo>
                    <a:lnTo>
                      <a:pt x="1" y="156"/>
                    </a:lnTo>
                    <a:lnTo>
                      <a:pt x="3" y="139"/>
                    </a:lnTo>
                    <a:lnTo>
                      <a:pt x="8" y="122"/>
                    </a:lnTo>
                    <a:lnTo>
                      <a:pt x="13" y="106"/>
                    </a:lnTo>
                    <a:lnTo>
                      <a:pt x="20" y="91"/>
                    </a:lnTo>
                    <a:lnTo>
                      <a:pt x="30" y="77"/>
                    </a:lnTo>
                    <a:lnTo>
                      <a:pt x="39" y="63"/>
                    </a:lnTo>
                    <a:lnTo>
                      <a:pt x="50" y="51"/>
                    </a:lnTo>
                    <a:lnTo>
                      <a:pt x="63" y="39"/>
                    </a:lnTo>
                    <a:lnTo>
                      <a:pt x="76" y="29"/>
                    </a:lnTo>
                    <a:lnTo>
                      <a:pt x="91" y="21"/>
                    </a:lnTo>
                    <a:lnTo>
                      <a:pt x="106" y="13"/>
                    </a:lnTo>
                    <a:lnTo>
                      <a:pt x="122" y="7"/>
                    </a:lnTo>
                    <a:lnTo>
                      <a:pt x="139" y="3"/>
                    </a:lnTo>
                    <a:lnTo>
                      <a:pt x="156" y="1"/>
                    </a:lnTo>
                    <a:lnTo>
                      <a:pt x="174" y="0"/>
                    </a:lnTo>
                    <a:lnTo>
                      <a:pt x="191" y="1"/>
                    </a:lnTo>
                    <a:lnTo>
                      <a:pt x="209" y="3"/>
                    </a:lnTo>
                    <a:lnTo>
                      <a:pt x="226" y="7"/>
                    </a:lnTo>
                    <a:lnTo>
                      <a:pt x="241" y="13"/>
                    </a:lnTo>
                    <a:lnTo>
                      <a:pt x="257" y="21"/>
                    </a:lnTo>
                    <a:lnTo>
                      <a:pt x="271" y="29"/>
                    </a:lnTo>
                    <a:lnTo>
                      <a:pt x="285" y="39"/>
                    </a:lnTo>
                    <a:lnTo>
                      <a:pt x="297" y="51"/>
                    </a:lnTo>
                    <a:lnTo>
                      <a:pt x="308" y="63"/>
                    </a:lnTo>
                    <a:lnTo>
                      <a:pt x="318" y="77"/>
                    </a:lnTo>
                    <a:lnTo>
                      <a:pt x="327" y="91"/>
                    </a:lnTo>
                    <a:lnTo>
                      <a:pt x="334" y="106"/>
                    </a:lnTo>
                    <a:lnTo>
                      <a:pt x="340" y="122"/>
                    </a:lnTo>
                    <a:lnTo>
                      <a:pt x="345" y="139"/>
                    </a:lnTo>
                    <a:lnTo>
                      <a:pt x="347" y="156"/>
                    </a:lnTo>
                    <a:lnTo>
                      <a:pt x="348" y="174"/>
                    </a:lnTo>
                    <a:lnTo>
                      <a:pt x="347" y="192"/>
                    </a:lnTo>
                    <a:lnTo>
                      <a:pt x="345" y="209"/>
                    </a:lnTo>
                    <a:lnTo>
                      <a:pt x="340" y="226"/>
                    </a:lnTo>
                    <a:lnTo>
                      <a:pt x="334" y="241"/>
                    </a:lnTo>
                    <a:lnTo>
                      <a:pt x="327" y="257"/>
                    </a:lnTo>
                    <a:lnTo>
                      <a:pt x="318" y="272"/>
                    </a:lnTo>
                    <a:lnTo>
                      <a:pt x="308" y="285"/>
                    </a:lnTo>
                    <a:lnTo>
                      <a:pt x="297" y="297"/>
                    </a:lnTo>
                    <a:lnTo>
                      <a:pt x="285" y="308"/>
                    </a:lnTo>
                    <a:lnTo>
                      <a:pt x="271" y="318"/>
                    </a:lnTo>
                    <a:lnTo>
                      <a:pt x="257" y="326"/>
                    </a:lnTo>
                    <a:lnTo>
                      <a:pt x="241" y="335"/>
                    </a:lnTo>
                    <a:lnTo>
                      <a:pt x="226" y="340"/>
                    </a:lnTo>
                    <a:lnTo>
                      <a:pt x="209" y="344"/>
                    </a:lnTo>
                    <a:lnTo>
                      <a:pt x="191" y="347"/>
                    </a:lnTo>
                    <a:lnTo>
                      <a:pt x="174" y="348"/>
                    </a:lnTo>
                    <a:lnTo>
                      <a:pt x="156" y="347"/>
                    </a:lnTo>
                    <a:lnTo>
                      <a:pt x="139" y="344"/>
                    </a:lnTo>
                    <a:lnTo>
                      <a:pt x="122" y="340"/>
                    </a:lnTo>
                    <a:lnTo>
                      <a:pt x="106" y="335"/>
                    </a:lnTo>
                    <a:lnTo>
                      <a:pt x="91" y="326"/>
                    </a:lnTo>
                    <a:lnTo>
                      <a:pt x="76" y="318"/>
                    </a:lnTo>
                    <a:lnTo>
                      <a:pt x="63" y="308"/>
                    </a:lnTo>
                    <a:lnTo>
                      <a:pt x="50" y="297"/>
                    </a:lnTo>
                    <a:lnTo>
                      <a:pt x="39" y="285"/>
                    </a:lnTo>
                    <a:lnTo>
                      <a:pt x="30" y="272"/>
                    </a:lnTo>
                    <a:lnTo>
                      <a:pt x="20" y="257"/>
                    </a:lnTo>
                    <a:lnTo>
                      <a:pt x="13" y="241"/>
                    </a:lnTo>
                    <a:lnTo>
                      <a:pt x="8" y="226"/>
                    </a:lnTo>
                    <a:lnTo>
                      <a:pt x="3" y="209"/>
                    </a:lnTo>
                    <a:lnTo>
                      <a:pt x="1" y="192"/>
                    </a:lnTo>
                    <a:lnTo>
                      <a:pt x="0" y="174"/>
                    </a:lnTo>
                    <a:close/>
                  </a:path>
                </a:pathLst>
              </a:custGeom>
              <a:grpFill/>
              <a:ln>
                <a:noFill/>
              </a:ln>
            </p:spPr>
            <p:txBody>
              <a:bodyPr vert="horz" wrap="square" lIns="91440" tIns="45720" rIns="91440" bIns="45720" numCol="1" anchor="t" anchorCtr="0" compatLnSpc="1"/>
              <a:lstStyle/>
              <a:p>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10" name="淘宝店chenying0907 2"/>
            <p:cNvGrpSpPr/>
            <p:nvPr/>
          </p:nvGrpSpPr>
          <p:grpSpPr>
            <a:xfrm>
              <a:off x="6615708" y="2652894"/>
              <a:ext cx="342900" cy="820738"/>
              <a:chOff x="5133272" y="2277120"/>
              <a:chExt cx="342900" cy="820738"/>
            </a:xfrm>
            <a:grpFill/>
          </p:grpSpPr>
          <p:sp>
            <p:nvSpPr>
              <p:cNvPr id="12" name="淘宝店chenying0907 10"/>
              <p:cNvSpPr/>
              <p:nvPr/>
            </p:nvSpPr>
            <p:spPr bwMode="auto">
              <a:xfrm>
                <a:off x="5133272" y="2277120"/>
                <a:ext cx="342900" cy="820738"/>
              </a:xfrm>
              <a:custGeom>
                <a:avLst/>
                <a:gdLst>
                  <a:gd name="T0" fmla="*/ 1722 w 1726"/>
                  <a:gd name="T1" fmla="*/ 264 h 4136"/>
                  <a:gd name="T2" fmla="*/ 1709 w 1726"/>
                  <a:gd name="T3" fmla="*/ 53 h 4136"/>
                  <a:gd name="T4" fmla="*/ 1644 w 1726"/>
                  <a:gd name="T5" fmla="*/ 24 h 4136"/>
                  <a:gd name="T6" fmla="*/ 1559 w 1726"/>
                  <a:gd name="T7" fmla="*/ 48 h 4136"/>
                  <a:gd name="T8" fmla="*/ 1472 w 1726"/>
                  <a:gd name="T9" fmla="*/ 64 h 4136"/>
                  <a:gd name="T10" fmla="*/ 1382 w 1726"/>
                  <a:gd name="T11" fmla="*/ 70 h 4136"/>
                  <a:gd name="T12" fmla="*/ 1289 w 1726"/>
                  <a:gd name="T13" fmla="*/ 68 h 4136"/>
                  <a:gd name="T14" fmla="*/ 1276 w 1726"/>
                  <a:gd name="T15" fmla="*/ 198 h 4136"/>
                  <a:gd name="T16" fmla="*/ 1282 w 1726"/>
                  <a:gd name="T17" fmla="*/ 379 h 4136"/>
                  <a:gd name="T18" fmla="*/ 1279 w 1726"/>
                  <a:gd name="T19" fmla="*/ 668 h 4136"/>
                  <a:gd name="T20" fmla="*/ 1261 w 1726"/>
                  <a:gd name="T21" fmla="*/ 984 h 4136"/>
                  <a:gd name="T22" fmla="*/ 1228 w 1726"/>
                  <a:gd name="T23" fmla="*/ 1292 h 4136"/>
                  <a:gd name="T24" fmla="*/ 1182 w 1726"/>
                  <a:gd name="T25" fmla="*/ 1590 h 4136"/>
                  <a:gd name="T26" fmla="*/ 1120 w 1726"/>
                  <a:gd name="T27" fmla="*/ 1878 h 4136"/>
                  <a:gd name="T28" fmla="*/ 1045 w 1726"/>
                  <a:gd name="T29" fmla="*/ 2157 h 4136"/>
                  <a:gd name="T30" fmla="*/ 955 w 1726"/>
                  <a:gd name="T31" fmla="*/ 2428 h 4136"/>
                  <a:gd name="T32" fmla="*/ 850 w 1726"/>
                  <a:gd name="T33" fmla="*/ 2689 h 4136"/>
                  <a:gd name="T34" fmla="*/ 729 w 1726"/>
                  <a:gd name="T35" fmla="*/ 2743 h 4136"/>
                  <a:gd name="T36" fmla="*/ 591 w 1726"/>
                  <a:gd name="T37" fmla="*/ 2750 h 4136"/>
                  <a:gd name="T38" fmla="*/ 457 w 1726"/>
                  <a:gd name="T39" fmla="*/ 2785 h 4136"/>
                  <a:gd name="T40" fmla="*/ 336 w 1726"/>
                  <a:gd name="T41" fmla="*/ 2843 h 4136"/>
                  <a:gd name="T42" fmla="*/ 228 w 1726"/>
                  <a:gd name="T43" fmla="*/ 2923 h 4136"/>
                  <a:gd name="T44" fmla="*/ 139 w 1726"/>
                  <a:gd name="T45" fmla="*/ 3022 h 4136"/>
                  <a:gd name="T46" fmla="*/ 70 w 1726"/>
                  <a:gd name="T47" fmla="*/ 3136 h 4136"/>
                  <a:gd name="T48" fmla="*/ 22 w 1726"/>
                  <a:gd name="T49" fmla="*/ 3265 h 4136"/>
                  <a:gd name="T50" fmla="*/ 2 w 1726"/>
                  <a:gd name="T51" fmla="*/ 3403 h 4136"/>
                  <a:gd name="T52" fmla="*/ 9 w 1726"/>
                  <a:gd name="T53" fmla="*/ 3545 h 4136"/>
                  <a:gd name="T54" fmla="*/ 43 w 1726"/>
                  <a:gd name="T55" fmla="*/ 3679 h 4136"/>
                  <a:gd name="T56" fmla="*/ 102 w 1726"/>
                  <a:gd name="T57" fmla="*/ 3800 h 4136"/>
                  <a:gd name="T58" fmla="*/ 182 w 1726"/>
                  <a:gd name="T59" fmla="*/ 3908 h 4136"/>
                  <a:gd name="T60" fmla="*/ 280 w 1726"/>
                  <a:gd name="T61" fmla="*/ 3997 h 4136"/>
                  <a:gd name="T62" fmla="*/ 395 w 1726"/>
                  <a:gd name="T63" fmla="*/ 4067 h 4136"/>
                  <a:gd name="T64" fmla="*/ 523 w 1726"/>
                  <a:gd name="T65" fmla="*/ 4114 h 4136"/>
                  <a:gd name="T66" fmla="*/ 661 w 1726"/>
                  <a:gd name="T67" fmla="*/ 4135 h 4136"/>
                  <a:gd name="T68" fmla="*/ 803 w 1726"/>
                  <a:gd name="T69" fmla="*/ 4128 h 4136"/>
                  <a:gd name="T70" fmla="*/ 936 w 1726"/>
                  <a:gd name="T71" fmla="*/ 4093 h 4136"/>
                  <a:gd name="T72" fmla="*/ 1058 w 1726"/>
                  <a:gd name="T73" fmla="*/ 4034 h 4136"/>
                  <a:gd name="T74" fmla="*/ 1165 w 1726"/>
                  <a:gd name="T75" fmla="*/ 3954 h 4136"/>
                  <a:gd name="T76" fmla="*/ 1255 w 1726"/>
                  <a:gd name="T77" fmla="*/ 3856 h 4136"/>
                  <a:gd name="T78" fmla="*/ 1325 w 1726"/>
                  <a:gd name="T79" fmla="*/ 3741 h 4136"/>
                  <a:gd name="T80" fmla="*/ 1371 w 1726"/>
                  <a:gd name="T81" fmla="*/ 3613 h 4136"/>
                  <a:gd name="T82" fmla="*/ 1392 w 1726"/>
                  <a:gd name="T83" fmla="*/ 3474 h 4136"/>
                  <a:gd name="T84" fmla="*/ 1386 w 1726"/>
                  <a:gd name="T85" fmla="*/ 3338 h 4136"/>
                  <a:gd name="T86" fmla="*/ 1356 w 1726"/>
                  <a:gd name="T87" fmla="*/ 3213 h 4136"/>
                  <a:gd name="T88" fmla="*/ 1303 w 1726"/>
                  <a:gd name="T89" fmla="*/ 3097 h 4136"/>
                  <a:gd name="T90" fmla="*/ 1231 w 1726"/>
                  <a:gd name="T91" fmla="*/ 2993 h 4136"/>
                  <a:gd name="T92" fmla="*/ 1303 w 1726"/>
                  <a:gd name="T93" fmla="*/ 2757 h 4136"/>
                  <a:gd name="T94" fmla="*/ 1412 w 1726"/>
                  <a:gd name="T95" fmla="*/ 2466 h 4136"/>
                  <a:gd name="T96" fmla="*/ 1504 w 1726"/>
                  <a:gd name="T97" fmla="*/ 2166 h 4136"/>
                  <a:gd name="T98" fmla="*/ 1580 w 1726"/>
                  <a:gd name="T99" fmla="*/ 1856 h 4136"/>
                  <a:gd name="T100" fmla="*/ 1641 w 1726"/>
                  <a:gd name="T101" fmla="*/ 1535 h 4136"/>
                  <a:gd name="T102" fmla="*/ 1685 w 1726"/>
                  <a:gd name="T103" fmla="*/ 1205 h 4136"/>
                  <a:gd name="T104" fmla="*/ 1713 w 1726"/>
                  <a:gd name="T105" fmla="*/ 864 h 4136"/>
                  <a:gd name="T106" fmla="*/ 1724 w 1726"/>
                  <a:gd name="T107" fmla="*/ 514 h 4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26" h="4136">
                    <a:moveTo>
                      <a:pt x="1726" y="423"/>
                    </a:moveTo>
                    <a:lnTo>
                      <a:pt x="1724" y="371"/>
                    </a:lnTo>
                    <a:lnTo>
                      <a:pt x="1723" y="317"/>
                    </a:lnTo>
                    <a:lnTo>
                      <a:pt x="1722" y="264"/>
                    </a:lnTo>
                    <a:lnTo>
                      <a:pt x="1719" y="211"/>
                    </a:lnTo>
                    <a:lnTo>
                      <a:pt x="1716" y="158"/>
                    </a:lnTo>
                    <a:lnTo>
                      <a:pt x="1713" y="105"/>
                    </a:lnTo>
                    <a:lnTo>
                      <a:pt x="1709" y="53"/>
                    </a:lnTo>
                    <a:lnTo>
                      <a:pt x="1704" y="0"/>
                    </a:lnTo>
                    <a:lnTo>
                      <a:pt x="1684" y="9"/>
                    </a:lnTo>
                    <a:lnTo>
                      <a:pt x="1663" y="17"/>
                    </a:lnTo>
                    <a:lnTo>
                      <a:pt x="1644" y="24"/>
                    </a:lnTo>
                    <a:lnTo>
                      <a:pt x="1623" y="30"/>
                    </a:lnTo>
                    <a:lnTo>
                      <a:pt x="1601" y="37"/>
                    </a:lnTo>
                    <a:lnTo>
                      <a:pt x="1580" y="43"/>
                    </a:lnTo>
                    <a:lnTo>
                      <a:pt x="1559" y="48"/>
                    </a:lnTo>
                    <a:lnTo>
                      <a:pt x="1538" y="52"/>
                    </a:lnTo>
                    <a:lnTo>
                      <a:pt x="1516" y="56"/>
                    </a:lnTo>
                    <a:lnTo>
                      <a:pt x="1493" y="60"/>
                    </a:lnTo>
                    <a:lnTo>
                      <a:pt x="1472" y="64"/>
                    </a:lnTo>
                    <a:lnTo>
                      <a:pt x="1450" y="66"/>
                    </a:lnTo>
                    <a:lnTo>
                      <a:pt x="1427" y="68"/>
                    </a:lnTo>
                    <a:lnTo>
                      <a:pt x="1404" y="69"/>
                    </a:lnTo>
                    <a:lnTo>
                      <a:pt x="1382" y="70"/>
                    </a:lnTo>
                    <a:lnTo>
                      <a:pt x="1359" y="71"/>
                    </a:lnTo>
                    <a:lnTo>
                      <a:pt x="1335" y="70"/>
                    </a:lnTo>
                    <a:lnTo>
                      <a:pt x="1312" y="69"/>
                    </a:lnTo>
                    <a:lnTo>
                      <a:pt x="1289" y="68"/>
                    </a:lnTo>
                    <a:lnTo>
                      <a:pt x="1266" y="66"/>
                    </a:lnTo>
                    <a:lnTo>
                      <a:pt x="1270" y="110"/>
                    </a:lnTo>
                    <a:lnTo>
                      <a:pt x="1273" y="154"/>
                    </a:lnTo>
                    <a:lnTo>
                      <a:pt x="1276" y="198"/>
                    </a:lnTo>
                    <a:lnTo>
                      <a:pt x="1278" y="244"/>
                    </a:lnTo>
                    <a:lnTo>
                      <a:pt x="1280" y="289"/>
                    </a:lnTo>
                    <a:lnTo>
                      <a:pt x="1282" y="333"/>
                    </a:lnTo>
                    <a:lnTo>
                      <a:pt x="1282" y="379"/>
                    </a:lnTo>
                    <a:lnTo>
                      <a:pt x="1283" y="423"/>
                    </a:lnTo>
                    <a:lnTo>
                      <a:pt x="1282" y="505"/>
                    </a:lnTo>
                    <a:lnTo>
                      <a:pt x="1281" y="587"/>
                    </a:lnTo>
                    <a:lnTo>
                      <a:pt x="1279" y="668"/>
                    </a:lnTo>
                    <a:lnTo>
                      <a:pt x="1276" y="748"/>
                    </a:lnTo>
                    <a:lnTo>
                      <a:pt x="1272" y="828"/>
                    </a:lnTo>
                    <a:lnTo>
                      <a:pt x="1267" y="907"/>
                    </a:lnTo>
                    <a:lnTo>
                      <a:pt x="1261" y="984"/>
                    </a:lnTo>
                    <a:lnTo>
                      <a:pt x="1254" y="1062"/>
                    </a:lnTo>
                    <a:lnTo>
                      <a:pt x="1247" y="1140"/>
                    </a:lnTo>
                    <a:lnTo>
                      <a:pt x="1239" y="1216"/>
                    </a:lnTo>
                    <a:lnTo>
                      <a:pt x="1228" y="1292"/>
                    </a:lnTo>
                    <a:lnTo>
                      <a:pt x="1218" y="1367"/>
                    </a:lnTo>
                    <a:lnTo>
                      <a:pt x="1208" y="1442"/>
                    </a:lnTo>
                    <a:lnTo>
                      <a:pt x="1195" y="1516"/>
                    </a:lnTo>
                    <a:lnTo>
                      <a:pt x="1182" y="1590"/>
                    </a:lnTo>
                    <a:lnTo>
                      <a:pt x="1168" y="1663"/>
                    </a:lnTo>
                    <a:lnTo>
                      <a:pt x="1154" y="1735"/>
                    </a:lnTo>
                    <a:lnTo>
                      <a:pt x="1137" y="1807"/>
                    </a:lnTo>
                    <a:lnTo>
                      <a:pt x="1120" y="1878"/>
                    </a:lnTo>
                    <a:lnTo>
                      <a:pt x="1103" y="1949"/>
                    </a:lnTo>
                    <a:lnTo>
                      <a:pt x="1084" y="2018"/>
                    </a:lnTo>
                    <a:lnTo>
                      <a:pt x="1066" y="2089"/>
                    </a:lnTo>
                    <a:lnTo>
                      <a:pt x="1045" y="2157"/>
                    </a:lnTo>
                    <a:lnTo>
                      <a:pt x="1024" y="2226"/>
                    </a:lnTo>
                    <a:lnTo>
                      <a:pt x="1001" y="2294"/>
                    </a:lnTo>
                    <a:lnTo>
                      <a:pt x="979" y="2361"/>
                    </a:lnTo>
                    <a:lnTo>
                      <a:pt x="955" y="2428"/>
                    </a:lnTo>
                    <a:lnTo>
                      <a:pt x="930" y="2494"/>
                    </a:lnTo>
                    <a:lnTo>
                      <a:pt x="904" y="2560"/>
                    </a:lnTo>
                    <a:lnTo>
                      <a:pt x="878" y="2625"/>
                    </a:lnTo>
                    <a:lnTo>
                      <a:pt x="850" y="2689"/>
                    </a:lnTo>
                    <a:lnTo>
                      <a:pt x="821" y="2754"/>
                    </a:lnTo>
                    <a:lnTo>
                      <a:pt x="791" y="2748"/>
                    </a:lnTo>
                    <a:lnTo>
                      <a:pt x="760" y="2745"/>
                    </a:lnTo>
                    <a:lnTo>
                      <a:pt x="729" y="2743"/>
                    </a:lnTo>
                    <a:lnTo>
                      <a:pt x="697" y="2742"/>
                    </a:lnTo>
                    <a:lnTo>
                      <a:pt x="661" y="2743"/>
                    </a:lnTo>
                    <a:lnTo>
                      <a:pt x="626" y="2745"/>
                    </a:lnTo>
                    <a:lnTo>
                      <a:pt x="591" y="2750"/>
                    </a:lnTo>
                    <a:lnTo>
                      <a:pt x="557" y="2756"/>
                    </a:lnTo>
                    <a:lnTo>
                      <a:pt x="523" y="2764"/>
                    </a:lnTo>
                    <a:lnTo>
                      <a:pt x="490" y="2773"/>
                    </a:lnTo>
                    <a:lnTo>
                      <a:pt x="457" y="2785"/>
                    </a:lnTo>
                    <a:lnTo>
                      <a:pt x="426" y="2797"/>
                    </a:lnTo>
                    <a:lnTo>
                      <a:pt x="395" y="2811"/>
                    </a:lnTo>
                    <a:lnTo>
                      <a:pt x="365" y="2826"/>
                    </a:lnTo>
                    <a:lnTo>
                      <a:pt x="336" y="2843"/>
                    </a:lnTo>
                    <a:lnTo>
                      <a:pt x="308" y="2861"/>
                    </a:lnTo>
                    <a:lnTo>
                      <a:pt x="280" y="2880"/>
                    </a:lnTo>
                    <a:lnTo>
                      <a:pt x="254" y="2901"/>
                    </a:lnTo>
                    <a:lnTo>
                      <a:pt x="228" y="2923"/>
                    </a:lnTo>
                    <a:lnTo>
                      <a:pt x="205" y="2946"/>
                    </a:lnTo>
                    <a:lnTo>
                      <a:pt x="182" y="2970"/>
                    </a:lnTo>
                    <a:lnTo>
                      <a:pt x="160" y="2995"/>
                    </a:lnTo>
                    <a:lnTo>
                      <a:pt x="139" y="3022"/>
                    </a:lnTo>
                    <a:lnTo>
                      <a:pt x="120" y="3049"/>
                    </a:lnTo>
                    <a:lnTo>
                      <a:pt x="102" y="3077"/>
                    </a:lnTo>
                    <a:lnTo>
                      <a:pt x="84" y="3107"/>
                    </a:lnTo>
                    <a:lnTo>
                      <a:pt x="70" y="3136"/>
                    </a:lnTo>
                    <a:lnTo>
                      <a:pt x="55" y="3167"/>
                    </a:lnTo>
                    <a:lnTo>
                      <a:pt x="43" y="3199"/>
                    </a:lnTo>
                    <a:lnTo>
                      <a:pt x="33" y="3232"/>
                    </a:lnTo>
                    <a:lnTo>
                      <a:pt x="22" y="3265"/>
                    </a:lnTo>
                    <a:lnTo>
                      <a:pt x="15" y="3298"/>
                    </a:lnTo>
                    <a:lnTo>
                      <a:pt x="9" y="3333"/>
                    </a:lnTo>
                    <a:lnTo>
                      <a:pt x="5" y="3367"/>
                    </a:lnTo>
                    <a:lnTo>
                      <a:pt x="2" y="3403"/>
                    </a:lnTo>
                    <a:lnTo>
                      <a:pt x="0" y="3439"/>
                    </a:lnTo>
                    <a:lnTo>
                      <a:pt x="2" y="3474"/>
                    </a:lnTo>
                    <a:lnTo>
                      <a:pt x="5" y="3511"/>
                    </a:lnTo>
                    <a:lnTo>
                      <a:pt x="9" y="3545"/>
                    </a:lnTo>
                    <a:lnTo>
                      <a:pt x="15" y="3579"/>
                    </a:lnTo>
                    <a:lnTo>
                      <a:pt x="22" y="3613"/>
                    </a:lnTo>
                    <a:lnTo>
                      <a:pt x="33" y="3646"/>
                    </a:lnTo>
                    <a:lnTo>
                      <a:pt x="43" y="3679"/>
                    </a:lnTo>
                    <a:lnTo>
                      <a:pt x="55" y="3710"/>
                    </a:lnTo>
                    <a:lnTo>
                      <a:pt x="70" y="3741"/>
                    </a:lnTo>
                    <a:lnTo>
                      <a:pt x="84" y="3771"/>
                    </a:lnTo>
                    <a:lnTo>
                      <a:pt x="102" y="3800"/>
                    </a:lnTo>
                    <a:lnTo>
                      <a:pt x="120" y="3829"/>
                    </a:lnTo>
                    <a:lnTo>
                      <a:pt x="139" y="3856"/>
                    </a:lnTo>
                    <a:lnTo>
                      <a:pt x="160" y="3882"/>
                    </a:lnTo>
                    <a:lnTo>
                      <a:pt x="182" y="3908"/>
                    </a:lnTo>
                    <a:lnTo>
                      <a:pt x="205" y="3932"/>
                    </a:lnTo>
                    <a:lnTo>
                      <a:pt x="228" y="3954"/>
                    </a:lnTo>
                    <a:lnTo>
                      <a:pt x="254" y="3976"/>
                    </a:lnTo>
                    <a:lnTo>
                      <a:pt x="280" y="3997"/>
                    </a:lnTo>
                    <a:lnTo>
                      <a:pt x="308" y="4017"/>
                    </a:lnTo>
                    <a:lnTo>
                      <a:pt x="336" y="4034"/>
                    </a:lnTo>
                    <a:lnTo>
                      <a:pt x="365" y="4052"/>
                    </a:lnTo>
                    <a:lnTo>
                      <a:pt x="395" y="4067"/>
                    </a:lnTo>
                    <a:lnTo>
                      <a:pt x="426" y="4081"/>
                    </a:lnTo>
                    <a:lnTo>
                      <a:pt x="457" y="4093"/>
                    </a:lnTo>
                    <a:lnTo>
                      <a:pt x="490" y="4105"/>
                    </a:lnTo>
                    <a:lnTo>
                      <a:pt x="523" y="4114"/>
                    </a:lnTo>
                    <a:lnTo>
                      <a:pt x="557" y="4121"/>
                    </a:lnTo>
                    <a:lnTo>
                      <a:pt x="591" y="4128"/>
                    </a:lnTo>
                    <a:lnTo>
                      <a:pt x="626" y="4132"/>
                    </a:lnTo>
                    <a:lnTo>
                      <a:pt x="661" y="4135"/>
                    </a:lnTo>
                    <a:lnTo>
                      <a:pt x="697" y="4136"/>
                    </a:lnTo>
                    <a:lnTo>
                      <a:pt x="733" y="4135"/>
                    </a:lnTo>
                    <a:lnTo>
                      <a:pt x="768" y="4132"/>
                    </a:lnTo>
                    <a:lnTo>
                      <a:pt x="803" y="4128"/>
                    </a:lnTo>
                    <a:lnTo>
                      <a:pt x="838" y="4121"/>
                    </a:lnTo>
                    <a:lnTo>
                      <a:pt x="871" y="4114"/>
                    </a:lnTo>
                    <a:lnTo>
                      <a:pt x="904" y="4105"/>
                    </a:lnTo>
                    <a:lnTo>
                      <a:pt x="936" y="4093"/>
                    </a:lnTo>
                    <a:lnTo>
                      <a:pt x="968" y="4081"/>
                    </a:lnTo>
                    <a:lnTo>
                      <a:pt x="999" y="4067"/>
                    </a:lnTo>
                    <a:lnTo>
                      <a:pt x="1029" y="4052"/>
                    </a:lnTo>
                    <a:lnTo>
                      <a:pt x="1058" y="4034"/>
                    </a:lnTo>
                    <a:lnTo>
                      <a:pt x="1086" y="4017"/>
                    </a:lnTo>
                    <a:lnTo>
                      <a:pt x="1113" y="3997"/>
                    </a:lnTo>
                    <a:lnTo>
                      <a:pt x="1140" y="3976"/>
                    </a:lnTo>
                    <a:lnTo>
                      <a:pt x="1165" y="3954"/>
                    </a:lnTo>
                    <a:lnTo>
                      <a:pt x="1189" y="3932"/>
                    </a:lnTo>
                    <a:lnTo>
                      <a:pt x="1213" y="3908"/>
                    </a:lnTo>
                    <a:lnTo>
                      <a:pt x="1234" y="3882"/>
                    </a:lnTo>
                    <a:lnTo>
                      <a:pt x="1255" y="3856"/>
                    </a:lnTo>
                    <a:lnTo>
                      <a:pt x="1274" y="3829"/>
                    </a:lnTo>
                    <a:lnTo>
                      <a:pt x="1292" y="3800"/>
                    </a:lnTo>
                    <a:lnTo>
                      <a:pt x="1309" y="3771"/>
                    </a:lnTo>
                    <a:lnTo>
                      <a:pt x="1325" y="3741"/>
                    </a:lnTo>
                    <a:lnTo>
                      <a:pt x="1338" y="3710"/>
                    </a:lnTo>
                    <a:lnTo>
                      <a:pt x="1350" y="3679"/>
                    </a:lnTo>
                    <a:lnTo>
                      <a:pt x="1362" y="3646"/>
                    </a:lnTo>
                    <a:lnTo>
                      <a:pt x="1371" y="3613"/>
                    </a:lnTo>
                    <a:lnTo>
                      <a:pt x="1379" y="3579"/>
                    </a:lnTo>
                    <a:lnTo>
                      <a:pt x="1385" y="3545"/>
                    </a:lnTo>
                    <a:lnTo>
                      <a:pt x="1390" y="3511"/>
                    </a:lnTo>
                    <a:lnTo>
                      <a:pt x="1392" y="3474"/>
                    </a:lnTo>
                    <a:lnTo>
                      <a:pt x="1393" y="3439"/>
                    </a:lnTo>
                    <a:lnTo>
                      <a:pt x="1392" y="3405"/>
                    </a:lnTo>
                    <a:lnTo>
                      <a:pt x="1390" y="3372"/>
                    </a:lnTo>
                    <a:lnTo>
                      <a:pt x="1386" y="3338"/>
                    </a:lnTo>
                    <a:lnTo>
                      <a:pt x="1381" y="3306"/>
                    </a:lnTo>
                    <a:lnTo>
                      <a:pt x="1373" y="3275"/>
                    </a:lnTo>
                    <a:lnTo>
                      <a:pt x="1365" y="3243"/>
                    </a:lnTo>
                    <a:lnTo>
                      <a:pt x="1356" y="3213"/>
                    </a:lnTo>
                    <a:lnTo>
                      <a:pt x="1344" y="3183"/>
                    </a:lnTo>
                    <a:lnTo>
                      <a:pt x="1332" y="3154"/>
                    </a:lnTo>
                    <a:lnTo>
                      <a:pt x="1318" y="3125"/>
                    </a:lnTo>
                    <a:lnTo>
                      <a:pt x="1303" y="3097"/>
                    </a:lnTo>
                    <a:lnTo>
                      <a:pt x="1286" y="3070"/>
                    </a:lnTo>
                    <a:lnTo>
                      <a:pt x="1270" y="3043"/>
                    </a:lnTo>
                    <a:lnTo>
                      <a:pt x="1251" y="3018"/>
                    </a:lnTo>
                    <a:lnTo>
                      <a:pt x="1231" y="2993"/>
                    </a:lnTo>
                    <a:lnTo>
                      <a:pt x="1211" y="2969"/>
                    </a:lnTo>
                    <a:lnTo>
                      <a:pt x="1242" y="2899"/>
                    </a:lnTo>
                    <a:lnTo>
                      <a:pt x="1273" y="2828"/>
                    </a:lnTo>
                    <a:lnTo>
                      <a:pt x="1303" y="2757"/>
                    </a:lnTo>
                    <a:lnTo>
                      <a:pt x="1332" y="2685"/>
                    </a:lnTo>
                    <a:lnTo>
                      <a:pt x="1359" y="2613"/>
                    </a:lnTo>
                    <a:lnTo>
                      <a:pt x="1386" y="2540"/>
                    </a:lnTo>
                    <a:lnTo>
                      <a:pt x="1412" y="2466"/>
                    </a:lnTo>
                    <a:lnTo>
                      <a:pt x="1436" y="2392"/>
                    </a:lnTo>
                    <a:lnTo>
                      <a:pt x="1460" y="2317"/>
                    </a:lnTo>
                    <a:lnTo>
                      <a:pt x="1482" y="2241"/>
                    </a:lnTo>
                    <a:lnTo>
                      <a:pt x="1504" y="2166"/>
                    </a:lnTo>
                    <a:lnTo>
                      <a:pt x="1525" y="2089"/>
                    </a:lnTo>
                    <a:lnTo>
                      <a:pt x="1544" y="2012"/>
                    </a:lnTo>
                    <a:lnTo>
                      <a:pt x="1563" y="1933"/>
                    </a:lnTo>
                    <a:lnTo>
                      <a:pt x="1580" y="1856"/>
                    </a:lnTo>
                    <a:lnTo>
                      <a:pt x="1597" y="1777"/>
                    </a:lnTo>
                    <a:lnTo>
                      <a:pt x="1613" y="1697"/>
                    </a:lnTo>
                    <a:lnTo>
                      <a:pt x="1627" y="1616"/>
                    </a:lnTo>
                    <a:lnTo>
                      <a:pt x="1641" y="1535"/>
                    </a:lnTo>
                    <a:lnTo>
                      <a:pt x="1653" y="1453"/>
                    </a:lnTo>
                    <a:lnTo>
                      <a:pt x="1664" y="1371"/>
                    </a:lnTo>
                    <a:lnTo>
                      <a:pt x="1675" y="1288"/>
                    </a:lnTo>
                    <a:lnTo>
                      <a:pt x="1685" y="1205"/>
                    </a:lnTo>
                    <a:lnTo>
                      <a:pt x="1693" y="1121"/>
                    </a:lnTo>
                    <a:lnTo>
                      <a:pt x="1701" y="1036"/>
                    </a:lnTo>
                    <a:lnTo>
                      <a:pt x="1707" y="950"/>
                    </a:lnTo>
                    <a:lnTo>
                      <a:pt x="1713" y="864"/>
                    </a:lnTo>
                    <a:lnTo>
                      <a:pt x="1717" y="778"/>
                    </a:lnTo>
                    <a:lnTo>
                      <a:pt x="1720" y="690"/>
                    </a:lnTo>
                    <a:lnTo>
                      <a:pt x="1723" y="602"/>
                    </a:lnTo>
                    <a:lnTo>
                      <a:pt x="1724" y="514"/>
                    </a:lnTo>
                    <a:lnTo>
                      <a:pt x="1726" y="423"/>
                    </a:lnTo>
                    <a:close/>
                  </a:path>
                </a:pathLst>
              </a:custGeom>
              <a:grpFill/>
              <a:ln>
                <a:noFill/>
              </a:ln>
            </p:spPr>
            <p:txBody>
              <a:bodyPr vert="horz" wrap="square" lIns="91440" tIns="45720" rIns="91440" bIns="45720" numCol="1" anchor="t" anchorCtr="0" compatLnSpc="1"/>
              <a:lstStyle/>
              <a:p>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3" name="淘宝店chenying0907 16"/>
              <p:cNvSpPr/>
              <p:nvPr/>
            </p:nvSpPr>
            <p:spPr bwMode="auto">
              <a:xfrm>
                <a:off x="5203122" y="2889895"/>
                <a:ext cx="138113" cy="138113"/>
              </a:xfrm>
              <a:custGeom>
                <a:avLst/>
                <a:gdLst>
                  <a:gd name="T0" fmla="*/ 2 w 696"/>
                  <a:gd name="T1" fmla="*/ 312 h 696"/>
                  <a:gd name="T2" fmla="*/ 11 w 696"/>
                  <a:gd name="T3" fmla="*/ 261 h 696"/>
                  <a:gd name="T4" fmla="*/ 28 w 696"/>
                  <a:gd name="T5" fmla="*/ 212 h 696"/>
                  <a:gd name="T6" fmla="*/ 50 w 696"/>
                  <a:gd name="T7" fmla="*/ 168 h 696"/>
                  <a:gd name="T8" fmla="*/ 79 w 696"/>
                  <a:gd name="T9" fmla="*/ 126 h 696"/>
                  <a:gd name="T10" fmla="*/ 114 w 696"/>
                  <a:gd name="T11" fmla="*/ 90 h 696"/>
                  <a:gd name="T12" fmla="*/ 153 w 696"/>
                  <a:gd name="T13" fmla="*/ 59 h 696"/>
                  <a:gd name="T14" fmla="*/ 197 w 696"/>
                  <a:gd name="T15" fmla="*/ 34 h 696"/>
                  <a:gd name="T16" fmla="*/ 244 w 696"/>
                  <a:gd name="T17" fmla="*/ 15 h 696"/>
                  <a:gd name="T18" fmla="*/ 295 w 696"/>
                  <a:gd name="T19" fmla="*/ 4 h 696"/>
                  <a:gd name="T20" fmla="*/ 348 w 696"/>
                  <a:gd name="T21" fmla="*/ 0 h 696"/>
                  <a:gd name="T22" fmla="*/ 401 w 696"/>
                  <a:gd name="T23" fmla="*/ 4 h 696"/>
                  <a:gd name="T24" fmla="*/ 451 w 696"/>
                  <a:gd name="T25" fmla="*/ 15 h 696"/>
                  <a:gd name="T26" fmla="*/ 499 w 696"/>
                  <a:gd name="T27" fmla="*/ 34 h 696"/>
                  <a:gd name="T28" fmla="*/ 543 w 696"/>
                  <a:gd name="T29" fmla="*/ 59 h 696"/>
                  <a:gd name="T30" fmla="*/ 582 w 696"/>
                  <a:gd name="T31" fmla="*/ 90 h 696"/>
                  <a:gd name="T32" fmla="*/ 616 w 696"/>
                  <a:gd name="T33" fmla="*/ 126 h 696"/>
                  <a:gd name="T34" fmla="*/ 646 w 696"/>
                  <a:gd name="T35" fmla="*/ 168 h 696"/>
                  <a:gd name="T36" fmla="*/ 669 w 696"/>
                  <a:gd name="T37" fmla="*/ 212 h 696"/>
                  <a:gd name="T38" fmla="*/ 685 w 696"/>
                  <a:gd name="T39" fmla="*/ 261 h 696"/>
                  <a:gd name="T40" fmla="*/ 694 w 696"/>
                  <a:gd name="T41" fmla="*/ 312 h 696"/>
                  <a:gd name="T42" fmla="*/ 696 w 696"/>
                  <a:gd name="T43" fmla="*/ 366 h 696"/>
                  <a:gd name="T44" fmla="*/ 689 w 696"/>
                  <a:gd name="T45" fmla="*/ 419 h 696"/>
                  <a:gd name="T46" fmla="*/ 675 w 696"/>
                  <a:gd name="T47" fmla="*/ 467 h 696"/>
                  <a:gd name="T48" fmla="*/ 654 w 696"/>
                  <a:gd name="T49" fmla="*/ 514 h 696"/>
                  <a:gd name="T50" fmla="*/ 626 w 696"/>
                  <a:gd name="T51" fmla="*/ 556 h 696"/>
                  <a:gd name="T52" fmla="*/ 594 w 696"/>
                  <a:gd name="T53" fmla="*/ 594 h 696"/>
                  <a:gd name="T54" fmla="*/ 556 w 696"/>
                  <a:gd name="T55" fmla="*/ 627 h 696"/>
                  <a:gd name="T56" fmla="*/ 513 w 696"/>
                  <a:gd name="T57" fmla="*/ 654 h 696"/>
                  <a:gd name="T58" fmla="*/ 468 w 696"/>
                  <a:gd name="T59" fmla="*/ 675 h 696"/>
                  <a:gd name="T60" fmla="*/ 418 w 696"/>
                  <a:gd name="T61" fmla="*/ 689 h 696"/>
                  <a:gd name="T62" fmla="*/ 365 w 696"/>
                  <a:gd name="T63" fmla="*/ 695 h 696"/>
                  <a:gd name="T64" fmla="*/ 312 w 696"/>
                  <a:gd name="T65" fmla="*/ 694 h 696"/>
                  <a:gd name="T66" fmla="*/ 261 w 696"/>
                  <a:gd name="T67" fmla="*/ 685 h 696"/>
                  <a:gd name="T68" fmla="*/ 212 w 696"/>
                  <a:gd name="T69" fmla="*/ 668 h 696"/>
                  <a:gd name="T70" fmla="*/ 167 w 696"/>
                  <a:gd name="T71" fmla="*/ 646 h 696"/>
                  <a:gd name="T72" fmla="*/ 127 w 696"/>
                  <a:gd name="T73" fmla="*/ 617 h 696"/>
                  <a:gd name="T74" fmla="*/ 91 w 696"/>
                  <a:gd name="T75" fmla="*/ 582 h 696"/>
                  <a:gd name="T76" fmla="*/ 60 w 696"/>
                  <a:gd name="T77" fmla="*/ 543 h 696"/>
                  <a:gd name="T78" fmla="*/ 34 w 696"/>
                  <a:gd name="T79" fmla="*/ 498 h 696"/>
                  <a:gd name="T80" fmla="*/ 15 w 696"/>
                  <a:gd name="T81" fmla="*/ 452 h 696"/>
                  <a:gd name="T82" fmla="*/ 4 w 696"/>
                  <a:gd name="T83" fmla="*/ 401 h 696"/>
                  <a:gd name="T84" fmla="*/ 0 w 696"/>
                  <a:gd name="T85" fmla="*/ 348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96" h="696">
                    <a:moveTo>
                      <a:pt x="0" y="348"/>
                    </a:moveTo>
                    <a:lnTo>
                      <a:pt x="1" y="330"/>
                    </a:lnTo>
                    <a:lnTo>
                      <a:pt x="2" y="312"/>
                    </a:lnTo>
                    <a:lnTo>
                      <a:pt x="4" y="295"/>
                    </a:lnTo>
                    <a:lnTo>
                      <a:pt x="7" y="277"/>
                    </a:lnTo>
                    <a:lnTo>
                      <a:pt x="11" y="261"/>
                    </a:lnTo>
                    <a:lnTo>
                      <a:pt x="15" y="244"/>
                    </a:lnTo>
                    <a:lnTo>
                      <a:pt x="21" y="228"/>
                    </a:lnTo>
                    <a:lnTo>
                      <a:pt x="28" y="212"/>
                    </a:lnTo>
                    <a:lnTo>
                      <a:pt x="34" y="197"/>
                    </a:lnTo>
                    <a:lnTo>
                      <a:pt x="42" y="182"/>
                    </a:lnTo>
                    <a:lnTo>
                      <a:pt x="50" y="168"/>
                    </a:lnTo>
                    <a:lnTo>
                      <a:pt x="60" y="153"/>
                    </a:lnTo>
                    <a:lnTo>
                      <a:pt x="69" y="140"/>
                    </a:lnTo>
                    <a:lnTo>
                      <a:pt x="79" y="126"/>
                    </a:lnTo>
                    <a:lnTo>
                      <a:pt x="91" y="114"/>
                    </a:lnTo>
                    <a:lnTo>
                      <a:pt x="102" y="101"/>
                    </a:lnTo>
                    <a:lnTo>
                      <a:pt x="114" y="90"/>
                    </a:lnTo>
                    <a:lnTo>
                      <a:pt x="127" y="79"/>
                    </a:lnTo>
                    <a:lnTo>
                      <a:pt x="139" y="69"/>
                    </a:lnTo>
                    <a:lnTo>
                      <a:pt x="153" y="59"/>
                    </a:lnTo>
                    <a:lnTo>
                      <a:pt x="167" y="49"/>
                    </a:lnTo>
                    <a:lnTo>
                      <a:pt x="182" y="41"/>
                    </a:lnTo>
                    <a:lnTo>
                      <a:pt x="197" y="34"/>
                    </a:lnTo>
                    <a:lnTo>
                      <a:pt x="212" y="27"/>
                    </a:lnTo>
                    <a:lnTo>
                      <a:pt x="229" y="20"/>
                    </a:lnTo>
                    <a:lnTo>
                      <a:pt x="244" y="15"/>
                    </a:lnTo>
                    <a:lnTo>
                      <a:pt x="261" y="10"/>
                    </a:lnTo>
                    <a:lnTo>
                      <a:pt x="277" y="7"/>
                    </a:lnTo>
                    <a:lnTo>
                      <a:pt x="295" y="4"/>
                    </a:lnTo>
                    <a:lnTo>
                      <a:pt x="312" y="2"/>
                    </a:lnTo>
                    <a:lnTo>
                      <a:pt x="330" y="0"/>
                    </a:lnTo>
                    <a:lnTo>
                      <a:pt x="348" y="0"/>
                    </a:lnTo>
                    <a:lnTo>
                      <a:pt x="365" y="0"/>
                    </a:lnTo>
                    <a:lnTo>
                      <a:pt x="384" y="2"/>
                    </a:lnTo>
                    <a:lnTo>
                      <a:pt x="401" y="4"/>
                    </a:lnTo>
                    <a:lnTo>
                      <a:pt x="418" y="7"/>
                    </a:lnTo>
                    <a:lnTo>
                      <a:pt x="435" y="10"/>
                    </a:lnTo>
                    <a:lnTo>
                      <a:pt x="451" y="15"/>
                    </a:lnTo>
                    <a:lnTo>
                      <a:pt x="468" y="20"/>
                    </a:lnTo>
                    <a:lnTo>
                      <a:pt x="483" y="27"/>
                    </a:lnTo>
                    <a:lnTo>
                      <a:pt x="499" y="34"/>
                    </a:lnTo>
                    <a:lnTo>
                      <a:pt x="513" y="41"/>
                    </a:lnTo>
                    <a:lnTo>
                      <a:pt x="528" y="49"/>
                    </a:lnTo>
                    <a:lnTo>
                      <a:pt x="543" y="59"/>
                    </a:lnTo>
                    <a:lnTo>
                      <a:pt x="556" y="69"/>
                    </a:lnTo>
                    <a:lnTo>
                      <a:pt x="569" y="79"/>
                    </a:lnTo>
                    <a:lnTo>
                      <a:pt x="582" y="90"/>
                    </a:lnTo>
                    <a:lnTo>
                      <a:pt x="594" y="101"/>
                    </a:lnTo>
                    <a:lnTo>
                      <a:pt x="606" y="114"/>
                    </a:lnTo>
                    <a:lnTo>
                      <a:pt x="616" y="126"/>
                    </a:lnTo>
                    <a:lnTo>
                      <a:pt x="626" y="140"/>
                    </a:lnTo>
                    <a:lnTo>
                      <a:pt x="637" y="153"/>
                    </a:lnTo>
                    <a:lnTo>
                      <a:pt x="646" y="168"/>
                    </a:lnTo>
                    <a:lnTo>
                      <a:pt x="654" y="182"/>
                    </a:lnTo>
                    <a:lnTo>
                      <a:pt x="662" y="197"/>
                    </a:lnTo>
                    <a:lnTo>
                      <a:pt x="669" y="212"/>
                    </a:lnTo>
                    <a:lnTo>
                      <a:pt x="675" y="228"/>
                    </a:lnTo>
                    <a:lnTo>
                      <a:pt x="680" y="244"/>
                    </a:lnTo>
                    <a:lnTo>
                      <a:pt x="685" y="261"/>
                    </a:lnTo>
                    <a:lnTo>
                      <a:pt x="689" y="277"/>
                    </a:lnTo>
                    <a:lnTo>
                      <a:pt x="692" y="295"/>
                    </a:lnTo>
                    <a:lnTo>
                      <a:pt x="694" y="312"/>
                    </a:lnTo>
                    <a:lnTo>
                      <a:pt x="696" y="330"/>
                    </a:lnTo>
                    <a:lnTo>
                      <a:pt x="696" y="348"/>
                    </a:lnTo>
                    <a:lnTo>
                      <a:pt x="696" y="366"/>
                    </a:lnTo>
                    <a:lnTo>
                      <a:pt x="694" y="383"/>
                    </a:lnTo>
                    <a:lnTo>
                      <a:pt x="692" y="401"/>
                    </a:lnTo>
                    <a:lnTo>
                      <a:pt x="689" y="419"/>
                    </a:lnTo>
                    <a:lnTo>
                      <a:pt x="685" y="435"/>
                    </a:lnTo>
                    <a:lnTo>
                      <a:pt x="680" y="452"/>
                    </a:lnTo>
                    <a:lnTo>
                      <a:pt x="675" y="467"/>
                    </a:lnTo>
                    <a:lnTo>
                      <a:pt x="669" y="484"/>
                    </a:lnTo>
                    <a:lnTo>
                      <a:pt x="662" y="498"/>
                    </a:lnTo>
                    <a:lnTo>
                      <a:pt x="654" y="514"/>
                    </a:lnTo>
                    <a:lnTo>
                      <a:pt x="646" y="528"/>
                    </a:lnTo>
                    <a:lnTo>
                      <a:pt x="637" y="543"/>
                    </a:lnTo>
                    <a:lnTo>
                      <a:pt x="626" y="556"/>
                    </a:lnTo>
                    <a:lnTo>
                      <a:pt x="616" y="569"/>
                    </a:lnTo>
                    <a:lnTo>
                      <a:pt x="606" y="582"/>
                    </a:lnTo>
                    <a:lnTo>
                      <a:pt x="594" y="594"/>
                    </a:lnTo>
                    <a:lnTo>
                      <a:pt x="582" y="605"/>
                    </a:lnTo>
                    <a:lnTo>
                      <a:pt x="569" y="617"/>
                    </a:lnTo>
                    <a:lnTo>
                      <a:pt x="556" y="627"/>
                    </a:lnTo>
                    <a:lnTo>
                      <a:pt x="543" y="636"/>
                    </a:lnTo>
                    <a:lnTo>
                      <a:pt x="528" y="646"/>
                    </a:lnTo>
                    <a:lnTo>
                      <a:pt x="513" y="654"/>
                    </a:lnTo>
                    <a:lnTo>
                      <a:pt x="499" y="662"/>
                    </a:lnTo>
                    <a:lnTo>
                      <a:pt x="483" y="668"/>
                    </a:lnTo>
                    <a:lnTo>
                      <a:pt x="468" y="675"/>
                    </a:lnTo>
                    <a:lnTo>
                      <a:pt x="451" y="681"/>
                    </a:lnTo>
                    <a:lnTo>
                      <a:pt x="435" y="685"/>
                    </a:lnTo>
                    <a:lnTo>
                      <a:pt x="418" y="689"/>
                    </a:lnTo>
                    <a:lnTo>
                      <a:pt x="401" y="692"/>
                    </a:lnTo>
                    <a:lnTo>
                      <a:pt x="384" y="694"/>
                    </a:lnTo>
                    <a:lnTo>
                      <a:pt x="365" y="695"/>
                    </a:lnTo>
                    <a:lnTo>
                      <a:pt x="348" y="696"/>
                    </a:lnTo>
                    <a:lnTo>
                      <a:pt x="330" y="695"/>
                    </a:lnTo>
                    <a:lnTo>
                      <a:pt x="312" y="694"/>
                    </a:lnTo>
                    <a:lnTo>
                      <a:pt x="295" y="692"/>
                    </a:lnTo>
                    <a:lnTo>
                      <a:pt x="277" y="689"/>
                    </a:lnTo>
                    <a:lnTo>
                      <a:pt x="261" y="685"/>
                    </a:lnTo>
                    <a:lnTo>
                      <a:pt x="244" y="681"/>
                    </a:lnTo>
                    <a:lnTo>
                      <a:pt x="229" y="675"/>
                    </a:lnTo>
                    <a:lnTo>
                      <a:pt x="212" y="668"/>
                    </a:lnTo>
                    <a:lnTo>
                      <a:pt x="197" y="662"/>
                    </a:lnTo>
                    <a:lnTo>
                      <a:pt x="182" y="654"/>
                    </a:lnTo>
                    <a:lnTo>
                      <a:pt x="167" y="646"/>
                    </a:lnTo>
                    <a:lnTo>
                      <a:pt x="153" y="636"/>
                    </a:lnTo>
                    <a:lnTo>
                      <a:pt x="139" y="627"/>
                    </a:lnTo>
                    <a:lnTo>
                      <a:pt x="127" y="617"/>
                    </a:lnTo>
                    <a:lnTo>
                      <a:pt x="114" y="605"/>
                    </a:lnTo>
                    <a:lnTo>
                      <a:pt x="102" y="594"/>
                    </a:lnTo>
                    <a:lnTo>
                      <a:pt x="91" y="582"/>
                    </a:lnTo>
                    <a:lnTo>
                      <a:pt x="79" y="569"/>
                    </a:lnTo>
                    <a:lnTo>
                      <a:pt x="69" y="556"/>
                    </a:lnTo>
                    <a:lnTo>
                      <a:pt x="60" y="543"/>
                    </a:lnTo>
                    <a:lnTo>
                      <a:pt x="50" y="528"/>
                    </a:lnTo>
                    <a:lnTo>
                      <a:pt x="42" y="514"/>
                    </a:lnTo>
                    <a:lnTo>
                      <a:pt x="34" y="498"/>
                    </a:lnTo>
                    <a:lnTo>
                      <a:pt x="28" y="484"/>
                    </a:lnTo>
                    <a:lnTo>
                      <a:pt x="21" y="467"/>
                    </a:lnTo>
                    <a:lnTo>
                      <a:pt x="15" y="452"/>
                    </a:lnTo>
                    <a:lnTo>
                      <a:pt x="11" y="435"/>
                    </a:lnTo>
                    <a:lnTo>
                      <a:pt x="7" y="419"/>
                    </a:lnTo>
                    <a:lnTo>
                      <a:pt x="4" y="401"/>
                    </a:lnTo>
                    <a:lnTo>
                      <a:pt x="2" y="383"/>
                    </a:lnTo>
                    <a:lnTo>
                      <a:pt x="1" y="366"/>
                    </a:lnTo>
                    <a:lnTo>
                      <a:pt x="0" y="3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4" name="淘宝店chenying0907 22"/>
              <p:cNvSpPr/>
              <p:nvPr/>
            </p:nvSpPr>
            <p:spPr bwMode="auto">
              <a:xfrm>
                <a:off x="5236459" y="2924820"/>
                <a:ext cx="69850" cy="68263"/>
              </a:xfrm>
              <a:custGeom>
                <a:avLst/>
                <a:gdLst>
                  <a:gd name="T0" fmla="*/ 1 w 348"/>
                  <a:gd name="T1" fmla="*/ 156 h 348"/>
                  <a:gd name="T2" fmla="*/ 8 w 348"/>
                  <a:gd name="T3" fmla="*/ 122 h 348"/>
                  <a:gd name="T4" fmla="*/ 21 w 348"/>
                  <a:gd name="T5" fmla="*/ 91 h 348"/>
                  <a:gd name="T6" fmla="*/ 40 w 348"/>
                  <a:gd name="T7" fmla="*/ 63 h 348"/>
                  <a:gd name="T8" fmla="*/ 63 w 348"/>
                  <a:gd name="T9" fmla="*/ 39 h 348"/>
                  <a:gd name="T10" fmla="*/ 91 w 348"/>
                  <a:gd name="T11" fmla="*/ 21 h 348"/>
                  <a:gd name="T12" fmla="*/ 122 w 348"/>
                  <a:gd name="T13" fmla="*/ 7 h 348"/>
                  <a:gd name="T14" fmla="*/ 156 w 348"/>
                  <a:gd name="T15" fmla="*/ 1 h 348"/>
                  <a:gd name="T16" fmla="*/ 191 w 348"/>
                  <a:gd name="T17" fmla="*/ 1 h 348"/>
                  <a:gd name="T18" fmla="*/ 226 w 348"/>
                  <a:gd name="T19" fmla="*/ 7 h 348"/>
                  <a:gd name="T20" fmla="*/ 257 w 348"/>
                  <a:gd name="T21" fmla="*/ 21 h 348"/>
                  <a:gd name="T22" fmla="*/ 285 w 348"/>
                  <a:gd name="T23" fmla="*/ 39 h 348"/>
                  <a:gd name="T24" fmla="*/ 308 w 348"/>
                  <a:gd name="T25" fmla="*/ 63 h 348"/>
                  <a:gd name="T26" fmla="*/ 327 w 348"/>
                  <a:gd name="T27" fmla="*/ 91 h 348"/>
                  <a:gd name="T28" fmla="*/ 341 w 348"/>
                  <a:gd name="T29" fmla="*/ 122 h 348"/>
                  <a:gd name="T30" fmla="*/ 347 w 348"/>
                  <a:gd name="T31" fmla="*/ 156 h 348"/>
                  <a:gd name="T32" fmla="*/ 347 w 348"/>
                  <a:gd name="T33" fmla="*/ 192 h 348"/>
                  <a:gd name="T34" fmla="*/ 341 w 348"/>
                  <a:gd name="T35" fmla="*/ 226 h 348"/>
                  <a:gd name="T36" fmla="*/ 327 w 348"/>
                  <a:gd name="T37" fmla="*/ 257 h 348"/>
                  <a:gd name="T38" fmla="*/ 308 w 348"/>
                  <a:gd name="T39" fmla="*/ 285 h 348"/>
                  <a:gd name="T40" fmla="*/ 285 w 348"/>
                  <a:gd name="T41" fmla="*/ 308 h 348"/>
                  <a:gd name="T42" fmla="*/ 257 w 348"/>
                  <a:gd name="T43" fmla="*/ 326 h 348"/>
                  <a:gd name="T44" fmla="*/ 226 w 348"/>
                  <a:gd name="T45" fmla="*/ 340 h 348"/>
                  <a:gd name="T46" fmla="*/ 191 w 348"/>
                  <a:gd name="T47" fmla="*/ 347 h 348"/>
                  <a:gd name="T48" fmla="*/ 156 w 348"/>
                  <a:gd name="T49" fmla="*/ 347 h 348"/>
                  <a:gd name="T50" fmla="*/ 122 w 348"/>
                  <a:gd name="T51" fmla="*/ 340 h 348"/>
                  <a:gd name="T52" fmla="*/ 91 w 348"/>
                  <a:gd name="T53" fmla="*/ 326 h 348"/>
                  <a:gd name="T54" fmla="*/ 63 w 348"/>
                  <a:gd name="T55" fmla="*/ 308 h 348"/>
                  <a:gd name="T56" fmla="*/ 40 w 348"/>
                  <a:gd name="T57" fmla="*/ 285 h 348"/>
                  <a:gd name="T58" fmla="*/ 21 w 348"/>
                  <a:gd name="T59" fmla="*/ 257 h 348"/>
                  <a:gd name="T60" fmla="*/ 8 w 348"/>
                  <a:gd name="T61" fmla="*/ 226 h 348"/>
                  <a:gd name="T62" fmla="*/ 1 w 348"/>
                  <a:gd name="T63" fmla="*/ 192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8" h="348">
                    <a:moveTo>
                      <a:pt x="0" y="174"/>
                    </a:moveTo>
                    <a:lnTo>
                      <a:pt x="1" y="156"/>
                    </a:lnTo>
                    <a:lnTo>
                      <a:pt x="4" y="139"/>
                    </a:lnTo>
                    <a:lnTo>
                      <a:pt x="8" y="122"/>
                    </a:lnTo>
                    <a:lnTo>
                      <a:pt x="13" y="106"/>
                    </a:lnTo>
                    <a:lnTo>
                      <a:pt x="21" y="91"/>
                    </a:lnTo>
                    <a:lnTo>
                      <a:pt x="30" y="77"/>
                    </a:lnTo>
                    <a:lnTo>
                      <a:pt x="40" y="63"/>
                    </a:lnTo>
                    <a:lnTo>
                      <a:pt x="50" y="51"/>
                    </a:lnTo>
                    <a:lnTo>
                      <a:pt x="63" y="39"/>
                    </a:lnTo>
                    <a:lnTo>
                      <a:pt x="76" y="30"/>
                    </a:lnTo>
                    <a:lnTo>
                      <a:pt x="91" y="21"/>
                    </a:lnTo>
                    <a:lnTo>
                      <a:pt x="106" y="13"/>
                    </a:lnTo>
                    <a:lnTo>
                      <a:pt x="122" y="7"/>
                    </a:lnTo>
                    <a:lnTo>
                      <a:pt x="138" y="3"/>
                    </a:lnTo>
                    <a:lnTo>
                      <a:pt x="156" y="1"/>
                    </a:lnTo>
                    <a:lnTo>
                      <a:pt x="174" y="0"/>
                    </a:lnTo>
                    <a:lnTo>
                      <a:pt x="191" y="1"/>
                    </a:lnTo>
                    <a:lnTo>
                      <a:pt x="209" y="3"/>
                    </a:lnTo>
                    <a:lnTo>
                      <a:pt x="226" y="7"/>
                    </a:lnTo>
                    <a:lnTo>
                      <a:pt x="242" y="13"/>
                    </a:lnTo>
                    <a:lnTo>
                      <a:pt x="257" y="21"/>
                    </a:lnTo>
                    <a:lnTo>
                      <a:pt x="271" y="30"/>
                    </a:lnTo>
                    <a:lnTo>
                      <a:pt x="285" y="39"/>
                    </a:lnTo>
                    <a:lnTo>
                      <a:pt x="297" y="51"/>
                    </a:lnTo>
                    <a:lnTo>
                      <a:pt x="308" y="63"/>
                    </a:lnTo>
                    <a:lnTo>
                      <a:pt x="318" y="77"/>
                    </a:lnTo>
                    <a:lnTo>
                      <a:pt x="327" y="91"/>
                    </a:lnTo>
                    <a:lnTo>
                      <a:pt x="334" y="106"/>
                    </a:lnTo>
                    <a:lnTo>
                      <a:pt x="341" y="122"/>
                    </a:lnTo>
                    <a:lnTo>
                      <a:pt x="345" y="139"/>
                    </a:lnTo>
                    <a:lnTo>
                      <a:pt x="347" y="156"/>
                    </a:lnTo>
                    <a:lnTo>
                      <a:pt x="348" y="174"/>
                    </a:lnTo>
                    <a:lnTo>
                      <a:pt x="347" y="192"/>
                    </a:lnTo>
                    <a:lnTo>
                      <a:pt x="345" y="209"/>
                    </a:lnTo>
                    <a:lnTo>
                      <a:pt x="341" y="226"/>
                    </a:lnTo>
                    <a:lnTo>
                      <a:pt x="334" y="241"/>
                    </a:lnTo>
                    <a:lnTo>
                      <a:pt x="327" y="257"/>
                    </a:lnTo>
                    <a:lnTo>
                      <a:pt x="318" y="271"/>
                    </a:lnTo>
                    <a:lnTo>
                      <a:pt x="308" y="285"/>
                    </a:lnTo>
                    <a:lnTo>
                      <a:pt x="297" y="297"/>
                    </a:lnTo>
                    <a:lnTo>
                      <a:pt x="285" y="308"/>
                    </a:lnTo>
                    <a:lnTo>
                      <a:pt x="271" y="318"/>
                    </a:lnTo>
                    <a:lnTo>
                      <a:pt x="257" y="326"/>
                    </a:lnTo>
                    <a:lnTo>
                      <a:pt x="242" y="335"/>
                    </a:lnTo>
                    <a:lnTo>
                      <a:pt x="226" y="340"/>
                    </a:lnTo>
                    <a:lnTo>
                      <a:pt x="209" y="344"/>
                    </a:lnTo>
                    <a:lnTo>
                      <a:pt x="191" y="347"/>
                    </a:lnTo>
                    <a:lnTo>
                      <a:pt x="174" y="348"/>
                    </a:lnTo>
                    <a:lnTo>
                      <a:pt x="156" y="347"/>
                    </a:lnTo>
                    <a:lnTo>
                      <a:pt x="138" y="344"/>
                    </a:lnTo>
                    <a:lnTo>
                      <a:pt x="122" y="340"/>
                    </a:lnTo>
                    <a:lnTo>
                      <a:pt x="106" y="335"/>
                    </a:lnTo>
                    <a:lnTo>
                      <a:pt x="91" y="326"/>
                    </a:lnTo>
                    <a:lnTo>
                      <a:pt x="76" y="318"/>
                    </a:lnTo>
                    <a:lnTo>
                      <a:pt x="63" y="308"/>
                    </a:lnTo>
                    <a:lnTo>
                      <a:pt x="50" y="297"/>
                    </a:lnTo>
                    <a:lnTo>
                      <a:pt x="40" y="285"/>
                    </a:lnTo>
                    <a:lnTo>
                      <a:pt x="30" y="271"/>
                    </a:lnTo>
                    <a:lnTo>
                      <a:pt x="21" y="257"/>
                    </a:lnTo>
                    <a:lnTo>
                      <a:pt x="13" y="241"/>
                    </a:lnTo>
                    <a:lnTo>
                      <a:pt x="8" y="226"/>
                    </a:lnTo>
                    <a:lnTo>
                      <a:pt x="4" y="209"/>
                    </a:lnTo>
                    <a:lnTo>
                      <a:pt x="1" y="192"/>
                    </a:lnTo>
                    <a:lnTo>
                      <a:pt x="0" y="174"/>
                    </a:lnTo>
                    <a:close/>
                  </a:path>
                </a:pathLst>
              </a:custGeom>
              <a:grpFill/>
              <a:ln>
                <a:noFill/>
              </a:ln>
            </p:spPr>
            <p:txBody>
              <a:bodyPr vert="horz" wrap="square" lIns="91440" tIns="45720" rIns="91440" bIns="45720" numCol="1" anchor="t" anchorCtr="0" compatLnSpc="1"/>
              <a:lstStyle/>
              <a:p>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grpSp>
        <p:sp>
          <p:nvSpPr>
            <p:cNvPr id="11" name="淘宝店chenying0907 23"/>
            <p:cNvSpPr>
              <a:spLocks noEditPoints="1"/>
            </p:cNvSpPr>
            <p:nvPr/>
          </p:nvSpPr>
          <p:spPr bwMode="auto">
            <a:xfrm>
              <a:off x="5658445" y="2697344"/>
              <a:ext cx="860425" cy="2366963"/>
            </a:xfrm>
            <a:custGeom>
              <a:avLst/>
              <a:gdLst>
                <a:gd name="T0" fmla="*/ 1090 w 4328"/>
                <a:gd name="T1" fmla="*/ 11427 h 11925"/>
                <a:gd name="T2" fmla="*/ 768 w 4328"/>
                <a:gd name="T3" fmla="*/ 10847 h 11925"/>
                <a:gd name="T4" fmla="*/ 614 w 4328"/>
                <a:gd name="T5" fmla="*/ 10213 h 11925"/>
                <a:gd name="T6" fmla="*/ 428 w 4328"/>
                <a:gd name="T7" fmla="*/ 9601 h 11925"/>
                <a:gd name="T8" fmla="*/ 199 w 4328"/>
                <a:gd name="T9" fmla="*/ 8762 h 11925"/>
                <a:gd name="T10" fmla="*/ 1 w 4328"/>
                <a:gd name="T11" fmla="*/ 7705 h 11925"/>
                <a:gd name="T12" fmla="*/ 1238 w 4328"/>
                <a:gd name="T13" fmla="*/ 6386 h 11925"/>
                <a:gd name="T14" fmla="*/ 1306 w 4328"/>
                <a:gd name="T15" fmla="*/ 5360 h 11925"/>
                <a:gd name="T16" fmla="*/ 1499 w 4328"/>
                <a:gd name="T17" fmla="*/ 4657 h 11925"/>
                <a:gd name="T18" fmla="*/ 626 w 4328"/>
                <a:gd name="T19" fmla="*/ 732 h 11925"/>
                <a:gd name="T20" fmla="*/ 1295 w 4328"/>
                <a:gd name="T21" fmla="*/ 14 h 11925"/>
                <a:gd name="T22" fmla="*/ 1226 w 4328"/>
                <a:gd name="T23" fmla="*/ 531 h 11925"/>
                <a:gd name="T24" fmla="*/ 1388 w 4328"/>
                <a:gd name="T25" fmla="*/ 385 h 11925"/>
                <a:gd name="T26" fmla="*/ 2846 w 4328"/>
                <a:gd name="T27" fmla="*/ 456 h 11925"/>
                <a:gd name="T28" fmla="*/ 3014 w 4328"/>
                <a:gd name="T29" fmla="*/ 432 h 11925"/>
                <a:gd name="T30" fmla="*/ 2931 w 4328"/>
                <a:gd name="T31" fmla="*/ 19 h 11925"/>
                <a:gd name="T32" fmla="*/ 3405 w 4328"/>
                <a:gd name="T33" fmla="*/ 634 h 11925"/>
                <a:gd name="T34" fmla="*/ 2751 w 4328"/>
                <a:gd name="T35" fmla="*/ 4660 h 11925"/>
                <a:gd name="T36" fmla="*/ 2939 w 4328"/>
                <a:gd name="T37" fmla="*/ 5361 h 11925"/>
                <a:gd name="T38" fmla="*/ 3007 w 4328"/>
                <a:gd name="T39" fmla="*/ 6386 h 11925"/>
                <a:gd name="T40" fmla="*/ 4327 w 4328"/>
                <a:gd name="T41" fmla="*/ 7705 h 11925"/>
                <a:gd name="T42" fmla="*/ 4065 w 4328"/>
                <a:gd name="T43" fmla="*/ 8812 h 11925"/>
                <a:gd name="T44" fmla="*/ 3890 w 4328"/>
                <a:gd name="T45" fmla="*/ 9425 h 11925"/>
                <a:gd name="T46" fmla="*/ 3745 w 4328"/>
                <a:gd name="T47" fmla="*/ 10064 h 11925"/>
                <a:gd name="T48" fmla="*/ 3650 w 4328"/>
                <a:gd name="T49" fmla="*/ 10722 h 11925"/>
                <a:gd name="T50" fmla="*/ 3518 w 4328"/>
                <a:gd name="T51" fmla="*/ 11328 h 11925"/>
                <a:gd name="T52" fmla="*/ 3163 w 4328"/>
                <a:gd name="T53" fmla="*/ 11735 h 11925"/>
                <a:gd name="T54" fmla="*/ 1744 w 4328"/>
                <a:gd name="T55" fmla="*/ 4363 h 11925"/>
                <a:gd name="T56" fmla="*/ 1622 w 4328"/>
                <a:gd name="T57" fmla="*/ 3274 h 11925"/>
                <a:gd name="T58" fmla="*/ 556 w 4328"/>
                <a:gd name="T59" fmla="*/ 855 h 11925"/>
                <a:gd name="T60" fmla="*/ 2927 w 4328"/>
                <a:gd name="T61" fmla="*/ 773 h 11925"/>
                <a:gd name="T62" fmla="*/ 2147 w 4328"/>
                <a:gd name="T63" fmla="*/ 526 h 11925"/>
                <a:gd name="T64" fmla="*/ 2457 w 4328"/>
                <a:gd name="T65" fmla="*/ 3178 h 11925"/>
                <a:gd name="T66" fmla="*/ 2584 w 4328"/>
                <a:gd name="T67" fmla="*/ 3601 h 11925"/>
                <a:gd name="T68" fmla="*/ 3762 w 4328"/>
                <a:gd name="T69" fmla="*/ 889 h 11925"/>
                <a:gd name="T70" fmla="*/ 2341 w 4328"/>
                <a:gd name="T71" fmla="*/ 4827 h 11925"/>
                <a:gd name="T72" fmla="*/ 2198 w 4328"/>
                <a:gd name="T73" fmla="*/ 3469 h 11925"/>
                <a:gd name="T74" fmla="*/ 1972 w 4328"/>
                <a:gd name="T75" fmla="*/ 4771 h 11925"/>
                <a:gd name="T76" fmla="*/ 1588 w 4328"/>
                <a:gd name="T77" fmla="*/ 5008 h 11925"/>
                <a:gd name="T78" fmla="*/ 1595 w 4328"/>
                <a:gd name="T79" fmla="*/ 6158 h 11925"/>
                <a:gd name="T80" fmla="*/ 2699 w 4328"/>
                <a:gd name="T81" fmla="*/ 7238 h 11925"/>
                <a:gd name="T82" fmla="*/ 2603 w 4328"/>
                <a:gd name="T83" fmla="*/ 5439 h 11925"/>
                <a:gd name="T84" fmla="*/ 2953 w 4328"/>
                <a:gd name="T85" fmla="*/ 597 h 11925"/>
                <a:gd name="T86" fmla="*/ 1305 w 4328"/>
                <a:gd name="T87" fmla="*/ 762 h 11925"/>
                <a:gd name="T88" fmla="*/ 1315 w 4328"/>
                <a:gd name="T89" fmla="*/ 523 h 11925"/>
                <a:gd name="T90" fmla="*/ 1247 w 4328"/>
                <a:gd name="T91" fmla="*/ 482 h 11925"/>
                <a:gd name="T92" fmla="*/ 2891 w 4328"/>
                <a:gd name="T93" fmla="*/ 335 h 11925"/>
                <a:gd name="T94" fmla="*/ 1486 w 4328"/>
                <a:gd name="T95" fmla="*/ 11436 h 11925"/>
                <a:gd name="T96" fmla="*/ 2907 w 4328"/>
                <a:gd name="T97" fmla="*/ 11273 h 11925"/>
                <a:gd name="T98" fmla="*/ 3087 w 4328"/>
                <a:gd name="T99" fmla="*/ 11079 h 11925"/>
                <a:gd name="T100" fmla="*/ 3117 w 4328"/>
                <a:gd name="T101" fmla="*/ 10660 h 11925"/>
                <a:gd name="T102" fmla="*/ 3126 w 4328"/>
                <a:gd name="T103" fmla="*/ 10404 h 11925"/>
                <a:gd name="T104" fmla="*/ 3255 w 4328"/>
                <a:gd name="T105" fmla="*/ 10031 h 11925"/>
                <a:gd name="T106" fmla="*/ 3393 w 4328"/>
                <a:gd name="T107" fmla="*/ 9588 h 11925"/>
                <a:gd name="T108" fmla="*/ 3537 w 4328"/>
                <a:gd name="T109" fmla="*/ 9140 h 11925"/>
                <a:gd name="T110" fmla="*/ 3842 w 4328"/>
                <a:gd name="T111" fmla="*/ 8353 h 11925"/>
                <a:gd name="T112" fmla="*/ 766 w 4328"/>
                <a:gd name="T113" fmla="*/ 8722 h 11925"/>
                <a:gd name="T114" fmla="*/ 864 w 4328"/>
                <a:gd name="T115" fmla="*/ 9463 h 11925"/>
                <a:gd name="T116" fmla="*/ 899 w 4328"/>
                <a:gd name="T117" fmla="*/ 9928 h 11925"/>
                <a:gd name="T118" fmla="*/ 1102 w 4328"/>
                <a:gd name="T119" fmla="*/ 10353 h 11925"/>
                <a:gd name="T120" fmla="*/ 1244 w 4328"/>
                <a:gd name="T121" fmla="*/ 10539 h 11925"/>
                <a:gd name="T122" fmla="*/ 1290 w 4328"/>
                <a:gd name="T123" fmla="*/ 10926 h 119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328" h="11925">
                  <a:moveTo>
                    <a:pt x="2794" y="11925"/>
                  </a:moveTo>
                  <a:lnTo>
                    <a:pt x="1584" y="11925"/>
                  </a:lnTo>
                  <a:lnTo>
                    <a:pt x="1557" y="11924"/>
                  </a:lnTo>
                  <a:lnTo>
                    <a:pt x="1530" y="11922"/>
                  </a:lnTo>
                  <a:lnTo>
                    <a:pt x="1504" y="11918"/>
                  </a:lnTo>
                  <a:lnTo>
                    <a:pt x="1479" y="11913"/>
                  </a:lnTo>
                  <a:lnTo>
                    <a:pt x="1454" y="11905"/>
                  </a:lnTo>
                  <a:lnTo>
                    <a:pt x="1429" y="11897"/>
                  </a:lnTo>
                  <a:lnTo>
                    <a:pt x="1406" y="11887"/>
                  </a:lnTo>
                  <a:lnTo>
                    <a:pt x="1383" y="11876"/>
                  </a:lnTo>
                  <a:lnTo>
                    <a:pt x="1361" y="11864"/>
                  </a:lnTo>
                  <a:lnTo>
                    <a:pt x="1339" y="11850"/>
                  </a:lnTo>
                  <a:lnTo>
                    <a:pt x="1319" y="11836"/>
                  </a:lnTo>
                  <a:lnTo>
                    <a:pt x="1299" y="11820"/>
                  </a:lnTo>
                  <a:lnTo>
                    <a:pt x="1279" y="11804"/>
                  </a:lnTo>
                  <a:lnTo>
                    <a:pt x="1261" y="11786"/>
                  </a:lnTo>
                  <a:lnTo>
                    <a:pt x="1243" y="11768"/>
                  </a:lnTo>
                  <a:lnTo>
                    <a:pt x="1226" y="11749"/>
                  </a:lnTo>
                  <a:lnTo>
                    <a:pt x="1210" y="11729"/>
                  </a:lnTo>
                  <a:lnTo>
                    <a:pt x="1195" y="11708"/>
                  </a:lnTo>
                  <a:lnTo>
                    <a:pt x="1181" y="11686"/>
                  </a:lnTo>
                  <a:lnTo>
                    <a:pt x="1167" y="11665"/>
                  </a:lnTo>
                  <a:lnTo>
                    <a:pt x="1155" y="11643"/>
                  </a:lnTo>
                  <a:lnTo>
                    <a:pt x="1143" y="11620"/>
                  </a:lnTo>
                  <a:lnTo>
                    <a:pt x="1133" y="11596"/>
                  </a:lnTo>
                  <a:lnTo>
                    <a:pt x="1124" y="11573"/>
                  </a:lnTo>
                  <a:lnTo>
                    <a:pt x="1116" y="11550"/>
                  </a:lnTo>
                  <a:lnTo>
                    <a:pt x="1108" y="11525"/>
                  </a:lnTo>
                  <a:lnTo>
                    <a:pt x="1102" y="11501"/>
                  </a:lnTo>
                  <a:lnTo>
                    <a:pt x="1097" y="11476"/>
                  </a:lnTo>
                  <a:lnTo>
                    <a:pt x="1093" y="11452"/>
                  </a:lnTo>
                  <a:lnTo>
                    <a:pt x="1090" y="11427"/>
                  </a:lnTo>
                  <a:lnTo>
                    <a:pt x="1089" y="11403"/>
                  </a:lnTo>
                  <a:lnTo>
                    <a:pt x="1088" y="11379"/>
                  </a:lnTo>
                  <a:lnTo>
                    <a:pt x="1088" y="11299"/>
                  </a:lnTo>
                  <a:lnTo>
                    <a:pt x="1081" y="11293"/>
                  </a:lnTo>
                  <a:lnTo>
                    <a:pt x="1075" y="11289"/>
                  </a:lnTo>
                  <a:lnTo>
                    <a:pt x="1053" y="11284"/>
                  </a:lnTo>
                  <a:lnTo>
                    <a:pt x="1033" y="11279"/>
                  </a:lnTo>
                  <a:lnTo>
                    <a:pt x="1011" y="11272"/>
                  </a:lnTo>
                  <a:lnTo>
                    <a:pt x="991" y="11263"/>
                  </a:lnTo>
                  <a:lnTo>
                    <a:pt x="971" y="11254"/>
                  </a:lnTo>
                  <a:lnTo>
                    <a:pt x="952" y="11244"/>
                  </a:lnTo>
                  <a:lnTo>
                    <a:pt x="933" y="11231"/>
                  </a:lnTo>
                  <a:lnTo>
                    <a:pt x="916" y="11219"/>
                  </a:lnTo>
                  <a:lnTo>
                    <a:pt x="898" y="11204"/>
                  </a:lnTo>
                  <a:lnTo>
                    <a:pt x="882" y="11189"/>
                  </a:lnTo>
                  <a:lnTo>
                    <a:pt x="867" y="11172"/>
                  </a:lnTo>
                  <a:lnTo>
                    <a:pt x="852" y="11156"/>
                  </a:lnTo>
                  <a:lnTo>
                    <a:pt x="838" y="11137"/>
                  </a:lnTo>
                  <a:lnTo>
                    <a:pt x="825" y="11117"/>
                  </a:lnTo>
                  <a:lnTo>
                    <a:pt x="814" y="11097"/>
                  </a:lnTo>
                  <a:lnTo>
                    <a:pt x="803" y="11076"/>
                  </a:lnTo>
                  <a:lnTo>
                    <a:pt x="794" y="11056"/>
                  </a:lnTo>
                  <a:lnTo>
                    <a:pt x="787" y="11035"/>
                  </a:lnTo>
                  <a:lnTo>
                    <a:pt x="781" y="11015"/>
                  </a:lnTo>
                  <a:lnTo>
                    <a:pt x="776" y="10993"/>
                  </a:lnTo>
                  <a:lnTo>
                    <a:pt x="772" y="10972"/>
                  </a:lnTo>
                  <a:lnTo>
                    <a:pt x="768" y="10951"/>
                  </a:lnTo>
                  <a:lnTo>
                    <a:pt x="766" y="10931"/>
                  </a:lnTo>
                  <a:lnTo>
                    <a:pt x="765" y="10909"/>
                  </a:lnTo>
                  <a:lnTo>
                    <a:pt x="765" y="10888"/>
                  </a:lnTo>
                  <a:lnTo>
                    <a:pt x="766" y="10867"/>
                  </a:lnTo>
                  <a:lnTo>
                    <a:pt x="768" y="10847"/>
                  </a:lnTo>
                  <a:lnTo>
                    <a:pt x="772" y="10826"/>
                  </a:lnTo>
                  <a:lnTo>
                    <a:pt x="776" y="10806"/>
                  </a:lnTo>
                  <a:lnTo>
                    <a:pt x="781" y="10786"/>
                  </a:lnTo>
                  <a:lnTo>
                    <a:pt x="787" y="10767"/>
                  </a:lnTo>
                  <a:lnTo>
                    <a:pt x="794" y="10747"/>
                  </a:lnTo>
                  <a:lnTo>
                    <a:pt x="775" y="10733"/>
                  </a:lnTo>
                  <a:lnTo>
                    <a:pt x="756" y="10718"/>
                  </a:lnTo>
                  <a:lnTo>
                    <a:pt x="739" y="10701"/>
                  </a:lnTo>
                  <a:lnTo>
                    <a:pt x="723" y="10683"/>
                  </a:lnTo>
                  <a:lnTo>
                    <a:pt x="707" y="10664"/>
                  </a:lnTo>
                  <a:lnTo>
                    <a:pt x="693" y="10643"/>
                  </a:lnTo>
                  <a:lnTo>
                    <a:pt x="679" y="10623"/>
                  </a:lnTo>
                  <a:lnTo>
                    <a:pt x="667" y="10600"/>
                  </a:lnTo>
                  <a:lnTo>
                    <a:pt x="658" y="10579"/>
                  </a:lnTo>
                  <a:lnTo>
                    <a:pt x="649" y="10557"/>
                  </a:lnTo>
                  <a:lnTo>
                    <a:pt x="642" y="10535"/>
                  </a:lnTo>
                  <a:lnTo>
                    <a:pt x="636" y="10514"/>
                  </a:lnTo>
                  <a:lnTo>
                    <a:pt x="631" y="10491"/>
                  </a:lnTo>
                  <a:lnTo>
                    <a:pt x="628" y="10469"/>
                  </a:lnTo>
                  <a:lnTo>
                    <a:pt x="625" y="10446"/>
                  </a:lnTo>
                  <a:lnTo>
                    <a:pt x="624" y="10424"/>
                  </a:lnTo>
                  <a:lnTo>
                    <a:pt x="624" y="10402"/>
                  </a:lnTo>
                  <a:lnTo>
                    <a:pt x="626" y="10380"/>
                  </a:lnTo>
                  <a:lnTo>
                    <a:pt x="629" y="10358"/>
                  </a:lnTo>
                  <a:lnTo>
                    <a:pt x="633" y="10336"/>
                  </a:lnTo>
                  <a:lnTo>
                    <a:pt x="638" y="10315"/>
                  </a:lnTo>
                  <a:lnTo>
                    <a:pt x="644" y="10294"/>
                  </a:lnTo>
                  <a:lnTo>
                    <a:pt x="651" y="10273"/>
                  </a:lnTo>
                  <a:lnTo>
                    <a:pt x="660" y="10252"/>
                  </a:lnTo>
                  <a:lnTo>
                    <a:pt x="644" y="10240"/>
                  </a:lnTo>
                  <a:lnTo>
                    <a:pt x="629" y="10226"/>
                  </a:lnTo>
                  <a:lnTo>
                    <a:pt x="614" y="10213"/>
                  </a:lnTo>
                  <a:lnTo>
                    <a:pt x="601" y="10197"/>
                  </a:lnTo>
                  <a:lnTo>
                    <a:pt x="587" y="10182"/>
                  </a:lnTo>
                  <a:lnTo>
                    <a:pt x="575" y="10165"/>
                  </a:lnTo>
                  <a:lnTo>
                    <a:pt x="563" y="10149"/>
                  </a:lnTo>
                  <a:lnTo>
                    <a:pt x="553" y="10131"/>
                  </a:lnTo>
                  <a:lnTo>
                    <a:pt x="542" y="10108"/>
                  </a:lnTo>
                  <a:lnTo>
                    <a:pt x="531" y="10084"/>
                  </a:lnTo>
                  <a:lnTo>
                    <a:pt x="523" y="10062"/>
                  </a:lnTo>
                  <a:lnTo>
                    <a:pt x="517" y="10038"/>
                  </a:lnTo>
                  <a:lnTo>
                    <a:pt x="510" y="10014"/>
                  </a:lnTo>
                  <a:lnTo>
                    <a:pt x="507" y="9990"/>
                  </a:lnTo>
                  <a:lnTo>
                    <a:pt x="504" y="9966"/>
                  </a:lnTo>
                  <a:lnTo>
                    <a:pt x="503" y="9942"/>
                  </a:lnTo>
                  <a:lnTo>
                    <a:pt x="503" y="9918"/>
                  </a:lnTo>
                  <a:lnTo>
                    <a:pt x="505" y="9895"/>
                  </a:lnTo>
                  <a:lnTo>
                    <a:pt x="508" y="9872"/>
                  </a:lnTo>
                  <a:lnTo>
                    <a:pt x="514" y="9849"/>
                  </a:lnTo>
                  <a:lnTo>
                    <a:pt x="519" y="9826"/>
                  </a:lnTo>
                  <a:lnTo>
                    <a:pt x="526" y="9803"/>
                  </a:lnTo>
                  <a:lnTo>
                    <a:pt x="534" y="9782"/>
                  </a:lnTo>
                  <a:lnTo>
                    <a:pt x="545" y="9760"/>
                  </a:lnTo>
                  <a:lnTo>
                    <a:pt x="531" y="9749"/>
                  </a:lnTo>
                  <a:lnTo>
                    <a:pt x="519" y="9737"/>
                  </a:lnTo>
                  <a:lnTo>
                    <a:pt x="506" y="9724"/>
                  </a:lnTo>
                  <a:lnTo>
                    <a:pt x="495" y="9712"/>
                  </a:lnTo>
                  <a:lnTo>
                    <a:pt x="484" y="9699"/>
                  </a:lnTo>
                  <a:lnTo>
                    <a:pt x="473" y="9684"/>
                  </a:lnTo>
                  <a:lnTo>
                    <a:pt x="463" y="9670"/>
                  </a:lnTo>
                  <a:lnTo>
                    <a:pt x="453" y="9654"/>
                  </a:lnTo>
                  <a:lnTo>
                    <a:pt x="444" y="9637"/>
                  </a:lnTo>
                  <a:lnTo>
                    <a:pt x="435" y="9619"/>
                  </a:lnTo>
                  <a:lnTo>
                    <a:pt x="428" y="9601"/>
                  </a:lnTo>
                  <a:lnTo>
                    <a:pt x="420" y="9582"/>
                  </a:lnTo>
                  <a:lnTo>
                    <a:pt x="414" y="9565"/>
                  </a:lnTo>
                  <a:lnTo>
                    <a:pt x="410" y="9545"/>
                  </a:lnTo>
                  <a:lnTo>
                    <a:pt x="406" y="9526"/>
                  </a:lnTo>
                  <a:lnTo>
                    <a:pt x="403" y="9508"/>
                  </a:lnTo>
                  <a:lnTo>
                    <a:pt x="401" y="9489"/>
                  </a:lnTo>
                  <a:lnTo>
                    <a:pt x="400" y="9469"/>
                  </a:lnTo>
                  <a:lnTo>
                    <a:pt x="399" y="9450"/>
                  </a:lnTo>
                  <a:lnTo>
                    <a:pt x="400" y="9431"/>
                  </a:lnTo>
                  <a:lnTo>
                    <a:pt x="402" y="9411"/>
                  </a:lnTo>
                  <a:lnTo>
                    <a:pt x="404" y="9393"/>
                  </a:lnTo>
                  <a:lnTo>
                    <a:pt x="408" y="9373"/>
                  </a:lnTo>
                  <a:lnTo>
                    <a:pt x="412" y="9354"/>
                  </a:lnTo>
                  <a:lnTo>
                    <a:pt x="419" y="9331"/>
                  </a:lnTo>
                  <a:lnTo>
                    <a:pt x="428" y="9310"/>
                  </a:lnTo>
                  <a:lnTo>
                    <a:pt x="436" y="9288"/>
                  </a:lnTo>
                  <a:lnTo>
                    <a:pt x="446" y="9268"/>
                  </a:lnTo>
                  <a:lnTo>
                    <a:pt x="459" y="9249"/>
                  </a:lnTo>
                  <a:lnTo>
                    <a:pt x="471" y="9229"/>
                  </a:lnTo>
                  <a:lnTo>
                    <a:pt x="485" y="9211"/>
                  </a:lnTo>
                  <a:lnTo>
                    <a:pt x="499" y="9194"/>
                  </a:lnTo>
                  <a:lnTo>
                    <a:pt x="439" y="8961"/>
                  </a:lnTo>
                  <a:lnTo>
                    <a:pt x="414" y="8946"/>
                  </a:lnTo>
                  <a:lnTo>
                    <a:pt x="388" y="8930"/>
                  </a:lnTo>
                  <a:lnTo>
                    <a:pt x="362" y="8913"/>
                  </a:lnTo>
                  <a:lnTo>
                    <a:pt x="336" y="8895"/>
                  </a:lnTo>
                  <a:lnTo>
                    <a:pt x="310" y="8875"/>
                  </a:lnTo>
                  <a:lnTo>
                    <a:pt x="287" y="8854"/>
                  </a:lnTo>
                  <a:lnTo>
                    <a:pt x="262" y="8834"/>
                  </a:lnTo>
                  <a:lnTo>
                    <a:pt x="239" y="8811"/>
                  </a:lnTo>
                  <a:lnTo>
                    <a:pt x="218" y="8787"/>
                  </a:lnTo>
                  <a:lnTo>
                    <a:pt x="199" y="8762"/>
                  </a:lnTo>
                  <a:lnTo>
                    <a:pt x="189" y="8750"/>
                  </a:lnTo>
                  <a:lnTo>
                    <a:pt x="181" y="8737"/>
                  </a:lnTo>
                  <a:lnTo>
                    <a:pt x="173" y="8724"/>
                  </a:lnTo>
                  <a:lnTo>
                    <a:pt x="164" y="8710"/>
                  </a:lnTo>
                  <a:lnTo>
                    <a:pt x="158" y="8697"/>
                  </a:lnTo>
                  <a:lnTo>
                    <a:pt x="152" y="8682"/>
                  </a:lnTo>
                  <a:lnTo>
                    <a:pt x="146" y="8669"/>
                  </a:lnTo>
                  <a:lnTo>
                    <a:pt x="141" y="8654"/>
                  </a:lnTo>
                  <a:lnTo>
                    <a:pt x="136" y="8640"/>
                  </a:lnTo>
                  <a:lnTo>
                    <a:pt x="133" y="8625"/>
                  </a:lnTo>
                  <a:lnTo>
                    <a:pt x="131" y="8610"/>
                  </a:lnTo>
                  <a:lnTo>
                    <a:pt x="129" y="8594"/>
                  </a:lnTo>
                  <a:lnTo>
                    <a:pt x="127" y="8581"/>
                  </a:lnTo>
                  <a:lnTo>
                    <a:pt x="125" y="8561"/>
                  </a:lnTo>
                  <a:lnTo>
                    <a:pt x="122" y="8535"/>
                  </a:lnTo>
                  <a:lnTo>
                    <a:pt x="117" y="8502"/>
                  </a:lnTo>
                  <a:lnTo>
                    <a:pt x="112" y="8465"/>
                  </a:lnTo>
                  <a:lnTo>
                    <a:pt x="105" y="8421"/>
                  </a:lnTo>
                  <a:lnTo>
                    <a:pt x="98" y="8372"/>
                  </a:lnTo>
                  <a:lnTo>
                    <a:pt x="90" y="8318"/>
                  </a:lnTo>
                  <a:lnTo>
                    <a:pt x="82" y="8260"/>
                  </a:lnTo>
                  <a:lnTo>
                    <a:pt x="72" y="8197"/>
                  </a:lnTo>
                  <a:lnTo>
                    <a:pt x="62" y="8131"/>
                  </a:lnTo>
                  <a:lnTo>
                    <a:pt x="51" y="8060"/>
                  </a:lnTo>
                  <a:lnTo>
                    <a:pt x="40" y="7986"/>
                  </a:lnTo>
                  <a:lnTo>
                    <a:pt x="28" y="7910"/>
                  </a:lnTo>
                  <a:lnTo>
                    <a:pt x="15" y="7830"/>
                  </a:lnTo>
                  <a:lnTo>
                    <a:pt x="3" y="7748"/>
                  </a:lnTo>
                  <a:lnTo>
                    <a:pt x="1" y="7738"/>
                  </a:lnTo>
                  <a:lnTo>
                    <a:pt x="1" y="7726"/>
                  </a:lnTo>
                  <a:lnTo>
                    <a:pt x="0" y="7716"/>
                  </a:lnTo>
                  <a:lnTo>
                    <a:pt x="1" y="7705"/>
                  </a:lnTo>
                  <a:lnTo>
                    <a:pt x="2" y="7695"/>
                  </a:lnTo>
                  <a:lnTo>
                    <a:pt x="3" y="7685"/>
                  </a:lnTo>
                  <a:lnTo>
                    <a:pt x="5" y="7674"/>
                  </a:lnTo>
                  <a:lnTo>
                    <a:pt x="7" y="7665"/>
                  </a:lnTo>
                  <a:lnTo>
                    <a:pt x="10" y="7655"/>
                  </a:lnTo>
                  <a:lnTo>
                    <a:pt x="14" y="7645"/>
                  </a:lnTo>
                  <a:lnTo>
                    <a:pt x="18" y="7636"/>
                  </a:lnTo>
                  <a:lnTo>
                    <a:pt x="22" y="7627"/>
                  </a:lnTo>
                  <a:lnTo>
                    <a:pt x="28" y="7617"/>
                  </a:lnTo>
                  <a:lnTo>
                    <a:pt x="34" y="7608"/>
                  </a:lnTo>
                  <a:lnTo>
                    <a:pt x="40" y="7600"/>
                  </a:lnTo>
                  <a:lnTo>
                    <a:pt x="46" y="7591"/>
                  </a:lnTo>
                  <a:lnTo>
                    <a:pt x="54" y="7584"/>
                  </a:lnTo>
                  <a:lnTo>
                    <a:pt x="61" y="7576"/>
                  </a:lnTo>
                  <a:lnTo>
                    <a:pt x="69" y="7570"/>
                  </a:lnTo>
                  <a:lnTo>
                    <a:pt x="77" y="7562"/>
                  </a:lnTo>
                  <a:lnTo>
                    <a:pt x="86" y="7557"/>
                  </a:lnTo>
                  <a:lnTo>
                    <a:pt x="94" y="7551"/>
                  </a:lnTo>
                  <a:lnTo>
                    <a:pt x="103" y="7546"/>
                  </a:lnTo>
                  <a:lnTo>
                    <a:pt x="113" y="7542"/>
                  </a:lnTo>
                  <a:lnTo>
                    <a:pt x="122" y="7537"/>
                  </a:lnTo>
                  <a:lnTo>
                    <a:pt x="132" y="7533"/>
                  </a:lnTo>
                  <a:lnTo>
                    <a:pt x="142" y="7531"/>
                  </a:lnTo>
                  <a:lnTo>
                    <a:pt x="152" y="7528"/>
                  </a:lnTo>
                  <a:lnTo>
                    <a:pt x="162" y="7526"/>
                  </a:lnTo>
                  <a:lnTo>
                    <a:pt x="173" y="7525"/>
                  </a:lnTo>
                  <a:lnTo>
                    <a:pt x="183" y="7524"/>
                  </a:lnTo>
                  <a:lnTo>
                    <a:pt x="193" y="7524"/>
                  </a:lnTo>
                  <a:lnTo>
                    <a:pt x="1237" y="7524"/>
                  </a:lnTo>
                  <a:lnTo>
                    <a:pt x="1237" y="6452"/>
                  </a:lnTo>
                  <a:lnTo>
                    <a:pt x="1237" y="6420"/>
                  </a:lnTo>
                  <a:lnTo>
                    <a:pt x="1238" y="6386"/>
                  </a:lnTo>
                  <a:lnTo>
                    <a:pt x="1240" y="6355"/>
                  </a:lnTo>
                  <a:lnTo>
                    <a:pt x="1242" y="6324"/>
                  </a:lnTo>
                  <a:lnTo>
                    <a:pt x="1245" y="6293"/>
                  </a:lnTo>
                  <a:lnTo>
                    <a:pt x="1249" y="6263"/>
                  </a:lnTo>
                  <a:lnTo>
                    <a:pt x="1253" y="6234"/>
                  </a:lnTo>
                  <a:lnTo>
                    <a:pt x="1258" y="6205"/>
                  </a:lnTo>
                  <a:lnTo>
                    <a:pt x="1265" y="6177"/>
                  </a:lnTo>
                  <a:lnTo>
                    <a:pt x="1271" y="6150"/>
                  </a:lnTo>
                  <a:lnTo>
                    <a:pt x="1278" y="6124"/>
                  </a:lnTo>
                  <a:lnTo>
                    <a:pt x="1286" y="6098"/>
                  </a:lnTo>
                  <a:lnTo>
                    <a:pt x="1295" y="6073"/>
                  </a:lnTo>
                  <a:lnTo>
                    <a:pt x="1304" y="6050"/>
                  </a:lnTo>
                  <a:lnTo>
                    <a:pt x="1313" y="6028"/>
                  </a:lnTo>
                  <a:lnTo>
                    <a:pt x="1324" y="6006"/>
                  </a:lnTo>
                  <a:lnTo>
                    <a:pt x="1329" y="5994"/>
                  </a:lnTo>
                  <a:lnTo>
                    <a:pt x="1334" y="5980"/>
                  </a:lnTo>
                  <a:lnTo>
                    <a:pt x="1339" y="5964"/>
                  </a:lnTo>
                  <a:lnTo>
                    <a:pt x="1343" y="5948"/>
                  </a:lnTo>
                  <a:lnTo>
                    <a:pt x="1352" y="5911"/>
                  </a:lnTo>
                  <a:lnTo>
                    <a:pt x="1359" y="5873"/>
                  </a:lnTo>
                  <a:lnTo>
                    <a:pt x="1365" y="5834"/>
                  </a:lnTo>
                  <a:lnTo>
                    <a:pt x="1369" y="5795"/>
                  </a:lnTo>
                  <a:lnTo>
                    <a:pt x="1371" y="5760"/>
                  </a:lnTo>
                  <a:lnTo>
                    <a:pt x="1372" y="5731"/>
                  </a:lnTo>
                  <a:lnTo>
                    <a:pt x="1370" y="5703"/>
                  </a:lnTo>
                  <a:lnTo>
                    <a:pt x="1366" y="5664"/>
                  </a:lnTo>
                  <a:lnTo>
                    <a:pt x="1359" y="5616"/>
                  </a:lnTo>
                  <a:lnTo>
                    <a:pt x="1350" y="5563"/>
                  </a:lnTo>
                  <a:lnTo>
                    <a:pt x="1339" y="5508"/>
                  </a:lnTo>
                  <a:lnTo>
                    <a:pt x="1328" y="5453"/>
                  </a:lnTo>
                  <a:lnTo>
                    <a:pt x="1318" y="5403"/>
                  </a:lnTo>
                  <a:lnTo>
                    <a:pt x="1306" y="5360"/>
                  </a:lnTo>
                  <a:lnTo>
                    <a:pt x="1302" y="5339"/>
                  </a:lnTo>
                  <a:lnTo>
                    <a:pt x="1297" y="5313"/>
                  </a:lnTo>
                  <a:lnTo>
                    <a:pt x="1292" y="5284"/>
                  </a:lnTo>
                  <a:lnTo>
                    <a:pt x="1287" y="5252"/>
                  </a:lnTo>
                  <a:lnTo>
                    <a:pt x="1284" y="5217"/>
                  </a:lnTo>
                  <a:lnTo>
                    <a:pt x="1281" y="5180"/>
                  </a:lnTo>
                  <a:lnTo>
                    <a:pt x="1278" y="5142"/>
                  </a:lnTo>
                  <a:lnTo>
                    <a:pt x="1277" y="5103"/>
                  </a:lnTo>
                  <a:lnTo>
                    <a:pt x="1277" y="5063"/>
                  </a:lnTo>
                  <a:lnTo>
                    <a:pt x="1278" y="5024"/>
                  </a:lnTo>
                  <a:lnTo>
                    <a:pt x="1280" y="4984"/>
                  </a:lnTo>
                  <a:lnTo>
                    <a:pt x="1284" y="4947"/>
                  </a:lnTo>
                  <a:lnTo>
                    <a:pt x="1286" y="4929"/>
                  </a:lnTo>
                  <a:lnTo>
                    <a:pt x="1290" y="4912"/>
                  </a:lnTo>
                  <a:lnTo>
                    <a:pt x="1294" y="4894"/>
                  </a:lnTo>
                  <a:lnTo>
                    <a:pt x="1298" y="4878"/>
                  </a:lnTo>
                  <a:lnTo>
                    <a:pt x="1302" y="4862"/>
                  </a:lnTo>
                  <a:lnTo>
                    <a:pt x="1307" y="4847"/>
                  </a:lnTo>
                  <a:lnTo>
                    <a:pt x="1312" y="4834"/>
                  </a:lnTo>
                  <a:lnTo>
                    <a:pt x="1319" y="4821"/>
                  </a:lnTo>
                  <a:lnTo>
                    <a:pt x="1327" y="4805"/>
                  </a:lnTo>
                  <a:lnTo>
                    <a:pt x="1337" y="4788"/>
                  </a:lnTo>
                  <a:lnTo>
                    <a:pt x="1350" y="4773"/>
                  </a:lnTo>
                  <a:lnTo>
                    <a:pt x="1362" y="4758"/>
                  </a:lnTo>
                  <a:lnTo>
                    <a:pt x="1377" y="4744"/>
                  </a:lnTo>
                  <a:lnTo>
                    <a:pt x="1392" y="4730"/>
                  </a:lnTo>
                  <a:lnTo>
                    <a:pt x="1408" y="4717"/>
                  </a:lnTo>
                  <a:lnTo>
                    <a:pt x="1425" y="4703"/>
                  </a:lnTo>
                  <a:lnTo>
                    <a:pt x="1443" y="4691"/>
                  </a:lnTo>
                  <a:lnTo>
                    <a:pt x="1462" y="4679"/>
                  </a:lnTo>
                  <a:lnTo>
                    <a:pt x="1480" y="4668"/>
                  </a:lnTo>
                  <a:lnTo>
                    <a:pt x="1499" y="4657"/>
                  </a:lnTo>
                  <a:lnTo>
                    <a:pt x="1537" y="4636"/>
                  </a:lnTo>
                  <a:lnTo>
                    <a:pt x="1577" y="4618"/>
                  </a:lnTo>
                  <a:lnTo>
                    <a:pt x="242" y="1040"/>
                  </a:lnTo>
                  <a:lnTo>
                    <a:pt x="240" y="1037"/>
                  </a:lnTo>
                  <a:lnTo>
                    <a:pt x="238" y="1031"/>
                  </a:lnTo>
                  <a:lnTo>
                    <a:pt x="237" y="1027"/>
                  </a:lnTo>
                  <a:lnTo>
                    <a:pt x="236" y="1022"/>
                  </a:lnTo>
                  <a:lnTo>
                    <a:pt x="236" y="1013"/>
                  </a:lnTo>
                  <a:lnTo>
                    <a:pt x="238" y="1002"/>
                  </a:lnTo>
                  <a:lnTo>
                    <a:pt x="242" y="992"/>
                  </a:lnTo>
                  <a:lnTo>
                    <a:pt x="247" y="983"/>
                  </a:lnTo>
                  <a:lnTo>
                    <a:pt x="250" y="977"/>
                  </a:lnTo>
                  <a:lnTo>
                    <a:pt x="255" y="973"/>
                  </a:lnTo>
                  <a:lnTo>
                    <a:pt x="259" y="970"/>
                  </a:lnTo>
                  <a:lnTo>
                    <a:pt x="264" y="966"/>
                  </a:lnTo>
                  <a:lnTo>
                    <a:pt x="269" y="963"/>
                  </a:lnTo>
                  <a:lnTo>
                    <a:pt x="275" y="960"/>
                  </a:lnTo>
                  <a:lnTo>
                    <a:pt x="294" y="943"/>
                  </a:lnTo>
                  <a:lnTo>
                    <a:pt x="313" y="927"/>
                  </a:lnTo>
                  <a:lnTo>
                    <a:pt x="333" y="910"/>
                  </a:lnTo>
                  <a:lnTo>
                    <a:pt x="354" y="893"/>
                  </a:lnTo>
                  <a:lnTo>
                    <a:pt x="375" y="878"/>
                  </a:lnTo>
                  <a:lnTo>
                    <a:pt x="398" y="862"/>
                  </a:lnTo>
                  <a:lnTo>
                    <a:pt x="420" y="847"/>
                  </a:lnTo>
                  <a:lnTo>
                    <a:pt x="443" y="831"/>
                  </a:lnTo>
                  <a:lnTo>
                    <a:pt x="468" y="817"/>
                  </a:lnTo>
                  <a:lnTo>
                    <a:pt x="493" y="802"/>
                  </a:lnTo>
                  <a:lnTo>
                    <a:pt x="518" y="788"/>
                  </a:lnTo>
                  <a:lnTo>
                    <a:pt x="545" y="773"/>
                  </a:lnTo>
                  <a:lnTo>
                    <a:pt x="572" y="759"/>
                  </a:lnTo>
                  <a:lnTo>
                    <a:pt x="599" y="745"/>
                  </a:lnTo>
                  <a:lnTo>
                    <a:pt x="626" y="732"/>
                  </a:lnTo>
                  <a:lnTo>
                    <a:pt x="655" y="719"/>
                  </a:lnTo>
                  <a:lnTo>
                    <a:pt x="715" y="693"/>
                  </a:lnTo>
                  <a:lnTo>
                    <a:pt x="777" y="669"/>
                  </a:lnTo>
                  <a:lnTo>
                    <a:pt x="841" y="646"/>
                  </a:lnTo>
                  <a:lnTo>
                    <a:pt x="907" y="624"/>
                  </a:lnTo>
                  <a:lnTo>
                    <a:pt x="976" y="603"/>
                  </a:lnTo>
                  <a:lnTo>
                    <a:pt x="1046" y="583"/>
                  </a:lnTo>
                  <a:lnTo>
                    <a:pt x="1119" y="565"/>
                  </a:lnTo>
                  <a:lnTo>
                    <a:pt x="1192" y="548"/>
                  </a:lnTo>
                  <a:lnTo>
                    <a:pt x="1188" y="512"/>
                  </a:lnTo>
                  <a:lnTo>
                    <a:pt x="1185" y="474"/>
                  </a:lnTo>
                  <a:lnTo>
                    <a:pt x="1183" y="436"/>
                  </a:lnTo>
                  <a:lnTo>
                    <a:pt x="1182" y="397"/>
                  </a:lnTo>
                  <a:lnTo>
                    <a:pt x="1183" y="356"/>
                  </a:lnTo>
                  <a:lnTo>
                    <a:pt x="1185" y="317"/>
                  </a:lnTo>
                  <a:lnTo>
                    <a:pt x="1188" y="279"/>
                  </a:lnTo>
                  <a:lnTo>
                    <a:pt x="1192" y="244"/>
                  </a:lnTo>
                  <a:lnTo>
                    <a:pt x="1198" y="210"/>
                  </a:lnTo>
                  <a:lnTo>
                    <a:pt x="1205" y="179"/>
                  </a:lnTo>
                  <a:lnTo>
                    <a:pt x="1212" y="149"/>
                  </a:lnTo>
                  <a:lnTo>
                    <a:pt x="1221" y="122"/>
                  </a:lnTo>
                  <a:lnTo>
                    <a:pt x="1231" y="97"/>
                  </a:lnTo>
                  <a:lnTo>
                    <a:pt x="1240" y="74"/>
                  </a:lnTo>
                  <a:lnTo>
                    <a:pt x="1246" y="65"/>
                  </a:lnTo>
                  <a:lnTo>
                    <a:pt x="1251" y="55"/>
                  </a:lnTo>
                  <a:lnTo>
                    <a:pt x="1257" y="47"/>
                  </a:lnTo>
                  <a:lnTo>
                    <a:pt x="1263" y="39"/>
                  </a:lnTo>
                  <a:lnTo>
                    <a:pt x="1269" y="33"/>
                  </a:lnTo>
                  <a:lnTo>
                    <a:pt x="1275" y="26"/>
                  </a:lnTo>
                  <a:lnTo>
                    <a:pt x="1281" y="21"/>
                  </a:lnTo>
                  <a:lnTo>
                    <a:pt x="1289" y="17"/>
                  </a:lnTo>
                  <a:lnTo>
                    <a:pt x="1295" y="14"/>
                  </a:lnTo>
                  <a:lnTo>
                    <a:pt x="1301" y="11"/>
                  </a:lnTo>
                  <a:lnTo>
                    <a:pt x="1308" y="10"/>
                  </a:lnTo>
                  <a:lnTo>
                    <a:pt x="1315" y="9"/>
                  </a:lnTo>
                  <a:lnTo>
                    <a:pt x="1315" y="29"/>
                  </a:lnTo>
                  <a:lnTo>
                    <a:pt x="1310" y="30"/>
                  </a:lnTo>
                  <a:lnTo>
                    <a:pt x="1305" y="31"/>
                  </a:lnTo>
                  <a:lnTo>
                    <a:pt x="1300" y="33"/>
                  </a:lnTo>
                  <a:lnTo>
                    <a:pt x="1295" y="36"/>
                  </a:lnTo>
                  <a:lnTo>
                    <a:pt x="1290" y="39"/>
                  </a:lnTo>
                  <a:lnTo>
                    <a:pt x="1284" y="44"/>
                  </a:lnTo>
                  <a:lnTo>
                    <a:pt x="1279" y="49"/>
                  </a:lnTo>
                  <a:lnTo>
                    <a:pt x="1274" y="55"/>
                  </a:lnTo>
                  <a:lnTo>
                    <a:pt x="1265" y="70"/>
                  </a:lnTo>
                  <a:lnTo>
                    <a:pt x="1255" y="87"/>
                  </a:lnTo>
                  <a:lnTo>
                    <a:pt x="1246" y="107"/>
                  </a:lnTo>
                  <a:lnTo>
                    <a:pt x="1238" y="130"/>
                  </a:lnTo>
                  <a:lnTo>
                    <a:pt x="1231" y="155"/>
                  </a:lnTo>
                  <a:lnTo>
                    <a:pt x="1223" y="183"/>
                  </a:lnTo>
                  <a:lnTo>
                    <a:pt x="1217" y="213"/>
                  </a:lnTo>
                  <a:lnTo>
                    <a:pt x="1212" y="246"/>
                  </a:lnTo>
                  <a:lnTo>
                    <a:pt x="1208" y="281"/>
                  </a:lnTo>
                  <a:lnTo>
                    <a:pt x="1205" y="317"/>
                  </a:lnTo>
                  <a:lnTo>
                    <a:pt x="1203" y="356"/>
                  </a:lnTo>
                  <a:lnTo>
                    <a:pt x="1202" y="397"/>
                  </a:lnTo>
                  <a:lnTo>
                    <a:pt x="1203" y="436"/>
                  </a:lnTo>
                  <a:lnTo>
                    <a:pt x="1204" y="473"/>
                  </a:lnTo>
                  <a:lnTo>
                    <a:pt x="1207" y="510"/>
                  </a:lnTo>
                  <a:lnTo>
                    <a:pt x="1211" y="544"/>
                  </a:lnTo>
                  <a:lnTo>
                    <a:pt x="1228" y="540"/>
                  </a:lnTo>
                  <a:lnTo>
                    <a:pt x="1226" y="534"/>
                  </a:lnTo>
                  <a:lnTo>
                    <a:pt x="1236" y="531"/>
                  </a:lnTo>
                  <a:lnTo>
                    <a:pt x="1226" y="531"/>
                  </a:lnTo>
                  <a:lnTo>
                    <a:pt x="1226" y="509"/>
                  </a:lnTo>
                  <a:lnTo>
                    <a:pt x="1228" y="486"/>
                  </a:lnTo>
                  <a:lnTo>
                    <a:pt x="1229" y="463"/>
                  </a:lnTo>
                  <a:lnTo>
                    <a:pt x="1233" y="441"/>
                  </a:lnTo>
                  <a:lnTo>
                    <a:pt x="1236" y="419"/>
                  </a:lnTo>
                  <a:lnTo>
                    <a:pt x="1240" y="399"/>
                  </a:lnTo>
                  <a:lnTo>
                    <a:pt x="1244" y="379"/>
                  </a:lnTo>
                  <a:lnTo>
                    <a:pt x="1249" y="360"/>
                  </a:lnTo>
                  <a:lnTo>
                    <a:pt x="1255" y="344"/>
                  </a:lnTo>
                  <a:lnTo>
                    <a:pt x="1262" y="328"/>
                  </a:lnTo>
                  <a:lnTo>
                    <a:pt x="1269" y="315"/>
                  </a:lnTo>
                  <a:lnTo>
                    <a:pt x="1277" y="302"/>
                  </a:lnTo>
                  <a:lnTo>
                    <a:pt x="1281" y="298"/>
                  </a:lnTo>
                  <a:lnTo>
                    <a:pt x="1285" y="293"/>
                  </a:lnTo>
                  <a:lnTo>
                    <a:pt x="1291" y="290"/>
                  </a:lnTo>
                  <a:lnTo>
                    <a:pt x="1295" y="287"/>
                  </a:lnTo>
                  <a:lnTo>
                    <a:pt x="1300" y="284"/>
                  </a:lnTo>
                  <a:lnTo>
                    <a:pt x="1305" y="282"/>
                  </a:lnTo>
                  <a:lnTo>
                    <a:pt x="1310" y="281"/>
                  </a:lnTo>
                  <a:lnTo>
                    <a:pt x="1315" y="281"/>
                  </a:lnTo>
                  <a:lnTo>
                    <a:pt x="1321" y="281"/>
                  </a:lnTo>
                  <a:lnTo>
                    <a:pt x="1325" y="282"/>
                  </a:lnTo>
                  <a:lnTo>
                    <a:pt x="1330" y="284"/>
                  </a:lnTo>
                  <a:lnTo>
                    <a:pt x="1334" y="286"/>
                  </a:lnTo>
                  <a:lnTo>
                    <a:pt x="1343" y="292"/>
                  </a:lnTo>
                  <a:lnTo>
                    <a:pt x="1351" y="300"/>
                  </a:lnTo>
                  <a:lnTo>
                    <a:pt x="1359" y="311"/>
                  </a:lnTo>
                  <a:lnTo>
                    <a:pt x="1366" y="322"/>
                  </a:lnTo>
                  <a:lnTo>
                    <a:pt x="1372" y="337"/>
                  </a:lnTo>
                  <a:lnTo>
                    <a:pt x="1378" y="351"/>
                  </a:lnTo>
                  <a:lnTo>
                    <a:pt x="1384" y="368"/>
                  </a:lnTo>
                  <a:lnTo>
                    <a:pt x="1388" y="385"/>
                  </a:lnTo>
                  <a:lnTo>
                    <a:pt x="1392" y="404"/>
                  </a:lnTo>
                  <a:lnTo>
                    <a:pt x="1395" y="424"/>
                  </a:lnTo>
                  <a:lnTo>
                    <a:pt x="1398" y="444"/>
                  </a:lnTo>
                  <a:lnTo>
                    <a:pt x="1400" y="465"/>
                  </a:lnTo>
                  <a:lnTo>
                    <a:pt x="1402" y="486"/>
                  </a:lnTo>
                  <a:lnTo>
                    <a:pt x="1404" y="508"/>
                  </a:lnTo>
                  <a:lnTo>
                    <a:pt x="1485" y="495"/>
                  </a:lnTo>
                  <a:lnTo>
                    <a:pt x="1568" y="484"/>
                  </a:lnTo>
                  <a:lnTo>
                    <a:pt x="1653" y="474"/>
                  </a:lnTo>
                  <a:lnTo>
                    <a:pt x="1740" y="466"/>
                  </a:lnTo>
                  <a:lnTo>
                    <a:pt x="1827" y="460"/>
                  </a:lnTo>
                  <a:lnTo>
                    <a:pt x="1916" y="455"/>
                  </a:lnTo>
                  <a:lnTo>
                    <a:pt x="2007" y="452"/>
                  </a:lnTo>
                  <a:lnTo>
                    <a:pt x="2098" y="450"/>
                  </a:lnTo>
                  <a:lnTo>
                    <a:pt x="2146" y="449"/>
                  </a:lnTo>
                  <a:lnTo>
                    <a:pt x="2196" y="450"/>
                  </a:lnTo>
                  <a:lnTo>
                    <a:pt x="2245" y="450"/>
                  </a:lnTo>
                  <a:lnTo>
                    <a:pt x="2292" y="451"/>
                  </a:lnTo>
                  <a:lnTo>
                    <a:pt x="2341" y="453"/>
                  </a:lnTo>
                  <a:lnTo>
                    <a:pt x="2389" y="454"/>
                  </a:lnTo>
                  <a:lnTo>
                    <a:pt x="2435" y="457"/>
                  </a:lnTo>
                  <a:lnTo>
                    <a:pt x="2483" y="459"/>
                  </a:lnTo>
                  <a:lnTo>
                    <a:pt x="2529" y="463"/>
                  </a:lnTo>
                  <a:lnTo>
                    <a:pt x="2575" y="466"/>
                  </a:lnTo>
                  <a:lnTo>
                    <a:pt x="2621" y="470"/>
                  </a:lnTo>
                  <a:lnTo>
                    <a:pt x="2666" y="475"/>
                  </a:lnTo>
                  <a:lnTo>
                    <a:pt x="2711" y="481"/>
                  </a:lnTo>
                  <a:lnTo>
                    <a:pt x="2756" y="486"/>
                  </a:lnTo>
                  <a:lnTo>
                    <a:pt x="2799" y="492"/>
                  </a:lnTo>
                  <a:lnTo>
                    <a:pt x="2843" y="498"/>
                  </a:lnTo>
                  <a:lnTo>
                    <a:pt x="2844" y="477"/>
                  </a:lnTo>
                  <a:lnTo>
                    <a:pt x="2846" y="456"/>
                  </a:lnTo>
                  <a:lnTo>
                    <a:pt x="2848" y="435"/>
                  </a:lnTo>
                  <a:lnTo>
                    <a:pt x="2851" y="414"/>
                  </a:lnTo>
                  <a:lnTo>
                    <a:pt x="2854" y="395"/>
                  </a:lnTo>
                  <a:lnTo>
                    <a:pt x="2858" y="376"/>
                  </a:lnTo>
                  <a:lnTo>
                    <a:pt x="2863" y="358"/>
                  </a:lnTo>
                  <a:lnTo>
                    <a:pt x="2869" y="342"/>
                  </a:lnTo>
                  <a:lnTo>
                    <a:pt x="2874" y="326"/>
                  </a:lnTo>
                  <a:lnTo>
                    <a:pt x="2881" y="313"/>
                  </a:lnTo>
                  <a:lnTo>
                    <a:pt x="2887" y="301"/>
                  </a:lnTo>
                  <a:lnTo>
                    <a:pt x="2895" y="291"/>
                  </a:lnTo>
                  <a:lnTo>
                    <a:pt x="2903" y="283"/>
                  </a:lnTo>
                  <a:lnTo>
                    <a:pt x="2912" y="276"/>
                  </a:lnTo>
                  <a:lnTo>
                    <a:pt x="2916" y="274"/>
                  </a:lnTo>
                  <a:lnTo>
                    <a:pt x="2921" y="272"/>
                  </a:lnTo>
                  <a:lnTo>
                    <a:pt x="2927" y="271"/>
                  </a:lnTo>
                  <a:lnTo>
                    <a:pt x="2931" y="271"/>
                  </a:lnTo>
                  <a:lnTo>
                    <a:pt x="2936" y="271"/>
                  </a:lnTo>
                  <a:lnTo>
                    <a:pt x="2941" y="272"/>
                  </a:lnTo>
                  <a:lnTo>
                    <a:pt x="2946" y="274"/>
                  </a:lnTo>
                  <a:lnTo>
                    <a:pt x="2951" y="277"/>
                  </a:lnTo>
                  <a:lnTo>
                    <a:pt x="2956" y="281"/>
                  </a:lnTo>
                  <a:lnTo>
                    <a:pt x="2961" y="284"/>
                  </a:lnTo>
                  <a:lnTo>
                    <a:pt x="2965" y="288"/>
                  </a:lnTo>
                  <a:lnTo>
                    <a:pt x="2969" y="293"/>
                  </a:lnTo>
                  <a:lnTo>
                    <a:pt x="2977" y="304"/>
                  </a:lnTo>
                  <a:lnTo>
                    <a:pt x="2985" y="319"/>
                  </a:lnTo>
                  <a:lnTo>
                    <a:pt x="2991" y="334"/>
                  </a:lnTo>
                  <a:lnTo>
                    <a:pt x="2997" y="351"/>
                  </a:lnTo>
                  <a:lnTo>
                    <a:pt x="3002" y="370"/>
                  </a:lnTo>
                  <a:lnTo>
                    <a:pt x="3006" y="389"/>
                  </a:lnTo>
                  <a:lnTo>
                    <a:pt x="3010" y="410"/>
                  </a:lnTo>
                  <a:lnTo>
                    <a:pt x="3014" y="432"/>
                  </a:lnTo>
                  <a:lnTo>
                    <a:pt x="3017" y="454"/>
                  </a:lnTo>
                  <a:lnTo>
                    <a:pt x="3018" y="477"/>
                  </a:lnTo>
                  <a:lnTo>
                    <a:pt x="3020" y="499"/>
                  </a:lnTo>
                  <a:lnTo>
                    <a:pt x="3020" y="522"/>
                  </a:lnTo>
                  <a:lnTo>
                    <a:pt x="3009" y="522"/>
                  </a:lnTo>
                  <a:lnTo>
                    <a:pt x="3020" y="524"/>
                  </a:lnTo>
                  <a:lnTo>
                    <a:pt x="3019" y="529"/>
                  </a:lnTo>
                  <a:lnTo>
                    <a:pt x="3035" y="533"/>
                  </a:lnTo>
                  <a:lnTo>
                    <a:pt x="3039" y="499"/>
                  </a:lnTo>
                  <a:lnTo>
                    <a:pt x="3043" y="463"/>
                  </a:lnTo>
                  <a:lnTo>
                    <a:pt x="3044" y="426"/>
                  </a:lnTo>
                  <a:lnTo>
                    <a:pt x="3045" y="386"/>
                  </a:lnTo>
                  <a:lnTo>
                    <a:pt x="3044" y="347"/>
                  </a:lnTo>
                  <a:lnTo>
                    <a:pt x="3042" y="307"/>
                  </a:lnTo>
                  <a:lnTo>
                    <a:pt x="3038" y="271"/>
                  </a:lnTo>
                  <a:lnTo>
                    <a:pt x="3034" y="237"/>
                  </a:lnTo>
                  <a:lnTo>
                    <a:pt x="3029" y="204"/>
                  </a:lnTo>
                  <a:lnTo>
                    <a:pt x="3023" y="174"/>
                  </a:lnTo>
                  <a:lnTo>
                    <a:pt x="3016" y="146"/>
                  </a:lnTo>
                  <a:lnTo>
                    <a:pt x="3008" y="121"/>
                  </a:lnTo>
                  <a:lnTo>
                    <a:pt x="3000" y="98"/>
                  </a:lnTo>
                  <a:lnTo>
                    <a:pt x="2991" y="77"/>
                  </a:lnTo>
                  <a:lnTo>
                    <a:pt x="2981" y="61"/>
                  </a:lnTo>
                  <a:lnTo>
                    <a:pt x="2972" y="46"/>
                  </a:lnTo>
                  <a:lnTo>
                    <a:pt x="2967" y="40"/>
                  </a:lnTo>
                  <a:lnTo>
                    <a:pt x="2962" y="35"/>
                  </a:lnTo>
                  <a:lnTo>
                    <a:pt x="2957" y="30"/>
                  </a:lnTo>
                  <a:lnTo>
                    <a:pt x="2951" y="26"/>
                  </a:lnTo>
                  <a:lnTo>
                    <a:pt x="2946" y="23"/>
                  </a:lnTo>
                  <a:lnTo>
                    <a:pt x="2941" y="21"/>
                  </a:lnTo>
                  <a:lnTo>
                    <a:pt x="2936" y="20"/>
                  </a:lnTo>
                  <a:lnTo>
                    <a:pt x="2931" y="19"/>
                  </a:lnTo>
                  <a:lnTo>
                    <a:pt x="2931" y="0"/>
                  </a:lnTo>
                  <a:lnTo>
                    <a:pt x="2938" y="1"/>
                  </a:lnTo>
                  <a:lnTo>
                    <a:pt x="2945" y="2"/>
                  </a:lnTo>
                  <a:lnTo>
                    <a:pt x="2951" y="5"/>
                  </a:lnTo>
                  <a:lnTo>
                    <a:pt x="2958" y="8"/>
                  </a:lnTo>
                  <a:lnTo>
                    <a:pt x="2965" y="12"/>
                  </a:lnTo>
                  <a:lnTo>
                    <a:pt x="2971" y="17"/>
                  </a:lnTo>
                  <a:lnTo>
                    <a:pt x="2977" y="23"/>
                  </a:lnTo>
                  <a:lnTo>
                    <a:pt x="2984" y="30"/>
                  </a:lnTo>
                  <a:lnTo>
                    <a:pt x="2989" y="38"/>
                  </a:lnTo>
                  <a:lnTo>
                    <a:pt x="2995" y="46"/>
                  </a:lnTo>
                  <a:lnTo>
                    <a:pt x="3000" y="55"/>
                  </a:lnTo>
                  <a:lnTo>
                    <a:pt x="3006" y="65"/>
                  </a:lnTo>
                  <a:lnTo>
                    <a:pt x="3016" y="88"/>
                  </a:lnTo>
                  <a:lnTo>
                    <a:pt x="3025" y="113"/>
                  </a:lnTo>
                  <a:lnTo>
                    <a:pt x="3034" y="139"/>
                  </a:lnTo>
                  <a:lnTo>
                    <a:pt x="3042" y="170"/>
                  </a:lnTo>
                  <a:lnTo>
                    <a:pt x="3048" y="201"/>
                  </a:lnTo>
                  <a:lnTo>
                    <a:pt x="3054" y="235"/>
                  </a:lnTo>
                  <a:lnTo>
                    <a:pt x="3058" y="270"/>
                  </a:lnTo>
                  <a:lnTo>
                    <a:pt x="3061" y="307"/>
                  </a:lnTo>
                  <a:lnTo>
                    <a:pt x="3063" y="347"/>
                  </a:lnTo>
                  <a:lnTo>
                    <a:pt x="3064" y="386"/>
                  </a:lnTo>
                  <a:lnTo>
                    <a:pt x="3063" y="427"/>
                  </a:lnTo>
                  <a:lnTo>
                    <a:pt x="3061" y="464"/>
                  </a:lnTo>
                  <a:lnTo>
                    <a:pt x="3058" y="501"/>
                  </a:lnTo>
                  <a:lnTo>
                    <a:pt x="3054" y="537"/>
                  </a:lnTo>
                  <a:lnTo>
                    <a:pt x="3128" y="553"/>
                  </a:lnTo>
                  <a:lnTo>
                    <a:pt x="3200" y="571"/>
                  </a:lnTo>
                  <a:lnTo>
                    <a:pt x="3271" y="591"/>
                  </a:lnTo>
                  <a:lnTo>
                    <a:pt x="3339" y="611"/>
                  </a:lnTo>
                  <a:lnTo>
                    <a:pt x="3405" y="634"/>
                  </a:lnTo>
                  <a:lnTo>
                    <a:pt x="3468" y="657"/>
                  </a:lnTo>
                  <a:lnTo>
                    <a:pt x="3531" y="682"/>
                  </a:lnTo>
                  <a:lnTo>
                    <a:pt x="3591" y="708"/>
                  </a:lnTo>
                  <a:lnTo>
                    <a:pt x="3620" y="721"/>
                  </a:lnTo>
                  <a:lnTo>
                    <a:pt x="3648" y="736"/>
                  </a:lnTo>
                  <a:lnTo>
                    <a:pt x="3676" y="749"/>
                  </a:lnTo>
                  <a:lnTo>
                    <a:pt x="3703" y="764"/>
                  </a:lnTo>
                  <a:lnTo>
                    <a:pt x="3729" y="778"/>
                  </a:lnTo>
                  <a:lnTo>
                    <a:pt x="3755" y="794"/>
                  </a:lnTo>
                  <a:lnTo>
                    <a:pt x="3780" y="809"/>
                  </a:lnTo>
                  <a:lnTo>
                    <a:pt x="3805" y="825"/>
                  </a:lnTo>
                  <a:lnTo>
                    <a:pt x="3829" y="841"/>
                  </a:lnTo>
                  <a:lnTo>
                    <a:pt x="3853" y="857"/>
                  </a:lnTo>
                  <a:lnTo>
                    <a:pt x="3876" y="874"/>
                  </a:lnTo>
                  <a:lnTo>
                    <a:pt x="3897" y="890"/>
                  </a:lnTo>
                  <a:lnTo>
                    <a:pt x="3919" y="907"/>
                  </a:lnTo>
                  <a:lnTo>
                    <a:pt x="3940" y="925"/>
                  </a:lnTo>
                  <a:lnTo>
                    <a:pt x="3959" y="942"/>
                  </a:lnTo>
                  <a:lnTo>
                    <a:pt x="3979" y="961"/>
                  </a:lnTo>
                  <a:lnTo>
                    <a:pt x="3983" y="962"/>
                  </a:lnTo>
                  <a:lnTo>
                    <a:pt x="3987" y="965"/>
                  </a:lnTo>
                  <a:lnTo>
                    <a:pt x="3997" y="972"/>
                  </a:lnTo>
                  <a:lnTo>
                    <a:pt x="4005" y="982"/>
                  </a:lnTo>
                  <a:lnTo>
                    <a:pt x="4010" y="991"/>
                  </a:lnTo>
                  <a:lnTo>
                    <a:pt x="4013" y="1001"/>
                  </a:lnTo>
                  <a:lnTo>
                    <a:pt x="4015" y="1012"/>
                  </a:lnTo>
                  <a:lnTo>
                    <a:pt x="4015" y="1022"/>
                  </a:lnTo>
                  <a:lnTo>
                    <a:pt x="4013" y="1033"/>
                  </a:lnTo>
                  <a:lnTo>
                    <a:pt x="4009" y="1044"/>
                  </a:lnTo>
                  <a:lnTo>
                    <a:pt x="2676" y="4621"/>
                  </a:lnTo>
                  <a:lnTo>
                    <a:pt x="2714" y="4640"/>
                  </a:lnTo>
                  <a:lnTo>
                    <a:pt x="2751" y="4660"/>
                  </a:lnTo>
                  <a:lnTo>
                    <a:pt x="2770" y="4671"/>
                  </a:lnTo>
                  <a:lnTo>
                    <a:pt x="2788" y="4683"/>
                  </a:lnTo>
                  <a:lnTo>
                    <a:pt x="2806" y="4694"/>
                  </a:lnTo>
                  <a:lnTo>
                    <a:pt x="2823" y="4706"/>
                  </a:lnTo>
                  <a:lnTo>
                    <a:pt x="2840" y="4719"/>
                  </a:lnTo>
                  <a:lnTo>
                    <a:pt x="2855" y="4732"/>
                  </a:lnTo>
                  <a:lnTo>
                    <a:pt x="2871" y="4746"/>
                  </a:lnTo>
                  <a:lnTo>
                    <a:pt x="2884" y="4760"/>
                  </a:lnTo>
                  <a:lnTo>
                    <a:pt x="2896" y="4775"/>
                  </a:lnTo>
                  <a:lnTo>
                    <a:pt x="2909" y="4790"/>
                  </a:lnTo>
                  <a:lnTo>
                    <a:pt x="2919" y="4806"/>
                  </a:lnTo>
                  <a:lnTo>
                    <a:pt x="2928" y="4822"/>
                  </a:lnTo>
                  <a:lnTo>
                    <a:pt x="2934" y="4835"/>
                  </a:lnTo>
                  <a:lnTo>
                    <a:pt x="2939" y="4849"/>
                  </a:lnTo>
                  <a:lnTo>
                    <a:pt x="2944" y="4863"/>
                  </a:lnTo>
                  <a:lnTo>
                    <a:pt x="2948" y="4879"/>
                  </a:lnTo>
                  <a:lnTo>
                    <a:pt x="2952" y="4895"/>
                  </a:lnTo>
                  <a:lnTo>
                    <a:pt x="2956" y="4912"/>
                  </a:lnTo>
                  <a:lnTo>
                    <a:pt x="2959" y="4929"/>
                  </a:lnTo>
                  <a:lnTo>
                    <a:pt x="2962" y="4948"/>
                  </a:lnTo>
                  <a:lnTo>
                    <a:pt x="2965" y="4985"/>
                  </a:lnTo>
                  <a:lnTo>
                    <a:pt x="2968" y="5024"/>
                  </a:lnTo>
                  <a:lnTo>
                    <a:pt x="2969" y="5063"/>
                  </a:lnTo>
                  <a:lnTo>
                    <a:pt x="2968" y="5103"/>
                  </a:lnTo>
                  <a:lnTo>
                    <a:pt x="2967" y="5142"/>
                  </a:lnTo>
                  <a:lnTo>
                    <a:pt x="2965" y="5180"/>
                  </a:lnTo>
                  <a:lnTo>
                    <a:pt x="2962" y="5218"/>
                  </a:lnTo>
                  <a:lnTo>
                    <a:pt x="2958" y="5253"/>
                  </a:lnTo>
                  <a:lnTo>
                    <a:pt x="2953" y="5285"/>
                  </a:lnTo>
                  <a:lnTo>
                    <a:pt x="2948" y="5314"/>
                  </a:lnTo>
                  <a:lnTo>
                    <a:pt x="2944" y="5339"/>
                  </a:lnTo>
                  <a:lnTo>
                    <a:pt x="2939" y="5361"/>
                  </a:lnTo>
                  <a:lnTo>
                    <a:pt x="2928" y="5404"/>
                  </a:lnTo>
                  <a:lnTo>
                    <a:pt x="2916" y="5454"/>
                  </a:lnTo>
                  <a:lnTo>
                    <a:pt x="2906" y="5509"/>
                  </a:lnTo>
                  <a:lnTo>
                    <a:pt x="2895" y="5565"/>
                  </a:lnTo>
                  <a:lnTo>
                    <a:pt x="2886" y="5618"/>
                  </a:lnTo>
                  <a:lnTo>
                    <a:pt x="2879" y="5666"/>
                  </a:lnTo>
                  <a:lnTo>
                    <a:pt x="2874" y="5704"/>
                  </a:lnTo>
                  <a:lnTo>
                    <a:pt x="2873" y="5731"/>
                  </a:lnTo>
                  <a:lnTo>
                    <a:pt x="2874" y="5760"/>
                  </a:lnTo>
                  <a:lnTo>
                    <a:pt x="2876" y="5795"/>
                  </a:lnTo>
                  <a:lnTo>
                    <a:pt x="2880" y="5834"/>
                  </a:lnTo>
                  <a:lnTo>
                    <a:pt x="2886" y="5873"/>
                  </a:lnTo>
                  <a:lnTo>
                    <a:pt x="2893" y="5911"/>
                  </a:lnTo>
                  <a:lnTo>
                    <a:pt x="2902" y="5949"/>
                  </a:lnTo>
                  <a:lnTo>
                    <a:pt x="2906" y="5965"/>
                  </a:lnTo>
                  <a:lnTo>
                    <a:pt x="2911" y="5981"/>
                  </a:lnTo>
                  <a:lnTo>
                    <a:pt x="2916" y="5994"/>
                  </a:lnTo>
                  <a:lnTo>
                    <a:pt x="2921" y="6007"/>
                  </a:lnTo>
                  <a:lnTo>
                    <a:pt x="2932" y="6028"/>
                  </a:lnTo>
                  <a:lnTo>
                    <a:pt x="2941" y="6050"/>
                  </a:lnTo>
                  <a:lnTo>
                    <a:pt x="2950" y="6074"/>
                  </a:lnTo>
                  <a:lnTo>
                    <a:pt x="2959" y="6098"/>
                  </a:lnTo>
                  <a:lnTo>
                    <a:pt x="2967" y="6124"/>
                  </a:lnTo>
                  <a:lnTo>
                    <a:pt x="2974" y="6150"/>
                  </a:lnTo>
                  <a:lnTo>
                    <a:pt x="2980" y="6177"/>
                  </a:lnTo>
                  <a:lnTo>
                    <a:pt x="2987" y="6205"/>
                  </a:lnTo>
                  <a:lnTo>
                    <a:pt x="2992" y="6234"/>
                  </a:lnTo>
                  <a:lnTo>
                    <a:pt x="2996" y="6263"/>
                  </a:lnTo>
                  <a:lnTo>
                    <a:pt x="3000" y="6293"/>
                  </a:lnTo>
                  <a:lnTo>
                    <a:pt x="3003" y="6323"/>
                  </a:lnTo>
                  <a:lnTo>
                    <a:pt x="3005" y="6355"/>
                  </a:lnTo>
                  <a:lnTo>
                    <a:pt x="3007" y="6386"/>
                  </a:lnTo>
                  <a:lnTo>
                    <a:pt x="3008" y="6419"/>
                  </a:lnTo>
                  <a:lnTo>
                    <a:pt x="3008" y="6452"/>
                  </a:lnTo>
                  <a:lnTo>
                    <a:pt x="3008" y="7524"/>
                  </a:lnTo>
                  <a:lnTo>
                    <a:pt x="4135" y="7524"/>
                  </a:lnTo>
                  <a:lnTo>
                    <a:pt x="4145" y="7524"/>
                  </a:lnTo>
                  <a:lnTo>
                    <a:pt x="4155" y="7525"/>
                  </a:lnTo>
                  <a:lnTo>
                    <a:pt x="4166" y="7526"/>
                  </a:lnTo>
                  <a:lnTo>
                    <a:pt x="4176" y="7528"/>
                  </a:lnTo>
                  <a:lnTo>
                    <a:pt x="4186" y="7530"/>
                  </a:lnTo>
                  <a:lnTo>
                    <a:pt x="4196" y="7533"/>
                  </a:lnTo>
                  <a:lnTo>
                    <a:pt x="4206" y="7537"/>
                  </a:lnTo>
                  <a:lnTo>
                    <a:pt x="4215" y="7542"/>
                  </a:lnTo>
                  <a:lnTo>
                    <a:pt x="4225" y="7546"/>
                  </a:lnTo>
                  <a:lnTo>
                    <a:pt x="4234" y="7551"/>
                  </a:lnTo>
                  <a:lnTo>
                    <a:pt x="4242" y="7556"/>
                  </a:lnTo>
                  <a:lnTo>
                    <a:pt x="4251" y="7562"/>
                  </a:lnTo>
                  <a:lnTo>
                    <a:pt x="4259" y="7570"/>
                  </a:lnTo>
                  <a:lnTo>
                    <a:pt x="4267" y="7576"/>
                  </a:lnTo>
                  <a:lnTo>
                    <a:pt x="4274" y="7583"/>
                  </a:lnTo>
                  <a:lnTo>
                    <a:pt x="4282" y="7591"/>
                  </a:lnTo>
                  <a:lnTo>
                    <a:pt x="4288" y="7600"/>
                  </a:lnTo>
                  <a:lnTo>
                    <a:pt x="4294" y="7608"/>
                  </a:lnTo>
                  <a:lnTo>
                    <a:pt x="4300" y="7617"/>
                  </a:lnTo>
                  <a:lnTo>
                    <a:pt x="4306" y="7626"/>
                  </a:lnTo>
                  <a:lnTo>
                    <a:pt x="4310" y="7635"/>
                  </a:lnTo>
                  <a:lnTo>
                    <a:pt x="4314" y="7644"/>
                  </a:lnTo>
                  <a:lnTo>
                    <a:pt x="4318" y="7655"/>
                  </a:lnTo>
                  <a:lnTo>
                    <a:pt x="4321" y="7664"/>
                  </a:lnTo>
                  <a:lnTo>
                    <a:pt x="4323" y="7674"/>
                  </a:lnTo>
                  <a:lnTo>
                    <a:pt x="4325" y="7685"/>
                  </a:lnTo>
                  <a:lnTo>
                    <a:pt x="4326" y="7695"/>
                  </a:lnTo>
                  <a:lnTo>
                    <a:pt x="4327" y="7705"/>
                  </a:lnTo>
                  <a:lnTo>
                    <a:pt x="4328" y="7716"/>
                  </a:lnTo>
                  <a:lnTo>
                    <a:pt x="4328" y="7726"/>
                  </a:lnTo>
                  <a:lnTo>
                    <a:pt x="4327" y="7737"/>
                  </a:lnTo>
                  <a:lnTo>
                    <a:pt x="4326" y="7747"/>
                  </a:lnTo>
                  <a:lnTo>
                    <a:pt x="4316" y="7812"/>
                  </a:lnTo>
                  <a:lnTo>
                    <a:pt x="4306" y="7879"/>
                  </a:lnTo>
                  <a:lnTo>
                    <a:pt x="4295" y="7946"/>
                  </a:lnTo>
                  <a:lnTo>
                    <a:pt x="4285" y="8012"/>
                  </a:lnTo>
                  <a:lnTo>
                    <a:pt x="4275" y="8079"/>
                  </a:lnTo>
                  <a:lnTo>
                    <a:pt x="4265" y="8144"/>
                  </a:lnTo>
                  <a:lnTo>
                    <a:pt x="4256" y="8208"/>
                  </a:lnTo>
                  <a:lnTo>
                    <a:pt x="4246" y="8269"/>
                  </a:lnTo>
                  <a:lnTo>
                    <a:pt x="4237" y="8327"/>
                  </a:lnTo>
                  <a:lnTo>
                    <a:pt x="4230" y="8381"/>
                  </a:lnTo>
                  <a:lnTo>
                    <a:pt x="4223" y="8430"/>
                  </a:lnTo>
                  <a:lnTo>
                    <a:pt x="4216" y="8475"/>
                  </a:lnTo>
                  <a:lnTo>
                    <a:pt x="4210" y="8513"/>
                  </a:lnTo>
                  <a:lnTo>
                    <a:pt x="4206" y="8546"/>
                  </a:lnTo>
                  <a:lnTo>
                    <a:pt x="4203" y="8571"/>
                  </a:lnTo>
                  <a:lnTo>
                    <a:pt x="4201" y="8590"/>
                  </a:lnTo>
                  <a:lnTo>
                    <a:pt x="4200" y="8600"/>
                  </a:lnTo>
                  <a:lnTo>
                    <a:pt x="4198" y="8612"/>
                  </a:lnTo>
                  <a:lnTo>
                    <a:pt x="4196" y="8625"/>
                  </a:lnTo>
                  <a:lnTo>
                    <a:pt x="4192" y="8640"/>
                  </a:lnTo>
                  <a:lnTo>
                    <a:pt x="4186" y="8655"/>
                  </a:lnTo>
                  <a:lnTo>
                    <a:pt x="4178" y="8673"/>
                  </a:lnTo>
                  <a:lnTo>
                    <a:pt x="4168" y="8692"/>
                  </a:lnTo>
                  <a:lnTo>
                    <a:pt x="4155" y="8712"/>
                  </a:lnTo>
                  <a:lnTo>
                    <a:pt x="4139" y="8734"/>
                  </a:lnTo>
                  <a:lnTo>
                    <a:pt x="4118" y="8758"/>
                  </a:lnTo>
                  <a:lnTo>
                    <a:pt x="4094" y="8784"/>
                  </a:lnTo>
                  <a:lnTo>
                    <a:pt x="4065" y="8812"/>
                  </a:lnTo>
                  <a:lnTo>
                    <a:pt x="4031" y="8841"/>
                  </a:lnTo>
                  <a:lnTo>
                    <a:pt x="3993" y="8872"/>
                  </a:lnTo>
                  <a:lnTo>
                    <a:pt x="3948" y="8905"/>
                  </a:lnTo>
                  <a:lnTo>
                    <a:pt x="3897" y="8942"/>
                  </a:lnTo>
                  <a:lnTo>
                    <a:pt x="3907" y="8955"/>
                  </a:lnTo>
                  <a:lnTo>
                    <a:pt x="3916" y="8969"/>
                  </a:lnTo>
                  <a:lnTo>
                    <a:pt x="3925" y="8983"/>
                  </a:lnTo>
                  <a:lnTo>
                    <a:pt x="3934" y="8998"/>
                  </a:lnTo>
                  <a:lnTo>
                    <a:pt x="3941" y="9012"/>
                  </a:lnTo>
                  <a:lnTo>
                    <a:pt x="3948" y="9028"/>
                  </a:lnTo>
                  <a:lnTo>
                    <a:pt x="3954" y="9043"/>
                  </a:lnTo>
                  <a:lnTo>
                    <a:pt x="3959" y="9059"/>
                  </a:lnTo>
                  <a:lnTo>
                    <a:pt x="3965" y="9075"/>
                  </a:lnTo>
                  <a:lnTo>
                    <a:pt x="3969" y="9092"/>
                  </a:lnTo>
                  <a:lnTo>
                    <a:pt x="3972" y="9109"/>
                  </a:lnTo>
                  <a:lnTo>
                    <a:pt x="3975" y="9125"/>
                  </a:lnTo>
                  <a:lnTo>
                    <a:pt x="3977" y="9142"/>
                  </a:lnTo>
                  <a:lnTo>
                    <a:pt x="3978" y="9159"/>
                  </a:lnTo>
                  <a:lnTo>
                    <a:pt x="3979" y="9176"/>
                  </a:lnTo>
                  <a:lnTo>
                    <a:pt x="3979" y="9194"/>
                  </a:lnTo>
                  <a:lnTo>
                    <a:pt x="3977" y="9215"/>
                  </a:lnTo>
                  <a:lnTo>
                    <a:pt x="3975" y="9236"/>
                  </a:lnTo>
                  <a:lnTo>
                    <a:pt x="3971" y="9258"/>
                  </a:lnTo>
                  <a:lnTo>
                    <a:pt x="3966" y="9279"/>
                  </a:lnTo>
                  <a:lnTo>
                    <a:pt x="3961" y="9298"/>
                  </a:lnTo>
                  <a:lnTo>
                    <a:pt x="3953" y="9318"/>
                  </a:lnTo>
                  <a:lnTo>
                    <a:pt x="3945" y="9338"/>
                  </a:lnTo>
                  <a:lnTo>
                    <a:pt x="3936" y="9356"/>
                  </a:lnTo>
                  <a:lnTo>
                    <a:pt x="3926" y="9374"/>
                  </a:lnTo>
                  <a:lnTo>
                    <a:pt x="3915" y="9392"/>
                  </a:lnTo>
                  <a:lnTo>
                    <a:pt x="3904" y="9409"/>
                  </a:lnTo>
                  <a:lnTo>
                    <a:pt x="3890" y="9425"/>
                  </a:lnTo>
                  <a:lnTo>
                    <a:pt x="3877" y="9441"/>
                  </a:lnTo>
                  <a:lnTo>
                    <a:pt x="3863" y="9456"/>
                  </a:lnTo>
                  <a:lnTo>
                    <a:pt x="3848" y="9470"/>
                  </a:lnTo>
                  <a:lnTo>
                    <a:pt x="3832" y="9484"/>
                  </a:lnTo>
                  <a:lnTo>
                    <a:pt x="3842" y="9506"/>
                  </a:lnTo>
                  <a:lnTo>
                    <a:pt x="3852" y="9528"/>
                  </a:lnTo>
                  <a:lnTo>
                    <a:pt x="3859" y="9551"/>
                  </a:lnTo>
                  <a:lnTo>
                    <a:pt x="3865" y="9575"/>
                  </a:lnTo>
                  <a:lnTo>
                    <a:pt x="3870" y="9600"/>
                  </a:lnTo>
                  <a:lnTo>
                    <a:pt x="3873" y="9625"/>
                  </a:lnTo>
                  <a:lnTo>
                    <a:pt x="3875" y="9650"/>
                  </a:lnTo>
                  <a:lnTo>
                    <a:pt x="3875" y="9676"/>
                  </a:lnTo>
                  <a:lnTo>
                    <a:pt x="3873" y="9699"/>
                  </a:lnTo>
                  <a:lnTo>
                    <a:pt x="3870" y="9721"/>
                  </a:lnTo>
                  <a:lnTo>
                    <a:pt x="3866" y="9743"/>
                  </a:lnTo>
                  <a:lnTo>
                    <a:pt x="3861" y="9765"/>
                  </a:lnTo>
                  <a:lnTo>
                    <a:pt x="3855" y="9786"/>
                  </a:lnTo>
                  <a:lnTo>
                    <a:pt x="3848" y="9806"/>
                  </a:lnTo>
                  <a:lnTo>
                    <a:pt x="3838" y="9827"/>
                  </a:lnTo>
                  <a:lnTo>
                    <a:pt x="3829" y="9847"/>
                  </a:lnTo>
                  <a:lnTo>
                    <a:pt x="3819" y="9866"/>
                  </a:lnTo>
                  <a:lnTo>
                    <a:pt x="3806" y="9884"/>
                  </a:lnTo>
                  <a:lnTo>
                    <a:pt x="3794" y="9902"/>
                  </a:lnTo>
                  <a:lnTo>
                    <a:pt x="3780" y="9918"/>
                  </a:lnTo>
                  <a:lnTo>
                    <a:pt x="3766" y="9935"/>
                  </a:lnTo>
                  <a:lnTo>
                    <a:pt x="3750" y="9950"/>
                  </a:lnTo>
                  <a:lnTo>
                    <a:pt x="3735" y="9964"/>
                  </a:lnTo>
                  <a:lnTo>
                    <a:pt x="3717" y="9978"/>
                  </a:lnTo>
                  <a:lnTo>
                    <a:pt x="3726" y="9998"/>
                  </a:lnTo>
                  <a:lnTo>
                    <a:pt x="3734" y="10020"/>
                  </a:lnTo>
                  <a:lnTo>
                    <a:pt x="3740" y="10041"/>
                  </a:lnTo>
                  <a:lnTo>
                    <a:pt x="3745" y="10064"/>
                  </a:lnTo>
                  <a:lnTo>
                    <a:pt x="3749" y="10085"/>
                  </a:lnTo>
                  <a:lnTo>
                    <a:pt x="3752" y="10109"/>
                  </a:lnTo>
                  <a:lnTo>
                    <a:pt x="3753" y="10132"/>
                  </a:lnTo>
                  <a:lnTo>
                    <a:pt x="3753" y="10156"/>
                  </a:lnTo>
                  <a:lnTo>
                    <a:pt x="3752" y="10177"/>
                  </a:lnTo>
                  <a:lnTo>
                    <a:pt x="3750" y="10198"/>
                  </a:lnTo>
                  <a:lnTo>
                    <a:pt x="3746" y="10219"/>
                  </a:lnTo>
                  <a:lnTo>
                    <a:pt x="3742" y="10239"/>
                  </a:lnTo>
                  <a:lnTo>
                    <a:pt x="3737" y="10259"/>
                  </a:lnTo>
                  <a:lnTo>
                    <a:pt x="3729" y="10278"/>
                  </a:lnTo>
                  <a:lnTo>
                    <a:pt x="3722" y="10298"/>
                  </a:lnTo>
                  <a:lnTo>
                    <a:pt x="3714" y="10317"/>
                  </a:lnTo>
                  <a:lnTo>
                    <a:pt x="3705" y="10334"/>
                  </a:lnTo>
                  <a:lnTo>
                    <a:pt x="3695" y="10352"/>
                  </a:lnTo>
                  <a:lnTo>
                    <a:pt x="3684" y="10368"/>
                  </a:lnTo>
                  <a:lnTo>
                    <a:pt x="3673" y="10385"/>
                  </a:lnTo>
                  <a:lnTo>
                    <a:pt x="3660" y="10401"/>
                  </a:lnTo>
                  <a:lnTo>
                    <a:pt x="3648" y="10415"/>
                  </a:lnTo>
                  <a:lnTo>
                    <a:pt x="3633" y="10430"/>
                  </a:lnTo>
                  <a:lnTo>
                    <a:pt x="3619" y="10443"/>
                  </a:lnTo>
                  <a:lnTo>
                    <a:pt x="3629" y="10465"/>
                  </a:lnTo>
                  <a:lnTo>
                    <a:pt x="3637" y="10488"/>
                  </a:lnTo>
                  <a:lnTo>
                    <a:pt x="3646" y="10512"/>
                  </a:lnTo>
                  <a:lnTo>
                    <a:pt x="3652" y="10535"/>
                  </a:lnTo>
                  <a:lnTo>
                    <a:pt x="3656" y="10560"/>
                  </a:lnTo>
                  <a:lnTo>
                    <a:pt x="3659" y="10586"/>
                  </a:lnTo>
                  <a:lnTo>
                    <a:pt x="3661" y="10612"/>
                  </a:lnTo>
                  <a:lnTo>
                    <a:pt x="3661" y="10638"/>
                  </a:lnTo>
                  <a:lnTo>
                    <a:pt x="3660" y="10660"/>
                  </a:lnTo>
                  <a:lnTo>
                    <a:pt x="3657" y="10681"/>
                  </a:lnTo>
                  <a:lnTo>
                    <a:pt x="3654" y="10701"/>
                  </a:lnTo>
                  <a:lnTo>
                    <a:pt x="3650" y="10722"/>
                  </a:lnTo>
                  <a:lnTo>
                    <a:pt x="3645" y="10742"/>
                  </a:lnTo>
                  <a:lnTo>
                    <a:pt x="3637" y="10761"/>
                  </a:lnTo>
                  <a:lnTo>
                    <a:pt x="3630" y="10781"/>
                  </a:lnTo>
                  <a:lnTo>
                    <a:pt x="3622" y="10800"/>
                  </a:lnTo>
                  <a:lnTo>
                    <a:pt x="3613" y="10819"/>
                  </a:lnTo>
                  <a:lnTo>
                    <a:pt x="3603" y="10835"/>
                  </a:lnTo>
                  <a:lnTo>
                    <a:pt x="3593" y="10853"/>
                  </a:lnTo>
                  <a:lnTo>
                    <a:pt x="3580" y="10869"/>
                  </a:lnTo>
                  <a:lnTo>
                    <a:pt x="3568" y="10885"/>
                  </a:lnTo>
                  <a:lnTo>
                    <a:pt x="3555" y="10899"/>
                  </a:lnTo>
                  <a:lnTo>
                    <a:pt x="3542" y="10914"/>
                  </a:lnTo>
                  <a:lnTo>
                    <a:pt x="3527" y="10927"/>
                  </a:lnTo>
                  <a:lnTo>
                    <a:pt x="3537" y="10950"/>
                  </a:lnTo>
                  <a:lnTo>
                    <a:pt x="3546" y="10973"/>
                  </a:lnTo>
                  <a:lnTo>
                    <a:pt x="3553" y="10998"/>
                  </a:lnTo>
                  <a:lnTo>
                    <a:pt x="3560" y="11023"/>
                  </a:lnTo>
                  <a:lnTo>
                    <a:pt x="3565" y="11048"/>
                  </a:lnTo>
                  <a:lnTo>
                    <a:pt x="3568" y="11075"/>
                  </a:lnTo>
                  <a:lnTo>
                    <a:pt x="3570" y="11102"/>
                  </a:lnTo>
                  <a:lnTo>
                    <a:pt x="3570" y="11129"/>
                  </a:lnTo>
                  <a:lnTo>
                    <a:pt x="3569" y="11147"/>
                  </a:lnTo>
                  <a:lnTo>
                    <a:pt x="3568" y="11165"/>
                  </a:lnTo>
                  <a:lnTo>
                    <a:pt x="3566" y="11183"/>
                  </a:lnTo>
                  <a:lnTo>
                    <a:pt x="3563" y="11200"/>
                  </a:lnTo>
                  <a:lnTo>
                    <a:pt x="3560" y="11218"/>
                  </a:lnTo>
                  <a:lnTo>
                    <a:pt x="3555" y="11234"/>
                  </a:lnTo>
                  <a:lnTo>
                    <a:pt x="3550" y="11251"/>
                  </a:lnTo>
                  <a:lnTo>
                    <a:pt x="3545" y="11267"/>
                  </a:lnTo>
                  <a:lnTo>
                    <a:pt x="3539" y="11282"/>
                  </a:lnTo>
                  <a:lnTo>
                    <a:pt x="3533" y="11298"/>
                  </a:lnTo>
                  <a:lnTo>
                    <a:pt x="3525" y="11313"/>
                  </a:lnTo>
                  <a:lnTo>
                    <a:pt x="3518" y="11328"/>
                  </a:lnTo>
                  <a:lnTo>
                    <a:pt x="3510" y="11341"/>
                  </a:lnTo>
                  <a:lnTo>
                    <a:pt x="3501" y="11356"/>
                  </a:lnTo>
                  <a:lnTo>
                    <a:pt x="3491" y="11368"/>
                  </a:lnTo>
                  <a:lnTo>
                    <a:pt x="3482" y="11382"/>
                  </a:lnTo>
                  <a:lnTo>
                    <a:pt x="3472" y="11394"/>
                  </a:lnTo>
                  <a:lnTo>
                    <a:pt x="3461" y="11405"/>
                  </a:lnTo>
                  <a:lnTo>
                    <a:pt x="3451" y="11417"/>
                  </a:lnTo>
                  <a:lnTo>
                    <a:pt x="3439" y="11427"/>
                  </a:lnTo>
                  <a:lnTo>
                    <a:pt x="3427" y="11438"/>
                  </a:lnTo>
                  <a:lnTo>
                    <a:pt x="3415" y="11447"/>
                  </a:lnTo>
                  <a:lnTo>
                    <a:pt x="3402" y="11456"/>
                  </a:lnTo>
                  <a:lnTo>
                    <a:pt x="3390" y="11465"/>
                  </a:lnTo>
                  <a:lnTo>
                    <a:pt x="3376" y="11473"/>
                  </a:lnTo>
                  <a:lnTo>
                    <a:pt x="3363" y="11479"/>
                  </a:lnTo>
                  <a:lnTo>
                    <a:pt x="3348" y="11486"/>
                  </a:lnTo>
                  <a:lnTo>
                    <a:pt x="3334" y="11492"/>
                  </a:lnTo>
                  <a:lnTo>
                    <a:pt x="3319" y="11497"/>
                  </a:lnTo>
                  <a:lnTo>
                    <a:pt x="3305" y="11501"/>
                  </a:lnTo>
                  <a:lnTo>
                    <a:pt x="3289" y="11505"/>
                  </a:lnTo>
                  <a:lnTo>
                    <a:pt x="3275" y="11508"/>
                  </a:lnTo>
                  <a:lnTo>
                    <a:pt x="3268" y="11528"/>
                  </a:lnTo>
                  <a:lnTo>
                    <a:pt x="3263" y="11549"/>
                  </a:lnTo>
                  <a:lnTo>
                    <a:pt x="3256" y="11568"/>
                  </a:lnTo>
                  <a:lnTo>
                    <a:pt x="3249" y="11588"/>
                  </a:lnTo>
                  <a:lnTo>
                    <a:pt x="3240" y="11608"/>
                  </a:lnTo>
                  <a:lnTo>
                    <a:pt x="3231" y="11626"/>
                  </a:lnTo>
                  <a:lnTo>
                    <a:pt x="3222" y="11646"/>
                  </a:lnTo>
                  <a:lnTo>
                    <a:pt x="3211" y="11665"/>
                  </a:lnTo>
                  <a:lnTo>
                    <a:pt x="3200" y="11682"/>
                  </a:lnTo>
                  <a:lnTo>
                    <a:pt x="3189" y="11701"/>
                  </a:lnTo>
                  <a:lnTo>
                    <a:pt x="3176" y="11718"/>
                  </a:lnTo>
                  <a:lnTo>
                    <a:pt x="3163" y="11735"/>
                  </a:lnTo>
                  <a:lnTo>
                    <a:pt x="3149" y="11752"/>
                  </a:lnTo>
                  <a:lnTo>
                    <a:pt x="3136" y="11767"/>
                  </a:lnTo>
                  <a:lnTo>
                    <a:pt x="3121" y="11783"/>
                  </a:lnTo>
                  <a:lnTo>
                    <a:pt x="3106" y="11797"/>
                  </a:lnTo>
                  <a:lnTo>
                    <a:pt x="3090" y="11812"/>
                  </a:lnTo>
                  <a:lnTo>
                    <a:pt x="3074" y="11825"/>
                  </a:lnTo>
                  <a:lnTo>
                    <a:pt x="3057" y="11838"/>
                  </a:lnTo>
                  <a:lnTo>
                    <a:pt x="3039" y="11850"/>
                  </a:lnTo>
                  <a:lnTo>
                    <a:pt x="3021" y="11862"/>
                  </a:lnTo>
                  <a:lnTo>
                    <a:pt x="3003" y="11872"/>
                  </a:lnTo>
                  <a:lnTo>
                    <a:pt x="2984" y="11881"/>
                  </a:lnTo>
                  <a:lnTo>
                    <a:pt x="2965" y="11891"/>
                  </a:lnTo>
                  <a:lnTo>
                    <a:pt x="2945" y="11898"/>
                  </a:lnTo>
                  <a:lnTo>
                    <a:pt x="2924" y="11905"/>
                  </a:lnTo>
                  <a:lnTo>
                    <a:pt x="2904" y="11912"/>
                  </a:lnTo>
                  <a:lnTo>
                    <a:pt x="2883" y="11916"/>
                  </a:lnTo>
                  <a:lnTo>
                    <a:pt x="2861" y="11920"/>
                  </a:lnTo>
                  <a:lnTo>
                    <a:pt x="2840" y="11923"/>
                  </a:lnTo>
                  <a:lnTo>
                    <a:pt x="2817" y="11924"/>
                  </a:lnTo>
                  <a:lnTo>
                    <a:pt x="2794" y="11925"/>
                  </a:lnTo>
                  <a:close/>
                  <a:moveTo>
                    <a:pt x="1687" y="4574"/>
                  </a:moveTo>
                  <a:lnTo>
                    <a:pt x="1701" y="4570"/>
                  </a:lnTo>
                  <a:lnTo>
                    <a:pt x="1713" y="4565"/>
                  </a:lnTo>
                  <a:lnTo>
                    <a:pt x="1725" y="4561"/>
                  </a:lnTo>
                  <a:lnTo>
                    <a:pt x="1735" y="4558"/>
                  </a:lnTo>
                  <a:lnTo>
                    <a:pt x="1738" y="4535"/>
                  </a:lnTo>
                  <a:lnTo>
                    <a:pt x="1741" y="4509"/>
                  </a:lnTo>
                  <a:lnTo>
                    <a:pt x="1743" y="4479"/>
                  </a:lnTo>
                  <a:lnTo>
                    <a:pt x="1744" y="4449"/>
                  </a:lnTo>
                  <a:lnTo>
                    <a:pt x="1744" y="4418"/>
                  </a:lnTo>
                  <a:lnTo>
                    <a:pt x="1744" y="4389"/>
                  </a:lnTo>
                  <a:lnTo>
                    <a:pt x="1744" y="4363"/>
                  </a:lnTo>
                  <a:lnTo>
                    <a:pt x="1743" y="4341"/>
                  </a:lnTo>
                  <a:lnTo>
                    <a:pt x="1743" y="4325"/>
                  </a:lnTo>
                  <a:lnTo>
                    <a:pt x="1743" y="4309"/>
                  </a:lnTo>
                  <a:lnTo>
                    <a:pt x="1743" y="4295"/>
                  </a:lnTo>
                  <a:lnTo>
                    <a:pt x="1743" y="4280"/>
                  </a:lnTo>
                  <a:lnTo>
                    <a:pt x="1743" y="3649"/>
                  </a:lnTo>
                  <a:lnTo>
                    <a:pt x="1729" y="3644"/>
                  </a:lnTo>
                  <a:lnTo>
                    <a:pt x="1715" y="3637"/>
                  </a:lnTo>
                  <a:lnTo>
                    <a:pt x="1702" y="3630"/>
                  </a:lnTo>
                  <a:lnTo>
                    <a:pt x="1688" y="3623"/>
                  </a:lnTo>
                  <a:lnTo>
                    <a:pt x="1676" y="3616"/>
                  </a:lnTo>
                  <a:lnTo>
                    <a:pt x="1665" y="3607"/>
                  </a:lnTo>
                  <a:lnTo>
                    <a:pt x="1654" y="3599"/>
                  </a:lnTo>
                  <a:lnTo>
                    <a:pt x="1644" y="3591"/>
                  </a:lnTo>
                  <a:lnTo>
                    <a:pt x="1635" y="3580"/>
                  </a:lnTo>
                  <a:lnTo>
                    <a:pt x="1623" y="3567"/>
                  </a:lnTo>
                  <a:lnTo>
                    <a:pt x="1617" y="3557"/>
                  </a:lnTo>
                  <a:lnTo>
                    <a:pt x="1611" y="3547"/>
                  </a:lnTo>
                  <a:lnTo>
                    <a:pt x="1606" y="3536"/>
                  </a:lnTo>
                  <a:lnTo>
                    <a:pt x="1600" y="3522"/>
                  </a:lnTo>
                  <a:lnTo>
                    <a:pt x="1596" y="3507"/>
                  </a:lnTo>
                  <a:lnTo>
                    <a:pt x="1592" y="3490"/>
                  </a:lnTo>
                  <a:lnTo>
                    <a:pt x="1589" y="3470"/>
                  </a:lnTo>
                  <a:lnTo>
                    <a:pt x="1588" y="3450"/>
                  </a:lnTo>
                  <a:lnTo>
                    <a:pt x="1588" y="3426"/>
                  </a:lnTo>
                  <a:lnTo>
                    <a:pt x="1589" y="3400"/>
                  </a:lnTo>
                  <a:lnTo>
                    <a:pt x="1591" y="3372"/>
                  </a:lnTo>
                  <a:lnTo>
                    <a:pt x="1596" y="3341"/>
                  </a:lnTo>
                  <a:lnTo>
                    <a:pt x="1600" y="3322"/>
                  </a:lnTo>
                  <a:lnTo>
                    <a:pt x="1607" y="3304"/>
                  </a:lnTo>
                  <a:lnTo>
                    <a:pt x="1614" y="3289"/>
                  </a:lnTo>
                  <a:lnTo>
                    <a:pt x="1622" y="3274"/>
                  </a:lnTo>
                  <a:lnTo>
                    <a:pt x="1631" y="3261"/>
                  </a:lnTo>
                  <a:lnTo>
                    <a:pt x="1643" y="3247"/>
                  </a:lnTo>
                  <a:lnTo>
                    <a:pt x="1654" y="3236"/>
                  </a:lnTo>
                  <a:lnTo>
                    <a:pt x="1668" y="3226"/>
                  </a:lnTo>
                  <a:lnTo>
                    <a:pt x="1682" y="3216"/>
                  </a:lnTo>
                  <a:lnTo>
                    <a:pt x="1697" y="3208"/>
                  </a:lnTo>
                  <a:lnTo>
                    <a:pt x="1713" y="3201"/>
                  </a:lnTo>
                  <a:lnTo>
                    <a:pt x="1731" y="3193"/>
                  </a:lnTo>
                  <a:lnTo>
                    <a:pt x="1749" y="3187"/>
                  </a:lnTo>
                  <a:lnTo>
                    <a:pt x="1768" y="3182"/>
                  </a:lnTo>
                  <a:lnTo>
                    <a:pt x="1788" y="3178"/>
                  </a:lnTo>
                  <a:lnTo>
                    <a:pt x="1809" y="3174"/>
                  </a:lnTo>
                  <a:lnTo>
                    <a:pt x="1278" y="769"/>
                  </a:lnTo>
                  <a:lnTo>
                    <a:pt x="1268" y="759"/>
                  </a:lnTo>
                  <a:lnTo>
                    <a:pt x="1257" y="746"/>
                  </a:lnTo>
                  <a:lnTo>
                    <a:pt x="1248" y="732"/>
                  </a:lnTo>
                  <a:lnTo>
                    <a:pt x="1239" y="714"/>
                  </a:lnTo>
                  <a:lnTo>
                    <a:pt x="1229" y="694"/>
                  </a:lnTo>
                  <a:lnTo>
                    <a:pt x="1221" y="674"/>
                  </a:lnTo>
                  <a:lnTo>
                    <a:pt x="1214" y="651"/>
                  </a:lnTo>
                  <a:lnTo>
                    <a:pt x="1208" y="626"/>
                  </a:lnTo>
                  <a:lnTo>
                    <a:pt x="1138" y="641"/>
                  </a:lnTo>
                  <a:lnTo>
                    <a:pt x="1072" y="658"/>
                  </a:lnTo>
                  <a:lnTo>
                    <a:pt x="1007" y="677"/>
                  </a:lnTo>
                  <a:lnTo>
                    <a:pt x="944" y="695"/>
                  </a:lnTo>
                  <a:lnTo>
                    <a:pt x="881" y="715"/>
                  </a:lnTo>
                  <a:lnTo>
                    <a:pt x="822" y="737"/>
                  </a:lnTo>
                  <a:lnTo>
                    <a:pt x="764" y="759"/>
                  </a:lnTo>
                  <a:lnTo>
                    <a:pt x="709" y="781"/>
                  </a:lnTo>
                  <a:lnTo>
                    <a:pt x="655" y="805"/>
                  </a:lnTo>
                  <a:lnTo>
                    <a:pt x="605" y="830"/>
                  </a:lnTo>
                  <a:lnTo>
                    <a:pt x="556" y="855"/>
                  </a:lnTo>
                  <a:lnTo>
                    <a:pt x="510" y="882"/>
                  </a:lnTo>
                  <a:lnTo>
                    <a:pt x="488" y="895"/>
                  </a:lnTo>
                  <a:lnTo>
                    <a:pt x="467" y="909"/>
                  </a:lnTo>
                  <a:lnTo>
                    <a:pt x="445" y="923"/>
                  </a:lnTo>
                  <a:lnTo>
                    <a:pt x="425" y="937"/>
                  </a:lnTo>
                  <a:lnTo>
                    <a:pt x="406" y="951"/>
                  </a:lnTo>
                  <a:lnTo>
                    <a:pt x="387" y="966"/>
                  </a:lnTo>
                  <a:lnTo>
                    <a:pt x="369" y="981"/>
                  </a:lnTo>
                  <a:lnTo>
                    <a:pt x="351" y="996"/>
                  </a:lnTo>
                  <a:lnTo>
                    <a:pt x="1687" y="4574"/>
                  </a:lnTo>
                  <a:close/>
                  <a:moveTo>
                    <a:pt x="1827" y="3171"/>
                  </a:moveTo>
                  <a:lnTo>
                    <a:pt x="1859" y="3166"/>
                  </a:lnTo>
                  <a:lnTo>
                    <a:pt x="1893" y="3163"/>
                  </a:lnTo>
                  <a:lnTo>
                    <a:pt x="1927" y="3161"/>
                  </a:lnTo>
                  <a:lnTo>
                    <a:pt x="1963" y="3160"/>
                  </a:lnTo>
                  <a:lnTo>
                    <a:pt x="1999" y="3159"/>
                  </a:lnTo>
                  <a:lnTo>
                    <a:pt x="2038" y="3159"/>
                  </a:lnTo>
                  <a:lnTo>
                    <a:pt x="2076" y="3158"/>
                  </a:lnTo>
                  <a:lnTo>
                    <a:pt x="2115" y="3158"/>
                  </a:lnTo>
                  <a:lnTo>
                    <a:pt x="2126" y="3158"/>
                  </a:lnTo>
                  <a:lnTo>
                    <a:pt x="2165" y="3158"/>
                  </a:lnTo>
                  <a:lnTo>
                    <a:pt x="2204" y="3159"/>
                  </a:lnTo>
                  <a:lnTo>
                    <a:pt x="2243" y="3159"/>
                  </a:lnTo>
                  <a:lnTo>
                    <a:pt x="2280" y="3160"/>
                  </a:lnTo>
                  <a:lnTo>
                    <a:pt x="2316" y="3161"/>
                  </a:lnTo>
                  <a:lnTo>
                    <a:pt x="2352" y="3164"/>
                  </a:lnTo>
                  <a:lnTo>
                    <a:pt x="2385" y="3168"/>
                  </a:lnTo>
                  <a:lnTo>
                    <a:pt x="2417" y="3172"/>
                  </a:lnTo>
                  <a:lnTo>
                    <a:pt x="2945" y="772"/>
                  </a:lnTo>
                  <a:lnTo>
                    <a:pt x="2938" y="773"/>
                  </a:lnTo>
                  <a:lnTo>
                    <a:pt x="2931" y="774"/>
                  </a:lnTo>
                  <a:lnTo>
                    <a:pt x="2927" y="773"/>
                  </a:lnTo>
                  <a:lnTo>
                    <a:pt x="2922" y="773"/>
                  </a:lnTo>
                  <a:lnTo>
                    <a:pt x="2918" y="771"/>
                  </a:lnTo>
                  <a:lnTo>
                    <a:pt x="2913" y="769"/>
                  </a:lnTo>
                  <a:lnTo>
                    <a:pt x="2906" y="765"/>
                  </a:lnTo>
                  <a:lnTo>
                    <a:pt x="2898" y="758"/>
                  </a:lnTo>
                  <a:lnTo>
                    <a:pt x="2891" y="749"/>
                  </a:lnTo>
                  <a:lnTo>
                    <a:pt x="2884" y="739"/>
                  </a:lnTo>
                  <a:lnTo>
                    <a:pt x="2878" y="727"/>
                  </a:lnTo>
                  <a:lnTo>
                    <a:pt x="2873" y="714"/>
                  </a:lnTo>
                  <a:lnTo>
                    <a:pt x="2867" y="699"/>
                  </a:lnTo>
                  <a:lnTo>
                    <a:pt x="2862" y="685"/>
                  </a:lnTo>
                  <a:lnTo>
                    <a:pt x="2858" y="668"/>
                  </a:lnTo>
                  <a:lnTo>
                    <a:pt x="2854" y="652"/>
                  </a:lnTo>
                  <a:lnTo>
                    <a:pt x="2851" y="634"/>
                  </a:lnTo>
                  <a:lnTo>
                    <a:pt x="2849" y="615"/>
                  </a:lnTo>
                  <a:lnTo>
                    <a:pt x="2846" y="597"/>
                  </a:lnTo>
                  <a:lnTo>
                    <a:pt x="2845" y="577"/>
                  </a:lnTo>
                  <a:lnTo>
                    <a:pt x="2801" y="571"/>
                  </a:lnTo>
                  <a:lnTo>
                    <a:pt x="2757" y="565"/>
                  </a:lnTo>
                  <a:lnTo>
                    <a:pt x="2712" y="558"/>
                  </a:lnTo>
                  <a:lnTo>
                    <a:pt x="2668" y="553"/>
                  </a:lnTo>
                  <a:lnTo>
                    <a:pt x="2622" y="549"/>
                  </a:lnTo>
                  <a:lnTo>
                    <a:pt x="2576" y="544"/>
                  </a:lnTo>
                  <a:lnTo>
                    <a:pt x="2530" y="541"/>
                  </a:lnTo>
                  <a:lnTo>
                    <a:pt x="2483" y="537"/>
                  </a:lnTo>
                  <a:lnTo>
                    <a:pt x="2436" y="535"/>
                  </a:lnTo>
                  <a:lnTo>
                    <a:pt x="2389" y="531"/>
                  </a:lnTo>
                  <a:lnTo>
                    <a:pt x="2341" y="529"/>
                  </a:lnTo>
                  <a:lnTo>
                    <a:pt x="2294" y="528"/>
                  </a:lnTo>
                  <a:lnTo>
                    <a:pt x="2245" y="527"/>
                  </a:lnTo>
                  <a:lnTo>
                    <a:pt x="2196" y="526"/>
                  </a:lnTo>
                  <a:lnTo>
                    <a:pt x="2147" y="526"/>
                  </a:lnTo>
                  <a:lnTo>
                    <a:pt x="2098" y="527"/>
                  </a:lnTo>
                  <a:lnTo>
                    <a:pt x="2008" y="529"/>
                  </a:lnTo>
                  <a:lnTo>
                    <a:pt x="1917" y="533"/>
                  </a:lnTo>
                  <a:lnTo>
                    <a:pt x="1828" y="538"/>
                  </a:lnTo>
                  <a:lnTo>
                    <a:pt x="1740" y="545"/>
                  </a:lnTo>
                  <a:lnTo>
                    <a:pt x="1653" y="553"/>
                  </a:lnTo>
                  <a:lnTo>
                    <a:pt x="1568" y="564"/>
                  </a:lnTo>
                  <a:lnTo>
                    <a:pt x="1484" y="575"/>
                  </a:lnTo>
                  <a:lnTo>
                    <a:pt x="1401" y="587"/>
                  </a:lnTo>
                  <a:lnTo>
                    <a:pt x="1400" y="607"/>
                  </a:lnTo>
                  <a:lnTo>
                    <a:pt x="1397" y="626"/>
                  </a:lnTo>
                  <a:lnTo>
                    <a:pt x="1395" y="643"/>
                  </a:lnTo>
                  <a:lnTo>
                    <a:pt x="1392" y="661"/>
                  </a:lnTo>
                  <a:lnTo>
                    <a:pt x="1388" y="679"/>
                  </a:lnTo>
                  <a:lnTo>
                    <a:pt x="1384" y="694"/>
                  </a:lnTo>
                  <a:lnTo>
                    <a:pt x="1379" y="710"/>
                  </a:lnTo>
                  <a:lnTo>
                    <a:pt x="1373" y="723"/>
                  </a:lnTo>
                  <a:lnTo>
                    <a:pt x="1368" y="737"/>
                  </a:lnTo>
                  <a:lnTo>
                    <a:pt x="1362" y="748"/>
                  </a:lnTo>
                  <a:lnTo>
                    <a:pt x="1355" y="759"/>
                  </a:lnTo>
                  <a:lnTo>
                    <a:pt x="1349" y="767"/>
                  </a:lnTo>
                  <a:lnTo>
                    <a:pt x="1340" y="774"/>
                  </a:lnTo>
                  <a:lnTo>
                    <a:pt x="1333" y="779"/>
                  </a:lnTo>
                  <a:lnTo>
                    <a:pt x="1328" y="780"/>
                  </a:lnTo>
                  <a:lnTo>
                    <a:pt x="1324" y="782"/>
                  </a:lnTo>
                  <a:lnTo>
                    <a:pt x="1320" y="782"/>
                  </a:lnTo>
                  <a:lnTo>
                    <a:pt x="1315" y="783"/>
                  </a:lnTo>
                  <a:lnTo>
                    <a:pt x="1308" y="782"/>
                  </a:lnTo>
                  <a:lnTo>
                    <a:pt x="1301" y="781"/>
                  </a:lnTo>
                  <a:lnTo>
                    <a:pt x="1827" y="3171"/>
                  </a:lnTo>
                  <a:close/>
                  <a:moveTo>
                    <a:pt x="2436" y="3175"/>
                  </a:moveTo>
                  <a:lnTo>
                    <a:pt x="2457" y="3178"/>
                  </a:lnTo>
                  <a:lnTo>
                    <a:pt x="2476" y="3183"/>
                  </a:lnTo>
                  <a:lnTo>
                    <a:pt x="2496" y="3188"/>
                  </a:lnTo>
                  <a:lnTo>
                    <a:pt x="2513" y="3194"/>
                  </a:lnTo>
                  <a:lnTo>
                    <a:pt x="2530" y="3201"/>
                  </a:lnTo>
                  <a:lnTo>
                    <a:pt x="2545" y="3209"/>
                  </a:lnTo>
                  <a:lnTo>
                    <a:pt x="2561" y="3217"/>
                  </a:lnTo>
                  <a:lnTo>
                    <a:pt x="2574" y="3227"/>
                  </a:lnTo>
                  <a:lnTo>
                    <a:pt x="2587" y="3237"/>
                  </a:lnTo>
                  <a:lnTo>
                    <a:pt x="2599" y="3248"/>
                  </a:lnTo>
                  <a:lnTo>
                    <a:pt x="2610" y="3261"/>
                  </a:lnTo>
                  <a:lnTo>
                    <a:pt x="2619" y="3274"/>
                  </a:lnTo>
                  <a:lnTo>
                    <a:pt x="2627" y="3289"/>
                  </a:lnTo>
                  <a:lnTo>
                    <a:pt x="2633" y="3304"/>
                  </a:lnTo>
                  <a:lnTo>
                    <a:pt x="2639" y="3321"/>
                  </a:lnTo>
                  <a:lnTo>
                    <a:pt x="2643" y="3340"/>
                  </a:lnTo>
                  <a:lnTo>
                    <a:pt x="2647" y="3361"/>
                  </a:lnTo>
                  <a:lnTo>
                    <a:pt x="2650" y="3382"/>
                  </a:lnTo>
                  <a:lnTo>
                    <a:pt x="2651" y="3402"/>
                  </a:lnTo>
                  <a:lnTo>
                    <a:pt x="2652" y="3422"/>
                  </a:lnTo>
                  <a:lnTo>
                    <a:pt x="2653" y="3440"/>
                  </a:lnTo>
                  <a:lnTo>
                    <a:pt x="2652" y="3458"/>
                  </a:lnTo>
                  <a:lnTo>
                    <a:pt x="2650" y="3476"/>
                  </a:lnTo>
                  <a:lnTo>
                    <a:pt x="2647" y="3492"/>
                  </a:lnTo>
                  <a:lnTo>
                    <a:pt x="2644" y="3507"/>
                  </a:lnTo>
                  <a:lnTo>
                    <a:pt x="2640" y="3522"/>
                  </a:lnTo>
                  <a:lnTo>
                    <a:pt x="2633" y="3536"/>
                  </a:lnTo>
                  <a:lnTo>
                    <a:pt x="2627" y="3549"/>
                  </a:lnTo>
                  <a:lnTo>
                    <a:pt x="2620" y="3561"/>
                  </a:lnTo>
                  <a:lnTo>
                    <a:pt x="2612" y="3572"/>
                  </a:lnTo>
                  <a:lnTo>
                    <a:pt x="2603" y="3582"/>
                  </a:lnTo>
                  <a:lnTo>
                    <a:pt x="2593" y="3593"/>
                  </a:lnTo>
                  <a:lnTo>
                    <a:pt x="2584" y="3601"/>
                  </a:lnTo>
                  <a:lnTo>
                    <a:pt x="2574" y="3608"/>
                  </a:lnTo>
                  <a:lnTo>
                    <a:pt x="2564" y="3616"/>
                  </a:lnTo>
                  <a:lnTo>
                    <a:pt x="2553" y="3623"/>
                  </a:lnTo>
                  <a:lnTo>
                    <a:pt x="2540" y="3630"/>
                  </a:lnTo>
                  <a:lnTo>
                    <a:pt x="2528" y="3636"/>
                  </a:lnTo>
                  <a:lnTo>
                    <a:pt x="2515" y="3642"/>
                  </a:lnTo>
                  <a:lnTo>
                    <a:pt x="2502" y="3648"/>
                  </a:lnTo>
                  <a:lnTo>
                    <a:pt x="2502" y="4280"/>
                  </a:lnTo>
                  <a:lnTo>
                    <a:pt x="2502" y="4294"/>
                  </a:lnTo>
                  <a:lnTo>
                    <a:pt x="2502" y="4308"/>
                  </a:lnTo>
                  <a:lnTo>
                    <a:pt x="2502" y="4324"/>
                  </a:lnTo>
                  <a:lnTo>
                    <a:pt x="2501" y="4339"/>
                  </a:lnTo>
                  <a:lnTo>
                    <a:pt x="2501" y="4361"/>
                  </a:lnTo>
                  <a:lnTo>
                    <a:pt x="2501" y="4388"/>
                  </a:lnTo>
                  <a:lnTo>
                    <a:pt x="2501" y="4417"/>
                  </a:lnTo>
                  <a:lnTo>
                    <a:pt x="2501" y="4448"/>
                  </a:lnTo>
                  <a:lnTo>
                    <a:pt x="2502" y="4479"/>
                  </a:lnTo>
                  <a:lnTo>
                    <a:pt x="2504" y="4508"/>
                  </a:lnTo>
                  <a:lnTo>
                    <a:pt x="2507" y="4535"/>
                  </a:lnTo>
                  <a:lnTo>
                    <a:pt x="2510" y="4558"/>
                  </a:lnTo>
                  <a:lnTo>
                    <a:pt x="2522" y="4562"/>
                  </a:lnTo>
                  <a:lnTo>
                    <a:pt x="2535" y="4566"/>
                  </a:lnTo>
                  <a:lnTo>
                    <a:pt x="2549" y="4571"/>
                  </a:lnTo>
                  <a:lnTo>
                    <a:pt x="2565" y="4576"/>
                  </a:lnTo>
                  <a:lnTo>
                    <a:pt x="3903" y="996"/>
                  </a:lnTo>
                  <a:lnTo>
                    <a:pt x="3885" y="979"/>
                  </a:lnTo>
                  <a:lnTo>
                    <a:pt x="3866" y="964"/>
                  </a:lnTo>
                  <a:lnTo>
                    <a:pt x="3847" y="948"/>
                  </a:lnTo>
                  <a:lnTo>
                    <a:pt x="3826" y="934"/>
                  </a:lnTo>
                  <a:lnTo>
                    <a:pt x="3805" y="918"/>
                  </a:lnTo>
                  <a:lnTo>
                    <a:pt x="3783" y="904"/>
                  </a:lnTo>
                  <a:lnTo>
                    <a:pt x="3762" y="889"/>
                  </a:lnTo>
                  <a:lnTo>
                    <a:pt x="3739" y="876"/>
                  </a:lnTo>
                  <a:lnTo>
                    <a:pt x="3692" y="848"/>
                  </a:lnTo>
                  <a:lnTo>
                    <a:pt x="3643" y="821"/>
                  </a:lnTo>
                  <a:lnTo>
                    <a:pt x="3592" y="795"/>
                  </a:lnTo>
                  <a:lnTo>
                    <a:pt x="3538" y="771"/>
                  </a:lnTo>
                  <a:lnTo>
                    <a:pt x="3482" y="747"/>
                  </a:lnTo>
                  <a:lnTo>
                    <a:pt x="3425" y="724"/>
                  </a:lnTo>
                  <a:lnTo>
                    <a:pt x="3365" y="704"/>
                  </a:lnTo>
                  <a:lnTo>
                    <a:pt x="3304" y="683"/>
                  </a:lnTo>
                  <a:lnTo>
                    <a:pt x="3239" y="664"/>
                  </a:lnTo>
                  <a:lnTo>
                    <a:pt x="3175" y="647"/>
                  </a:lnTo>
                  <a:lnTo>
                    <a:pt x="3108" y="629"/>
                  </a:lnTo>
                  <a:lnTo>
                    <a:pt x="3039" y="613"/>
                  </a:lnTo>
                  <a:lnTo>
                    <a:pt x="3032" y="639"/>
                  </a:lnTo>
                  <a:lnTo>
                    <a:pt x="3025" y="662"/>
                  </a:lnTo>
                  <a:lnTo>
                    <a:pt x="3017" y="684"/>
                  </a:lnTo>
                  <a:lnTo>
                    <a:pt x="3008" y="704"/>
                  </a:lnTo>
                  <a:lnTo>
                    <a:pt x="2999" y="721"/>
                  </a:lnTo>
                  <a:lnTo>
                    <a:pt x="2989" y="737"/>
                  </a:lnTo>
                  <a:lnTo>
                    <a:pt x="2978" y="749"/>
                  </a:lnTo>
                  <a:lnTo>
                    <a:pt x="2968" y="760"/>
                  </a:lnTo>
                  <a:lnTo>
                    <a:pt x="2436" y="3175"/>
                  </a:lnTo>
                  <a:close/>
                  <a:moveTo>
                    <a:pt x="2358" y="7248"/>
                  </a:moveTo>
                  <a:lnTo>
                    <a:pt x="2361" y="5122"/>
                  </a:lnTo>
                  <a:lnTo>
                    <a:pt x="2456" y="4866"/>
                  </a:lnTo>
                  <a:lnTo>
                    <a:pt x="2441" y="4861"/>
                  </a:lnTo>
                  <a:lnTo>
                    <a:pt x="2425" y="4856"/>
                  </a:lnTo>
                  <a:lnTo>
                    <a:pt x="2410" y="4852"/>
                  </a:lnTo>
                  <a:lnTo>
                    <a:pt x="2395" y="4847"/>
                  </a:lnTo>
                  <a:lnTo>
                    <a:pt x="2376" y="4841"/>
                  </a:lnTo>
                  <a:lnTo>
                    <a:pt x="2359" y="4835"/>
                  </a:lnTo>
                  <a:lnTo>
                    <a:pt x="2341" y="4827"/>
                  </a:lnTo>
                  <a:lnTo>
                    <a:pt x="2326" y="4817"/>
                  </a:lnTo>
                  <a:lnTo>
                    <a:pt x="2311" y="4807"/>
                  </a:lnTo>
                  <a:lnTo>
                    <a:pt x="2298" y="4797"/>
                  </a:lnTo>
                  <a:lnTo>
                    <a:pt x="2285" y="4784"/>
                  </a:lnTo>
                  <a:lnTo>
                    <a:pt x="2274" y="4771"/>
                  </a:lnTo>
                  <a:lnTo>
                    <a:pt x="2263" y="4757"/>
                  </a:lnTo>
                  <a:lnTo>
                    <a:pt x="2254" y="4743"/>
                  </a:lnTo>
                  <a:lnTo>
                    <a:pt x="2245" y="4727"/>
                  </a:lnTo>
                  <a:lnTo>
                    <a:pt x="2238" y="4712"/>
                  </a:lnTo>
                  <a:lnTo>
                    <a:pt x="2230" y="4695"/>
                  </a:lnTo>
                  <a:lnTo>
                    <a:pt x="2223" y="4678"/>
                  </a:lnTo>
                  <a:lnTo>
                    <a:pt x="2218" y="4661"/>
                  </a:lnTo>
                  <a:lnTo>
                    <a:pt x="2213" y="4642"/>
                  </a:lnTo>
                  <a:lnTo>
                    <a:pt x="2209" y="4625"/>
                  </a:lnTo>
                  <a:lnTo>
                    <a:pt x="2204" y="4606"/>
                  </a:lnTo>
                  <a:lnTo>
                    <a:pt x="2201" y="4586"/>
                  </a:lnTo>
                  <a:lnTo>
                    <a:pt x="2198" y="4566"/>
                  </a:lnTo>
                  <a:lnTo>
                    <a:pt x="2195" y="4528"/>
                  </a:lnTo>
                  <a:lnTo>
                    <a:pt x="2192" y="4488"/>
                  </a:lnTo>
                  <a:lnTo>
                    <a:pt x="2191" y="4448"/>
                  </a:lnTo>
                  <a:lnTo>
                    <a:pt x="2190" y="4410"/>
                  </a:lnTo>
                  <a:lnTo>
                    <a:pt x="2191" y="4371"/>
                  </a:lnTo>
                  <a:lnTo>
                    <a:pt x="2191" y="4334"/>
                  </a:lnTo>
                  <a:lnTo>
                    <a:pt x="2191" y="4320"/>
                  </a:lnTo>
                  <a:lnTo>
                    <a:pt x="2192" y="4306"/>
                  </a:lnTo>
                  <a:lnTo>
                    <a:pt x="2192" y="4293"/>
                  </a:lnTo>
                  <a:lnTo>
                    <a:pt x="2192" y="4280"/>
                  </a:lnTo>
                  <a:lnTo>
                    <a:pt x="2192" y="3537"/>
                  </a:lnTo>
                  <a:lnTo>
                    <a:pt x="2258" y="3537"/>
                  </a:lnTo>
                  <a:lnTo>
                    <a:pt x="2258" y="3470"/>
                  </a:lnTo>
                  <a:lnTo>
                    <a:pt x="2230" y="3470"/>
                  </a:lnTo>
                  <a:lnTo>
                    <a:pt x="2198" y="3469"/>
                  </a:lnTo>
                  <a:lnTo>
                    <a:pt x="2164" y="3469"/>
                  </a:lnTo>
                  <a:lnTo>
                    <a:pt x="2126" y="3469"/>
                  </a:lnTo>
                  <a:lnTo>
                    <a:pt x="2115" y="3469"/>
                  </a:lnTo>
                  <a:lnTo>
                    <a:pt x="2077" y="3469"/>
                  </a:lnTo>
                  <a:lnTo>
                    <a:pt x="2042" y="3469"/>
                  </a:lnTo>
                  <a:lnTo>
                    <a:pt x="2011" y="3470"/>
                  </a:lnTo>
                  <a:lnTo>
                    <a:pt x="1982" y="3470"/>
                  </a:lnTo>
                  <a:lnTo>
                    <a:pt x="1982" y="3537"/>
                  </a:lnTo>
                  <a:lnTo>
                    <a:pt x="2053" y="3537"/>
                  </a:lnTo>
                  <a:lnTo>
                    <a:pt x="2053" y="4280"/>
                  </a:lnTo>
                  <a:lnTo>
                    <a:pt x="2053" y="4294"/>
                  </a:lnTo>
                  <a:lnTo>
                    <a:pt x="2053" y="4307"/>
                  </a:lnTo>
                  <a:lnTo>
                    <a:pt x="2053" y="4322"/>
                  </a:lnTo>
                  <a:lnTo>
                    <a:pt x="2054" y="4336"/>
                  </a:lnTo>
                  <a:lnTo>
                    <a:pt x="2054" y="4373"/>
                  </a:lnTo>
                  <a:lnTo>
                    <a:pt x="2054" y="4411"/>
                  </a:lnTo>
                  <a:lnTo>
                    <a:pt x="2054" y="4450"/>
                  </a:lnTo>
                  <a:lnTo>
                    <a:pt x="2053" y="4490"/>
                  </a:lnTo>
                  <a:lnTo>
                    <a:pt x="2051" y="4529"/>
                  </a:lnTo>
                  <a:lnTo>
                    <a:pt x="2047" y="4567"/>
                  </a:lnTo>
                  <a:lnTo>
                    <a:pt x="2044" y="4587"/>
                  </a:lnTo>
                  <a:lnTo>
                    <a:pt x="2041" y="4606"/>
                  </a:lnTo>
                  <a:lnTo>
                    <a:pt x="2037" y="4625"/>
                  </a:lnTo>
                  <a:lnTo>
                    <a:pt x="2032" y="4643"/>
                  </a:lnTo>
                  <a:lnTo>
                    <a:pt x="2028" y="4661"/>
                  </a:lnTo>
                  <a:lnTo>
                    <a:pt x="2022" y="4678"/>
                  </a:lnTo>
                  <a:lnTo>
                    <a:pt x="2016" y="4696"/>
                  </a:lnTo>
                  <a:lnTo>
                    <a:pt x="2009" y="4712"/>
                  </a:lnTo>
                  <a:lnTo>
                    <a:pt x="2001" y="4728"/>
                  </a:lnTo>
                  <a:lnTo>
                    <a:pt x="1993" y="4743"/>
                  </a:lnTo>
                  <a:lnTo>
                    <a:pt x="1983" y="4757"/>
                  </a:lnTo>
                  <a:lnTo>
                    <a:pt x="1972" y="4771"/>
                  </a:lnTo>
                  <a:lnTo>
                    <a:pt x="1962" y="4784"/>
                  </a:lnTo>
                  <a:lnTo>
                    <a:pt x="1950" y="4796"/>
                  </a:lnTo>
                  <a:lnTo>
                    <a:pt x="1936" y="4807"/>
                  </a:lnTo>
                  <a:lnTo>
                    <a:pt x="1922" y="4817"/>
                  </a:lnTo>
                  <a:lnTo>
                    <a:pt x="1906" y="4827"/>
                  </a:lnTo>
                  <a:lnTo>
                    <a:pt x="1889" y="4834"/>
                  </a:lnTo>
                  <a:lnTo>
                    <a:pt x="1872" y="4841"/>
                  </a:lnTo>
                  <a:lnTo>
                    <a:pt x="1853" y="4846"/>
                  </a:lnTo>
                  <a:lnTo>
                    <a:pt x="1840" y="4851"/>
                  </a:lnTo>
                  <a:lnTo>
                    <a:pt x="1825" y="4855"/>
                  </a:lnTo>
                  <a:lnTo>
                    <a:pt x="1811" y="4859"/>
                  </a:lnTo>
                  <a:lnTo>
                    <a:pt x="1796" y="4864"/>
                  </a:lnTo>
                  <a:lnTo>
                    <a:pt x="1895" y="5129"/>
                  </a:lnTo>
                  <a:lnTo>
                    <a:pt x="1895" y="7247"/>
                  </a:lnTo>
                  <a:lnTo>
                    <a:pt x="1953" y="7248"/>
                  </a:lnTo>
                  <a:lnTo>
                    <a:pt x="2010" y="7249"/>
                  </a:lnTo>
                  <a:lnTo>
                    <a:pt x="2068" y="7249"/>
                  </a:lnTo>
                  <a:lnTo>
                    <a:pt x="2126" y="7250"/>
                  </a:lnTo>
                  <a:lnTo>
                    <a:pt x="2184" y="7250"/>
                  </a:lnTo>
                  <a:lnTo>
                    <a:pt x="2242" y="7250"/>
                  </a:lnTo>
                  <a:lnTo>
                    <a:pt x="2300" y="7249"/>
                  </a:lnTo>
                  <a:lnTo>
                    <a:pt x="2358" y="7248"/>
                  </a:lnTo>
                  <a:close/>
                  <a:moveTo>
                    <a:pt x="1777" y="7244"/>
                  </a:moveTo>
                  <a:lnTo>
                    <a:pt x="1777" y="5154"/>
                  </a:lnTo>
                  <a:lnTo>
                    <a:pt x="1685" y="4910"/>
                  </a:lnTo>
                  <a:lnTo>
                    <a:pt x="1656" y="4925"/>
                  </a:lnTo>
                  <a:lnTo>
                    <a:pt x="1630" y="4940"/>
                  </a:lnTo>
                  <a:lnTo>
                    <a:pt x="1609" y="4953"/>
                  </a:lnTo>
                  <a:lnTo>
                    <a:pt x="1594" y="4965"/>
                  </a:lnTo>
                  <a:lnTo>
                    <a:pt x="1591" y="4977"/>
                  </a:lnTo>
                  <a:lnTo>
                    <a:pt x="1590" y="4992"/>
                  </a:lnTo>
                  <a:lnTo>
                    <a:pt x="1588" y="5008"/>
                  </a:lnTo>
                  <a:lnTo>
                    <a:pt x="1587" y="5027"/>
                  </a:lnTo>
                  <a:lnTo>
                    <a:pt x="1586" y="5069"/>
                  </a:lnTo>
                  <a:lnTo>
                    <a:pt x="1587" y="5115"/>
                  </a:lnTo>
                  <a:lnTo>
                    <a:pt x="1590" y="5162"/>
                  </a:lnTo>
                  <a:lnTo>
                    <a:pt x="1594" y="5207"/>
                  </a:lnTo>
                  <a:lnTo>
                    <a:pt x="1596" y="5228"/>
                  </a:lnTo>
                  <a:lnTo>
                    <a:pt x="1599" y="5248"/>
                  </a:lnTo>
                  <a:lnTo>
                    <a:pt x="1602" y="5265"/>
                  </a:lnTo>
                  <a:lnTo>
                    <a:pt x="1607" y="5281"/>
                  </a:lnTo>
                  <a:lnTo>
                    <a:pt x="1616" y="5321"/>
                  </a:lnTo>
                  <a:lnTo>
                    <a:pt x="1627" y="5373"/>
                  </a:lnTo>
                  <a:lnTo>
                    <a:pt x="1641" y="5434"/>
                  </a:lnTo>
                  <a:lnTo>
                    <a:pt x="1653" y="5500"/>
                  </a:lnTo>
                  <a:lnTo>
                    <a:pt x="1665" y="5566"/>
                  </a:lnTo>
                  <a:lnTo>
                    <a:pt x="1674" y="5629"/>
                  </a:lnTo>
                  <a:lnTo>
                    <a:pt x="1677" y="5658"/>
                  </a:lnTo>
                  <a:lnTo>
                    <a:pt x="1680" y="5685"/>
                  </a:lnTo>
                  <a:lnTo>
                    <a:pt x="1682" y="5709"/>
                  </a:lnTo>
                  <a:lnTo>
                    <a:pt x="1682" y="5731"/>
                  </a:lnTo>
                  <a:lnTo>
                    <a:pt x="1681" y="5762"/>
                  </a:lnTo>
                  <a:lnTo>
                    <a:pt x="1679" y="5804"/>
                  </a:lnTo>
                  <a:lnTo>
                    <a:pt x="1674" y="5854"/>
                  </a:lnTo>
                  <a:lnTo>
                    <a:pt x="1667" y="5911"/>
                  </a:lnTo>
                  <a:lnTo>
                    <a:pt x="1662" y="5942"/>
                  </a:lnTo>
                  <a:lnTo>
                    <a:pt x="1656" y="5972"/>
                  </a:lnTo>
                  <a:lnTo>
                    <a:pt x="1649" y="6003"/>
                  </a:lnTo>
                  <a:lnTo>
                    <a:pt x="1642" y="6033"/>
                  </a:lnTo>
                  <a:lnTo>
                    <a:pt x="1634" y="6062"/>
                  </a:lnTo>
                  <a:lnTo>
                    <a:pt x="1624" y="6091"/>
                  </a:lnTo>
                  <a:lnTo>
                    <a:pt x="1613" y="6119"/>
                  </a:lnTo>
                  <a:lnTo>
                    <a:pt x="1601" y="6145"/>
                  </a:lnTo>
                  <a:lnTo>
                    <a:pt x="1595" y="6158"/>
                  </a:lnTo>
                  <a:lnTo>
                    <a:pt x="1589" y="6173"/>
                  </a:lnTo>
                  <a:lnTo>
                    <a:pt x="1583" y="6187"/>
                  </a:lnTo>
                  <a:lnTo>
                    <a:pt x="1578" y="6204"/>
                  </a:lnTo>
                  <a:lnTo>
                    <a:pt x="1573" y="6222"/>
                  </a:lnTo>
                  <a:lnTo>
                    <a:pt x="1568" y="6239"/>
                  </a:lnTo>
                  <a:lnTo>
                    <a:pt x="1564" y="6258"/>
                  </a:lnTo>
                  <a:lnTo>
                    <a:pt x="1561" y="6277"/>
                  </a:lnTo>
                  <a:lnTo>
                    <a:pt x="1555" y="6318"/>
                  </a:lnTo>
                  <a:lnTo>
                    <a:pt x="1550" y="6361"/>
                  </a:lnTo>
                  <a:lnTo>
                    <a:pt x="1548" y="6406"/>
                  </a:lnTo>
                  <a:lnTo>
                    <a:pt x="1547" y="6452"/>
                  </a:lnTo>
                  <a:lnTo>
                    <a:pt x="1547" y="7234"/>
                  </a:lnTo>
                  <a:lnTo>
                    <a:pt x="1547" y="7234"/>
                  </a:lnTo>
                  <a:lnTo>
                    <a:pt x="1574" y="7235"/>
                  </a:lnTo>
                  <a:lnTo>
                    <a:pt x="1603" y="7237"/>
                  </a:lnTo>
                  <a:lnTo>
                    <a:pt x="1633" y="7238"/>
                  </a:lnTo>
                  <a:lnTo>
                    <a:pt x="1660" y="7239"/>
                  </a:lnTo>
                  <a:lnTo>
                    <a:pt x="1689" y="7240"/>
                  </a:lnTo>
                  <a:lnTo>
                    <a:pt x="1718" y="7242"/>
                  </a:lnTo>
                  <a:lnTo>
                    <a:pt x="1748" y="7243"/>
                  </a:lnTo>
                  <a:lnTo>
                    <a:pt x="1777" y="7244"/>
                  </a:lnTo>
                  <a:close/>
                  <a:moveTo>
                    <a:pt x="2567" y="4914"/>
                  </a:moveTo>
                  <a:lnTo>
                    <a:pt x="2477" y="5154"/>
                  </a:lnTo>
                  <a:lnTo>
                    <a:pt x="2477" y="7246"/>
                  </a:lnTo>
                  <a:lnTo>
                    <a:pt x="2505" y="7245"/>
                  </a:lnTo>
                  <a:lnTo>
                    <a:pt x="2533" y="7244"/>
                  </a:lnTo>
                  <a:lnTo>
                    <a:pt x="2561" y="7244"/>
                  </a:lnTo>
                  <a:lnTo>
                    <a:pt x="2588" y="7243"/>
                  </a:lnTo>
                  <a:lnTo>
                    <a:pt x="2616" y="7242"/>
                  </a:lnTo>
                  <a:lnTo>
                    <a:pt x="2644" y="7241"/>
                  </a:lnTo>
                  <a:lnTo>
                    <a:pt x="2672" y="7240"/>
                  </a:lnTo>
                  <a:lnTo>
                    <a:pt x="2699" y="7238"/>
                  </a:lnTo>
                  <a:lnTo>
                    <a:pt x="2699" y="6452"/>
                  </a:lnTo>
                  <a:lnTo>
                    <a:pt x="2698" y="6406"/>
                  </a:lnTo>
                  <a:lnTo>
                    <a:pt x="2695" y="6360"/>
                  </a:lnTo>
                  <a:lnTo>
                    <a:pt x="2690" y="6318"/>
                  </a:lnTo>
                  <a:lnTo>
                    <a:pt x="2684" y="6277"/>
                  </a:lnTo>
                  <a:lnTo>
                    <a:pt x="2681" y="6258"/>
                  </a:lnTo>
                  <a:lnTo>
                    <a:pt x="2677" y="6239"/>
                  </a:lnTo>
                  <a:lnTo>
                    <a:pt x="2673" y="6222"/>
                  </a:lnTo>
                  <a:lnTo>
                    <a:pt x="2668" y="6204"/>
                  </a:lnTo>
                  <a:lnTo>
                    <a:pt x="2662" y="6188"/>
                  </a:lnTo>
                  <a:lnTo>
                    <a:pt x="2657" y="6173"/>
                  </a:lnTo>
                  <a:lnTo>
                    <a:pt x="2651" y="6159"/>
                  </a:lnTo>
                  <a:lnTo>
                    <a:pt x="2645" y="6146"/>
                  </a:lnTo>
                  <a:lnTo>
                    <a:pt x="2632" y="6120"/>
                  </a:lnTo>
                  <a:lnTo>
                    <a:pt x="2622" y="6092"/>
                  </a:lnTo>
                  <a:lnTo>
                    <a:pt x="2613" y="6063"/>
                  </a:lnTo>
                  <a:lnTo>
                    <a:pt x="2603" y="6033"/>
                  </a:lnTo>
                  <a:lnTo>
                    <a:pt x="2596" y="6003"/>
                  </a:lnTo>
                  <a:lnTo>
                    <a:pt x="2589" y="5973"/>
                  </a:lnTo>
                  <a:lnTo>
                    <a:pt x="2584" y="5942"/>
                  </a:lnTo>
                  <a:lnTo>
                    <a:pt x="2578" y="5911"/>
                  </a:lnTo>
                  <a:lnTo>
                    <a:pt x="2571" y="5855"/>
                  </a:lnTo>
                  <a:lnTo>
                    <a:pt x="2566" y="5804"/>
                  </a:lnTo>
                  <a:lnTo>
                    <a:pt x="2563" y="5762"/>
                  </a:lnTo>
                  <a:lnTo>
                    <a:pt x="2563" y="5731"/>
                  </a:lnTo>
                  <a:lnTo>
                    <a:pt x="2563" y="5710"/>
                  </a:lnTo>
                  <a:lnTo>
                    <a:pt x="2565" y="5686"/>
                  </a:lnTo>
                  <a:lnTo>
                    <a:pt x="2567" y="5659"/>
                  </a:lnTo>
                  <a:lnTo>
                    <a:pt x="2571" y="5631"/>
                  </a:lnTo>
                  <a:lnTo>
                    <a:pt x="2580" y="5569"/>
                  </a:lnTo>
                  <a:lnTo>
                    <a:pt x="2591" y="5504"/>
                  </a:lnTo>
                  <a:lnTo>
                    <a:pt x="2603" y="5439"/>
                  </a:lnTo>
                  <a:lnTo>
                    <a:pt x="2617" y="5377"/>
                  </a:lnTo>
                  <a:lnTo>
                    <a:pt x="2629" y="5323"/>
                  </a:lnTo>
                  <a:lnTo>
                    <a:pt x="2640" y="5280"/>
                  </a:lnTo>
                  <a:lnTo>
                    <a:pt x="2643" y="5265"/>
                  </a:lnTo>
                  <a:lnTo>
                    <a:pt x="2647" y="5248"/>
                  </a:lnTo>
                  <a:lnTo>
                    <a:pt x="2649" y="5229"/>
                  </a:lnTo>
                  <a:lnTo>
                    <a:pt x="2652" y="5208"/>
                  </a:lnTo>
                  <a:lnTo>
                    <a:pt x="2656" y="5164"/>
                  </a:lnTo>
                  <a:lnTo>
                    <a:pt x="2658" y="5117"/>
                  </a:lnTo>
                  <a:lnTo>
                    <a:pt x="2659" y="5071"/>
                  </a:lnTo>
                  <a:lnTo>
                    <a:pt x="2658" y="5029"/>
                  </a:lnTo>
                  <a:lnTo>
                    <a:pt x="2657" y="5010"/>
                  </a:lnTo>
                  <a:lnTo>
                    <a:pt x="2656" y="4993"/>
                  </a:lnTo>
                  <a:lnTo>
                    <a:pt x="2654" y="4978"/>
                  </a:lnTo>
                  <a:lnTo>
                    <a:pt x="2651" y="4965"/>
                  </a:lnTo>
                  <a:lnTo>
                    <a:pt x="2636" y="4954"/>
                  </a:lnTo>
                  <a:lnTo>
                    <a:pt x="2618" y="4941"/>
                  </a:lnTo>
                  <a:lnTo>
                    <a:pt x="2594" y="4927"/>
                  </a:lnTo>
                  <a:lnTo>
                    <a:pt x="2567" y="4914"/>
                  </a:lnTo>
                  <a:close/>
                  <a:moveTo>
                    <a:pt x="3021" y="609"/>
                  </a:moveTo>
                  <a:lnTo>
                    <a:pt x="3001" y="606"/>
                  </a:lnTo>
                  <a:lnTo>
                    <a:pt x="2976" y="722"/>
                  </a:lnTo>
                  <a:lnTo>
                    <a:pt x="2982" y="712"/>
                  </a:lnTo>
                  <a:lnTo>
                    <a:pt x="2989" y="702"/>
                  </a:lnTo>
                  <a:lnTo>
                    <a:pt x="2995" y="689"/>
                  </a:lnTo>
                  <a:lnTo>
                    <a:pt x="3000" y="676"/>
                  </a:lnTo>
                  <a:lnTo>
                    <a:pt x="3005" y="660"/>
                  </a:lnTo>
                  <a:lnTo>
                    <a:pt x="3011" y="645"/>
                  </a:lnTo>
                  <a:lnTo>
                    <a:pt x="3016" y="628"/>
                  </a:lnTo>
                  <a:lnTo>
                    <a:pt x="3021" y="609"/>
                  </a:lnTo>
                  <a:close/>
                  <a:moveTo>
                    <a:pt x="2982" y="602"/>
                  </a:moveTo>
                  <a:lnTo>
                    <a:pt x="2953" y="597"/>
                  </a:lnTo>
                  <a:lnTo>
                    <a:pt x="2923" y="591"/>
                  </a:lnTo>
                  <a:lnTo>
                    <a:pt x="2894" y="585"/>
                  </a:lnTo>
                  <a:lnTo>
                    <a:pt x="2864" y="580"/>
                  </a:lnTo>
                  <a:lnTo>
                    <a:pt x="2865" y="600"/>
                  </a:lnTo>
                  <a:lnTo>
                    <a:pt x="2869" y="619"/>
                  </a:lnTo>
                  <a:lnTo>
                    <a:pt x="2871" y="635"/>
                  </a:lnTo>
                  <a:lnTo>
                    <a:pt x="2874" y="652"/>
                  </a:lnTo>
                  <a:lnTo>
                    <a:pt x="2878" y="667"/>
                  </a:lnTo>
                  <a:lnTo>
                    <a:pt x="2882" y="682"/>
                  </a:lnTo>
                  <a:lnTo>
                    <a:pt x="2886" y="694"/>
                  </a:lnTo>
                  <a:lnTo>
                    <a:pt x="2890" y="707"/>
                  </a:lnTo>
                  <a:lnTo>
                    <a:pt x="2894" y="717"/>
                  </a:lnTo>
                  <a:lnTo>
                    <a:pt x="2900" y="726"/>
                  </a:lnTo>
                  <a:lnTo>
                    <a:pt x="2905" y="735"/>
                  </a:lnTo>
                  <a:lnTo>
                    <a:pt x="2910" y="742"/>
                  </a:lnTo>
                  <a:lnTo>
                    <a:pt x="2915" y="747"/>
                  </a:lnTo>
                  <a:lnTo>
                    <a:pt x="2920" y="751"/>
                  </a:lnTo>
                  <a:lnTo>
                    <a:pt x="2926" y="753"/>
                  </a:lnTo>
                  <a:lnTo>
                    <a:pt x="2931" y="754"/>
                  </a:lnTo>
                  <a:lnTo>
                    <a:pt x="2936" y="753"/>
                  </a:lnTo>
                  <a:lnTo>
                    <a:pt x="2941" y="752"/>
                  </a:lnTo>
                  <a:lnTo>
                    <a:pt x="2945" y="751"/>
                  </a:lnTo>
                  <a:lnTo>
                    <a:pt x="2950" y="748"/>
                  </a:lnTo>
                  <a:lnTo>
                    <a:pt x="2982" y="602"/>
                  </a:lnTo>
                  <a:close/>
                  <a:moveTo>
                    <a:pt x="1382" y="591"/>
                  </a:moveTo>
                  <a:lnTo>
                    <a:pt x="1352" y="597"/>
                  </a:lnTo>
                  <a:lnTo>
                    <a:pt x="1323" y="602"/>
                  </a:lnTo>
                  <a:lnTo>
                    <a:pt x="1293" y="607"/>
                  </a:lnTo>
                  <a:lnTo>
                    <a:pt x="1264" y="613"/>
                  </a:lnTo>
                  <a:lnTo>
                    <a:pt x="1296" y="758"/>
                  </a:lnTo>
                  <a:lnTo>
                    <a:pt x="1301" y="761"/>
                  </a:lnTo>
                  <a:lnTo>
                    <a:pt x="1305" y="762"/>
                  </a:lnTo>
                  <a:lnTo>
                    <a:pt x="1310" y="764"/>
                  </a:lnTo>
                  <a:lnTo>
                    <a:pt x="1315" y="764"/>
                  </a:lnTo>
                  <a:lnTo>
                    <a:pt x="1321" y="763"/>
                  </a:lnTo>
                  <a:lnTo>
                    <a:pt x="1326" y="761"/>
                  </a:lnTo>
                  <a:lnTo>
                    <a:pt x="1331" y="757"/>
                  </a:lnTo>
                  <a:lnTo>
                    <a:pt x="1336" y="751"/>
                  </a:lnTo>
                  <a:lnTo>
                    <a:pt x="1341" y="745"/>
                  </a:lnTo>
                  <a:lnTo>
                    <a:pt x="1347" y="737"/>
                  </a:lnTo>
                  <a:lnTo>
                    <a:pt x="1351" y="727"/>
                  </a:lnTo>
                  <a:lnTo>
                    <a:pt x="1356" y="716"/>
                  </a:lnTo>
                  <a:lnTo>
                    <a:pt x="1360" y="705"/>
                  </a:lnTo>
                  <a:lnTo>
                    <a:pt x="1364" y="691"/>
                  </a:lnTo>
                  <a:lnTo>
                    <a:pt x="1368" y="678"/>
                  </a:lnTo>
                  <a:lnTo>
                    <a:pt x="1371" y="662"/>
                  </a:lnTo>
                  <a:lnTo>
                    <a:pt x="1376" y="646"/>
                  </a:lnTo>
                  <a:lnTo>
                    <a:pt x="1378" y="628"/>
                  </a:lnTo>
                  <a:lnTo>
                    <a:pt x="1380" y="610"/>
                  </a:lnTo>
                  <a:lnTo>
                    <a:pt x="1382" y="591"/>
                  </a:lnTo>
                  <a:close/>
                  <a:moveTo>
                    <a:pt x="1245" y="618"/>
                  </a:moveTo>
                  <a:lnTo>
                    <a:pt x="1226" y="622"/>
                  </a:lnTo>
                  <a:lnTo>
                    <a:pt x="1231" y="639"/>
                  </a:lnTo>
                  <a:lnTo>
                    <a:pt x="1236" y="656"/>
                  </a:lnTo>
                  <a:lnTo>
                    <a:pt x="1241" y="671"/>
                  </a:lnTo>
                  <a:lnTo>
                    <a:pt x="1246" y="685"/>
                  </a:lnTo>
                  <a:lnTo>
                    <a:pt x="1252" y="698"/>
                  </a:lnTo>
                  <a:lnTo>
                    <a:pt x="1257" y="711"/>
                  </a:lnTo>
                  <a:lnTo>
                    <a:pt x="1264" y="722"/>
                  </a:lnTo>
                  <a:lnTo>
                    <a:pt x="1270" y="732"/>
                  </a:lnTo>
                  <a:lnTo>
                    <a:pt x="1245" y="618"/>
                  </a:lnTo>
                  <a:close/>
                  <a:moveTo>
                    <a:pt x="1247" y="537"/>
                  </a:moveTo>
                  <a:lnTo>
                    <a:pt x="1281" y="529"/>
                  </a:lnTo>
                  <a:lnTo>
                    <a:pt x="1315" y="523"/>
                  </a:lnTo>
                  <a:lnTo>
                    <a:pt x="1350" y="517"/>
                  </a:lnTo>
                  <a:lnTo>
                    <a:pt x="1384" y="511"/>
                  </a:lnTo>
                  <a:lnTo>
                    <a:pt x="1383" y="488"/>
                  </a:lnTo>
                  <a:lnTo>
                    <a:pt x="1382" y="466"/>
                  </a:lnTo>
                  <a:lnTo>
                    <a:pt x="1379" y="444"/>
                  </a:lnTo>
                  <a:lnTo>
                    <a:pt x="1377" y="425"/>
                  </a:lnTo>
                  <a:lnTo>
                    <a:pt x="1372" y="406"/>
                  </a:lnTo>
                  <a:lnTo>
                    <a:pt x="1369" y="389"/>
                  </a:lnTo>
                  <a:lnTo>
                    <a:pt x="1365" y="373"/>
                  </a:lnTo>
                  <a:lnTo>
                    <a:pt x="1360" y="358"/>
                  </a:lnTo>
                  <a:lnTo>
                    <a:pt x="1355" y="345"/>
                  </a:lnTo>
                  <a:lnTo>
                    <a:pt x="1350" y="333"/>
                  </a:lnTo>
                  <a:lnTo>
                    <a:pt x="1344" y="324"/>
                  </a:lnTo>
                  <a:lnTo>
                    <a:pt x="1338" y="315"/>
                  </a:lnTo>
                  <a:lnTo>
                    <a:pt x="1333" y="309"/>
                  </a:lnTo>
                  <a:lnTo>
                    <a:pt x="1327" y="303"/>
                  </a:lnTo>
                  <a:lnTo>
                    <a:pt x="1321" y="301"/>
                  </a:lnTo>
                  <a:lnTo>
                    <a:pt x="1315" y="300"/>
                  </a:lnTo>
                  <a:lnTo>
                    <a:pt x="1309" y="301"/>
                  </a:lnTo>
                  <a:lnTo>
                    <a:pt x="1303" y="304"/>
                  </a:lnTo>
                  <a:lnTo>
                    <a:pt x="1297" y="310"/>
                  </a:lnTo>
                  <a:lnTo>
                    <a:pt x="1291" y="317"/>
                  </a:lnTo>
                  <a:lnTo>
                    <a:pt x="1284" y="326"/>
                  </a:lnTo>
                  <a:lnTo>
                    <a:pt x="1279" y="338"/>
                  </a:lnTo>
                  <a:lnTo>
                    <a:pt x="1273" y="350"/>
                  </a:lnTo>
                  <a:lnTo>
                    <a:pt x="1269" y="365"/>
                  </a:lnTo>
                  <a:lnTo>
                    <a:pt x="1264" y="380"/>
                  </a:lnTo>
                  <a:lnTo>
                    <a:pt x="1260" y="398"/>
                  </a:lnTo>
                  <a:lnTo>
                    <a:pt x="1255" y="416"/>
                  </a:lnTo>
                  <a:lnTo>
                    <a:pt x="1252" y="437"/>
                  </a:lnTo>
                  <a:lnTo>
                    <a:pt x="1249" y="459"/>
                  </a:lnTo>
                  <a:lnTo>
                    <a:pt x="1247" y="482"/>
                  </a:lnTo>
                  <a:lnTo>
                    <a:pt x="1246" y="506"/>
                  </a:lnTo>
                  <a:lnTo>
                    <a:pt x="1246" y="530"/>
                  </a:lnTo>
                  <a:lnTo>
                    <a:pt x="1247" y="537"/>
                  </a:lnTo>
                  <a:close/>
                  <a:moveTo>
                    <a:pt x="2862" y="501"/>
                  </a:moveTo>
                  <a:lnTo>
                    <a:pt x="2896" y="507"/>
                  </a:lnTo>
                  <a:lnTo>
                    <a:pt x="2932" y="513"/>
                  </a:lnTo>
                  <a:lnTo>
                    <a:pt x="2966" y="519"/>
                  </a:lnTo>
                  <a:lnTo>
                    <a:pt x="2999" y="525"/>
                  </a:lnTo>
                  <a:lnTo>
                    <a:pt x="3000" y="521"/>
                  </a:lnTo>
                  <a:lnTo>
                    <a:pt x="3000" y="496"/>
                  </a:lnTo>
                  <a:lnTo>
                    <a:pt x="2999" y="472"/>
                  </a:lnTo>
                  <a:lnTo>
                    <a:pt x="2997" y="450"/>
                  </a:lnTo>
                  <a:lnTo>
                    <a:pt x="2994" y="428"/>
                  </a:lnTo>
                  <a:lnTo>
                    <a:pt x="2991" y="407"/>
                  </a:lnTo>
                  <a:lnTo>
                    <a:pt x="2987" y="388"/>
                  </a:lnTo>
                  <a:lnTo>
                    <a:pt x="2982" y="371"/>
                  </a:lnTo>
                  <a:lnTo>
                    <a:pt x="2978" y="355"/>
                  </a:lnTo>
                  <a:lnTo>
                    <a:pt x="2973" y="341"/>
                  </a:lnTo>
                  <a:lnTo>
                    <a:pt x="2967" y="327"/>
                  </a:lnTo>
                  <a:lnTo>
                    <a:pt x="2962" y="317"/>
                  </a:lnTo>
                  <a:lnTo>
                    <a:pt x="2956" y="307"/>
                  </a:lnTo>
                  <a:lnTo>
                    <a:pt x="2949" y="300"/>
                  </a:lnTo>
                  <a:lnTo>
                    <a:pt x="2943" y="295"/>
                  </a:lnTo>
                  <a:lnTo>
                    <a:pt x="2937" y="292"/>
                  </a:lnTo>
                  <a:lnTo>
                    <a:pt x="2931" y="291"/>
                  </a:lnTo>
                  <a:lnTo>
                    <a:pt x="2926" y="292"/>
                  </a:lnTo>
                  <a:lnTo>
                    <a:pt x="2919" y="294"/>
                  </a:lnTo>
                  <a:lnTo>
                    <a:pt x="2913" y="299"/>
                  </a:lnTo>
                  <a:lnTo>
                    <a:pt x="2908" y="305"/>
                  </a:lnTo>
                  <a:lnTo>
                    <a:pt x="2902" y="314"/>
                  </a:lnTo>
                  <a:lnTo>
                    <a:pt x="2896" y="324"/>
                  </a:lnTo>
                  <a:lnTo>
                    <a:pt x="2891" y="335"/>
                  </a:lnTo>
                  <a:lnTo>
                    <a:pt x="2886" y="349"/>
                  </a:lnTo>
                  <a:lnTo>
                    <a:pt x="2882" y="363"/>
                  </a:lnTo>
                  <a:lnTo>
                    <a:pt x="2877" y="379"/>
                  </a:lnTo>
                  <a:lnTo>
                    <a:pt x="2874" y="397"/>
                  </a:lnTo>
                  <a:lnTo>
                    <a:pt x="2870" y="415"/>
                  </a:lnTo>
                  <a:lnTo>
                    <a:pt x="2867" y="435"/>
                  </a:lnTo>
                  <a:lnTo>
                    <a:pt x="2864" y="456"/>
                  </a:lnTo>
                  <a:lnTo>
                    <a:pt x="2863" y="479"/>
                  </a:lnTo>
                  <a:lnTo>
                    <a:pt x="2862" y="501"/>
                  </a:lnTo>
                  <a:close/>
                  <a:moveTo>
                    <a:pt x="1320" y="10950"/>
                  </a:moveTo>
                  <a:lnTo>
                    <a:pt x="1320" y="10950"/>
                  </a:lnTo>
                  <a:lnTo>
                    <a:pt x="1336" y="10954"/>
                  </a:lnTo>
                  <a:lnTo>
                    <a:pt x="1352" y="10960"/>
                  </a:lnTo>
                  <a:lnTo>
                    <a:pt x="1367" y="10966"/>
                  </a:lnTo>
                  <a:lnTo>
                    <a:pt x="1382" y="10974"/>
                  </a:lnTo>
                  <a:lnTo>
                    <a:pt x="1395" y="10983"/>
                  </a:lnTo>
                  <a:lnTo>
                    <a:pt x="1408" y="10993"/>
                  </a:lnTo>
                  <a:lnTo>
                    <a:pt x="1420" y="11004"/>
                  </a:lnTo>
                  <a:lnTo>
                    <a:pt x="1430" y="11017"/>
                  </a:lnTo>
                  <a:lnTo>
                    <a:pt x="1441" y="11029"/>
                  </a:lnTo>
                  <a:lnTo>
                    <a:pt x="1449" y="11044"/>
                  </a:lnTo>
                  <a:lnTo>
                    <a:pt x="1457" y="11058"/>
                  </a:lnTo>
                  <a:lnTo>
                    <a:pt x="1464" y="11074"/>
                  </a:lnTo>
                  <a:lnTo>
                    <a:pt x="1469" y="11089"/>
                  </a:lnTo>
                  <a:lnTo>
                    <a:pt x="1472" y="11106"/>
                  </a:lnTo>
                  <a:lnTo>
                    <a:pt x="1474" y="11122"/>
                  </a:lnTo>
                  <a:lnTo>
                    <a:pt x="1475" y="11140"/>
                  </a:lnTo>
                  <a:lnTo>
                    <a:pt x="1475" y="11379"/>
                  </a:lnTo>
                  <a:lnTo>
                    <a:pt x="1476" y="11393"/>
                  </a:lnTo>
                  <a:lnTo>
                    <a:pt x="1478" y="11408"/>
                  </a:lnTo>
                  <a:lnTo>
                    <a:pt x="1481" y="11421"/>
                  </a:lnTo>
                  <a:lnTo>
                    <a:pt x="1486" y="11436"/>
                  </a:lnTo>
                  <a:lnTo>
                    <a:pt x="1492" y="11449"/>
                  </a:lnTo>
                  <a:lnTo>
                    <a:pt x="1498" y="11461"/>
                  </a:lnTo>
                  <a:lnTo>
                    <a:pt x="1505" y="11474"/>
                  </a:lnTo>
                  <a:lnTo>
                    <a:pt x="1513" y="11486"/>
                  </a:lnTo>
                  <a:lnTo>
                    <a:pt x="1522" y="11497"/>
                  </a:lnTo>
                  <a:lnTo>
                    <a:pt x="1530" y="11507"/>
                  </a:lnTo>
                  <a:lnTo>
                    <a:pt x="1539" y="11515"/>
                  </a:lnTo>
                  <a:lnTo>
                    <a:pt x="1549" y="11523"/>
                  </a:lnTo>
                  <a:lnTo>
                    <a:pt x="1558" y="11529"/>
                  </a:lnTo>
                  <a:lnTo>
                    <a:pt x="1566" y="11533"/>
                  </a:lnTo>
                  <a:lnTo>
                    <a:pt x="1576" y="11536"/>
                  </a:lnTo>
                  <a:lnTo>
                    <a:pt x="1584" y="11537"/>
                  </a:lnTo>
                  <a:lnTo>
                    <a:pt x="2794" y="11537"/>
                  </a:lnTo>
                  <a:lnTo>
                    <a:pt x="2802" y="11536"/>
                  </a:lnTo>
                  <a:lnTo>
                    <a:pt x="2812" y="11533"/>
                  </a:lnTo>
                  <a:lnTo>
                    <a:pt x="2821" y="11529"/>
                  </a:lnTo>
                  <a:lnTo>
                    <a:pt x="2830" y="11523"/>
                  </a:lnTo>
                  <a:lnTo>
                    <a:pt x="2838" y="11515"/>
                  </a:lnTo>
                  <a:lnTo>
                    <a:pt x="2848" y="11507"/>
                  </a:lnTo>
                  <a:lnTo>
                    <a:pt x="2857" y="11497"/>
                  </a:lnTo>
                  <a:lnTo>
                    <a:pt x="2865" y="11486"/>
                  </a:lnTo>
                  <a:lnTo>
                    <a:pt x="2873" y="11474"/>
                  </a:lnTo>
                  <a:lnTo>
                    <a:pt x="2880" y="11461"/>
                  </a:lnTo>
                  <a:lnTo>
                    <a:pt x="2887" y="11449"/>
                  </a:lnTo>
                  <a:lnTo>
                    <a:pt x="2892" y="11436"/>
                  </a:lnTo>
                  <a:lnTo>
                    <a:pt x="2896" y="11421"/>
                  </a:lnTo>
                  <a:lnTo>
                    <a:pt x="2901" y="11408"/>
                  </a:lnTo>
                  <a:lnTo>
                    <a:pt x="2903" y="11393"/>
                  </a:lnTo>
                  <a:lnTo>
                    <a:pt x="2903" y="11379"/>
                  </a:lnTo>
                  <a:lnTo>
                    <a:pt x="2903" y="11312"/>
                  </a:lnTo>
                  <a:lnTo>
                    <a:pt x="2904" y="11292"/>
                  </a:lnTo>
                  <a:lnTo>
                    <a:pt x="2907" y="11273"/>
                  </a:lnTo>
                  <a:lnTo>
                    <a:pt x="2912" y="11254"/>
                  </a:lnTo>
                  <a:lnTo>
                    <a:pt x="2918" y="11236"/>
                  </a:lnTo>
                  <a:lnTo>
                    <a:pt x="2928" y="11219"/>
                  </a:lnTo>
                  <a:lnTo>
                    <a:pt x="2937" y="11202"/>
                  </a:lnTo>
                  <a:lnTo>
                    <a:pt x="2949" y="11187"/>
                  </a:lnTo>
                  <a:lnTo>
                    <a:pt x="2963" y="11172"/>
                  </a:lnTo>
                  <a:lnTo>
                    <a:pt x="2977" y="11160"/>
                  </a:lnTo>
                  <a:lnTo>
                    <a:pt x="2994" y="11148"/>
                  </a:lnTo>
                  <a:lnTo>
                    <a:pt x="3010" y="11139"/>
                  </a:lnTo>
                  <a:lnTo>
                    <a:pt x="3028" y="11132"/>
                  </a:lnTo>
                  <a:lnTo>
                    <a:pt x="3047" y="11125"/>
                  </a:lnTo>
                  <a:lnTo>
                    <a:pt x="3066" y="11121"/>
                  </a:lnTo>
                  <a:lnTo>
                    <a:pt x="3085" y="11119"/>
                  </a:lnTo>
                  <a:lnTo>
                    <a:pt x="3105" y="11118"/>
                  </a:lnTo>
                  <a:lnTo>
                    <a:pt x="3126" y="11119"/>
                  </a:lnTo>
                  <a:lnTo>
                    <a:pt x="3146" y="11120"/>
                  </a:lnTo>
                  <a:lnTo>
                    <a:pt x="3165" y="11121"/>
                  </a:lnTo>
                  <a:lnTo>
                    <a:pt x="3182" y="11122"/>
                  </a:lnTo>
                  <a:lnTo>
                    <a:pt x="3182" y="11121"/>
                  </a:lnTo>
                  <a:lnTo>
                    <a:pt x="3182" y="11120"/>
                  </a:lnTo>
                  <a:lnTo>
                    <a:pt x="3182" y="11117"/>
                  </a:lnTo>
                  <a:lnTo>
                    <a:pt x="3182" y="11113"/>
                  </a:lnTo>
                  <a:lnTo>
                    <a:pt x="3172" y="11112"/>
                  </a:lnTo>
                  <a:lnTo>
                    <a:pt x="3162" y="11111"/>
                  </a:lnTo>
                  <a:lnTo>
                    <a:pt x="3151" y="11108"/>
                  </a:lnTo>
                  <a:lnTo>
                    <a:pt x="3142" y="11106"/>
                  </a:lnTo>
                  <a:lnTo>
                    <a:pt x="3132" y="11103"/>
                  </a:lnTo>
                  <a:lnTo>
                    <a:pt x="3122" y="11099"/>
                  </a:lnTo>
                  <a:lnTo>
                    <a:pt x="3113" y="11094"/>
                  </a:lnTo>
                  <a:lnTo>
                    <a:pt x="3105" y="11090"/>
                  </a:lnTo>
                  <a:lnTo>
                    <a:pt x="3095" y="11085"/>
                  </a:lnTo>
                  <a:lnTo>
                    <a:pt x="3087" y="11079"/>
                  </a:lnTo>
                  <a:lnTo>
                    <a:pt x="3079" y="11073"/>
                  </a:lnTo>
                  <a:lnTo>
                    <a:pt x="3071" y="11066"/>
                  </a:lnTo>
                  <a:lnTo>
                    <a:pt x="3063" y="11059"/>
                  </a:lnTo>
                  <a:lnTo>
                    <a:pt x="3056" y="11052"/>
                  </a:lnTo>
                  <a:lnTo>
                    <a:pt x="3049" y="11045"/>
                  </a:lnTo>
                  <a:lnTo>
                    <a:pt x="3043" y="11036"/>
                  </a:lnTo>
                  <a:lnTo>
                    <a:pt x="3036" y="11027"/>
                  </a:lnTo>
                  <a:lnTo>
                    <a:pt x="3030" y="11019"/>
                  </a:lnTo>
                  <a:lnTo>
                    <a:pt x="3025" y="11008"/>
                  </a:lnTo>
                  <a:lnTo>
                    <a:pt x="3021" y="10999"/>
                  </a:lnTo>
                  <a:lnTo>
                    <a:pt x="3017" y="10990"/>
                  </a:lnTo>
                  <a:lnTo>
                    <a:pt x="3014" y="10979"/>
                  </a:lnTo>
                  <a:lnTo>
                    <a:pt x="3010" y="10969"/>
                  </a:lnTo>
                  <a:lnTo>
                    <a:pt x="3007" y="10959"/>
                  </a:lnTo>
                  <a:lnTo>
                    <a:pt x="3006" y="10948"/>
                  </a:lnTo>
                  <a:lnTo>
                    <a:pt x="3004" y="10938"/>
                  </a:lnTo>
                  <a:lnTo>
                    <a:pt x="3004" y="10927"/>
                  </a:lnTo>
                  <a:lnTo>
                    <a:pt x="3004" y="10916"/>
                  </a:lnTo>
                  <a:lnTo>
                    <a:pt x="3004" y="10906"/>
                  </a:lnTo>
                  <a:lnTo>
                    <a:pt x="3005" y="10895"/>
                  </a:lnTo>
                  <a:lnTo>
                    <a:pt x="3007" y="10884"/>
                  </a:lnTo>
                  <a:lnTo>
                    <a:pt x="3009" y="10873"/>
                  </a:lnTo>
                  <a:lnTo>
                    <a:pt x="3033" y="10777"/>
                  </a:lnTo>
                  <a:lnTo>
                    <a:pt x="3038" y="10760"/>
                  </a:lnTo>
                  <a:lnTo>
                    <a:pt x="3045" y="10745"/>
                  </a:lnTo>
                  <a:lnTo>
                    <a:pt x="3052" y="10730"/>
                  </a:lnTo>
                  <a:lnTo>
                    <a:pt x="3060" y="10716"/>
                  </a:lnTo>
                  <a:lnTo>
                    <a:pt x="3070" y="10702"/>
                  </a:lnTo>
                  <a:lnTo>
                    <a:pt x="3080" y="10691"/>
                  </a:lnTo>
                  <a:lnTo>
                    <a:pt x="3092" y="10680"/>
                  </a:lnTo>
                  <a:lnTo>
                    <a:pt x="3105" y="10669"/>
                  </a:lnTo>
                  <a:lnTo>
                    <a:pt x="3117" y="10660"/>
                  </a:lnTo>
                  <a:lnTo>
                    <a:pt x="3132" y="10652"/>
                  </a:lnTo>
                  <a:lnTo>
                    <a:pt x="3146" y="10644"/>
                  </a:lnTo>
                  <a:lnTo>
                    <a:pt x="3162" y="10639"/>
                  </a:lnTo>
                  <a:lnTo>
                    <a:pt x="3177" y="10634"/>
                  </a:lnTo>
                  <a:lnTo>
                    <a:pt x="3193" y="10631"/>
                  </a:lnTo>
                  <a:lnTo>
                    <a:pt x="3209" y="10630"/>
                  </a:lnTo>
                  <a:lnTo>
                    <a:pt x="3226" y="10630"/>
                  </a:lnTo>
                  <a:lnTo>
                    <a:pt x="3238" y="10630"/>
                  </a:lnTo>
                  <a:lnTo>
                    <a:pt x="3251" y="10630"/>
                  </a:lnTo>
                  <a:lnTo>
                    <a:pt x="3262" y="10631"/>
                  </a:lnTo>
                  <a:lnTo>
                    <a:pt x="3274" y="10631"/>
                  </a:lnTo>
                  <a:lnTo>
                    <a:pt x="3274" y="10629"/>
                  </a:lnTo>
                  <a:lnTo>
                    <a:pt x="3274" y="10627"/>
                  </a:lnTo>
                  <a:lnTo>
                    <a:pt x="3274" y="10623"/>
                  </a:lnTo>
                  <a:lnTo>
                    <a:pt x="3273" y="10619"/>
                  </a:lnTo>
                  <a:lnTo>
                    <a:pt x="3255" y="10614"/>
                  </a:lnTo>
                  <a:lnTo>
                    <a:pt x="3238" y="10608"/>
                  </a:lnTo>
                  <a:lnTo>
                    <a:pt x="3222" y="10600"/>
                  </a:lnTo>
                  <a:lnTo>
                    <a:pt x="3206" y="10589"/>
                  </a:lnTo>
                  <a:lnTo>
                    <a:pt x="3193" y="10579"/>
                  </a:lnTo>
                  <a:lnTo>
                    <a:pt x="3179" y="10567"/>
                  </a:lnTo>
                  <a:lnTo>
                    <a:pt x="3167" y="10552"/>
                  </a:lnTo>
                  <a:lnTo>
                    <a:pt x="3157" y="10537"/>
                  </a:lnTo>
                  <a:lnTo>
                    <a:pt x="3150" y="10529"/>
                  </a:lnTo>
                  <a:lnTo>
                    <a:pt x="3146" y="10520"/>
                  </a:lnTo>
                  <a:lnTo>
                    <a:pt x="3142" y="10511"/>
                  </a:lnTo>
                  <a:lnTo>
                    <a:pt x="3138" y="10502"/>
                  </a:lnTo>
                  <a:lnTo>
                    <a:pt x="3132" y="10483"/>
                  </a:lnTo>
                  <a:lnTo>
                    <a:pt x="3128" y="10464"/>
                  </a:lnTo>
                  <a:lnTo>
                    <a:pt x="3124" y="10444"/>
                  </a:lnTo>
                  <a:lnTo>
                    <a:pt x="3124" y="10424"/>
                  </a:lnTo>
                  <a:lnTo>
                    <a:pt x="3126" y="10404"/>
                  </a:lnTo>
                  <a:lnTo>
                    <a:pt x="3130" y="10384"/>
                  </a:lnTo>
                  <a:lnTo>
                    <a:pt x="3152" y="10296"/>
                  </a:lnTo>
                  <a:lnTo>
                    <a:pt x="3157" y="10279"/>
                  </a:lnTo>
                  <a:lnTo>
                    <a:pt x="3163" y="10264"/>
                  </a:lnTo>
                  <a:lnTo>
                    <a:pt x="3170" y="10249"/>
                  </a:lnTo>
                  <a:lnTo>
                    <a:pt x="3178" y="10235"/>
                  </a:lnTo>
                  <a:lnTo>
                    <a:pt x="3189" y="10222"/>
                  </a:lnTo>
                  <a:lnTo>
                    <a:pt x="3199" y="10210"/>
                  </a:lnTo>
                  <a:lnTo>
                    <a:pt x="3210" y="10198"/>
                  </a:lnTo>
                  <a:lnTo>
                    <a:pt x="3223" y="10188"/>
                  </a:lnTo>
                  <a:lnTo>
                    <a:pt x="3236" y="10179"/>
                  </a:lnTo>
                  <a:lnTo>
                    <a:pt x="3250" y="10170"/>
                  </a:lnTo>
                  <a:lnTo>
                    <a:pt x="3264" y="10163"/>
                  </a:lnTo>
                  <a:lnTo>
                    <a:pt x="3280" y="10158"/>
                  </a:lnTo>
                  <a:lnTo>
                    <a:pt x="3295" y="10154"/>
                  </a:lnTo>
                  <a:lnTo>
                    <a:pt x="3312" y="10151"/>
                  </a:lnTo>
                  <a:lnTo>
                    <a:pt x="3329" y="10149"/>
                  </a:lnTo>
                  <a:lnTo>
                    <a:pt x="3345" y="10149"/>
                  </a:lnTo>
                  <a:lnTo>
                    <a:pt x="3366" y="10150"/>
                  </a:lnTo>
                  <a:lnTo>
                    <a:pt x="3366" y="10147"/>
                  </a:lnTo>
                  <a:lnTo>
                    <a:pt x="3366" y="10144"/>
                  </a:lnTo>
                  <a:lnTo>
                    <a:pt x="3366" y="10139"/>
                  </a:lnTo>
                  <a:lnTo>
                    <a:pt x="3365" y="10137"/>
                  </a:lnTo>
                  <a:lnTo>
                    <a:pt x="3347" y="10130"/>
                  </a:lnTo>
                  <a:lnTo>
                    <a:pt x="3332" y="10122"/>
                  </a:lnTo>
                  <a:lnTo>
                    <a:pt x="3317" y="10111"/>
                  </a:lnTo>
                  <a:lnTo>
                    <a:pt x="3304" y="10101"/>
                  </a:lnTo>
                  <a:lnTo>
                    <a:pt x="3291" y="10088"/>
                  </a:lnTo>
                  <a:lnTo>
                    <a:pt x="3280" y="10076"/>
                  </a:lnTo>
                  <a:lnTo>
                    <a:pt x="3271" y="10062"/>
                  </a:lnTo>
                  <a:lnTo>
                    <a:pt x="3262" y="10047"/>
                  </a:lnTo>
                  <a:lnTo>
                    <a:pt x="3255" y="10031"/>
                  </a:lnTo>
                  <a:lnTo>
                    <a:pt x="3250" y="10016"/>
                  </a:lnTo>
                  <a:lnTo>
                    <a:pt x="3245" y="9999"/>
                  </a:lnTo>
                  <a:lnTo>
                    <a:pt x="3243" y="9982"/>
                  </a:lnTo>
                  <a:lnTo>
                    <a:pt x="3242" y="9964"/>
                  </a:lnTo>
                  <a:lnTo>
                    <a:pt x="3242" y="9946"/>
                  </a:lnTo>
                  <a:lnTo>
                    <a:pt x="3244" y="9929"/>
                  </a:lnTo>
                  <a:lnTo>
                    <a:pt x="3247" y="9911"/>
                  </a:lnTo>
                  <a:lnTo>
                    <a:pt x="3271" y="9814"/>
                  </a:lnTo>
                  <a:lnTo>
                    <a:pt x="3276" y="9798"/>
                  </a:lnTo>
                  <a:lnTo>
                    <a:pt x="3282" y="9782"/>
                  </a:lnTo>
                  <a:lnTo>
                    <a:pt x="3289" y="9767"/>
                  </a:lnTo>
                  <a:lnTo>
                    <a:pt x="3298" y="9752"/>
                  </a:lnTo>
                  <a:lnTo>
                    <a:pt x="3308" y="9739"/>
                  </a:lnTo>
                  <a:lnTo>
                    <a:pt x="3319" y="9727"/>
                  </a:lnTo>
                  <a:lnTo>
                    <a:pt x="3331" y="9716"/>
                  </a:lnTo>
                  <a:lnTo>
                    <a:pt x="3344" y="9706"/>
                  </a:lnTo>
                  <a:lnTo>
                    <a:pt x="3358" y="9696"/>
                  </a:lnTo>
                  <a:lnTo>
                    <a:pt x="3371" y="9688"/>
                  </a:lnTo>
                  <a:lnTo>
                    <a:pt x="3387" y="9681"/>
                  </a:lnTo>
                  <a:lnTo>
                    <a:pt x="3402" y="9676"/>
                  </a:lnTo>
                  <a:lnTo>
                    <a:pt x="3418" y="9672"/>
                  </a:lnTo>
                  <a:lnTo>
                    <a:pt x="3434" y="9668"/>
                  </a:lnTo>
                  <a:lnTo>
                    <a:pt x="3451" y="9667"/>
                  </a:lnTo>
                  <a:lnTo>
                    <a:pt x="3468" y="9666"/>
                  </a:lnTo>
                  <a:lnTo>
                    <a:pt x="3489" y="9667"/>
                  </a:lnTo>
                  <a:lnTo>
                    <a:pt x="3472" y="9660"/>
                  </a:lnTo>
                  <a:lnTo>
                    <a:pt x="3456" y="9651"/>
                  </a:lnTo>
                  <a:lnTo>
                    <a:pt x="3441" y="9640"/>
                  </a:lnTo>
                  <a:lnTo>
                    <a:pt x="3428" y="9629"/>
                  </a:lnTo>
                  <a:lnTo>
                    <a:pt x="3415" y="9617"/>
                  </a:lnTo>
                  <a:lnTo>
                    <a:pt x="3403" y="9602"/>
                  </a:lnTo>
                  <a:lnTo>
                    <a:pt x="3393" y="9588"/>
                  </a:lnTo>
                  <a:lnTo>
                    <a:pt x="3384" y="9571"/>
                  </a:lnTo>
                  <a:lnTo>
                    <a:pt x="3376" y="9555"/>
                  </a:lnTo>
                  <a:lnTo>
                    <a:pt x="3370" y="9538"/>
                  </a:lnTo>
                  <a:lnTo>
                    <a:pt x="3366" y="9520"/>
                  </a:lnTo>
                  <a:lnTo>
                    <a:pt x="3362" y="9503"/>
                  </a:lnTo>
                  <a:lnTo>
                    <a:pt x="3361" y="9485"/>
                  </a:lnTo>
                  <a:lnTo>
                    <a:pt x="3361" y="9466"/>
                  </a:lnTo>
                  <a:lnTo>
                    <a:pt x="3362" y="9449"/>
                  </a:lnTo>
                  <a:lnTo>
                    <a:pt x="3366" y="9430"/>
                  </a:lnTo>
                  <a:lnTo>
                    <a:pt x="3390" y="9333"/>
                  </a:lnTo>
                  <a:lnTo>
                    <a:pt x="3395" y="9317"/>
                  </a:lnTo>
                  <a:lnTo>
                    <a:pt x="3400" y="9301"/>
                  </a:lnTo>
                  <a:lnTo>
                    <a:pt x="3407" y="9287"/>
                  </a:lnTo>
                  <a:lnTo>
                    <a:pt x="3416" y="9273"/>
                  </a:lnTo>
                  <a:lnTo>
                    <a:pt x="3425" y="9260"/>
                  </a:lnTo>
                  <a:lnTo>
                    <a:pt x="3435" y="9249"/>
                  </a:lnTo>
                  <a:lnTo>
                    <a:pt x="3447" y="9237"/>
                  </a:lnTo>
                  <a:lnTo>
                    <a:pt x="3458" y="9227"/>
                  </a:lnTo>
                  <a:lnTo>
                    <a:pt x="3472" y="9217"/>
                  </a:lnTo>
                  <a:lnTo>
                    <a:pt x="3485" y="9209"/>
                  </a:lnTo>
                  <a:lnTo>
                    <a:pt x="3498" y="9202"/>
                  </a:lnTo>
                  <a:lnTo>
                    <a:pt x="3514" y="9197"/>
                  </a:lnTo>
                  <a:lnTo>
                    <a:pt x="3530" y="9191"/>
                  </a:lnTo>
                  <a:lnTo>
                    <a:pt x="3545" y="9188"/>
                  </a:lnTo>
                  <a:lnTo>
                    <a:pt x="3562" y="9186"/>
                  </a:lnTo>
                  <a:lnTo>
                    <a:pt x="3578" y="9185"/>
                  </a:lnTo>
                  <a:lnTo>
                    <a:pt x="3588" y="9182"/>
                  </a:lnTo>
                  <a:lnTo>
                    <a:pt x="3592" y="9179"/>
                  </a:lnTo>
                  <a:lnTo>
                    <a:pt x="3577" y="9172"/>
                  </a:lnTo>
                  <a:lnTo>
                    <a:pt x="3563" y="9162"/>
                  </a:lnTo>
                  <a:lnTo>
                    <a:pt x="3549" y="9152"/>
                  </a:lnTo>
                  <a:lnTo>
                    <a:pt x="3537" y="9140"/>
                  </a:lnTo>
                  <a:lnTo>
                    <a:pt x="3525" y="9128"/>
                  </a:lnTo>
                  <a:lnTo>
                    <a:pt x="3515" y="9115"/>
                  </a:lnTo>
                  <a:lnTo>
                    <a:pt x="3506" y="9100"/>
                  </a:lnTo>
                  <a:lnTo>
                    <a:pt x="3498" y="9086"/>
                  </a:lnTo>
                  <a:lnTo>
                    <a:pt x="3491" y="9070"/>
                  </a:lnTo>
                  <a:lnTo>
                    <a:pt x="3486" y="9055"/>
                  </a:lnTo>
                  <a:lnTo>
                    <a:pt x="3482" y="9038"/>
                  </a:lnTo>
                  <a:lnTo>
                    <a:pt x="3479" y="9022"/>
                  </a:lnTo>
                  <a:lnTo>
                    <a:pt x="3478" y="9005"/>
                  </a:lnTo>
                  <a:lnTo>
                    <a:pt x="3478" y="8988"/>
                  </a:lnTo>
                  <a:lnTo>
                    <a:pt x="3480" y="8972"/>
                  </a:lnTo>
                  <a:lnTo>
                    <a:pt x="3483" y="8955"/>
                  </a:lnTo>
                  <a:lnTo>
                    <a:pt x="3523" y="8789"/>
                  </a:lnTo>
                  <a:lnTo>
                    <a:pt x="3528" y="8770"/>
                  </a:lnTo>
                  <a:lnTo>
                    <a:pt x="3536" y="8753"/>
                  </a:lnTo>
                  <a:lnTo>
                    <a:pt x="3544" y="8735"/>
                  </a:lnTo>
                  <a:lnTo>
                    <a:pt x="3554" y="8720"/>
                  </a:lnTo>
                  <a:lnTo>
                    <a:pt x="3566" y="8704"/>
                  </a:lnTo>
                  <a:lnTo>
                    <a:pt x="3579" y="8690"/>
                  </a:lnTo>
                  <a:lnTo>
                    <a:pt x="3594" y="8677"/>
                  </a:lnTo>
                  <a:lnTo>
                    <a:pt x="3610" y="8665"/>
                  </a:lnTo>
                  <a:lnTo>
                    <a:pt x="3641" y="8645"/>
                  </a:lnTo>
                  <a:lnTo>
                    <a:pt x="3673" y="8624"/>
                  </a:lnTo>
                  <a:lnTo>
                    <a:pt x="3703" y="8603"/>
                  </a:lnTo>
                  <a:lnTo>
                    <a:pt x="3732" y="8582"/>
                  </a:lnTo>
                  <a:lnTo>
                    <a:pt x="3758" y="8562"/>
                  </a:lnTo>
                  <a:lnTo>
                    <a:pt x="3783" y="8542"/>
                  </a:lnTo>
                  <a:lnTo>
                    <a:pt x="3804" y="8525"/>
                  </a:lnTo>
                  <a:lnTo>
                    <a:pt x="3821" y="8510"/>
                  </a:lnTo>
                  <a:lnTo>
                    <a:pt x="3826" y="8468"/>
                  </a:lnTo>
                  <a:lnTo>
                    <a:pt x="3833" y="8415"/>
                  </a:lnTo>
                  <a:lnTo>
                    <a:pt x="3842" y="8353"/>
                  </a:lnTo>
                  <a:lnTo>
                    <a:pt x="3853" y="8281"/>
                  </a:lnTo>
                  <a:lnTo>
                    <a:pt x="3865" y="8201"/>
                  </a:lnTo>
                  <a:lnTo>
                    <a:pt x="3879" y="8112"/>
                  </a:lnTo>
                  <a:lnTo>
                    <a:pt x="3893" y="8016"/>
                  </a:lnTo>
                  <a:lnTo>
                    <a:pt x="3909" y="7912"/>
                  </a:lnTo>
                  <a:lnTo>
                    <a:pt x="420" y="7912"/>
                  </a:lnTo>
                  <a:lnTo>
                    <a:pt x="434" y="7998"/>
                  </a:lnTo>
                  <a:lnTo>
                    <a:pt x="447" y="8089"/>
                  </a:lnTo>
                  <a:lnTo>
                    <a:pt x="461" y="8180"/>
                  </a:lnTo>
                  <a:lnTo>
                    <a:pt x="474" y="8269"/>
                  </a:lnTo>
                  <a:lnTo>
                    <a:pt x="487" y="8351"/>
                  </a:lnTo>
                  <a:lnTo>
                    <a:pt x="497" y="8425"/>
                  </a:lnTo>
                  <a:lnTo>
                    <a:pt x="506" y="8487"/>
                  </a:lnTo>
                  <a:lnTo>
                    <a:pt x="513" y="8535"/>
                  </a:lnTo>
                  <a:lnTo>
                    <a:pt x="525" y="8547"/>
                  </a:lnTo>
                  <a:lnTo>
                    <a:pt x="542" y="8562"/>
                  </a:lnTo>
                  <a:lnTo>
                    <a:pt x="561" y="8578"/>
                  </a:lnTo>
                  <a:lnTo>
                    <a:pt x="584" y="8593"/>
                  </a:lnTo>
                  <a:lnTo>
                    <a:pt x="609" y="8610"/>
                  </a:lnTo>
                  <a:lnTo>
                    <a:pt x="635" y="8625"/>
                  </a:lnTo>
                  <a:lnTo>
                    <a:pt x="661" y="8640"/>
                  </a:lnTo>
                  <a:lnTo>
                    <a:pt x="687" y="8653"/>
                  </a:lnTo>
                  <a:lnTo>
                    <a:pt x="697" y="8658"/>
                  </a:lnTo>
                  <a:lnTo>
                    <a:pt x="706" y="8664"/>
                  </a:lnTo>
                  <a:lnTo>
                    <a:pt x="715" y="8670"/>
                  </a:lnTo>
                  <a:lnTo>
                    <a:pt x="723" y="8676"/>
                  </a:lnTo>
                  <a:lnTo>
                    <a:pt x="731" y="8682"/>
                  </a:lnTo>
                  <a:lnTo>
                    <a:pt x="739" y="8690"/>
                  </a:lnTo>
                  <a:lnTo>
                    <a:pt x="747" y="8697"/>
                  </a:lnTo>
                  <a:lnTo>
                    <a:pt x="754" y="8705"/>
                  </a:lnTo>
                  <a:lnTo>
                    <a:pt x="760" y="8713"/>
                  </a:lnTo>
                  <a:lnTo>
                    <a:pt x="766" y="8722"/>
                  </a:lnTo>
                  <a:lnTo>
                    <a:pt x="773" y="8731"/>
                  </a:lnTo>
                  <a:lnTo>
                    <a:pt x="778" y="8740"/>
                  </a:lnTo>
                  <a:lnTo>
                    <a:pt x="782" y="8750"/>
                  </a:lnTo>
                  <a:lnTo>
                    <a:pt x="786" y="8760"/>
                  </a:lnTo>
                  <a:lnTo>
                    <a:pt x="790" y="8770"/>
                  </a:lnTo>
                  <a:lnTo>
                    <a:pt x="793" y="8781"/>
                  </a:lnTo>
                  <a:lnTo>
                    <a:pt x="906" y="9222"/>
                  </a:lnTo>
                  <a:lnTo>
                    <a:pt x="909" y="9238"/>
                  </a:lnTo>
                  <a:lnTo>
                    <a:pt x="911" y="9255"/>
                  </a:lnTo>
                  <a:lnTo>
                    <a:pt x="912" y="9271"/>
                  </a:lnTo>
                  <a:lnTo>
                    <a:pt x="911" y="9288"/>
                  </a:lnTo>
                  <a:lnTo>
                    <a:pt x="909" y="9305"/>
                  </a:lnTo>
                  <a:lnTo>
                    <a:pt x="905" y="9320"/>
                  </a:lnTo>
                  <a:lnTo>
                    <a:pt x="901" y="9336"/>
                  </a:lnTo>
                  <a:lnTo>
                    <a:pt x="895" y="9351"/>
                  </a:lnTo>
                  <a:lnTo>
                    <a:pt x="887" y="9366"/>
                  </a:lnTo>
                  <a:lnTo>
                    <a:pt x="878" y="9379"/>
                  </a:lnTo>
                  <a:lnTo>
                    <a:pt x="869" y="9393"/>
                  </a:lnTo>
                  <a:lnTo>
                    <a:pt x="858" y="9404"/>
                  </a:lnTo>
                  <a:lnTo>
                    <a:pt x="846" y="9415"/>
                  </a:lnTo>
                  <a:lnTo>
                    <a:pt x="833" y="9426"/>
                  </a:lnTo>
                  <a:lnTo>
                    <a:pt x="818" y="9435"/>
                  </a:lnTo>
                  <a:lnTo>
                    <a:pt x="804" y="9443"/>
                  </a:lnTo>
                  <a:lnTo>
                    <a:pt x="789" y="9451"/>
                  </a:lnTo>
                  <a:lnTo>
                    <a:pt x="789" y="9456"/>
                  </a:lnTo>
                  <a:lnTo>
                    <a:pt x="790" y="9459"/>
                  </a:lnTo>
                  <a:lnTo>
                    <a:pt x="792" y="9459"/>
                  </a:lnTo>
                  <a:lnTo>
                    <a:pt x="794" y="9459"/>
                  </a:lnTo>
                  <a:lnTo>
                    <a:pt x="812" y="9457"/>
                  </a:lnTo>
                  <a:lnTo>
                    <a:pt x="830" y="9458"/>
                  </a:lnTo>
                  <a:lnTo>
                    <a:pt x="847" y="9460"/>
                  </a:lnTo>
                  <a:lnTo>
                    <a:pt x="864" y="9463"/>
                  </a:lnTo>
                  <a:lnTo>
                    <a:pt x="880" y="9468"/>
                  </a:lnTo>
                  <a:lnTo>
                    <a:pt x="897" y="9475"/>
                  </a:lnTo>
                  <a:lnTo>
                    <a:pt x="911" y="9482"/>
                  </a:lnTo>
                  <a:lnTo>
                    <a:pt x="926" y="9491"/>
                  </a:lnTo>
                  <a:lnTo>
                    <a:pt x="939" y="9502"/>
                  </a:lnTo>
                  <a:lnTo>
                    <a:pt x="953" y="9513"/>
                  </a:lnTo>
                  <a:lnTo>
                    <a:pt x="964" y="9525"/>
                  </a:lnTo>
                  <a:lnTo>
                    <a:pt x="975" y="9539"/>
                  </a:lnTo>
                  <a:lnTo>
                    <a:pt x="984" y="9553"/>
                  </a:lnTo>
                  <a:lnTo>
                    <a:pt x="992" y="9569"/>
                  </a:lnTo>
                  <a:lnTo>
                    <a:pt x="999" y="9586"/>
                  </a:lnTo>
                  <a:lnTo>
                    <a:pt x="1005" y="9603"/>
                  </a:lnTo>
                  <a:lnTo>
                    <a:pt x="1027" y="9692"/>
                  </a:lnTo>
                  <a:lnTo>
                    <a:pt x="1031" y="9709"/>
                  </a:lnTo>
                  <a:lnTo>
                    <a:pt x="1033" y="9727"/>
                  </a:lnTo>
                  <a:lnTo>
                    <a:pt x="1034" y="9743"/>
                  </a:lnTo>
                  <a:lnTo>
                    <a:pt x="1033" y="9760"/>
                  </a:lnTo>
                  <a:lnTo>
                    <a:pt x="1031" y="9776"/>
                  </a:lnTo>
                  <a:lnTo>
                    <a:pt x="1026" y="9792"/>
                  </a:lnTo>
                  <a:lnTo>
                    <a:pt x="1021" y="9807"/>
                  </a:lnTo>
                  <a:lnTo>
                    <a:pt x="1015" y="9823"/>
                  </a:lnTo>
                  <a:lnTo>
                    <a:pt x="1008" y="9838"/>
                  </a:lnTo>
                  <a:lnTo>
                    <a:pt x="998" y="9851"/>
                  </a:lnTo>
                  <a:lnTo>
                    <a:pt x="989" y="9864"/>
                  </a:lnTo>
                  <a:lnTo>
                    <a:pt x="978" y="9877"/>
                  </a:lnTo>
                  <a:lnTo>
                    <a:pt x="965" y="9888"/>
                  </a:lnTo>
                  <a:lnTo>
                    <a:pt x="952" y="9899"/>
                  </a:lnTo>
                  <a:lnTo>
                    <a:pt x="937" y="9908"/>
                  </a:lnTo>
                  <a:lnTo>
                    <a:pt x="923" y="9916"/>
                  </a:lnTo>
                  <a:lnTo>
                    <a:pt x="915" y="9919"/>
                  </a:lnTo>
                  <a:lnTo>
                    <a:pt x="906" y="9924"/>
                  </a:lnTo>
                  <a:lnTo>
                    <a:pt x="899" y="9928"/>
                  </a:lnTo>
                  <a:lnTo>
                    <a:pt x="892" y="9932"/>
                  </a:lnTo>
                  <a:lnTo>
                    <a:pt x="891" y="9936"/>
                  </a:lnTo>
                  <a:lnTo>
                    <a:pt x="892" y="9943"/>
                  </a:lnTo>
                  <a:lnTo>
                    <a:pt x="911" y="9939"/>
                  </a:lnTo>
                  <a:lnTo>
                    <a:pt x="930" y="9937"/>
                  </a:lnTo>
                  <a:lnTo>
                    <a:pt x="949" y="9936"/>
                  </a:lnTo>
                  <a:lnTo>
                    <a:pt x="967" y="9938"/>
                  </a:lnTo>
                  <a:lnTo>
                    <a:pt x="986" y="9941"/>
                  </a:lnTo>
                  <a:lnTo>
                    <a:pt x="1004" y="9946"/>
                  </a:lnTo>
                  <a:lnTo>
                    <a:pt x="1021" y="9954"/>
                  </a:lnTo>
                  <a:lnTo>
                    <a:pt x="1039" y="9962"/>
                  </a:lnTo>
                  <a:lnTo>
                    <a:pt x="1054" y="9972"/>
                  </a:lnTo>
                  <a:lnTo>
                    <a:pt x="1070" y="9985"/>
                  </a:lnTo>
                  <a:lnTo>
                    <a:pt x="1083" y="9998"/>
                  </a:lnTo>
                  <a:lnTo>
                    <a:pt x="1095" y="10013"/>
                  </a:lnTo>
                  <a:lnTo>
                    <a:pt x="1105" y="10028"/>
                  </a:lnTo>
                  <a:lnTo>
                    <a:pt x="1114" y="10045"/>
                  </a:lnTo>
                  <a:lnTo>
                    <a:pt x="1122" y="10063"/>
                  </a:lnTo>
                  <a:lnTo>
                    <a:pt x="1127" y="10081"/>
                  </a:lnTo>
                  <a:lnTo>
                    <a:pt x="1150" y="10170"/>
                  </a:lnTo>
                  <a:lnTo>
                    <a:pt x="1154" y="10187"/>
                  </a:lnTo>
                  <a:lnTo>
                    <a:pt x="1156" y="10204"/>
                  </a:lnTo>
                  <a:lnTo>
                    <a:pt x="1156" y="10220"/>
                  </a:lnTo>
                  <a:lnTo>
                    <a:pt x="1155" y="10237"/>
                  </a:lnTo>
                  <a:lnTo>
                    <a:pt x="1153" y="10253"/>
                  </a:lnTo>
                  <a:lnTo>
                    <a:pt x="1150" y="10269"/>
                  </a:lnTo>
                  <a:lnTo>
                    <a:pt x="1145" y="10284"/>
                  </a:lnTo>
                  <a:lnTo>
                    <a:pt x="1138" y="10299"/>
                  </a:lnTo>
                  <a:lnTo>
                    <a:pt x="1131" y="10314"/>
                  </a:lnTo>
                  <a:lnTo>
                    <a:pt x="1123" y="10328"/>
                  </a:lnTo>
                  <a:lnTo>
                    <a:pt x="1112" y="10340"/>
                  </a:lnTo>
                  <a:lnTo>
                    <a:pt x="1102" y="10353"/>
                  </a:lnTo>
                  <a:lnTo>
                    <a:pt x="1090" y="10364"/>
                  </a:lnTo>
                  <a:lnTo>
                    <a:pt x="1077" y="10375"/>
                  </a:lnTo>
                  <a:lnTo>
                    <a:pt x="1063" y="10384"/>
                  </a:lnTo>
                  <a:lnTo>
                    <a:pt x="1048" y="10392"/>
                  </a:lnTo>
                  <a:lnTo>
                    <a:pt x="1038" y="10397"/>
                  </a:lnTo>
                  <a:lnTo>
                    <a:pt x="1028" y="10402"/>
                  </a:lnTo>
                  <a:lnTo>
                    <a:pt x="1020" y="10407"/>
                  </a:lnTo>
                  <a:lnTo>
                    <a:pt x="1012" y="10412"/>
                  </a:lnTo>
                  <a:lnTo>
                    <a:pt x="1012" y="10414"/>
                  </a:lnTo>
                  <a:lnTo>
                    <a:pt x="1012" y="10419"/>
                  </a:lnTo>
                  <a:lnTo>
                    <a:pt x="1030" y="10416"/>
                  </a:lnTo>
                  <a:lnTo>
                    <a:pt x="1047" y="10414"/>
                  </a:lnTo>
                  <a:lnTo>
                    <a:pt x="1065" y="10413"/>
                  </a:lnTo>
                  <a:lnTo>
                    <a:pt x="1083" y="10414"/>
                  </a:lnTo>
                  <a:lnTo>
                    <a:pt x="1101" y="10417"/>
                  </a:lnTo>
                  <a:lnTo>
                    <a:pt x="1118" y="10421"/>
                  </a:lnTo>
                  <a:lnTo>
                    <a:pt x="1135" y="10428"/>
                  </a:lnTo>
                  <a:lnTo>
                    <a:pt x="1151" y="10435"/>
                  </a:lnTo>
                  <a:lnTo>
                    <a:pt x="1160" y="10440"/>
                  </a:lnTo>
                  <a:lnTo>
                    <a:pt x="1168" y="10445"/>
                  </a:lnTo>
                  <a:lnTo>
                    <a:pt x="1178" y="10451"/>
                  </a:lnTo>
                  <a:lnTo>
                    <a:pt x="1185" y="10458"/>
                  </a:lnTo>
                  <a:lnTo>
                    <a:pt x="1193" y="10464"/>
                  </a:lnTo>
                  <a:lnTo>
                    <a:pt x="1200" y="10471"/>
                  </a:lnTo>
                  <a:lnTo>
                    <a:pt x="1207" y="10478"/>
                  </a:lnTo>
                  <a:lnTo>
                    <a:pt x="1214" y="10487"/>
                  </a:lnTo>
                  <a:lnTo>
                    <a:pt x="1220" y="10494"/>
                  </a:lnTo>
                  <a:lnTo>
                    <a:pt x="1225" y="10502"/>
                  </a:lnTo>
                  <a:lnTo>
                    <a:pt x="1231" y="10512"/>
                  </a:lnTo>
                  <a:lnTo>
                    <a:pt x="1236" y="10520"/>
                  </a:lnTo>
                  <a:lnTo>
                    <a:pt x="1240" y="10529"/>
                  </a:lnTo>
                  <a:lnTo>
                    <a:pt x="1244" y="10539"/>
                  </a:lnTo>
                  <a:lnTo>
                    <a:pt x="1247" y="10549"/>
                  </a:lnTo>
                  <a:lnTo>
                    <a:pt x="1250" y="10558"/>
                  </a:lnTo>
                  <a:lnTo>
                    <a:pt x="1275" y="10656"/>
                  </a:lnTo>
                  <a:lnTo>
                    <a:pt x="1278" y="10672"/>
                  </a:lnTo>
                  <a:lnTo>
                    <a:pt x="1280" y="10688"/>
                  </a:lnTo>
                  <a:lnTo>
                    <a:pt x="1281" y="10704"/>
                  </a:lnTo>
                  <a:lnTo>
                    <a:pt x="1280" y="10720"/>
                  </a:lnTo>
                  <a:lnTo>
                    <a:pt x="1278" y="10736"/>
                  </a:lnTo>
                  <a:lnTo>
                    <a:pt x="1275" y="10751"/>
                  </a:lnTo>
                  <a:lnTo>
                    <a:pt x="1271" y="10767"/>
                  </a:lnTo>
                  <a:lnTo>
                    <a:pt x="1266" y="10781"/>
                  </a:lnTo>
                  <a:lnTo>
                    <a:pt x="1258" y="10795"/>
                  </a:lnTo>
                  <a:lnTo>
                    <a:pt x="1250" y="10808"/>
                  </a:lnTo>
                  <a:lnTo>
                    <a:pt x="1242" y="10822"/>
                  </a:lnTo>
                  <a:lnTo>
                    <a:pt x="1232" y="10834"/>
                  </a:lnTo>
                  <a:lnTo>
                    <a:pt x="1220" y="10845"/>
                  </a:lnTo>
                  <a:lnTo>
                    <a:pt x="1209" y="10856"/>
                  </a:lnTo>
                  <a:lnTo>
                    <a:pt x="1195" y="10865"/>
                  </a:lnTo>
                  <a:lnTo>
                    <a:pt x="1181" y="10873"/>
                  </a:lnTo>
                  <a:lnTo>
                    <a:pt x="1166" y="10883"/>
                  </a:lnTo>
                  <a:lnTo>
                    <a:pt x="1153" y="10891"/>
                  </a:lnTo>
                  <a:lnTo>
                    <a:pt x="1153" y="10894"/>
                  </a:lnTo>
                  <a:lnTo>
                    <a:pt x="1152" y="10900"/>
                  </a:lnTo>
                  <a:lnTo>
                    <a:pt x="1168" y="10898"/>
                  </a:lnTo>
                  <a:lnTo>
                    <a:pt x="1185" y="10897"/>
                  </a:lnTo>
                  <a:lnTo>
                    <a:pt x="1200" y="10897"/>
                  </a:lnTo>
                  <a:lnTo>
                    <a:pt x="1217" y="10899"/>
                  </a:lnTo>
                  <a:lnTo>
                    <a:pt x="1233" y="10903"/>
                  </a:lnTo>
                  <a:lnTo>
                    <a:pt x="1248" y="10908"/>
                  </a:lnTo>
                  <a:lnTo>
                    <a:pt x="1264" y="10913"/>
                  </a:lnTo>
                  <a:lnTo>
                    <a:pt x="1278" y="10920"/>
                  </a:lnTo>
                  <a:lnTo>
                    <a:pt x="1290" y="10926"/>
                  </a:lnTo>
                  <a:lnTo>
                    <a:pt x="1300" y="10934"/>
                  </a:lnTo>
                  <a:lnTo>
                    <a:pt x="1310" y="10942"/>
                  </a:lnTo>
                  <a:lnTo>
                    <a:pt x="1320" y="10950"/>
                  </a:lnTo>
                  <a:close/>
                </a:path>
              </a:pathLst>
            </a:custGeom>
            <a:grpFill/>
            <a:ln>
              <a:noFill/>
            </a:ln>
          </p:spPr>
          <p:txBody>
            <a:bodyPr vert="horz" wrap="square" lIns="91440" tIns="45720" rIns="91440" bIns="45720" numCol="1" anchor="t" anchorCtr="0" compatLnSpc="1"/>
            <a:lstStyle/>
            <a:p>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grpSp>
      <p:sp>
        <p:nvSpPr>
          <p:cNvPr id="30" name="文本框 29"/>
          <p:cNvSpPr txBox="1"/>
          <p:nvPr/>
        </p:nvSpPr>
        <p:spPr>
          <a:xfrm>
            <a:off x="1716317" y="2146396"/>
            <a:ext cx="2225040" cy="369332"/>
          </a:xfrm>
          <a:prstGeom prst="rect">
            <a:avLst/>
          </a:prstGeom>
          <a:noFill/>
        </p:spPr>
        <p:txBody>
          <a:bodyPr wrap="square" rtlCol="0">
            <a:spAutoFit/>
          </a:bodyPr>
          <a:lstStyle/>
          <a:p>
            <a:pPr algn="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输入你的标题</a:t>
            </a:r>
            <a:endPar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1076237" y="2598379"/>
            <a:ext cx="2865120" cy="645160"/>
          </a:xfrm>
          <a:prstGeom prst="rect">
            <a:avLst/>
          </a:prstGeom>
          <a:noFill/>
        </p:spPr>
        <p:txBody>
          <a:bodyPr wrap="square" rtlCol="0">
            <a:spAutoFit/>
          </a:bodyPr>
          <a:lstStyle/>
          <a:p>
            <a:pPr algn="r"/>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2" name="文本框 31"/>
          <p:cNvSpPr txBox="1"/>
          <p:nvPr/>
        </p:nvSpPr>
        <p:spPr>
          <a:xfrm>
            <a:off x="1716317" y="3869127"/>
            <a:ext cx="2225040" cy="3693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r>
              <a:rPr lang="zh-CN" altLang="en-US" dirty="0">
                <a:solidFill>
                  <a:schemeClr val="tx1">
                    <a:lumMod val="85000"/>
                    <a:lumOff val="15000"/>
                  </a:schemeClr>
                </a:solidFill>
                <a:effectLst/>
                <a:latin typeface="微软雅黑" panose="020B0503020204020204" pitchFamily="34" charset="-122"/>
                <a:ea typeface="微软雅黑" panose="020B0503020204020204" pitchFamily="34" charset="-122"/>
              </a:rPr>
              <a:t>输入你的标题</a:t>
            </a:r>
            <a:endParaRPr lang="zh-CN" altLang="en-US" dirty="0">
              <a:solidFill>
                <a:schemeClr val="tx1">
                  <a:lumMod val="85000"/>
                  <a:lumOff val="15000"/>
                </a:schemeClr>
              </a:solidFill>
              <a:effectLst/>
              <a:latin typeface="微软雅黑" panose="020B0503020204020204" pitchFamily="34" charset="-122"/>
              <a:ea typeface="微软雅黑" panose="020B0503020204020204" pitchFamily="34" charset="-122"/>
            </a:endParaRPr>
          </a:p>
        </p:txBody>
      </p:sp>
      <p:sp>
        <p:nvSpPr>
          <p:cNvPr id="33" name="文本框 32"/>
          <p:cNvSpPr txBox="1"/>
          <p:nvPr/>
        </p:nvSpPr>
        <p:spPr>
          <a:xfrm>
            <a:off x="1076237" y="4321110"/>
            <a:ext cx="2865120" cy="645160"/>
          </a:xfrm>
          <a:prstGeom prst="rect">
            <a:avLst/>
          </a:prstGeom>
          <a:noFill/>
        </p:spPr>
        <p:txBody>
          <a:bodyPr wrap="square" rtlCol="0">
            <a:spAutoFit/>
          </a:bodyPr>
          <a:lstStyle/>
          <a:p>
            <a:pPr algn="r"/>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4" name="文本框 33"/>
          <p:cNvSpPr txBox="1"/>
          <p:nvPr/>
        </p:nvSpPr>
        <p:spPr>
          <a:xfrm>
            <a:off x="8137439" y="2146098"/>
            <a:ext cx="2225040" cy="369332"/>
          </a:xfrm>
          <a:prstGeom prst="rect">
            <a:avLst/>
          </a:prstGeom>
          <a:noFill/>
        </p:spPr>
        <p:txBody>
          <a:bodyPr wrap="square" rtlCol="0">
            <a:spAutoFit/>
          </a:bodyPr>
          <a:lstStyle/>
          <a:p>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输入你的标题</a:t>
            </a:r>
            <a:endPar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5" name="文本框 34"/>
          <p:cNvSpPr txBox="1"/>
          <p:nvPr/>
        </p:nvSpPr>
        <p:spPr>
          <a:xfrm>
            <a:off x="8137439" y="2614967"/>
            <a:ext cx="2865120" cy="645160"/>
          </a:xfrm>
          <a:prstGeom prst="rect">
            <a:avLst/>
          </a:prstGeom>
          <a:noFill/>
        </p:spPr>
        <p:txBody>
          <a:bodyPr wrap="square" rtlCol="0">
            <a:spAutoFit/>
          </a:bodyPr>
          <a:lstStyle/>
          <a:p>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6" name="文本框 35"/>
          <p:cNvSpPr txBox="1"/>
          <p:nvPr/>
        </p:nvSpPr>
        <p:spPr>
          <a:xfrm>
            <a:off x="8199171" y="3867481"/>
            <a:ext cx="2225040" cy="3693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l"/>
            <a:r>
              <a:rPr lang="zh-CN" altLang="en-US" dirty="0">
                <a:solidFill>
                  <a:schemeClr val="tx1">
                    <a:lumMod val="85000"/>
                    <a:lumOff val="15000"/>
                  </a:schemeClr>
                </a:solidFill>
                <a:effectLst/>
                <a:latin typeface="微软雅黑" panose="020B0503020204020204" pitchFamily="34" charset="-122"/>
                <a:ea typeface="微软雅黑" panose="020B0503020204020204" pitchFamily="34" charset="-122"/>
              </a:rPr>
              <a:t>输入你的标题</a:t>
            </a:r>
            <a:endParaRPr lang="zh-CN" altLang="en-US" dirty="0">
              <a:solidFill>
                <a:schemeClr val="tx1">
                  <a:lumMod val="85000"/>
                  <a:lumOff val="15000"/>
                </a:schemeClr>
              </a:solidFill>
              <a:effectLst/>
              <a:latin typeface="微软雅黑" panose="020B0503020204020204" pitchFamily="34" charset="-122"/>
              <a:ea typeface="微软雅黑" panose="020B0503020204020204" pitchFamily="34" charset="-122"/>
            </a:endParaRPr>
          </a:p>
        </p:txBody>
      </p:sp>
      <p:sp>
        <p:nvSpPr>
          <p:cNvPr id="37" name="文本框 36"/>
          <p:cNvSpPr txBox="1"/>
          <p:nvPr/>
        </p:nvSpPr>
        <p:spPr>
          <a:xfrm>
            <a:off x="8199171" y="4336350"/>
            <a:ext cx="2865120" cy="645160"/>
          </a:xfrm>
          <a:prstGeom prst="rect">
            <a:avLst/>
          </a:prstGeom>
          <a:noFill/>
        </p:spPr>
        <p:txBody>
          <a:bodyPr wrap="square" rtlCol="0">
            <a:spAutoFit/>
          </a:bodyPr>
          <a:lstStyle/>
          <a:p>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17417" y="425990"/>
            <a:ext cx="2839450" cy="584775"/>
          </a:xfrm>
          <a:prstGeom prst="rect">
            <a:avLst/>
          </a:prstGeom>
          <a:noFill/>
        </p:spPr>
        <p:txBody>
          <a:bodyPr wrap="square" rtlCol="0">
            <a:spAutoFit/>
          </a:bodyPr>
          <a:lstStyle/>
          <a:p>
            <a:r>
              <a:rPr lang="zh-CN" altLang="en-US" sz="3200" dirty="0" smtClean="0">
                <a:solidFill>
                  <a:srgbClr val="0E5E59"/>
                </a:solidFill>
                <a:latin typeface="思源黑体 Bold" panose="020B0800000000000000" pitchFamily="34" charset="-122"/>
                <a:ea typeface="思源黑体 Bold" panose="020B0800000000000000" pitchFamily="34" charset="-122"/>
              </a:rPr>
              <a:t>输入你的标题</a:t>
            </a:r>
            <a:endParaRPr lang="zh-CN" altLang="en-US" sz="3200" dirty="0" smtClean="0">
              <a:solidFill>
                <a:srgbClr val="0E5E59"/>
              </a:solidFill>
              <a:latin typeface="思源黑体 Bold" panose="020B0800000000000000" pitchFamily="34" charset="-122"/>
              <a:ea typeface="思源黑体 Bold" panose="020B0800000000000000" pitchFamily="34" charset="-122"/>
            </a:endParaRPr>
          </a:p>
        </p:txBody>
      </p:sp>
      <p:sp>
        <p:nvSpPr>
          <p:cNvPr id="3" name="文本框 2"/>
          <p:cNvSpPr txBox="1"/>
          <p:nvPr/>
        </p:nvSpPr>
        <p:spPr>
          <a:xfrm>
            <a:off x="745127" y="887171"/>
            <a:ext cx="2579832" cy="215444"/>
          </a:xfrm>
          <a:prstGeom prst="rect">
            <a:avLst/>
          </a:prstGeom>
          <a:noFill/>
        </p:spPr>
        <p:txBody>
          <a:bodyPr wrap="square" rtlCol="0">
            <a:spAutoFit/>
          </a:bodyPr>
          <a:lstStyle/>
          <a:p>
            <a:pPr algn="dist"/>
            <a:r>
              <a:rPr lang="en-US" altLang="zh-CN" sz="800" dirty="0" smtClean="0">
                <a:solidFill>
                  <a:schemeClr val="tx1">
                    <a:lumMod val="85000"/>
                    <a:lumOff val="15000"/>
                  </a:schemeClr>
                </a:solidFill>
                <a:latin typeface="思源黑体 Normal" panose="020B0400000000000000" pitchFamily="34" charset="-122"/>
                <a:ea typeface="思源黑体 Normal" panose="020B0400000000000000" pitchFamily="34" charset="-122"/>
              </a:rPr>
              <a:t>YOUR ENGLISH TITLE</a:t>
            </a:r>
            <a:endParaRPr lang="zh-CN" altLang="en-US" sz="800" dirty="0">
              <a:solidFill>
                <a:schemeClr val="tx1">
                  <a:lumMod val="85000"/>
                  <a:lumOff val="15000"/>
                </a:schemeClr>
              </a:solidFill>
              <a:latin typeface="思源黑体 Normal" panose="020B0400000000000000" pitchFamily="34" charset="-122"/>
              <a:ea typeface="思源黑体 Normal" panose="020B0400000000000000" pitchFamily="34" charset="-122"/>
            </a:endParaRPr>
          </a:p>
        </p:txBody>
      </p:sp>
      <p:sp>
        <p:nvSpPr>
          <p:cNvPr id="4" name="직사각형 3"/>
          <p:cNvSpPr/>
          <p:nvPr/>
        </p:nvSpPr>
        <p:spPr>
          <a:xfrm>
            <a:off x="1352860" y="1906753"/>
            <a:ext cx="4743140" cy="351774"/>
          </a:xfrm>
          <a:prstGeom prst="rect">
            <a:avLst/>
          </a:prstGeom>
          <a:solidFill>
            <a:srgbClr val="0E5E59"/>
          </a:solidFill>
          <a:ln w="9525" cap="flat">
            <a:noFill/>
            <a:prstDash val="solid"/>
            <a:miter/>
          </a:ln>
        </p:spPr>
        <p:txBody>
          <a:bodyPr rtlCol="0" anchor="ctr"/>
          <a:lstStyle/>
          <a:p>
            <a:endParaRPr lang="ko-KR" altLang="en-US" sz="1200" dirty="0">
              <a:solidFill>
                <a:schemeClr val="bg1"/>
              </a:solidFill>
              <a:latin typeface="思源黑体 Bold" panose="020B0800000000000000" pitchFamily="34" charset="-122"/>
              <a:ea typeface="思源黑体 Bold" panose="020B0800000000000000" pitchFamily="34" charset="-122"/>
            </a:endParaRPr>
          </a:p>
        </p:txBody>
      </p:sp>
      <p:sp>
        <p:nvSpPr>
          <p:cNvPr id="5" name="직사각형 4"/>
          <p:cNvSpPr/>
          <p:nvPr/>
        </p:nvSpPr>
        <p:spPr>
          <a:xfrm>
            <a:off x="1352860" y="2335377"/>
            <a:ext cx="4743140" cy="1206107"/>
          </a:xfrm>
          <a:prstGeom prst="rect">
            <a:avLst/>
          </a:prstGeom>
          <a:solidFill>
            <a:schemeClr val="bg1">
              <a:lumMod val="95000"/>
            </a:schemeClr>
          </a:solidFill>
          <a:ln w="9525" cap="flat">
            <a:noFill/>
            <a:prstDash val="solid"/>
            <a:miter/>
          </a:ln>
        </p:spPr>
        <p:txBody>
          <a:bodyPr lIns="252000" tIns="36000" rIns="252000" bIns="36000" rtlCol="0" anchor="ctr" anchorCtr="1"/>
          <a:lstStyle/>
          <a:p>
            <a:endParaRPr lang="en-US" altLang="ko-KR" sz="1200" dirty="0">
              <a:solidFill>
                <a:schemeClr val="tx1">
                  <a:lumMod val="65000"/>
                  <a:lumOff val="35000"/>
                </a:schemeClr>
              </a:solidFill>
              <a:latin typeface="思源黑体 Bold" panose="020B0800000000000000" pitchFamily="34" charset="-122"/>
              <a:ea typeface="思源黑体 Bold" panose="020B0800000000000000" pitchFamily="34" charset="-122"/>
            </a:endParaRPr>
          </a:p>
        </p:txBody>
      </p:sp>
      <p:sp>
        <p:nvSpPr>
          <p:cNvPr id="6" name="직사각형 5"/>
          <p:cNvSpPr/>
          <p:nvPr/>
        </p:nvSpPr>
        <p:spPr>
          <a:xfrm>
            <a:off x="6182035" y="1906753"/>
            <a:ext cx="4743140" cy="351774"/>
          </a:xfrm>
          <a:prstGeom prst="rect">
            <a:avLst/>
          </a:prstGeom>
          <a:solidFill>
            <a:srgbClr val="0E5E59"/>
          </a:solidFill>
          <a:ln w="9525" cap="flat">
            <a:noFill/>
            <a:prstDash val="solid"/>
            <a:miter/>
          </a:ln>
        </p:spPr>
        <p:txBody>
          <a:bodyPr rtlCol="0" anchor="ctr"/>
          <a:lstStyle/>
          <a:p>
            <a:endParaRPr lang="ko-KR" altLang="en-US" sz="1200" dirty="0">
              <a:solidFill>
                <a:schemeClr val="bg1"/>
              </a:solidFill>
              <a:latin typeface="思源黑体 Bold" panose="020B0800000000000000" pitchFamily="34" charset="-122"/>
              <a:ea typeface="思源黑体 Bold" panose="020B0800000000000000" pitchFamily="34" charset="-122"/>
            </a:endParaRPr>
          </a:p>
        </p:txBody>
      </p:sp>
      <p:sp>
        <p:nvSpPr>
          <p:cNvPr id="7" name="직사각형 6"/>
          <p:cNvSpPr/>
          <p:nvPr/>
        </p:nvSpPr>
        <p:spPr>
          <a:xfrm>
            <a:off x="6182035" y="2335377"/>
            <a:ext cx="4743140" cy="1206107"/>
          </a:xfrm>
          <a:prstGeom prst="rect">
            <a:avLst/>
          </a:prstGeom>
          <a:solidFill>
            <a:schemeClr val="bg1">
              <a:lumMod val="95000"/>
            </a:schemeClr>
          </a:solidFill>
          <a:ln w="9525" cap="flat">
            <a:noFill/>
            <a:prstDash val="solid"/>
            <a:miter/>
          </a:ln>
        </p:spPr>
        <p:txBody>
          <a:bodyPr lIns="252000" tIns="36000" rIns="252000" bIns="36000" rtlCol="0" anchor="ctr" anchorCtr="1"/>
          <a:lstStyle/>
          <a:p>
            <a:endParaRPr lang="en-US" altLang="ko-KR" sz="1200" dirty="0">
              <a:solidFill>
                <a:schemeClr val="tx1">
                  <a:lumMod val="65000"/>
                  <a:lumOff val="35000"/>
                </a:schemeClr>
              </a:solidFill>
              <a:latin typeface="思源黑体 Bold" panose="020B0800000000000000" pitchFamily="34" charset="-122"/>
              <a:ea typeface="思源黑体 Bold" panose="020B0800000000000000" pitchFamily="34" charset="-122"/>
            </a:endParaRPr>
          </a:p>
        </p:txBody>
      </p:sp>
      <p:sp>
        <p:nvSpPr>
          <p:cNvPr id="8" name="직사각형 7"/>
          <p:cNvSpPr/>
          <p:nvPr/>
        </p:nvSpPr>
        <p:spPr>
          <a:xfrm>
            <a:off x="1352860" y="3821278"/>
            <a:ext cx="4743140" cy="351774"/>
          </a:xfrm>
          <a:prstGeom prst="rect">
            <a:avLst/>
          </a:prstGeom>
          <a:solidFill>
            <a:srgbClr val="0E5E59"/>
          </a:solidFill>
          <a:ln w="9525" cap="flat">
            <a:noFill/>
            <a:prstDash val="solid"/>
            <a:miter/>
          </a:ln>
        </p:spPr>
        <p:txBody>
          <a:bodyPr rtlCol="0" anchor="ctr"/>
          <a:lstStyle/>
          <a:p>
            <a:endParaRPr lang="ko-KR" altLang="en-US" sz="1200" dirty="0">
              <a:solidFill>
                <a:schemeClr val="bg1"/>
              </a:solidFill>
              <a:latin typeface="思源黑体 Bold" panose="020B0800000000000000" pitchFamily="34" charset="-122"/>
              <a:ea typeface="思源黑体 Bold" panose="020B0800000000000000" pitchFamily="34" charset="-122"/>
            </a:endParaRPr>
          </a:p>
        </p:txBody>
      </p:sp>
      <p:sp>
        <p:nvSpPr>
          <p:cNvPr id="9" name="직사각형 8"/>
          <p:cNvSpPr/>
          <p:nvPr/>
        </p:nvSpPr>
        <p:spPr>
          <a:xfrm>
            <a:off x="1352860" y="4249902"/>
            <a:ext cx="4743140" cy="1206107"/>
          </a:xfrm>
          <a:prstGeom prst="rect">
            <a:avLst/>
          </a:prstGeom>
          <a:solidFill>
            <a:schemeClr val="bg1">
              <a:lumMod val="95000"/>
            </a:schemeClr>
          </a:solidFill>
          <a:ln w="9525" cap="flat">
            <a:noFill/>
            <a:prstDash val="solid"/>
            <a:miter/>
          </a:ln>
        </p:spPr>
        <p:txBody>
          <a:bodyPr lIns="252000" tIns="36000" rIns="252000" bIns="36000" rtlCol="0" anchor="ctr" anchorCtr="1"/>
          <a:lstStyle/>
          <a:p>
            <a:endParaRPr lang="en-US" altLang="ko-KR" sz="1200" dirty="0">
              <a:solidFill>
                <a:schemeClr val="tx1">
                  <a:lumMod val="65000"/>
                  <a:lumOff val="35000"/>
                </a:schemeClr>
              </a:solidFill>
              <a:latin typeface="思源黑体 Bold" panose="020B0800000000000000" pitchFamily="34" charset="-122"/>
              <a:ea typeface="思源黑体 Bold" panose="020B0800000000000000" pitchFamily="34" charset="-122"/>
            </a:endParaRPr>
          </a:p>
        </p:txBody>
      </p:sp>
      <p:sp>
        <p:nvSpPr>
          <p:cNvPr id="10" name="직사각형 9"/>
          <p:cNvSpPr/>
          <p:nvPr/>
        </p:nvSpPr>
        <p:spPr>
          <a:xfrm>
            <a:off x="6182035" y="3821278"/>
            <a:ext cx="4743140" cy="351774"/>
          </a:xfrm>
          <a:prstGeom prst="rect">
            <a:avLst/>
          </a:prstGeom>
          <a:solidFill>
            <a:srgbClr val="0E5E59"/>
          </a:solidFill>
          <a:ln w="9525" cap="flat">
            <a:noFill/>
            <a:prstDash val="solid"/>
            <a:miter/>
          </a:ln>
        </p:spPr>
        <p:txBody>
          <a:bodyPr rtlCol="0" anchor="ctr"/>
          <a:lstStyle/>
          <a:p>
            <a:endParaRPr lang="ko-KR" altLang="en-US" sz="1200" dirty="0">
              <a:solidFill>
                <a:schemeClr val="bg1"/>
              </a:solidFill>
              <a:latin typeface="思源黑体 Bold" panose="020B0800000000000000" pitchFamily="34" charset="-122"/>
              <a:ea typeface="思源黑体 Bold" panose="020B0800000000000000" pitchFamily="34" charset="-122"/>
            </a:endParaRPr>
          </a:p>
        </p:txBody>
      </p:sp>
      <p:sp>
        <p:nvSpPr>
          <p:cNvPr id="11" name="직사각형 10"/>
          <p:cNvSpPr/>
          <p:nvPr/>
        </p:nvSpPr>
        <p:spPr>
          <a:xfrm>
            <a:off x="6182035" y="4249902"/>
            <a:ext cx="4743140" cy="1206107"/>
          </a:xfrm>
          <a:prstGeom prst="rect">
            <a:avLst/>
          </a:prstGeom>
          <a:solidFill>
            <a:schemeClr val="bg1">
              <a:lumMod val="95000"/>
            </a:schemeClr>
          </a:solidFill>
          <a:ln w="9525" cap="flat">
            <a:noFill/>
            <a:prstDash val="solid"/>
            <a:miter/>
          </a:ln>
        </p:spPr>
        <p:txBody>
          <a:bodyPr lIns="252000" tIns="36000" rIns="252000" bIns="36000" rtlCol="0" anchor="ctr" anchorCtr="1"/>
          <a:lstStyle/>
          <a:p>
            <a:endParaRPr lang="en-US" altLang="ko-KR" sz="1200" dirty="0">
              <a:solidFill>
                <a:schemeClr val="tx1">
                  <a:lumMod val="65000"/>
                  <a:lumOff val="35000"/>
                </a:schemeClr>
              </a:solidFill>
              <a:latin typeface="思源黑体 Bold" panose="020B0800000000000000" pitchFamily="34" charset="-122"/>
              <a:ea typeface="思源黑体 Bold" panose="020B0800000000000000" pitchFamily="34" charset="-122"/>
            </a:endParaRPr>
          </a:p>
        </p:txBody>
      </p:sp>
      <p:sp>
        <p:nvSpPr>
          <p:cNvPr id="12" name="文本框 11"/>
          <p:cNvSpPr txBox="1"/>
          <p:nvPr/>
        </p:nvSpPr>
        <p:spPr>
          <a:xfrm>
            <a:off x="1352860" y="1906753"/>
            <a:ext cx="2205898" cy="369332"/>
          </a:xfrm>
          <a:prstGeom prst="rect">
            <a:avLst/>
          </a:prstGeom>
          <a:noFill/>
          <a:effectLst/>
        </p:spPr>
        <p:txBody>
          <a:bodyPr wrap="square" rtlCol="0">
            <a:spAutoFit/>
          </a:bodyPr>
          <a:lstStyle/>
          <a:p>
            <a:r>
              <a:rPr lang="zh-CN" altLang="en-US" dirty="0" smtClean="0">
                <a:solidFill>
                  <a:schemeClr val="bg1"/>
                </a:solidFill>
                <a:latin typeface="思源黑体 Bold" panose="020B0800000000000000" pitchFamily="34" charset="-122"/>
                <a:ea typeface="思源黑体 Bold" panose="020B0800000000000000" pitchFamily="34" charset="-122"/>
              </a:rPr>
              <a:t>输入你的标题</a:t>
            </a:r>
            <a:endParaRPr lang="zh-CN" altLang="en-US" dirty="0">
              <a:solidFill>
                <a:schemeClr val="bg1"/>
              </a:solidFill>
              <a:latin typeface="思源黑体 Bold" panose="020B0800000000000000" pitchFamily="34" charset="-122"/>
              <a:ea typeface="思源黑体 Bold" panose="020B0800000000000000" pitchFamily="34" charset="-122"/>
            </a:endParaRPr>
          </a:p>
        </p:txBody>
      </p:sp>
      <p:sp>
        <p:nvSpPr>
          <p:cNvPr id="13" name="文本框 12"/>
          <p:cNvSpPr txBox="1"/>
          <p:nvPr/>
        </p:nvSpPr>
        <p:spPr>
          <a:xfrm>
            <a:off x="6182035" y="1906753"/>
            <a:ext cx="2205898" cy="369332"/>
          </a:xfrm>
          <a:prstGeom prst="rect">
            <a:avLst/>
          </a:prstGeom>
          <a:noFill/>
          <a:effectLst/>
        </p:spPr>
        <p:txBody>
          <a:bodyPr wrap="square" rtlCol="0">
            <a:spAutoFit/>
          </a:bodyPr>
          <a:lstStyle/>
          <a:p>
            <a:r>
              <a:rPr lang="zh-CN" altLang="en-US" dirty="0" smtClean="0">
                <a:solidFill>
                  <a:schemeClr val="bg1"/>
                </a:solidFill>
                <a:latin typeface="思源黑体 Bold" panose="020B0800000000000000" pitchFamily="34" charset="-122"/>
                <a:ea typeface="思源黑体 Bold" panose="020B0800000000000000" pitchFamily="34" charset="-122"/>
              </a:rPr>
              <a:t>输入你的标题</a:t>
            </a:r>
            <a:endParaRPr lang="zh-CN" altLang="en-US" dirty="0">
              <a:solidFill>
                <a:schemeClr val="bg1"/>
              </a:solidFill>
              <a:latin typeface="思源黑体 Bold" panose="020B0800000000000000" pitchFamily="34" charset="-122"/>
              <a:ea typeface="思源黑体 Bold" panose="020B0800000000000000" pitchFamily="34" charset="-122"/>
            </a:endParaRPr>
          </a:p>
        </p:txBody>
      </p:sp>
      <p:sp>
        <p:nvSpPr>
          <p:cNvPr id="14" name="文本框 13"/>
          <p:cNvSpPr txBox="1"/>
          <p:nvPr/>
        </p:nvSpPr>
        <p:spPr>
          <a:xfrm>
            <a:off x="1352860" y="3820352"/>
            <a:ext cx="2205898" cy="369332"/>
          </a:xfrm>
          <a:prstGeom prst="rect">
            <a:avLst/>
          </a:prstGeom>
          <a:noFill/>
          <a:effectLst/>
        </p:spPr>
        <p:txBody>
          <a:bodyPr wrap="square" rtlCol="0">
            <a:spAutoFit/>
          </a:bodyPr>
          <a:lstStyle/>
          <a:p>
            <a:r>
              <a:rPr lang="zh-CN" altLang="en-US" dirty="0" smtClean="0">
                <a:solidFill>
                  <a:schemeClr val="bg1"/>
                </a:solidFill>
                <a:latin typeface="思源黑体 Bold" panose="020B0800000000000000" pitchFamily="34" charset="-122"/>
                <a:ea typeface="思源黑体 Bold" panose="020B0800000000000000" pitchFamily="34" charset="-122"/>
              </a:rPr>
              <a:t>输入你的标题</a:t>
            </a:r>
            <a:endParaRPr lang="zh-CN" altLang="en-US" dirty="0">
              <a:solidFill>
                <a:schemeClr val="bg1"/>
              </a:solidFill>
              <a:latin typeface="思源黑体 Bold" panose="020B0800000000000000" pitchFamily="34" charset="-122"/>
              <a:ea typeface="思源黑体 Bold" panose="020B0800000000000000" pitchFamily="34" charset="-122"/>
            </a:endParaRPr>
          </a:p>
        </p:txBody>
      </p:sp>
      <p:sp>
        <p:nvSpPr>
          <p:cNvPr id="15" name="文本框 14"/>
          <p:cNvSpPr txBox="1"/>
          <p:nvPr/>
        </p:nvSpPr>
        <p:spPr>
          <a:xfrm>
            <a:off x="6182035" y="3820352"/>
            <a:ext cx="2205898" cy="369332"/>
          </a:xfrm>
          <a:prstGeom prst="rect">
            <a:avLst/>
          </a:prstGeom>
          <a:noFill/>
          <a:effectLst/>
        </p:spPr>
        <p:txBody>
          <a:bodyPr wrap="square" rtlCol="0">
            <a:spAutoFit/>
          </a:bodyPr>
          <a:lstStyle/>
          <a:p>
            <a:r>
              <a:rPr lang="zh-CN" altLang="en-US" dirty="0" smtClean="0">
                <a:solidFill>
                  <a:schemeClr val="bg1"/>
                </a:solidFill>
                <a:latin typeface="思源黑体 Bold" panose="020B0800000000000000" pitchFamily="34" charset="-122"/>
                <a:ea typeface="思源黑体 Bold" panose="020B0800000000000000" pitchFamily="34" charset="-122"/>
              </a:rPr>
              <a:t>输入你的标题</a:t>
            </a:r>
            <a:endParaRPr lang="zh-CN" altLang="en-US" dirty="0">
              <a:solidFill>
                <a:schemeClr val="bg1"/>
              </a:solidFill>
              <a:latin typeface="思源黑体 Bold" panose="020B0800000000000000" pitchFamily="34" charset="-122"/>
              <a:ea typeface="思源黑体 Bold" panose="020B0800000000000000" pitchFamily="34" charset="-122"/>
            </a:endParaRPr>
          </a:p>
        </p:txBody>
      </p:sp>
      <p:sp>
        <p:nvSpPr>
          <p:cNvPr id="16" name="文本框 15"/>
          <p:cNvSpPr txBox="1"/>
          <p:nvPr/>
        </p:nvSpPr>
        <p:spPr>
          <a:xfrm>
            <a:off x="1802838" y="2593897"/>
            <a:ext cx="3843184" cy="645160"/>
          </a:xfrm>
          <a:prstGeom prst="rect">
            <a:avLst/>
          </a:prstGeom>
          <a:noFill/>
          <a:effectLst/>
        </p:spPr>
        <p:txBody>
          <a:bodyPr wrap="square" rtlCol="0">
            <a:spAutoFit/>
          </a:bodyPr>
          <a:lstStyle/>
          <a:p>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1200" dirty="0">
              <a:solidFill>
                <a:schemeClr val="tx1">
                  <a:lumMod val="85000"/>
                  <a:lumOff val="15000"/>
                </a:schemeClr>
              </a:solidFill>
              <a:latin typeface="思源黑体 Bold" panose="020B0800000000000000" pitchFamily="34" charset="-122"/>
              <a:ea typeface="思源黑体 Bold" panose="020B0800000000000000" pitchFamily="34" charset="-122"/>
            </a:endParaRPr>
          </a:p>
        </p:txBody>
      </p:sp>
      <p:sp>
        <p:nvSpPr>
          <p:cNvPr id="17" name="文本框 16"/>
          <p:cNvSpPr txBox="1"/>
          <p:nvPr/>
        </p:nvSpPr>
        <p:spPr>
          <a:xfrm>
            <a:off x="6632013" y="2593897"/>
            <a:ext cx="3843184" cy="645160"/>
          </a:xfrm>
          <a:prstGeom prst="rect">
            <a:avLst/>
          </a:prstGeom>
          <a:noFill/>
          <a:effectLst/>
        </p:spPr>
        <p:txBody>
          <a:bodyPr wrap="square" rtlCol="0">
            <a:spAutoFit/>
          </a:bodyPr>
          <a:lstStyle/>
          <a:p>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1200" dirty="0">
              <a:solidFill>
                <a:schemeClr val="tx1">
                  <a:lumMod val="85000"/>
                  <a:lumOff val="15000"/>
                </a:schemeClr>
              </a:solidFill>
              <a:latin typeface="思源黑体 Bold" panose="020B0800000000000000" pitchFamily="34" charset="-122"/>
              <a:ea typeface="思源黑体 Bold" panose="020B0800000000000000" pitchFamily="34" charset="-122"/>
            </a:endParaRPr>
          </a:p>
        </p:txBody>
      </p:sp>
      <p:sp>
        <p:nvSpPr>
          <p:cNvPr id="18" name="文本框 17"/>
          <p:cNvSpPr txBox="1"/>
          <p:nvPr/>
        </p:nvSpPr>
        <p:spPr>
          <a:xfrm>
            <a:off x="1802838" y="4510756"/>
            <a:ext cx="3843184" cy="645160"/>
          </a:xfrm>
          <a:prstGeom prst="rect">
            <a:avLst/>
          </a:prstGeom>
          <a:noFill/>
          <a:effectLst/>
        </p:spPr>
        <p:txBody>
          <a:bodyPr wrap="square" rtlCol="0">
            <a:spAutoFit/>
          </a:bodyPr>
          <a:lstStyle/>
          <a:p>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1200" dirty="0">
              <a:solidFill>
                <a:schemeClr val="tx1">
                  <a:lumMod val="85000"/>
                  <a:lumOff val="15000"/>
                </a:schemeClr>
              </a:solidFill>
              <a:latin typeface="思源黑体 Bold" panose="020B0800000000000000" pitchFamily="34" charset="-122"/>
              <a:ea typeface="思源黑体 Bold" panose="020B0800000000000000" pitchFamily="34" charset="-122"/>
            </a:endParaRPr>
          </a:p>
        </p:txBody>
      </p:sp>
      <p:sp>
        <p:nvSpPr>
          <p:cNvPr id="19" name="文本框 18"/>
          <p:cNvSpPr txBox="1"/>
          <p:nvPr/>
        </p:nvSpPr>
        <p:spPr>
          <a:xfrm>
            <a:off x="6632013" y="4510756"/>
            <a:ext cx="3843184" cy="460375"/>
          </a:xfrm>
          <a:prstGeom prst="rect">
            <a:avLst/>
          </a:prstGeom>
          <a:noFill/>
          <a:effectLst/>
        </p:spPr>
        <p:txBody>
          <a:bodyPr wrap="square" rtlCol="0">
            <a:spAutoFit/>
          </a:bodyPr>
          <a:lstStyle/>
          <a:p>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endParaRPr lang="zh-CN" altLang="en-US" sz="1200" dirty="0">
              <a:solidFill>
                <a:schemeClr val="tx1">
                  <a:lumMod val="85000"/>
                  <a:lumOff val="15000"/>
                </a:schemeClr>
              </a:solidFill>
              <a:latin typeface="思源黑体 Bold" panose="020B0800000000000000" pitchFamily="34" charset="-122"/>
              <a:ea typeface="思源黑体 Bold" panose="020B0800000000000000" pitchFamily="34"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17417" y="425990"/>
            <a:ext cx="2839450" cy="584775"/>
          </a:xfrm>
          <a:prstGeom prst="rect">
            <a:avLst/>
          </a:prstGeom>
          <a:noFill/>
        </p:spPr>
        <p:txBody>
          <a:bodyPr wrap="square" rtlCol="0">
            <a:spAutoFit/>
          </a:bodyPr>
          <a:lstStyle/>
          <a:p>
            <a:r>
              <a:rPr lang="zh-CN" altLang="en-US" sz="3200" dirty="0" smtClean="0">
                <a:solidFill>
                  <a:srgbClr val="0E5E59"/>
                </a:solidFill>
                <a:latin typeface="思源黑体 Bold" panose="020B0800000000000000" pitchFamily="34" charset="-122"/>
                <a:ea typeface="思源黑体 Bold" panose="020B0800000000000000" pitchFamily="34" charset="-122"/>
              </a:rPr>
              <a:t>输入你的标题</a:t>
            </a:r>
            <a:endParaRPr lang="zh-CN" altLang="en-US" sz="3200" dirty="0" smtClean="0">
              <a:solidFill>
                <a:srgbClr val="0E5E59"/>
              </a:solidFill>
              <a:latin typeface="思源黑体 Bold" panose="020B0800000000000000" pitchFamily="34" charset="-122"/>
              <a:ea typeface="思源黑体 Bold" panose="020B0800000000000000" pitchFamily="34" charset="-122"/>
            </a:endParaRPr>
          </a:p>
        </p:txBody>
      </p:sp>
      <p:sp>
        <p:nvSpPr>
          <p:cNvPr id="3" name="文本框 2"/>
          <p:cNvSpPr txBox="1"/>
          <p:nvPr/>
        </p:nvSpPr>
        <p:spPr>
          <a:xfrm>
            <a:off x="745127" y="887171"/>
            <a:ext cx="2579832" cy="215444"/>
          </a:xfrm>
          <a:prstGeom prst="rect">
            <a:avLst/>
          </a:prstGeom>
          <a:noFill/>
        </p:spPr>
        <p:txBody>
          <a:bodyPr wrap="square" rtlCol="0">
            <a:spAutoFit/>
          </a:bodyPr>
          <a:lstStyle/>
          <a:p>
            <a:pPr algn="dist"/>
            <a:r>
              <a:rPr lang="en-US" altLang="zh-CN" sz="800" dirty="0" smtClean="0">
                <a:solidFill>
                  <a:schemeClr val="tx1">
                    <a:lumMod val="85000"/>
                    <a:lumOff val="15000"/>
                  </a:schemeClr>
                </a:solidFill>
                <a:latin typeface="思源黑体 Normal" panose="020B0400000000000000" pitchFamily="34" charset="-122"/>
                <a:ea typeface="思源黑体 Normal" panose="020B0400000000000000" pitchFamily="34" charset="-122"/>
              </a:rPr>
              <a:t>YOUR ENGLISH TITLE</a:t>
            </a:r>
            <a:endParaRPr lang="zh-CN" altLang="en-US" sz="800" dirty="0">
              <a:solidFill>
                <a:schemeClr val="tx1">
                  <a:lumMod val="85000"/>
                  <a:lumOff val="15000"/>
                </a:schemeClr>
              </a:solidFill>
              <a:latin typeface="思源黑体 Normal" panose="020B0400000000000000" pitchFamily="34" charset="-122"/>
              <a:ea typeface="思源黑体 Normal" panose="020B0400000000000000" pitchFamily="34" charset="-122"/>
            </a:endParaRPr>
          </a:p>
        </p:txBody>
      </p:sp>
      <p:grpSp>
        <p:nvGrpSpPr>
          <p:cNvPr id="4" name="组合 3"/>
          <p:cNvGrpSpPr/>
          <p:nvPr/>
        </p:nvGrpSpPr>
        <p:grpSpPr>
          <a:xfrm>
            <a:off x="606615" y="2743200"/>
            <a:ext cx="10978769" cy="238125"/>
            <a:chOff x="606615" y="2743200"/>
            <a:chExt cx="10978769" cy="238125"/>
          </a:xfrm>
          <a:solidFill>
            <a:srgbClr val="0E5E59"/>
          </a:solidFill>
        </p:grpSpPr>
        <p:sp>
          <p:nvSpPr>
            <p:cNvPr id="5" name="화살표: 오각형 9"/>
            <p:cNvSpPr/>
            <p:nvPr/>
          </p:nvSpPr>
          <p:spPr>
            <a:xfrm>
              <a:off x="9279193" y="2743200"/>
              <a:ext cx="2306191" cy="238125"/>
            </a:xfrm>
            <a:prstGeom prst="homePlate">
              <a:avLst/>
            </a:prstGeom>
            <a:grpFill/>
            <a:ln w="28575" cap="flat">
              <a:solidFill>
                <a:schemeClr val="bg1"/>
              </a:solidFill>
              <a:prstDash val="solid"/>
              <a:miter/>
            </a:ln>
          </p:spPr>
          <p:txBody>
            <a:bodyPr rtlCol="0" anchor="ctr"/>
            <a:lstStyle/>
            <a:p>
              <a:pPr algn="l"/>
              <a:endParaRPr lang="ko-KR"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6" name="화살표: 오각형 7"/>
            <p:cNvSpPr/>
            <p:nvPr/>
          </p:nvSpPr>
          <p:spPr>
            <a:xfrm>
              <a:off x="7111047" y="2743200"/>
              <a:ext cx="2306191" cy="238125"/>
            </a:xfrm>
            <a:prstGeom prst="homePlate">
              <a:avLst/>
            </a:prstGeom>
            <a:grpFill/>
            <a:ln w="28575" cap="flat">
              <a:solidFill>
                <a:schemeClr val="bg1"/>
              </a:solidFill>
              <a:prstDash val="solid"/>
              <a:miter/>
            </a:ln>
          </p:spPr>
          <p:txBody>
            <a:bodyPr rtlCol="0" anchor="ctr"/>
            <a:lstStyle/>
            <a:p>
              <a:pPr algn="l"/>
              <a:endParaRPr lang="ko-KR"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7" name="화살표: 오각형 6"/>
            <p:cNvSpPr/>
            <p:nvPr/>
          </p:nvSpPr>
          <p:spPr>
            <a:xfrm>
              <a:off x="4942903" y="2743200"/>
              <a:ext cx="2306191" cy="238125"/>
            </a:xfrm>
            <a:prstGeom prst="homePlate">
              <a:avLst/>
            </a:prstGeom>
            <a:grpFill/>
            <a:ln w="28575" cap="flat">
              <a:solidFill>
                <a:schemeClr val="bg1"/>
              </a:solidFill>
              <a:prstDash val="solid"/>
              <a:miter/>
            </a:ln>
          </p:spPr>
          <p:txBody>
            <a:bodyPr rtlCol="0" anchor="ctr"/>
            <a:lstStyle/>
            <a:p>
              <a:pPr algn="l"/>
              <a:endParaRPr lang="ko-KR"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8" name="화살표: 오각형 5"/>
            <p:cNvSpPr/>
            <p:nvPr/>
          </p:nvSpPr>
          <p:spPr>
            <a:xfrm>
              <a:off x="2774759" y="2743200"/>
              <a:ext cx="2306191" cy="238125"/>
            </a:xfrm>
            <a:prstGeom prst="homePlate">
              <a:avLst/>
            </a:prstGeom>
            <a:grpFill/>
            <a:ln w="28575" cap="flat">
              <a:solidFill>
                <a:schemeClr val="bg1"/>
              </a:solidFill>
              <a:prstDash val="solid"/>
              <a:miter/>
            </a:ln>
          </p:spPr>
          <p:txBody>
            <a:bodyPr rtlCol="0" anchor="ctr"/>
            <a:lstStyle/>
            <a:p>
              <a:pPr algn="l"/>
              <a:endParaRPr lang="ko-KR"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 name="화살표: 오각형 1"/>
            <p:cNvSpPr/>
            <p:nvPr/>
          </p:nvSpPr>
          <p:spPr>
            <a:xfrm>
              <a:off x="606615" y="2743200"/>
              <a:ext cx="2306191" cy="238125"/>
            </a:xfrm>
            <a:prstGeom prst="homePlate">
              <a:avLst/>
            </a:prstGeom>
            <a:grpFill/>
            <a:ln w="28575" cap="flat">
              <a:solidFill>
                <a:schemeClr val="bg1"/>
              </a:solidFill>
              <a:prstDash val="solid"/>
              <a:miter/>
            </a:ln>
          </p:spPr>
          <p:txBody>
            <a:bodyPr rtlCol="0" anchor="ctr"/>
            <a:lstStyle/>
            <a:p>
              <a:pPr algn="l"/>
              <a:endParaRPr lang="ko-KR"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grpSp>
      <p:sp>
        <p:nvSpPr>
          <p:cNvPr id="10" name="자유형: 도형 14"/>
          <p:cNvSpPr/>
          <p:nvPr/>
        </p:nvSpPr>
        <p:spPr>
          <a:xfrm>
            <a:off x="1667319" y="2390317"/>
            <a:ext cx="184782" cy="252536"/>
          </a:xfrm>
          <a:custGeom>
            <a:avLst/>
            <a:gdLst>
              <a:gd name="connsiteX0" fmla="*/ 144875 w 285750"/>
              <a:gd name="connsiteY0" fmla="*/ 7144 h 390525"/>
              <a:gd name="connsiteX1" fmla="*/ 7144 w 285750"/>
              <a:gd name="connsiteY1" fmla="*/ 144875 h 390525"/>
              <a:gd name="connsiteX2" fmla="*/ 135636 w 285750"/>
              <a:gd name="connsiteY2" fmla="*/ 383381 h 390525"/>
              <a:gd name="connsiteX3" fmla="*/ 154115 w 285750"/>
              <a:gd name="connsiteY3" fmla="*/ 383381 h 390525"/>
              <a:gd name="connsiteX4" fmla="*/ 282607 w 285750"/>
              <a:gd name="connsiteY4" fmla="*/ 144875 h 390525"/>
              <a:gd name="connsiteX5" fmla="*/ 144875 w 285750"/>
              <a:gd name="connsiteY5" fmla="*/ 7144 h 390525"/>
              <a:gd name="connsiteX6" fmla="*/ 144875 w 285750"/>
              <a:gd name="connsiteY6" fmla="*/ 214217 h 390525"/>
              <a:gd name="connsiteX7" fmla="*/ 75533 w 285750"/>
              <a:gd name="connsiteY7" fmla="*/ 144875 h 390525"/>
              <a:gd name="connsiteX8" fmla="*/ 144875 w 285750"/>
              <a:gd name="connsiteY8" fmla="*/ 75533 h 390525"/>
              <a:gd name="connsiteX9" fmla="*/ 214217 w 285750"/>
              <a:gd name="connsiteY9" fmla="*/ 144875 h 390525"/>
              <a:gd name="connsiteX10" fmla="*/ 144875 w 285750"/>
              <a:gd name="connsiteY10" fmla="*/ 214217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5750" h="390525">
                <a:moveTo>
                  <a:pt x="144875" y="7144"/>
                </a:moveTo>
                <a:cubicBezTo>
                  <a:pt x="68866" y="7144"/>
                  <a:pt x="7144" y="68961"/>
                  <a:pt x="7144" y="144875"/>
                </a:cubicBezTo>
                <a:cubicBezTo>
                  <a:pt x="7144" y="239173"/>
                  <a:pt x="130397" y="377571"/>
                  <a:pt x="135636" y="383381"/>
                </a:cubicBezTo>
                <a:cubicBezTo>
                  <a:pt x="140589" y="388906"/>
                  <a:pt x="149162" y="388906"/>
                  <a:pt x="154115" y="383381"/>
                </a:cubicBezTo>
                <a:cubicBezTo>
                  <a:pt x="159353" y="377571"/>
                  <a:pt x="282607" y="239173"/>
                  <a:pt x="282607" y="144875"/>
                </a:cubicBezTo>
                <a:cubicBezTo>
                  <a:pt x="282607" y="68961"/>
                  <a:pt x="220790" y="7144"/>
                  <a:pt x="144875" y="7144"/>
                </a:cubicBezTo>
                <a:close/>
                <a:moveTo>
                  <a:pt x="144875" y="214217"/>
                </a:moveTo>
                <a:cubicBezTo>
                  <a:pt x="106680" y="214217"/>
                  <a:pt x="75533" y="183166"/>
                  <a:pt x="75533" y="144875"/>
                </a:cubicBezTo>
                <a:cubicBezTo>
                  <a:pt x="75533" y="106680"/>
                  <a:pt x="106585" y="75533"/>
                  <a:pt x="144875" y="75533"/>
                </a:cubicBezTo>
                <a:cubicBezTo>
                  <a:pt x="183166" y="75533"/>
                  <a:pt x="214217" y="106585"/>
                  <a:pt x="214217" y="144875"/>
                </a:cubicBezTo>
                <a:cubicBezTo>
                  <a:pt x="214217" y="183166"/>
                  <a:pt x="183071" y="214217"/>
                  <a:pt x="144875" y="214217"/>
                </a:cubicBezTo>
                <a:close/>
              </a:path>
            </a:pathLst>
          </a:custGeom>
          <a:solidFill>
            <a:srgbClr val="0E5E59"/>
          </a:solidFill>
          <a:ln w="9525" cap="flat">
            <a:noFill/>
            <a:prstDash val="solid"/>
            <a:miter/>
          </a:ln>
        </p:spPr>
        <p:txBody>
          <a:bodyPr rtlCol="0" anchor="ctr"/>
          <a:lstStyle/>
          <a:p>
            <a:endParaRPr lang="ko-KR"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1" name="자유형: 도형 28"/>
          <p:cNvSpPr/>
          <p:nvPr/>
        </p:nvSpPr>
        <p:spPr>
          <a:xfrm>
            <a:off x="3835464" y="2390317"/>
            <a:ext cx="184782" cy="252536"/>
          </a:xfrm>
          <a:custGeom>
            <a:avLst/>
            <a:gdLst>
              <a:gd name="connsiteX0" fmla="*/ 144875 w 285750"/>
              <a:gd name="connsiteY0" fmla="*/ 7144 h 390525"/>
              <a:gd name="connsiteX1" fmla="*/ 7144 w 285750"/>
              <a:gd name="connsiteY1" fmla="*/ 144875 h 390525"/>
              <a:gd name="connsiteX2" fmla="*/ 135636 w 285750"/>
              <a:gd name="connsiteY2" fmla="*/ 383381 h 390525"/>
              <a:gd name="connsiteX3" fmla="*/ 154115 w 285750"/>
              <a:gd name="connsiteY3" fmla="*/ 383381 h 390525"/>
              <a:gd name="connsiteX4" fmla="*/ 282607 w 285750"/>
              <a:gd name="connsiteY4" fmla="*/ 144875 h 390525"/>
              <a:gd name="connsiteX5" fmla="*/ 144875 w 285750"/>
              <a:gd name="connsiteY5" fmla="*/ 7144 h 390525"/>
              <a:gd name="connsiteX6" fmla="*/ 144875 w 285750"/>
              <a:gd name="connsiteY6" fmla="*/ 214217 h 390525"/>
              <a:gd name="connsiteX7" fmla="*/ 75533 w 285750"/>
              <a:gd name="connsiteY7" fmla="*/ 144875 h 390525"/>
              <a:gd name="connsiteX8" fmla="*/ 144875 w 285750"/>
              <a:gd name="connsiteY8" fmla="*/ 75533 h 390525"/>
              <a:gd name="connsiteX9" fmla="*/ 214217 w 285750"/>
              <a:gd name="connsiteY9" fmla="*/ 144875 h 390525"/>
              <a:gd name="connsiteX10" fmla="*/ 144875 w 285750"/>
              <a:gd name="connsiteY10" fmla="*/ 214217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5750" h="390525">
                <a:moveTo>
                  <a:pt x="144875" y="7144"/>
                </a:moveTo>
                <a:cubicBezTo>
                  <a:pt x="68866" y="7144"/>
                  <a:pt x="7144" y="68961"/>
                  <a:pt x="7144" y="144875"/>
                </a:cubicBezTo>
                <a:cubicBezTo>
                  <a:pt x="7144" y="239173"/>
                  <a:pt x="130397" y="377571"/>
                  <a:pt x="135636" y="383381"/>
                </a:cubicBezTo>
                <a:cubicBezTo>
                  <a:pt x="140589" y="388906"/>
                  <a:pt x="149162" y="388906"/>
                  <a:pt x="154115" y="383381"/>
                </a:cubicBezTo>
                <a:cubicBezTo>
                  <a:pt x="159353" y="377571"/>
                  <a:pt x="282607" y="239173"/>
                  <a:pt x="282607" y="144875"/>
                </a:cubicBezTo>
                <a:cubicBezTo>
                  <a:pt x="282607" y="68961"/>
                  <a:pt x="220790" y="7144"/>
                  <a:pt x="144875" y="7144"/>
                </a:cubicBezTo>
                <a:close/>
                <a:moveTo>
                  <a:pt x="144875" y="214217"/>
                </a:moveTo>
                <a:cubicBezTo>
                  <a:pt x="106680" y="214217"/>
                  <a:pt x="75533" y="183166"/>
                  <a:pt x="75533" y="144875"/>
                </a:cubicBezTo>
                <a:cubicBezTo>
                  <a:pt x="75533" y="106680"/>
                  <a:pt x="106585" y="75533"/>
                  <a:pt x="144875" y="75533"/>
                </a:cubicBezTo>
                <a:cubicBezTo>
                  <a:pt x="183166" y="75533"/>
                  <a:pt x="214217" y="106585"/>
                  <a:pt x="214217" y="144875"/>
                </a:cubicBezTo>
                <a:cubicBezTo>
                  <a:pt x="214217" y="183166"/>
                  <a:pt x="183071" y="214217"/>
                  <a:pt x="144875" y="214217"/>
                </a:cubicBezTo>
                <a:close/>
              </a:path>
            </a:pathLst>
          </a:custGeom>
          <a:solidFill>
            <a:srgbClr val="0E5E59"/>
          </a:solidFill>
          <a:ln w="9525" cap="flat">
            <a:noFill/>
            <a:prstDash val="solid"/>
            <a:miter/>
          </a:ln>
        </p:spPr>
        <p:txBody>
          <a:bodyPr rtlCol="0" anchor="ctr"/>
          <a:lstStyle/>
          <a:p>
            <a:endParaRPr lang="ko-KR"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 name="자유형: 도형 44"/>
          <p:cNvSpPr/>
          <p:nvPr/>
        </p:nvSpPr>
        <p:spPr>
          <a:xfrm>
            <a:off x="6003609" y="2390317"/>
            <a:ext cx="184782" cy="252536"/>
          </a:xfrm>
          <a:custGeom>
            <a:avLst/>
            <a:gdLst>
              <a:gd name="connsiteX0" fmla="*/ 144875 w 285750"/>
              <a:gd name="connsiteY0" fmla="*/ 7144 h 390525"/>
              <a:gd name="connsiteX1" fmla="*/ 7144 w 285750"/>
              <a:gd name="connsiteY1" fmla="*/ 144875 h 390525"/>
              <a:gd name="connsiteX2" fmla="*/ 135636 w 285750"/>
              <a:gd name="connsiteY2" fmla="*/ 383381 h 390525"/>
              <a:gd name="connsiteX3" fmla="*/ 154115 w 285750"/>
              <a:gd name="connsiteY3" fmla="*/ 383381 h 390525"/>
              <a:gd name="connsiteX4" fmla="*/ 282607 w 285750"/>
              <a:gd name="connsiteY4" fmla="*/ 144875 h 390525"/>
              <a:gd name="connsiteX5" fmla="*/ 144875 w 285750"/>
              <a:gd name="connsiteY5" fmla="*/ 7144 h 390525"/>
              <a:gd name="connsiteX6" fmla="*/ 144875 w 285750"/>
              <a:gd name="connsiteY6" fmla="*/ 214217 h 390525"/>
              <a:gd name="connsiteX7" fmla="*/ 75533 w 285750"/>
              <a:gd name="connsiteY7" fmla="*/ 144875 h 390525"/>
              <a:gd name="connsiteX8" fmla="*/ 144875 w 285750"/>
              <a:gd name="connsiteY8" fmla="*/ 75533 h 390525"/>
              <a:gd name="connsiteX9" fmla="*/ 214217 w 285750"/>
              <a:gd name="connsiteY9" fmla="*/ 144875 h 390525"/>
              <a:gd name="connsiteX10" fmla="*/ 144875 w 285750"/>
              <a:gd name="connsiteY10" fmla="*/ 214217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5750" h="390525">
                <a:moveTo>
                  <a:pt x="144875" y="7144"/>
                </a:moveTo>
                <a:cubicBezTo>
                  <a:pt x="68866" y="7144"/>
                  <a:pt x="7144" y="68961"/>
                  <a:pt x="7144" y="144875"/>
                </a:cubicBezTo>
                <a:cubicBezTo>
                  <a:pt x="7144" y="239173"/>
                  <a:pt x="130397" y="377571"/>
                  <a:pt x="135636" y="383381"/>
                </a:cubicBezTo>
                <a:cubicBezTo>
                  <a:pt x="140589" y="388906"/>
                  <a:pt x="149162" y="388906"/>
                  <a:pt x="154115" y="383381"/>
                </a:cubicBezTo>
                <a:cubicBezTo>
                  <a:pt x="159353" y="377571"/>
                  <a:pt x="282607" y="239173"/>
                  <a:pt x="282607" y="144875"/>
                </a:cubicBezTo>
                <a:cubicBezTo>
                  <a:pt x="282607" y="68961"/>
                  <a:pt x="220790" y="7144"/>
                  <a:pt x="144875" y="7144"/>
                </a:cubicBezTo>
                <a:close/>
                <a:moveTo>
                  <a:pt x="144875" y="214217"/>
                </a:moveTo>
                <a:cubicBezTo>
                  <a:pt x="106680" y="214217"/>
                  <a:pt x="75533" y="183166"/>
                  <a:pt x="75533" y="144875"/>
                </a:cubicBezTo>
                <a:cubicBezTo>
                  <a:pt x="75533" y="106680"/>
                  <a:pt x="106585" y="75533"/>
                  <a:pt x="144875" y="75533"/>
                </a:cubicBezTo>
                <a:cubicBezTo>
                  <a:pt x="183166" y="75533"/>
                  <a:pt x="214217" y="106585"/>
                  <a:pt x="214217" y="144875"/>
                </a:cubicBezTo>
                <a:cubicBezTo>
                  <a:pt x="214217" y="183166"/>
                  <a:pt x="183071" y="214217"/>
                  <a:pt x="144875" y="214217"/>
                </a:cubicBezTo>
                <a:close/>
              </a:path>
            </a:pathLst>
          </a:custGeom>
          <a:solidFill>
            <a:srgbClr val="0E5E59"/>
          </a:solidFill>
          <a:ln w="9525" cap="flat">
            <a:noFill/>
            <a:prstDash val="solid"/>
            <a:miter/>
          </a:ln>
        </p:spPr>
        <p:txBody>
          <a:bodyPr rtlCol="0" anchor="ctr"/>
          <a:lstStyle/>
          <a:p>
            <a:endParaRPr lang="ko-KR"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3" name="자유형: 도형 57"/>
          <p:cNvSpPr/>
          <p:nvPr/>
        </p:nvSpPr>
        <p:spPr>
          <a:xfrm>
            <a:off x="8171754" y="2390317"/>
            <a:ext cx="184782" cy="252536"/>
          </a:xfrm>
          <a:custGeom>
            <a:avLst/>
            <a:gdLst>
              <a:gd name="connsiteX0" fmla="*/ 144875 w 285750"/>
              <a:gd name="connsiteY0" fmla="*/ 7144 h 390525"/>
              <a:gd name="connsiteX1" fmla="*/ 7144 w 285750"/>
              <a:gd name="connsiteY1" fmla="*/ 144875 h 390525"/>
              <a:gd name="connsiteX2" fmla="*/ 135636 w 285750"/>
              <a:gd name="connsiteY2" fmla="*/ 383381 h 390525"/>
              <a:gd name="connsiteX3" fmla="*/ 154115 w 285750"/>
              <a:gd name="connsiteY3" fmla="*/ 383381 h 390525"/>
              <a:gd name="connsiteX4" fmla="*/ 282607 w 285750"/>
              <a:gd name="connsiteY4" fmla="*/ 144875 h 390525"/>
              <a:gd name="connsiteX5" fmla="*/ 144875 w 285750"/>
              <a:gd name="connsiteY5" fmla="*/ 7144 h 390525"/>
              <a:gd name="connsiteX6" fmla="*/ 144875 w 285750"/>
              <a:gd name="connsiteY6" fmla="*/ 214217 h 390525"/>
              <a:gd name="connsiteX7" fmla="*/ 75533 w 285750"/>
              <a:gd name="connsiteY7" fmla="*/ 144875 h 390525"/>
              <a:gd name="connsiteX8" fmla="*/ 144875 w 285750"/>
              <a:gd name="connsiteY8" fmla="*/ 75533 h 390525"/>
              <a:gd name="connsiteX9" fmla="*/ 214217 w 285750"/>
              <a:gd name="connsiteY9" fmla="*/ 144875 h 390525"/>
              <a:gd name="connsiteX10" fmla="*/ 144875 w 285750"/>
              <a:gd name="connsiteY10" fmla="*/ 214217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5750" h="390525">
                <a:moveTo>
                  <a:pt x="144875" y="7144"/>
                </a:moveTo>
                <a:cubicBezTo>
                  <a:pt x="68866" y="7144"/>
                  <a:pt x="7144" y="68961"/>
                  <a:pt x="7144" y="144875"/>
                </a:cubicBezTo>
                <a:cubicBezTo>
                  <a:pt x="7144" y="239173"/>
                  <a:pt x="130397" y="377571"/>
                  <a:pt x="135636" y="383381"/>
                </a:cubicBezTo>
                <a:cubicBezTo>
                  <a:pt x="140589" y="388906"/>
                  <a:pt x="149162" y="388906"/>
                  <a:pt x="154115" y="383381"/>
                </a:cubicBezTo>
                <a:cubicBezTo>
                  <a:pt x="159353" y="377571"/>
                  <a:pt x="282607" y="239173"/>
                  <a:pt x="282607" y="144875"/>
                </a:cubicBezTo>
                <a:cubicBezTo>
                  <a:pt x="282607" y="68961"/>
                  <a:pt x="220790" y="7144"/>
                  <a:pt x="144875" y="7144"/>
                </a:cubicBezTo>
                <a:close/>
                <a:moveTo>
                  <a:pt x="144875" y="214217"/>
                </a:moveTo>
                <a:cubicBezTo>
                  <a:pt x="106680" y="214217"/>
                  <a:pt x="75533" y="183166"/>
                  <a:pt x="75533" y="144875"/>
                </a:cubicBezTo>
                <a:cubicBezTo>
                  <a:pt x="75533" y="106680"/>
                  <a:pt x="106585" y="75533"/>
                  <a:pt x="144875" y="75533"/>
                </a:cubicBezTo>
                <a:cubicBezTo>
                  <a:pt x="183166" y="75533"/>
                  <a:pt x="214217" y="106585"/>
                  <a:pt x="214217" y="144875"/>
                </a:cubicBezTo>
                <a:cubicBezTo>
                  <a:pt x="214217" y="183166"/>
                  <a:pt x="183071" y="214217"/>
                  <a:pt x="144875" y="214217"/>
                </a:cubicBezTo>
                <a:close/>
              </a:path>
            </a:pathLst>
          </a:custGeom>
          <a:solidFill>
            <a:srgbClr val="0E5E59"/>
          </a:solidFill>
          <a:ln w="9525" cap="flat">
            <a:noFill/>
            <a:prstDash val="solid"/>
            <a:miter/>
          </a:ln>
        </p:spPr>
        <p:txBody>
          <a:bodyPr rtlCol="0" anchor="ctr"/>
          <a:lstStyle/>
          <a:p>
            <a:endParaRPr lang="ko-KR"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4" name="자유형: 도형 70"/>
          <p:cNvSpPr/>
          <p:nvPr/>
        </p:nvSpPr>
        <p:spPr>
          <a:xfrm>
            <a:off x="10339898" y="2390317"/>
            <a:ext cx="184782" cy="252536"/>
          </a:xfrm>
          <a:custGeom>
            <a:avLst/>
            <a:gdLst>
              <a:gd name="connsiteX0" fmla="*/ 144875 w 285750"/>
              <a:gd name="connsiteY0" fmla="*/ 7144 h 390525"/>
              <a:gd name="connsiteX1" fmla="*/ 7144 w 285750"/>
              <a:gd name="connsiteY1" fmla="*/ 144875 h 390525"/>
              <a:gd name="connsiteX2" fmla="*/ 135636 w 285750"/>
              <a:gd name="connsiteY2" fmla="*/ 383381 h 390525"/>
              <a:gd name="connsiteX3" fmla="*/ 154115 w 285750"/>
              <a:gd name="connsiteY3" fmla="*/ 383381 h 390525"/>
              <a:gd name="connsiteX4" fmla="*/ 282607 w 285750"/>
              <a:gd name="connsiteY4" fmla="*/ 144875 h 390525"/>
              <a:gd name="connsiteX5" fmla="*/ 144875 w 285750"/>
              <a:gd name="connsiteY5" fmla="*/ 7144 h 390525"/>
              <a:gd name="connsiteX6" fmla="*/ 144875 w 285750"/>
              <a:gd name="connsiteY6" fmla="*/ 214217 h 390525"/>
              <a:gd name="connsiteX7" fmla="*/ 75533 w 285750"/>
              <a:gd name="connsiteY7" fmla="*/ 144875 h 390525"/>
              <a:gd name="connsiteX8" fmla="*/ 144875 w 285750"/>
              <a:gd name="connsiteY8" fmla="*/ 75533 h 390525"/>
              <a:gd name="connsiteX9" fmla="*/ 214217 w 285750"/>
              <a:gd name="connsiteY9" fmla="*/ 144875 h 390525"/>
              <a:gd name="connsiteX10" fmla="*/ 144875 w 285750"/>
              <a:gd name="connsiteY10" fmla="*/ 214217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5750" h="390525">
                <a:moveTo>
                  <a:pt x="144875" y="7144"/>
                </a:moveTo>
                <a:cubicBezTo>
                  <a:pt x="68866" y="7144"/>
                  <a:pt x="7144" y="68961"/>
                  <a:pt x="7144" y="144875"/>
                </a:cubicBezTo>
                <a:cubicBezTo>
                  <a:pt x="7144" y="239173"/>
                  <a:pt x="130397" y="377571"/>
                  <a:pt x="135636" y="383381"/>
                </a:cubicBezTo>
                <a:cubicBezTo>
                  <a:pt x="140589" y="388906"/>
                  <a:pt x="149162" y="388906"/>
                  <a:pt x="154115" y="383381"/>
                </a:cubicBezTo>
                <a:cubicBezTo>
                  <a:pt x="159353" y="377571"/>
                  <a:pt x="282607" y="239173"/>
                  <a:pt x="282607" y="144875"/>
                </a:cubicBezTo>
                <a:cubicBezTo>
                  <a:pt x="282607" y="68961"/>
                  <a:pt x="220790" y="7144"/>
                  <a:pt x="144875" y="7144"/>
                </a:cubicBezTo>
                <a:close/>
                <a:moveTo>
                  <a:pt x="144875" y="214217"/>
                </a:moveTo>
                <a:cubicBezTo>
                  <a:pt x="106680" y="214217"/>
                  <a:pt x="75533" y="183166"/>
                  <a:pt x="75533" y="144875"/>
                </a:cubicBezTo>
                <a:cubicBezTo>
                  <a:pt x="75533" y="106680"/>
                  <a:pt x="106585" y="75533"/>
                  <a:pt x="144875" y="75533"/>
                </a:cubicBezTo>
                <a:cubicBezTo>
                  <a:pt x="183166" y="75533"/>
                  <a:pt x="214217" y="106585"/>
                  <a:pt x="214217" y="144875"/>
                </a:cubicBezTo>
                <a:cubicBezTo>
                  <a:pt x="214217" y="183166"/>
                  <a:pt x="183071" y="214217"/>
                  <a:pt x="144875" y="214217"/>
                </a:cubicBezTo>
                <a:close/>
              </a:path>
            </a:pathLst>
          </a:custGeom>
          <a:solidFill>
            <a:srgbClr val="0E5E59"/>
          </a:solidFill>
          <a:ln w="9525" cap="flat">
            <a:noFill/>
            <a:prstDash val="solid"/>
            <a:miter/>
          </a:ln>
        </p:spPr>
        <p:txBody>
          <a:bodyPr rtlCol="0" anchor="ctr"/>
          <a:lstStyle/>
          <a:p>
            <a:endParaRPr lang="ko-KR"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606615" y="3580181"/>
            <a:ext cx="2225040" cy="369332"/>
          </a:xfrm>
          <a:prstGeom prst="rect">
            <a:avLst/>
          </a:prstGeom>
          <a:noFill/>
        </p:spPr>
        <p:txBody>
          <a:bodyPr wrap="square" rtlCol="0">
            <a:spAutoFit/>
          </a:bodyPr>
          <a:lstStyle/>
          <a:p>
            <a:pPr algn="ct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输入你的标题</a:t>
            </a:r>
            <a:endPar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890015" y="4073069"/>
            <a:ext cx="1658240" cy="1198880"/>
          </a:xfrm>
          <a:prstGeom prst="rect">
            <a:avLst/>
          </a:prstGeom>
          <a:noFill/>
        </p:spPr>
        <p:txBody>
          <a:bodyPr wrap="square" rtlCol="0">
            <a:spAutoFit/>
          </a:bodyPr>
          <a:lstStyle/>
          <a:p>
            <a:pPr algn="just"/>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rPr>
              <a:t>。</a:t>
            </a:r>
            <a:endPar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just"/>
            <a:endPar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2855910" y="3580181"/>
            <a:ext cx="2225040" cy="369332"/>
          </a:xfrm>
          <a:prstGeom prst="rect">
            <a:avLst/>
          </a:prstGeom>
          <a:noFill/>
        </p:spPr>
        <p:txBody>
          <a:bodyPr wrap="square" rtlCol="0">
            <a:spAutoFit/>
          </a:bodyPr>
          <a:lstStyle/>
          <a:p>
            <a:pPr algn="ct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输入你的标题</a:t>
            </a:r>
            <a:endPar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3139310" y="4073069"/>
            <a:ext cx="1658240" cy="1014730"/>
          </a:xfrm>
          <a:prstGeom prst="rect">
            <a:avLst/>
          </a:prstGeom>
          <a:noFill/>
        </p:spPr>
        <p:txBody>
          <a:bodyPr wrap="square" rtlCol="0">
            <a:spAutoFit/>
          </a:bodyPr>
          <a:lstStyle/>
          <a:p>
            <a:pPr algn="just"/>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endPar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5024054" y="3580181"/>
            <a:ext cx="2225040" cy="369332"/>
          </a:xfrm>
          <a:prstGeom prst="rect">
            <a:avLst/>
          </a:prstGeom>
          <a:noFill/>
        </p:spPr>
        <p:txBody>
          <a:bodyPr wrap="square" rtlCol="0">
            <a:spAutoFit/>
          </a:bodyPr>
          <a:lstStyle/>
          <a:p>
            <a:pPr algn="ct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输入你的标题</a:t>
            </a:r>
            <a:endPar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5307454" y="4073069"/>
            <a:ext cx="1658240" cy="1014730"/>
          </a:xfrm>
          <a:prstGeom prst="rect">
            <a:avLst/>
          </a:prstGeom>
          <a:noFill/>
        </p:spPr>
        <p:txBody>
          <a:bodyPr wrap="square" rtlCol="0">
            <a:spAutoFit/>
          </a:bodyPr>
          <a:lstStyle/>
          <a:p>
            <a:pPr algn="just"/>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endPar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7244016" y="3580181"/>
            <a:ext cx="2225040" cy="369332"/>
          </a:xfrm>
          <a:prstGeom prst="rect">
            <a:avLst/>
          </a:prstGeom>
          <a:noFill/>
        </p:spPr>
        <p:txBody>
          <a:bodyPr wrap="square" rtlCol="0">
            <a:spAutoFit/>
          </a:bodyPr>
          <a:lstStyle/>
          <a:p>
            <a:pPr algn="ct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输入你的标题</a:t>
            </a:r>
            <a:endPar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7527416" y="4073069"/>
            <a:ext cx="1658240" cy="1014730"/>
          </a:xfrm>
          <a:prstGeom prst="rect">
            <a:avLst/>
          </a:prstGeom>
          <a:noFill/>
        </p:spPr>
        <p:txBody>
          <a:bodyPr wrap="square" rtlCol="0">
            <a:spAutoFit/>
          </a:bodyPr>
          <a:lstStyle/>
          <a:p>
            <a:pPr algn="just"/>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endPar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9412160" y="3580181"/>
            <a:ext cx="2225040" cy="369332"/>
          </a:xfrm>
          <a:prstGeom prst="rect">
            <a:avLst/>
          </a:prstGeom>
          <a:noFill/>
        </p:spPr>
        <p:txBody>
          <a:bodyPr wrap="square" rtlCol="0">
            <a:spAutoFit/>
          </a:bodyPr>
          <a:lstStyle/>
          <a:p>
            <a:pPr algn="ct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输入你的标题</a:t>
            </a:r>
            <a:endPar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9695560" y="4073069"/>
            <a:ext cx="1658240" cy="1014730"/>
          </a:xfrm>
          <a:prstGeom prst="rect">
            <a:avLst/>
          </a:prstGeom>
          <a:noFill/>
        </p:spPr>
        <p:txBody>
          <a:bodyPr wrap="square" rtlCol="0">
            <a:spAutoFit/>
          </a:bodyPr>
          <a:lstStyle/>
          <a:p>
            <a:pPr algn="just"/>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endPar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793674" y="1883497"/>
            <a:ext cx="2604653" cy="584775"/>
          </a:xfrm>
          <a:prstGeom prst="rect">
            <a:avLst/>
          </a:prstGeom>
          <a:noFill/>
        </p:spPr>
        <p:txBody>
          <a:bodyPr wrap="square" rtlCol="0">
            <a:spAutoFit/>
          </a:bodyPr>
          <a:lstStyle/>
          <a:p>
            <a:pPr algn="dist"/>
            <a:r>
              <a:rPr lang="en-US" altLang="zh-CN" sz="3200" dirty="0" smtClean="0">
                <a:solidFill>
                  <a:srgbClr val="0E5E59"/>
                </a:solidFill>
                <a:latin typeface="思源黑体 Bold" panose="020B0800000000000000" pitchFamily="34" charset="-122"/>
                <a:ea typeface="思源黑体 Bold" panose="020B0800000000000000" pitchFamily="34" charset="-122"/>
              </a:rPr>
              <a:t>-</a:t>
            </a:r>
            <a:r>
              <a:rPr lang="zh-CN" altLang="en-US" sz="3200" dirty="0" smtClean="0">
                <a:solidFill>
                  <a:srgbClr val="0E5E59"/>
                </a:solidFill>
                <a:latin typeface="思源黑体 Bold" panose="020B0800000000000000" pitchFamily="34" charset="-122"/>
                <a:ea typeface="思源黑体 Bold" panose="020B0800000000000000" pitchFamily="34" charset="-122"/>
              </a:rPr>
              <a:t>第三节</a:t>
            </a:r>
            <a:r>
              <a:rPr lang="en-US" altLang="zh-CN" sz="3200" dirty="0" smtClean="0">
                <a:solidFill>
                  <a:srgbClr val="0E5E59"/>
                </a:solidFill>
                <a:latin typeface="思源黑体 Bold" panose="020B0800000000000000" pitchFamily="34" charset="-122"/>
                <a:ea typeface="思源黑体 Bold" panose="020B0800000000000000" pitchFamily="34" charset="-122"/>
              </a:rPr>
              <a:t>-</a:t>
            </a:r>
            <a:endParaRPr lang="zh-CN" altLang="en-US" sz="4400" dirty="0">
              <a:solidFill>
                <a:srgbClr val="0E5E59"/>
              </a:solidFill>
              <a:latin typeface="思源黑体 Bold" panose="020B0800000000000000" pitchFamily="34" charset="-122"/>
              <a:ea typeface="思源黑体 Bold" panose="020B0800000000000000" pitchFamily="34" charset="-122"/>
            </a:endParaRPr>
          </a:p>
        </p:txBody>
      </p:sp>
      <p:sp>
        <p:nvSpPr>
          <p:cNvPr id="3" name="文本框 2"/>
          <p:cNvSpPr txBox="1"/>
          <p:nvPr/>
        </p:nvSpPr>
        <p:spPr>
          <a:xfrm>
            <a:off x="3103418" y="2757033"/>
            <a:ext cx="5985164" cy="923330"/>
          </a:xfrm>
          <a:prstGeom prst="rect">
            <a:avLst/>
          </a:prstGeom>
          <a:noFill/>
        </p:spPr>
        <p:txBody>
          <a:bodyPr wrap="square" rtlCol="0">
            <a:spAutoFit/>
          </a:bodyPr>
          <a:lstStyle/>
          <a:p>
            <a:pPr algn="dist"/>
            <a:r>
              <a:rPr lang="zh-CN" altLang="en-US" sz="5400" dirty="0" smtClean="0">
                <a:solidFill>
                  <a:srgbClr val="0E5E59"/>
                </a:solidFill>
                <a:latin typeface="思源黑体 Bold" panose="020B0800000000000000" pitchFamily="34" charset="-122"/>
                <a:ea typeface="思源黑体 Bold" panose="020B0800000000000000" pitchFamily="34" charset="-122"/>
              </a:rPr>
              <a:t>在此输入你的标题</a:t>
            </a:r>
            <a:endParaRPr lang="zh-CN" altLang="en-US" sz="5400" dirty="0">
              <a:solidFill>
                <a:srgbClr val="0E5E59"/>
              </a:solidFill>
              <a:latin typeface="思源黑体 Bold" panose="020B0800000000000000" pitchFamily="34" charset="-122"/>
              <a:ea typeface="思源黑体 Bold" panose="020B0800000000000000" pitchFamily="34" charset="-122"/>
            </a:endParaRPr>
          </a:p>
        </p:txBody>
      </p:sp>
      <p:sp>
        <p:nvSpPr>
          <p:cNvPr id="4" name="文本框 3"/>
          <p:cNvSpPr txBox="1"/>
          <p:nvPr/>
        </p:nvSpPr>
        <p:spPr>
          <a:xfrm>
            <a:off x="3103418" y="3969125"/>
            <a:ext cx="5985164" cy="430887"/>
          </a:xfrm>
          <a:prstGeom prst="rect">
            <a:avLst/>
          </a:prstGeom>
          <a:noFill/>
        </p:spPr>
        <p:txBody>
          <a:bodyPr wrap="square" rtlCol="0">
            <a:spAutoFit/>
          </a:bodyPr>
          <a:lstStyle/>
          <a:p>
            <a:pPr algn="ctr"/>
            <a:r>
              <a:rPr lang="en-US" altLang="zh-CN" sz="1100" dirty="0" smtClean="0">
                <a:solidFill>
                  <a:srgbClr val="0E5E59"/>
                </a:solidFill>
                <a:latin typeface="思源黑体 Normal" panose="020B0400000000000000" pitchFamily="34" charset="-122"/>
                <a:ea typeface="思源黑体 Normal" panose="020B0400000000000000" pitchFamily="34" charset="-122"/>
              </a:rPr>
              <a:t>Life was like a box of chocolates, you never know what you’re go to get. Life was like a box of chocolates</a:t>
            </a:r>
            <a:endParaRPr lang="en-US" altLang="zh-CN" sz="1100" dirty="0">
              <a:solidFill>
                <a:srgbClr val="0E5E59"/>
              </a:solidFill>
              <a:latin typeface="思源黑体 Normal" panose="020B0400000000000000" pitchFamily="34" charset="-122"/>
              <a:ea typeface="思源黑体 Normal" panose="020B0400000000000000" pitchFamily="34" charset="-122"/>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17417" y="425990"/>
            <a:ext cx="2839450" cy="584775"/>
          </a:xfrm>
          <a:prstGeom prst="rect">
            <a:avLst/>
          </a:prstGeom>
          <a:noFill/>
        </p:spPr>
        <p:txBody>
          <a:bodyPr wrap="square" rtlCol="0">
            <a:spAutoFit/>
          </a:bodyPr>
          <a:lstStyle/>
          <a:p>
            <a:r>
              <a:rPr lang="zh-CN" altLang="en-US" sz="3200" dirty="0" smtClean="0">
                <a:solidFill>
                  <a:srgbClr val="0E5E59"/>
                </a:solidFill>
                <a:latin typeface="思源黑体 Bold" panose="020B0800000000000000" pitchFamily="34" charset="-122"/>
                <a:ea typeface="思源黑体 Bold" panose="020B0800000000000000" pitchFamily="34" charset="-122"/>
              </a:rPr>
              <a:t>输入你的标题</a:t>
            </a:r>
            <a:endParaRPr lang="zh-CN" altLang="en-US" sz="3200" dirty="0" smtClean="0">
              <a:solidFill>
                <a:srgbClr val="0E5E59"/>
              </a:solidFill>
              <a:latin typeface="思源黑体 Bold" panose="020B0800000000000000" pitchFamily="34" charset="-122"/>
              <a:ea typeface="思源黑体 Bold" panose="020B0800000000000000" pitchFamily="34" charset="-122"/>
            </a:endParaRPr>
          </a:p>
        </p:txBody>
      </p:sp>
      <p:sp>
        <p:nvSpPr>
          <p:cNvPr id="3" name="文本框 2"/>
          <p:cNvSpPr txBox="1"/>
          <p:nvPr/>
        </p:nvSpPr>
        <p:spPr>
          <a:xfrm>
            <a:off x="745127" y="887171"/>
            <a:ext cx="2579832" cy="215444"/>
          </a:xfrm>
          <a:prstGeom prst="rect">
            <a:avLst/>
          </a:prstGeom>
          <a:noFill/>
        </p:spPr>
        <p:txBody>
          <a:bodyPr wrap="square" rtlCol="0">
            <a:spAutoFit/>
          </a:bodyPr>
          <a:lstStyle/>
          <a:p>
            <a:pPr algn="dist"/>
            <a:r>
              <a:rPr lang="en-US" altLang="zh-CN" sz="800" dirty="0" smtClean="0">
                <a:solidFill>
                  <a:schemeClr val="tx1">
                    <a:lumMod val="85000"/>
                    <a:lumOff val="15000"/>
                  </a:schemeClr>
                </a:solidFill>
                <a:latin typeface="思源黑体 Normal" panose="020B0400000000000000" pitchFamily="34" charset="-122"/>
                <a:ea typeface="思源黑体 Normal" panose="020B0400000000000000" pitchFamily="34" charset="-122"/>
              </a:rPr>
              <a:t>YOUR ENGLISH TITLE</a:t>
            </a:r>
            <a:endParaRPr lang="zh-CN" altLang="en-US" sz="800" dirty="0">
              <a:solidFill>
                <a:schemeClr val="tx1">
                  <a:lumMod val="85000"/>
                  <a:lumOff val="15000"/>
                </a:schemeClr>
              </a:solidFill>
              <a:latin typeface="思源黑体 Normal" panose="020B0400000000000000" pitchFamily="34" charset="-122"/>
              <a:ea typeface="思源黑体 Normal" panose="020B0400000000000000" pitchFamily="34" charset="-122"/>
            </a:endParaRPr>
          </a:p>
        </p:txBody>
      </p:sp>
      <p:cxnSp>
        <p:nvCxnSpPr>
          <p:cNvPr id="4" name="直接连接符 3"/>
          <p:cNvCxnSpPr/>
          <p:nvPr/>
        </p:nvCxnSpPr>
        <p:spPr>
          <a:xfrm>
            <a:off x="6727084" y="3429000"/>
            <a:ext cx="4555958" cy="0"/>
          </a:xfrm>
          <a:prstGeom prst="line">
            <a:avLst/>
          </a:prstGeom>
          <a:ln w="25400">
            <a:solidFill>
              <a:srgbClr val="0E5E59"/>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910091" y="3429000"/>
            <a:ext cx="4565709" cy="0"/>
          </a:xfrm>
          <a:prstGeom prst="line">
            <a:avLst/>
          </a:prstGeom>
          <a:ln w="25400">
            <a:solidFill>
              <a:srgbClr val="0E5E59"/>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6101442" y="4054642"/>
            <a:ext cx="8021" cy="2121569"/>
          </a:xfrm>
          <a:prstGeom prst="line">
            <a:avLst/>
          </a:prstGeom>
          <a:ln w="25400">
            <a:solidFill>
              <a:srgbClr val="0E5E59"/>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H="1">
            <a:off x="6101442" y="1315453"/>
            <a:ext cx="8021" cy="1487905"/>
          </a:xfrm>
          <a:prstGeom prst="line">
            <a:avLst/>
          </a:prstGeom>
          <a:ln w="25400">
            <a:solidFill>
              <a:srgbClr val="0E5E59"/>
            </a:solidFill>
          </a:ln>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5509889" y="2957795"/>
            <a:ext cx="653712" cy="461665"/>
          </a:xfrm>
          <a:prstGeom prst="rect">
            <a:avLst/>
          </a:prstGeom>
          <a:noFill/>
        </p:spPr>
        <p:txBody>
          <a:bodyPr wrap="square" rtlCol="0">
            <a:spAutoFit/>
          </a:bodyPr>
          <a:lstStyle/>
          <a:p>
            <a:pPr algn="ctr"/>
            <a:r>
              <a:rPr lang="en-US" altLang="zh-CN" sz="2400" dirty="0" smtClean="0">
                <a:solidFill>
                  <a:srgbClr val="0E5E59"/>
                </a:solidFill>
                <a:latin typeface="思源黑体 Normal" panose="020B0400000000000000" pitchFamily="34" charset="-122"/>
                <a:ea typeface="思源黑体 Normal" panose="020B0400000000000000" pitchFamily="34" charset="-122"/>
              </a:rPr>
              <a:t>1</a:t>
            </a:r>
            <a:endParaRPr lang="zh-CN" altLang="en-US" sz="2400" dirty="0">
              <a:solidFill>
                <a:srgbClr val="0E5E59"/>
              </a:solidFill>
              <a:latin typeface="思源黑体 Normal" panose="020B0400000000000000" pitchFamily="34" charset="-122"/>
              <a:ea typeface="思源黑体 Normal" panose="020B0400000000000000" pitchFamily="34" charset="-122"/>
            </a:endParaRPr>
          </a:p>
        </p:txBody>
      </p:sp>
      <p:sp>
        <p:nvSpPr>
          <p:cNvPr id="9" name="文本框 8"/>
          <p:cNvSpPr txBox="1"/>
          <p:nvPr/>
        </p:nvSpPr>
        <p:spPr>
          <a:xfrm>
            <a:off x="1866326" y="2330665"/>
            <a:ext cx="3130839" cy="1198880"/>
          </a:xfrm>
          <a:prstGeom prst="rect">
            <a:avLst/>
          </a:prstGeom>
          <a:noFill/>
        </p:spPr>
        <p:txBody>
          <a:bodyPr wrap="square" rtlCol="0">
            <a:spAutoFit/>
          </a:bodyPr>
          <a:lstStyle/>
          <a:p>
            <a:pPr algn="r"/>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单击此处输入文本内容单击此处输入文本内容单击此处输入文本内容单击此处输入文本内容单击此处输入文本内容单击此处输入文本内容单击此处输入文本内容单击此处输入文本内容</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pPr algn="r"/>
            <a:endParaRPr lang="zh-CN" altLang="en-US" sz="1200" dirty="0">
              <a:solidFill>
                <a:schemeClr val="tx1">
                  <a:lumMod val="85000"/>
                  <a:lumOff val="15000"/>
                </a:schemeClr>
              </a:solidFill>
              <a:latin typeface="思源黑体 Bold" panose="020B0800000000000000" pitchFamily="34" charset="-122"/>
              <a:ea typeface="思源黑体 Bold" panose="020B0800000000000000" pitchFamily="34" charset="-122"/>
            </a:endParaRPr>
          </a:p>
        </p:txBody>
      </p:sp>
      <p:sp>
        <p:nvSpPr>
          <p:cNvPr id="10" name="文本框 9"/>
          <p:cNvSpPr txBox="1"/>
          <p:nvPr/>
        </p:nvSpPr>
        <p:spPr>
          <a:xfrm>
            <a:off x="7236417" y="2338077"/>
            <a:ext cx="3158022" cy="1198880"/>
          </a:xfrm>
          <a:prstGeom prst="rect">
            <a:avLst/>
          </a:prstGeom>
          <a:noFill/>
        </p:spPr>
        <p:txBody>
          <a:bodyPr wrap="square" rtlCol="0">
            <a:spAutoFit/>
          </a:bodyPr>
          <a:lstStyle/>
          <a:p>
            <a:pPr algn="just"/>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单击此处输入文本内容单击此处输入文本内容单击此处输入文本内容单击此处输入文本内容单击此处输入文本内容单击此处输入文本内容单击此处输入文本内容单击此处输入文本内容</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pPr algn="just"/>
            <a:endParaRPr lang="zh-CN" altLang="en-US" sz="1200" dirty="0">
              <a:solidFill>
                <a:schemeClr val="tx1">
                  <a:lumMod val="85000"/>
                  <a:lumOff val="15000"/>
                </a:schemeClr>
              </a:solidFill>
              <a:latin typeface="思源黑体 Bold" panose="020B0800000000000000" pitchFamily="34" charset="-122"/>
              <a:ea typeface="思源黑体 Bold" panose="020B0800000000000000" pitchFamily="34" charset="-122"/>
            </a:endParaRPr>
          </a:p>
        </p:txBody>
      </p:sp>
      <p:sp>
        <p:nvSpPr>
          <p:cNvPr id="11" name="文本框 10"/>
          <p:cNvSpPr txBox="1"/>
          <p:nvPr/>
        </p:nvSpPr>
        <p:spPr>
          <a:xfrm>
            <a:off x="1866325" y="4121394"/>
            <a:ext cx="3130839" cy="1198880"/>
          </a:xfrm>
          <a:prstGeom prst="rect">
            <a:avLst/>
          </a:prstGeom>
          <a:noFill/>
        </p:spPr>
        <p:txBody>
          <a:bodyPr wrap="square" rtlCol="0">
            <a:spAutoFit/>
          </a:bodyPr>
          <a:lstStyle/>
          <a:p>
            <a:pPr algn="r"/>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单击此处输入文本内容单击此处输入文本内容单击此处输入文本内容单击此处输入文本内容单击此处输入文本内容单击此处输入文本内容单击此处输入文本内容单击此处输入文本内容</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pPr algn="r"/>
            <a:endParaRPr lang="zh-CN" altLang="en-US" sz="1200" dirty="0">
              <a:solidFill>
                <a:schemeClr val="tx1">
                  <a:lumMod val="85000"/>
                  <a:lumOff val="15000"/>
                </a:schemeClr>
              </a:solidFill>
              <a:latin typeface="思源黑体 Bold" panose="020B0800000000000000" pitchFamily="34" charset="-122"/>
              <a:ea typeface="思源黑体 Bold" panose="020B0800000000000000" pitchFamily="34" charset="-122"/>
            </a:endParaRPr>
          </a:p>
        </p:txBody>
      </p:sp>
      <p:sp>
        <p:nvSpPr>
          <p:cNvPr id="12" name="文本框 11"/>
          <p:cNvSpPr txBox="1"/>
          <p:nvPr/>
        </p:nvSpPr>
        <p:spPr>
          <a:xfrm>
            <a:off x="2993346" y="1946109"/>
            <a:ext cx="2129432" cy="369332"/>
          </a:xfrm>
          <a:prstGeom prst="rect">
            <a:avLst/>
          </a:prstGeom>
          <a:noFill/>
        </p:spPr>
        <p:txBody>
          <a:bodyPr wrap="square" rtlCol="0">
            <a:spAutoFit/>
          </a:bodyPr>
          <a:lstStyle/>
          <a:p>
            <a:r>
              <a:rPr lang="zh-CN" altLang="en-US" dirty="0" smtClean="0">
                <a:solidFill>
                  <a:schemeClr val="tx1">
                    <a:lumMod val="85000"/>
                    <a:lumOff val="15000"/>
                  </a:schemeClr>
                </a:solidFill>
                <a:latin typeface="思源黑体 Bold" panose="020B0800000000000000" pitchFamily="34" charset="-122"/>
                <a:ea typeface="思源黑体 Bold" panose="020B0800000000000000" pitchFamily="34" charset="-122"/>
              </a:rPr>
              <a:t>在此输入你的标题</a:t>
            </a:r>
            <a:endParaRPr lang="zh-CN" altLang="en-US" dirty="0">
              <a:solidFill>
                <a:schemeClr val="tx1">
                  <a:lumMod val="85000"/>
                  <a:lumOff val="15000"/>
                </a:schemeClr>
              </a:solidFill>
              <a:latin typeface="思源黑体 Bold" panose="020B0800000000000000" pitchFamily="34" charset="-122"/>
              <a:ea typeface="思源黑体 Bold" panose="020B0800000000000000" pitchFamily="34" charset="-122"/>
            </a:endParaRPr>
          </a:p>
        </p:txBody>
      </p:sp>
      <p:sp>
        <p:nvSpPr>
          <p:cNvPr id="13" name="文本框 12"/>
          <p:cNvSpPr txBox="1"/>
          <p:nvPr/>
        </p:nvSpPr>
        <p:spPr>
          <a:xfrm>
            <a:off x="7236417" y="1946109"/>
            <a:ext cx="2129432" cy="369332"/>
          </a:xfrm>
          <a:prstGeom prst="rect">
            <a:avLst/>
          </a:prstGeom>
          <a:noFill/>
        </p:spPr>
        <p:txBody>
          <a:bodyPr wrap="square" rtlCol="0">
            <a:spAutoFit/>
          </a:bodyPr>
          <a:lstStyle/>
          <a:p>
            <a:r>
              <a:rPr lang="zh-CN" altLang="en-US" dirty="0" smtClean="0">
                <a:solidFill>
                  <a:schemeClr val="tx1">
                    <a:lumMod val="85000"/>
                    <a:lumOff val="15000"/>
                  </a:schemeClr>
                </a:solidFill>
                <a:latin typeface="思源黑体 Bold" panose="020B0800000000000000" pitchFamily="34" charset="-122"/>
                <a:ea typeface="思源黑体 Bold" panose="020B0800000000000000" pitchFamily="34" charset="-122"/>
              </a:rPr>
              <a:t>在此输入你的标题</a:t>
            </a:r>
            <a:endParaRPr lang="zh-CN" altLang="en-US" dirty="0">
              <a:solidFill>
                <a:schemeClr val="tx1">
                  <a:lumMod val="85000"/>
                  <a:lumOff val="15000"/>
                </a:schemeClr>
              </a:solidFill>
              <a:latin typeface="思源黑体 Bold" panose="020B0800000000000000" pitchFamily="34" charset="-122"/>
              <a:ea typeface="思源黑体 Bold" panose="020B0800000000000000" pitchFamily="34" charset="-122"/>
            </a:endParaRPr>
          </a:p>
        </p:txBody>
      </p:sp>
      <p:sp>
        <p:nvSpPr>
          <p:cNvPr id="14" name="文本框 13"/>
          <p:cNvSpPr txBox="1"/>
          <p:nvPr/>
        </p:nvSpPr>
        <p:spPr>
          <a:xfrm>
            <a:off x="2975909" y="3749402"/>
            <a:ext cx="2129432" cy="369332"/>
          </a:xfrm>
          <a:prstGeom prst="rect">
            <a:avLst/>
          </a:prstGeom>
          <a:noFill/>
        </p:spPr>
        <p:txBody>
          <a:bodyPr wrap="square" rtlCol="0">
            <a:spAutoFit/>
          </a:bodyPr>
          <a:lstStyle/>
          <a:p>
            <a:r>
              <a:rPr lang="zh-CN" altLang="en-US" dirty="0" smtClean="0">
                <a:solidFill>
                  <a:schemeClr val="tx1">
                    <a:lumMod val="85000"/>
                    <a:lumOff val="15000"/>
                  </a:schemeClr>
                </a:solidFill>
                <a:latin typeface="思源黑体 Bold" panose="020B0800000000000000" pitchFamily="34" charset="-122"/>
                <a:ea typeface="思源黑体 Bold" panose="020B0800000000000000" pitchFamily="34" charset="-122"/>
              </a:rPr>
              <a:t>在此输入你的标题</a:t>
            </a:r>
            <a:endParaRPr lang="zh-CN" altLang="en-US" dirty="0">
              <a:solidFill>
                <a:schemeClr val="tx1">
                  <a:lumMod val="85000"/>
                  <a:lumOff val="15000"/>
                </a:schemeClr>
              </a:solidFill>
              <a:latin typeface="思源黑体 Bold" panose="020B0800000000000000" pitchFamily="34" charset="-122"/>
              <a:ea typeface="思源黑体 Bold" panose="020B0800000000000000" pitchFamily="34" charset="-122"/>
            </a:endParaRPr>
          </a:p>
        </p:txBody>
      </p:sp>
      <p:sp>
        <p:nvSpPr>
          <p:cNvPr id="15" name="文本框 14"/>
          <p:cNvSpPr txBox="1"/>
          <p:nvPr/>
        </p:nvSpPr>
        <p:spPr>
          <a:xfrm>
            <a:off x="6068043" y="2947799"/>
            <a:ext cx="653712" cy="461665"/>
          </a:xfrm>
          <a:prstGeom prst="rect">
            <a:avLst/>
          </a:prstGeom>
          <a:noFill/>
        </p:spPr>
        <p:txBody>
          <a:bodyPr wrap="square" rtlCol="0">
            <a:spAutoFit/>
          </a:bodyPr>
          <a:lstStyle/>
          <a:p>
            <a:pPr algn="ctr"/>
            <a:r>
              <a:rPr lang="en-US" altLang="zh-CN" sz="2400" dirty="0" smtClean="0">
                <a:solidFill>
                  <a:srgbClr val="0E5E59"/>
                </a:solidFill>
                <a:latin typeface="思源黑体 Normal" panose="020B0400000000000000" pitchFamily="34" charset="-122"/>
                <a:ea typeface="思源黑体 Normal" panose="020B0400000000000000" pitchFamily="34" charset="-122"/>
              </a:rPr>
              <a:t>2</a:t>
            </a:r>
            <a:endParaRPr lang="zh-CN" altLang="en-US" sz="2400" dirty="0">
              <a:solidFill>
                <a:srgbClr val="0E5E59"/>
              </a:solidFill>
              <a:latin typeface="思源黑体 Normal" panose="020B0400000000000000" pitchFamily="34" charset="-122"/>
              <a:ea typeface="思源黑体 Normal" panose="020B0400000000000000" pitchFamily="34" charset="-122"/>
            </a:endParaRPr>
          </a:p>
        </p:txBody>
      </p:sp>
      <p:sp>
        <p:nvSpPr>
          <p:cNvPr id="16" name="文本框 15"/>
          <p:cNvSpPr txBox="1"/>
          <p:nvPr/>
        </p:nvSpPr>
        <p:spPr>
          <a:xfrm>
            <a:off x="5509889" y="3461084"/>
            <a:ext cx="653712" cy="461665"/>
          </a:xfrm>
          <a:prstGeom prst="rect">
            <a:avLst/>
          </a:prstGeom>
          <a:noFill/>
        </p:spPr>
        <p:txBody>
          <a:bodyPr wrap="square" rtlCol="0">
            <a:spAutoFit/>
          </a:bodyPr>
          <a:lstStyle/>
          <a:p>
            <a:pPr algn="ctr"/>
            <a:r>
              <a:rPr lang="en-US" altLang="zh-CN" sz="2400" dirty="0" smtClean="0">
                <a:solidFill>
                  <a:srgbClr val="0E5E59"/>
                </a:solidFill>
                <a:latin typeface="思源黑体 Normal" panose="020B0400000000000000" pitchFamily="34" charset="-122"/>
                <a:ea typeface="思源黑体 Normal" panose="020B0400000000000000" pitchFamily="34" charset="-122"/>
              </a:rPr>
              <a:t>3</a:t>
            </a:r>
            <a:endParaRPr lang="zh-CN" altLang="en-US" sz="2400" dirty="0">
              <a:solidFill>
                <a:srgbClr val="0E5E59"/>
              </a:solidFill>
              <a:latin typeface="思源黑体 Normal" panose="020B0400000000000000" pitchFamily="34" charset="-122"/>
              <a:ea typeface="思源黑体 Normal" panose="020B0400000000000000" pitchFamily="34" charset="-122"/>
            </a:endParaRPr>
          </a:p>
        </p:txBody>
      </p:sp>
      <p:sp>
        <p:nvSpPr>
          <p:cNvPr id="17" name="文本框 16"/>
          <p:cNvSpPr txBox="1"/>
          <p:nvPr/>
        </p:nvSpPr>
        <p:spPr>
          <a:xfrm>
            <a:off x="6068043" y="3461084"/>
            <a:ext cx="653712" cy="461665"/>
          </a:xfrm>
          <a:prstGeom prst="rect">
            <a:avLst/>
          </a:prstGeom>
          <a:noFill/>
        </p:spPr>
        <p:txBody>
          <a:bodyPr wrap="square" rtlCol="0">
            <a:spAutoFit/>
          </a:bodyPr>
          <a:lstStyle/>
          <a:p>
            <a:pPr algn="ctr"/>
            <a:r>
              <a:rPr lang="en-US" altLang="zh-CN" sz="2400" dirty="0" smtClean="0">
                <a:solidFill>
                  <a:srgbClr val="0E5E59"/>
                </a:solidFill>
                <a:latin typeface="思源黑体 Normal" panose="020B0400000000000000" pitchFamily="34" charset="-122"/>
                <a:ea typeface="思源黑体 Normal" panose="020B0400000000000000" pitchFamily="34" charset="-122"/>
              </a:rPr>
              <a:t>4</a:t>
            </a:r>
            <a:endParaRPr lang="zh-CN" altLang="en-US" sz="2400" dirty="0">
              <a:solidFill>
                <a:srgbClr val="0E5E59"/>
              </a:solidFill>
              <a:latin typeface="思源黑体 Normal" panose="020B0400000000000000" pitchFamily="34" charset="-122"/>
              <a:ea typeface="思源黑体 Normal" panose="020B0400000000000000" pitchFamily="34" charset="-122"/>
            </a:endParaRPr>
          </a:p>
        </p:txBody>
      </p:sp>
      <p:sp>
        <p:nvSpPr>
          <p:cNvPr id="18" name="文本框 17"/>
          <p:cNvSpPr txBox="1"/>
          <p:nvPr/>
        </p:nvSpPr>
        <p:spPr>
          <a:xfrm>
            <a:off x="7236417" y="4141370"/>
            <a:ext cx="3158022" cy="1198880"/>
          </a:xfrm>
          <a:prstGeom prst="rect">
            <a:avLst/>
          </a:prstGeom>
          <a:noFill/>
        </p:spPr>
        <p:txBody>
          <a:bodyPr wrap="square" rtlCol="0">
            <a:spAutoFit/>
          </a:bodyPr>
          <a:lstStyle/>
          <a:p>
            <a:pPr algn="just"/>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单击此处输入文本内容单击此处输入文本内容单击此处输入文本内容单击此处输入文本内容单击此处输入文本内容单击此处输入文本内容单击此处输入文本内容单击此处输入文本内容</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pPr algn="just"/>
            <a:endParaRPr lang="zh-CN" altLang="en-US" sz="1200" dirty="0">
              <a:solidFill>
                <a:schemeClr val="tx1">
                  <a:lumMod val="85000"/>
                  <a:lumOff val="15000"/>
                </a:schemeClr>
              </a:solidFill>
              <a:latin typeface="思源黑体 Bold" panose="020B0800000000000000" pitchFamily="34" charset="-122"/>
              <a:ea typeface="思源黑体 Bold" panose="020B0800000000000000" pitchFamily="34" charset="-122"/>
            </a:endParaRPr>
          </a:p>
        </p:txBody>
      </p:sp>
      <p:sp>
        <p:nvSpPr>
          <p:cNvPr id="19" name="文本框 18"/>
          <p:cNvSpPr txBox="1"/>
          <p:nvPr/>
        </p:nvSpPr>
        <p:spPr>
          <a:xfrm>
            <a:off x="7236417" y="3749402"/>
            <a:ext cx="2129432" cy="369332"/>
          </a:xfrm>
          <a:prstGeom prst="rect">
            <a:avLst/>
          </a:prstGeom>
          <a:noFill/>
        </p:spPr>
        <p:txBody>
          <a:bodyPr wrap="square" rtlCol="0">
            <a:spAutoFit/>
          </a:bodyPr>
          <a:lstStyle/>
          <a:p>
            <a:r>
              <a:rPr lang="zh-CN" altLang="en-US" dirty="0" smtClean="0">
                <a:solidFill>
                  <a:schemeClr val="tx1">
                    <a:lumMod val="85000"/>
                    <a:lumOff val="15000"/>
                  </a:schemeClr>
                </a:solidFill>
                <a:latin typeface="思源黑体 Bold" panose="020B0800000000000000" pitchFamily="34" charset="-122"/>
                <a:ea typeface="思源黑体 Bold" panose="020B0800000000000000" pitchFamily="34" charset="-122"/>
              </a:rPr>
              <a:t>在此输入你的标题</a:t>
            </a:r>
            <a:endParaRPr lang="zh-CN" altLang="en-US" dirty="0">
              <a:solidFill>
                <a:schemeClr val="tx1">
                  <a:lumMod val="85000"/>
                  <a:lumOff val="15000"/>
                </a:schemeClr>
              </a:solidFill>
              <a:latin typeface="思源黑体 Bold" panose="020B0800000000000000" pitchFamily="34" charset="-122"/>
              <a:ea typeface="思源黑体 Bold" panose="020B0800000000000000" pitchFamily="34"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17417" y="425990"/>
            <a:ext cx="2839450" cy="584775"/>
          </a:xfrm>
          <a:prstGeom prst="rect">
            <a:avLst/>
          </a:prstGeom>
          <a:noFill/>
        </p:spPr>
        <p:txBody>
          <a:bodyPr wrap="square" rtlCol="0">
            <a:spAutoFit/>
          </a:bodyPr>
          <a:lstStyle/>
          <a:p>
            <a:r>
              <a:rPr lang="zh-CN" altLang="en-US" sz="3200" dirty="0" smtClean="0">
                <a:solidFill>
                  <a:srgbClr val="0E5E59"/>
                </a:solidFill>
                <a:latin typeface="思源黑体 Bold" panose="020B0800000000000000" pitchFamily="34" charset="-122"/>
                <a:ea typeface="思源黑体 Bold" panose="020B0800000000000000" pitchFamily="34" charset="-122"/>
              </a:rPr>
              <a:t>输入你的标题</a:t>
            </a:r>
            <a:endParaRPr lang="zh-CN" altLang="en-US" sz="3200" dirty="0" smtClean="0">
              <a:solidFill>
                <a:srgbClr val="0E5E59"/>
              </a:solidFill>
              <a:latin typeface="思源黑体 Bold" panose="020B0800000000000000" pitchFamily="34" charset="-122"/>
              <a:ea typeface="思源黑体 Bold" panose="020B0800000000000000" pitchFamily="34" charset="-122"/>
            </a:endParaRPr>
          </a:p>
        </p:txBody>
      </p:sp>
      <p:sp>
        <p:nvSpPr>
          <p:cNvPr id="3" name="文本框 2"/>
          <p:cNvSpPr txBox="1"/>
          <p:nvPr/>
        </p:nvSpPr>
        <p:spPr>
          <a:xfrm>
            <a:off x="745127" y="887171"/>
            <a:ext cx="2579832" cy="215444"/>
          </a:xfrm>
          <a:prstGeom prst="rect">
            <a:avLst/>
          </a:prstGeom>
          <a:noFill/>
        </p:spPr>
        <p:txBody>
          <a:bodyPr wrap="square" rtlCol="0">
            <a:spAutoFit/>
          </a:bodyPr>
          <a:lstStyle/>
          <a:p>
            <a:pPr algn="dist"/>
            <a:r>
              <a:rPr lang="en-US" altLang="zh-CN" sz="800" dirty="0" smtClean="0">
                <a:solidFill>
                  <a:schemeClr val="tx1">
                    <a:lumMod val="85000"/>
                    <a:lumOff val="15000"/>
                  </a:schemeClr>
                </a:solidFill>
                <a:latin typeface="思源黑体 Normal" panose="020B0400000000000000" pitchFamily="34" charset="-122"/>
                <a:ea typeface="思源黑体 Normal" panose="020B0400000000000000" pitchFamily="34" charset="-122"/>
              </a:rPr>
              <a:t>YOUR ENGLISH TITLE</a:t>
            </a:r>
            <a:endParaRPr lang="zh-CN" altLang="en-US" sz="800" dirty="0">
              <a:solidFill>
                <a:schemeClr val="tx1">
                  <a:lumMod val="85000"/>
                  <a:lumOff val="15000"/>
                </a:schemeClr>
              </a:solidFill>
              <a:latin typeface="思源黑体 Normal" panose="020B0400000000000000" pitchFamily="34" charset="-122"/>
              <a:ea typeface="思源黑体 Normal" panose="020B0400000000000000" pitchFamily="34" charset="-122"/>
            </a:endParaRPr>
          </a:p>
        </p:txBody>
      </p:sp>
      <p:sp>
        <p:nvSpPr>
          <p:cNvPr id="4" name="文本框 3"/>
          <p:cNvSpPr txBox="1"/>
          <p:nvPr/>
        </p:nvSpPr>
        <p:spPr>
          <a:xfrm>
            <a:off x="2430085" y="4309009"/>
            <a:ext cx="740693" cy="521970"/>
          </a:xfrm>
          <a:prstGeom prst="rect">
            <a:avLst/>
          </a:prstGeom>
          <a:noFill/>
        </p:spPr>
        <p:txBody>
          <a:bodyPr wrap="square" rtlCol="0">
            <a:spAutoFit/>
          </a:bodyPr>
          <a:lstStyle/>
          <a:p>
            <a:r>
              <a:rPr lang="en-US" altLang="zh-CN" sz="2800" dirty="0" smtClean="0">
                <a:solidFill>
                  <a:schemeClr val="tx1">
                    <a:lumMod val="85000"/>
                    <a:lumOff val="15000"/>
                  </a:schemeClr>
                </a:solidFill>
                <a:latin typeface="微软雅黑" panose="020B0503020204020204" pitchFamily="34" charset="-122"/>
                <a:ea typeface="微软雅黑" panose="020B0503020204020204" pitchFamily="34" charset="-122"/>
              </a:rPr>
              <a:t>01</a:t>
            </a:r>
            <a:endParaRPr lang="en-US" altLang="zh-CN" sz="2800"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5" name="文本框 4"/>
          <p:cNvSpPr txBox="1"/>
          <p:nvPr/>
        </p:nvSpPr>
        <p:spPr>
          <a:xfrm>
            <a:off x="4301195" y="3666813"/>
            <a:ext cx="740693" cy="523220"/>
          </a:xfrm>
          <a:prstGeom prst="rect">
            <a:avLst/>
          </a:prstGeom>
          <a:noFill/>
        </p:spPr>
        <p:txBody>
          <a:bodyPr wrap="square" rtlCol="0">
            <a:spAutoFit/>
          </a:bodyPr>
          <a:lstStyle/>
          <a:p>
            <a:r>
              <a:rPr lang="en-US" altLang="zh-CN" sz="2800" dirty="0" smtClean="0">
                <a:solidFill>
                  <a:schemeClr val="tx1">
                    <a:lumMod val="85000"/>
                    <a:lumOff val="15000"/>
                  </a:schemeClr>
                </a:solidFill>
                <a:latin typeface="微软雅黑" panose="020B0503020204020204" pitchFamily="34" charset="-122"/>
                <a:ea typeface="微软雅黑" panose="020B0503020204020204" pitchFamily="34" charset="-122"/>
              </a:rPr>
              <a:t>02</a:t>
            </a:r>
            <a:endParaRPr lang="en-US" altLang="zh-CN" sz="2800"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6199573" y="3000299"/>
            <a:ext cx="740693" cy="523220"/>
          </a:xfrm>
          <a:prstGeom prst="rect">
            <a:avLst/>
          </a:prstGeom>
          <a:noFill/>
        </p:spPr>
        <p:txBody>
          <a:bodyPr wrap="square" rtlCol="0">
            <a:spAutoFit/>
          </a:bodyPr>
          <a:lstStyle/>
          <a:p>
            <a:r>
              <a:rPr lang="en-US" altLang="zh-CN" sz="2800" dirty="0" smtClean="0">
                <a:solidFill>
                  <a:schemeClr val="tx1">
                    <a:lumMod val="85000"/>
                    <a:lumOff val="15000"/>
                  </a:schemeClr>
                </a:solidFill>
                <a:latin typeface="微软雅黑" panose="020B0503020204020204" pitchFamily="34" charset="-122"/>
                <a:ea typeface="微软雅黑" panose="020B0503020204020204" pitchFamily="34" charset="-122"/>
              </a:rPr>
              <a:t>03</a:t>
            </a:r>
            <a:endParaRPr lang="en-US" altLang="zh-CN" sz="2800"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8077262" y="2363166"/>
            <a:ext cx="740693" cy="523220"/>
          </a:xfrm>
          <a:prstGeom prst="rect">
            <a:avLst/>
          </a:prstGeom>
          <a:noFill/>
        </p:spPr>
        <p:txBody>
          <a:bodyPr wrap="square" rtlCol="0">
            <a:spAutoFit/>
          </a:bodyPr>
          <a:lstStyle/>
          <a:p>
            <a:r>
              <a:rPr lang="en-US" altLang="zh-CN" sz="2800" dirty="0" smtClean="0">
                <a:solidFill>
                  <a:schemeClr val="tx1">
                    <a:lumMod val="85000"/>
                    <a:lumOff val="15000"/>
                  </a:schemeClr>
                </a:solidFill>
                <a:latin typeface="微软雅黑" panose="020B0503020204020204" pitchFamily="34" charset="-122"/>
                <a:ea typeface="微软雅黑" panose="020B0503020204020204" pitchFamily="34" charset="-122"/>
              </a:rPr>
              <a:t>04</a:t>
            </a:r>
            <a:endParaRPr lang="en-US" altLang="zh-CN" sz="2800"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8098709" y="3002790"/>
            <a:ext cx="2225040" cy="369332"/>
          </a:xfrm>
          <a:prstGeom prst="rect">
            <a:avLst/>
          </a:prstGeom>
          <a:noFill/>
        </p:spPr>
        <p:txBody>
          <a:bodyPr wrap="square" rtlCol="0">
            <a:spAutoFit/>
          </a:bodyPr>
          <a:lstStyle/>
          <a:p>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输入你的标题</a:t>
            </a:r>
            <a:endPar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8098709" y="3358230"/>
            <a:ext cx="2865120" cy="645160"/>
          </a:xfrm>
          <a:prstGeom prst="rect">
            <a:avLst/>
          </a:prstGeom>
          <a:noFill/>
        </p:spPr>
        <p:txBody>
          <a:bodyPr wrap="square" rtlCol="0">
            <a:spAutoFit/>
          </a:bodyPr>
          <a:lstStyle/>
          <a:p>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0" name="文本框 9"/>
          <p:cNvSpPr txBox="1"/>
          <p:nvPr/>
        </p:nvSpPr>
        <p:spPr>
          <a:xfrm>
            <a:off x="6249736" y="3670160"/>
            <a:ext cx="2225040" cy="369332"/>
          </a:xfrm>
          <a:prstGeom prst="rect">
            <a:avLst/>
          </a:prstGeom>
          <a:noFill/>
        </p:spPr>
        <p:txBody>
          <a:bodyPr wrap="square" rtlCol="0">
            <a:spAutoFit/>
          </a:bodyPr>
          <a:lstStyle/>
          <a:p>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输入你的标题</a:t>
            </a:r>
            <a:endPar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6249736" y="4025600"/>
            <a:ext cx="2865120" cy="645160"/>
          </a:xfrm>
          <a:prstGeom prst="rect">
            <a:avLst/>
          </a:prstGeom>
          <a:noFill/>
        </p:spPr>
        <p:txBody>
          <a:bodyPr wrap="square" rtlCol="0">
            <a:spAutoFit/>
          </a:bodyPr>
          <a:lstStyle/>
          <a:p>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2" name="文本框 11"/>
          <p:cNvSpPr txBox="1"/>
          <p:nvPr/>
        </p:nvSpPr>
        <p:spPr>
          <a:xfrm>
            <a:off x="4332812" y="4303207"/>
            <a:ext cx="2225040" cy="369332"/>
          </a:xfrm>
          <a:prstGeom prst="rect">
            <a:avLst/>
          </a:prstGeom>
          <a:noFill/>
        </p:spPr>
        <p:txBody>
          <a:bodyPr wrap="square" rtlCol="0">
            <a:spAutoFit/>
          </a:bodyPr>
          <a:lstStyle/>
          <a:p>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输入你的标题</a:t>
            </a:r>
            <a:endPar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4332812" y="4658647"/>
            <a:ext cx="2865120" cy="645160"/>
          </a:xfrm>
          <a:prstGeom prst="rect">
            <a:avLst/>
          </a:prstGeom>
          <a:noFill/>
        </p:spPr>
        <p:txBody>
          <a:bodyPr wrap="square" rtlCol="0">
            <a:spAutoFit/>
          </a:bodyPr>
          <a:lstStyle/>
          <a:p>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4" name="文本框 13"/>
          <p:cNvSpPr txBox="1"/>
          <p:nvPr/>
        </p:nvSpPr>
        <p:spPr>
          <a:xfrm>
            <a:off x="2444091" y="5000265"/>
            <a:ext cx="2225040" cy="369332"/>
          </a:xfrm>
          <a:prstGeom prst="rect">
            <a:avLst/>
          </a:prstGeom>
          <a:noFill/>
        </p:spPr>
        <p:txBody>
          <a:bodyPr wrap="square" rtlCol="0">
            <a:spAutoFit/>
          </a:bodyPr>
          <a:lstStyle/>
          <a:p>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输入你的标题</a:t>
            </a:r>
            <a:endPar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2444091" y="5355705"/>
            <a:ext cx="2865120" cy="645160"/>
          </a:xfrm>
          <a:prstGeom prst="rect">
            <a:avLst/>
          </a:prstGeom>
          <a:noFill/>
        </p:spPr>
        <p:txBody>
          <a:bodyPr wrap="square" rtlCol="0">
            <a:spAutoFit/>
          </a:bodyPr>
          <a:lstStyle/>
          <a:p>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16" name="组合 15"/>
          <p:cNvGrpSpPr/>
          <p:nvPr/>
        </p:nvGrpSpPr>
        <p:grpSpPr>
          <a:xfrm>
            <a:off x="1318538" y="1264258"/>
            <a:ext cx="7476010" cy="3255585"/>
            <a:chOff x="1315095" y="1370225"/>
            <a:chExt cx="9073657" cy="3951315"/>
          </a:xfrm>
          <a:solidFill>
            <a:srgbClr val="0E5E59"/>
          </a:solidFill>
        </p:grpSpPr>
        <p:sp>
          <p:nvSpPr>
            <p:cNvPr id="17" name="任意多边形 16"/>
            <p:cNvSpPr/>
            <p:nvPr/>
          </p:nvSpPr>
          <p:spPr>
            <a:xfrm rot="8100000">
              <a:off x="8194098" y="1370225"/>
              <a:ext cx="2194654" cy="1600127"/>
            </a:xfrm>
            <a:custGeom>
              <a:avLst/>
              <a:gdLst>
                <a:gd name="connsiteX0" fmla="*/ 1027597 w 2818805"/>
                <a:gd name="connsiteY0" fmla="*/ 2055195 h 2055195"/>
                <a:gd name="connsiteX1" fmla="*/ 254013 w 2818805"/>
                <a:gd name="connsiteY1" fmla="*/ 1281610 h 2055195"/>
                <a:gd name="connsiteX2" fmla="*/ 0 w 2818805"/>
                <a:gd name="connsiteY2" fmla="*/ 1027597 h 2055195"/>
                <a:gd name="connsiteX3" fmla="*/ 254013 w 2818805"/>
                <a:gd name="connsiteY3" fmla="*/ 773585 h 2055195"/>
                <a:gd name="connsiteX4" fmla="*/ 1027597 w 2818805"/>
                <a:gd name="connsiteY4" fmla="*/ 0 h 2055195"/>
                <a:gd name="connsiteX5" fmla="*/ 1281610 w 2818805"/>
                <a:gd name="connsiteY5" fmla="*/ 254013 h 2055195"/>
                <a:gd name="connsiteX6" fmla="*/ 668098 w 2818805"/>
                <a:gd name="connsiteY6" fmla="*/ 867524 h 2055195"/>
                <a:gd name="connsiteX7" fmla="*/ 2818805 w 2818805"/>
                <a:gd name="connsiteY7" fmla="*/ 867524 h 2055195"/>
                <a:gd name="connsiteX8" fmla="*/ 2818805 w 2818805"/>
                <a:gd name="connsiteY8" fmla="*/ 1187670 h 2055195"/>
                <a:gd name="connsiteX9" fmla="*/ 668098 w 2818805"/>
                <a:gd name="connsiteY9" fmla="*/ 1187670 h 2055195"/>
                <a:gd name="connsiteX10" fmla="*/ 1281610 w 2818805"/>
                <a:gd name="connsiteY10" fmla="*/ 1801182 h 20551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18805" h="2055195">
                  <a:moveTo>
                    <a:pt x="1027597" y="2055195"/>
                  </a:moveTo>
                  <a:lnTo>
                    <a:pt x="254013" y="1281610"/>
                  </a:lnTo>
                  <a:lnTo>
                    <a:pt x="0" y="1027597"/>
                  </a:lnTo>
                  <a:lnTo>
                    <a:pt x="254013" y="773585"/>
                  </a:lnTo>
                  <a:lnTo>
                    <a:pt x="1027597" y="0"/>
                  </a:lnTo>
                  <a:lnTo>
                    <a:pt x="1281610" y="254013"/>
                  </a:lnTo>
                  <a:lnTo>
                    <a:pt x="668098" y="867524"/>
                  </a:lnTo>
                  <a:lnTo>
                    <a:pt x="2818805" y="867524"/>
                  </a:lnTo>
                  <a:lnTo>
                    <a:pt x="2818805" y="1187670"/>
                  </a:lnTo>
                  <a:lnTo>
                    <a:pt x="668098" y="1187670"/>
                  </a:lnTo>
                  <a:lnTo>
                    <a:pt x="1281610" y="1801182"/>
                  </a:lnTo>
                  <a:close/>
                </a:path>
              </a:pathLst>
            </a:cu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lumMod val="85000"/>
                    <a:lumOff val="15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8" name="任意多边形 17"/>
            <p:cNvSpPr/>
            <p:nvPr/>
          </p:nvSpPr>
          <p:spPr>
            <a:xfrm rot="8100000">
              <a:off x="3597818" y="2912462"/>
              <a:ext cx="2194654" cy="1600127"/>
            </a:xfrm>
            <a:custGeom>
              <a:avLst/>
              <a:gdLst>
                <a:gd name="connsiteX0" fmla="*/ 1027597 w 2818805"/>
                <a:gd name="connsiteY0" fmla="*/ 2055195 h 2055195"/>
                <a:gd name="connsiteX1" fmla="*/ 254013 w 2818805"/>
                <a:gd name="connsiteY1" fmla="*/ 1281610 h 2055195"/>
                <a:gd name="connsiteX2" fmla="*/ 0 w 2818805"/>
                <a:gd name="connsiteY2" fmla="*/ 1027597 h 2055195"/>
                <a:gd name="connsiteX3" fmla="*/ 254013 w 2818805"/>
                <a:gd name="connsiteY3" fmla="*/ 773585 h 2055195"/>
                <a:gd name="connsiteX4" fmla="*/ 1027597 w 2818805"/>
                <a:gd name="connsiteY4" fmla="*/ 0 h 2055195"/>
                <a:gd name="connsiteX5" fmla="*/ 1281610 w 2818805"/>
                <a:gd name="connsiteY5" fmla="*/ 254013 h 2055195"/>
                <a:gd name="connsiteX6" fmla="*/ 668098 w 2818805"/>
                <a:gd name="connsiteY6" fmla="*/ 867524 h 2055195"/>
                <a:gd name="connsiteX7" fmla="*/ 2818805 w 2818805"/>
                <a:gd name="connsiteY7" fmla="*/ 867524 h 2055195"/>
                <a:gd name="connsiteX8" fmla="*/ 2818805 w 2818805"/>
                <a:gd name="connsiteY8" fmla="*/ 1187670 h 2055195"/>
                <a:gd name="connsiteX9" fmla="*/ 668098 w 2818805"/>
                <a:gd name="connsiteY9" fmla="*/ 1187670 h 2055195"/>
                <a:gd name="connsiteX10" fmla="*/ 1281610 w 2818805"/>
                <a:gd name="connsiteY10" fmla="*/ 1801182 h 20551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18805" h="2055195">
                  <a:moveTo>
                    <a:pt x="1027597" y="2055195"/>
                  </a:moveTo>
                  <a:lnTo>
                    <a:pt x="254013" y="1281610"/>
                  </a:lnTo>
                  <a:lnTo>
                    <a:pt x="0" y="1027597"/>
                  </a:lnTo>
                  <a:lnTo>
                    <a:pt x="254013" y="773585"/>
                  </a:lnTo>
                  <a:lnTo>
                    <a:pt x="1027597" y="0"/>
                  </a:lnTo>
                  <a:lnTo>
                    <a:pt x="1281610" y="254013"/>
                  </a:lnTo>
                  <a:lnTo>
                    <a:pt x="668098" y="867524"/>
                  </a:lnTo>
                  <a:lnTo>
                    <a:pt x="2818805" y="867524"/>
                  </a:lnTo>
                  <a:lnTo>
                    <a:pt x="2818805" y="1187670"/>
                  </a:lnTo>
                  <a:lnTo>
                    <a:pt x="668098" y="1187670"/>
                  </a:lnTo>
                  <a:lnTo>
                    <a:pt x="1281610" y="1801182"/>
                  </a:lnTo>
                  <a:close/>
                </a:path>
              </a:pathLst>
            </a:cu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lumMod val="85000"/>
                    <a:lumOff val="15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9" name="任意多边形 18"/>
            <p:cNvSpPr/>
            <p:nvPr/>
          </p:nvSpPr>
          <p:spPr>
            <a:xfrm rot="8100000">
              <a:off x="1315095" y="3721413"/>
              <a:ext cx="2194654" cy="1600127"/>
            </a:xfrm>
            <a:custGeom>
              <a:avLst/>
              <a:gdLst>
                <a:gd name="connsiteX0" fmla="*/ 1027597 w 2818805"/>
                <a:gd name="connsiteY0" fmla="*/ 2055195 h 2055195"/>
                <a:gd name="connsiteX1" fmla="*/ 254013 w 2818805"/>
                <a:gd name="connsiteY1" fmla="*/ 1281610 h 2055195"/>
                <a:gd name="connsiteX2" fmla="*/ 0 w 2818805"/>
                <a:gd name="connsiteY2" fmla="*/ 1027597 h 2055195"/>
                <a:gd name="connsiteX3" fmla="*/ 254013 w 2818805"/>
                <a:gd name="connsiteY3" fmla="*/ 773585 h 2055195"/>
                <a:gd name="connsiteX4" fmla="*/ 1027597 w 2818805"/>
                <a:gd name="connsiteY4" fmla="*/ 0 h 2055195"/>
                <a:gd name="connsiteX5" fmla="*/ 1281610 w 2818805"/>
                <a:gd name="connsiteY5" fmla="*/ 254013 h 2055195"/>
                <a:gd name="connsiteX6" fmla="*/ 668098 w 2818805"/>
                <a:gd name="connsiteY6" fmla="*/ 867524 h 2055195"/>
                <a:gd name="connsiteX7" fmla="*/ 2818805 w 2818805"/>
                <a:gd name="connsiteY7" fmla="*/ 867524 h 2055195"/>
                <a:gd name="connsiteX8" fmla="*/ 2818805 w 2818805"/>
                <a:gd name="connsiteY8" fmla="*/ 1187670 h 2055195"/>
                <a:gd name="connsiteX9" fmla="*/ 668098 w 2818805"/>
                <a:gd name="connsiteY9" fmla="*/ 1187670 h 2055195"/>
                <a:gd name="connsiteX10" fmla="*/ 1281610 w 2818805"/>
                <a:gd name="connsiteY10" fmla="*/ 1801182 h 20551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18805" h="2055195">
                  <a:moveTo>
                    <a:pt x="1027597" y="2055195"/>
                  </a:moveTo>
                  <a:lnTo>
                    <a:pt x="254013" y="1281610"/>
                  </a:lnTo>
                  <a:lnTo>
                    <a:pt x="0" y="1027597"/>
                  </a:lnTo>
                  <a:lnTo>
                    <a:pt x="254013" y="773585"/>
                  </a:lnTo>
                  <a:lnTo>
                    <a:pt x="1027597" y="0"/>
                  </a:lnTo>
                  <a:lnTo>
                    <a:pt x="1281610" y="254013"/>
                  </a:lnTo>
                  <a:lnTo>
                    <a:pt x="668098" y="867524"/>
                  </a:lnTo>
                  <a:lnTo>
                    <a:pt x="2818805" y="867524"/>
                  </a:lnTo>
                  <a:lnTo>
                    <a:pt x="2818805" y="1187670"/>
                  </a:lnTo>
                  <a:lnTo>
                    <a:pt x="668098" y="1187670"/>
                  </a:lnTo>
                  <a:lnTo>
                    <a:pt x="1281610" y="180118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lumMod val="85000"/>
                    <a:lumOff val="15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20" name="任意多边形 19"/>
            <p:cNvSpPr/>
            <p:nvPr/>
          </p:nvSpPr>
          <p:spPr>
            <a:xfrm rot="8100000">
              <a:off x="5907653" y="2154239"/>
              <a:ext cx="2194654" cy="1600127"/>
            </a:xfrm>
            <a:custGeom>
              <a:avLst/>
              <a:gdLst>
                <a:gd name="connsiteX0" fmla="*/ 1027597 w 2818805"/>
                <a:gd name="connsiteY0" fmla="*/ 2055195 h 2055195"/>
                <a:gd name="connsiteX1" fmla="*/ 254013 w 2818805"/>
                <a:gd name="connsiteY1" fmla="*/ 1281610 h 2055195"/>
                <a:gd name="connsiteX2" fmla="*/ 0 w 2818805"/>
                <a:gd name="connsiteY2" fmla="*/ 1027597 h 2055195"/>
                <a:gd name="connsiteX3" fmla="*/ 254013 w 2818805"/>
                <a:gd name="connsiteY3" fmla="*/ 773585 h 2055195"/>
                <a:gd name="connsiteX4" fmla="*/ 1027597 w 2818805"/>
                <a:gd name="connsiteY4" fmla="*/ 0 h 2055195"/>
                <a:gd name="connsiteX5" fmla="*/ 1281610 w 2818805"/>
                <a:gd name="connsiteY5" fmla="*/ 254013 h 2055195"/>
                <a:gd name="connsiteX6" fmla="*/ 668098 w 2818805"/>
                <a:gd name="connsiteY6" fmla="*/ 867524 h 2055195"/>
                <a:gd name="connsiteX7" fmla="*/ 2818805 w 2818805"/>
                <a:gd name="connsiteY7" fmla="*/ 867524 h 2055195"/>
                <a:gd name="connsiteX8" fmla="*/ 2818805 w 2818805"/>
                <a:gd name="connsiteY8" fmla="*/ 1187670 h 2055195"/>
                <a:gd name="connsiteX9" fmla="*/ 668098 w 2818805"/>
                <a:gd name="connsiteY9" fmla="*/ 1187670 h 2055195"/>
                <a:gd name="connsiteX10" fmla="*/ 1281610 w 2818805"/>
                <a:gd name="connsiteY10" fmla="*/ 1801182 h 20551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18805" h="2055195">
                  <a:moveTo>
                    <a:pt x="1027597" y="2055195"/>
                  </a:moveTo>
                  <a:lnTo>
                    <a:pt x="254013" y="1281610"/>
                  </a:lnTo>
                  <a:lnTo>
                    <a:pt x="0" y="1027597"/>
                  </a:lnTo>
                  <a:lnTo>
                    <a:pt x="254013" y="773585"/>
                  </a:lnTo>
                  <a:lnTo>
                    <a:pt x="1027597" y="0"/>
                  </a:lnTo>
                  <a:lnTo>
                    <a:pt x="1281610" y="254013"/>
                  </a:lnTo>
                  <a:lnTo>
                    <a:pt x="668098" y="867524"/>
                  </a:lnTo>
                  <a:lnTo>
                    <a:pt x="2818805" y="867524"/>
                  </a:lnTo>
                  <a:lnTo>
                    <a:pt x="2818805" y="1187670"/>
                  </a:lnTo>
                  <a:lnTo>
                    <a:pt x="668098" y="1187670"/>
                  </a:lnTo>
                  <a:lnTo>
                    <a:pt x="1281610" y="180118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lumMod val="85000"/>
                    <a:lumOff val="15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17417" y="425990"/>
            <a:ext cx="2839450" cy="584775"/>
          </a:xfrm>
          <a:prstGeom prst="rect">
            <a:avLst/>
          </a:prstGeom>
          <a:noFill/>
        </p:spPr>
        <p:txBody>
          <a:bodyPr wrap="square" rtlCol="0">
            <a:spAutoFit/>
          </a:bodyPr>
          <a:lstStyle/>
          <a:p>
            <a:r>
              <a:rPr lang="zh-CN" altLang="en-US" sz="3200" dirty="0" smtClean="0">
                <a:solidFill>
                  <a:srgbClr val="0E5E59"/>
                </a:solidFill>
                <a:latin typeface="思源黑体 Bold" panose="020B0800000000000000" pitchFamily="34" charset="-122"/>
                <a:ea typeface="思源黑体 Bold" panose="020B0800000000000000" pitchFamily="34" charset="-122"/>
              </a:rPr>
              <a:t>输入你的标题</a:t>
            </a:r>
            <a:endParaRPr lang="zh-CN" altLang="en-US" sz="3200" dirty="0" smtClean="0">
              <a:solidFill>
                <a:srgbClr val="0E5E59"/>
              </a:solidFill>
              <a:latin typeface="思源黑体 Bold" panose="020B0800000000000000" pitchFamily="34" charset="-122"/>
              <a:ea typeface="思源黑体 Bold" panose="020B0800000000000000" pitchFamily="34" charset="-122"/>
            </a:endParaRPr>
          </a:p>
        </p:txBody>
      </p:sp>
      <p:sp>
        <p:nvSpPr>
          <p:cNvPr id="3" name="文本框 2"/>
          <p:cNvSpPr txBox="1"/>
          <p:nvPr/>
        </p:nvSpPr>
        <p:spPr>
          <a:xfrm>
            <a:off x="745127" y="887171"/>
            <a:ext cx="2579832" cy="215444"/>
          </a:xfrm>
          <a:prstGeom prst="rect">
            <a:avLst/>
          </a:prstGeom>
          <a:noFill/>
        </p:spPr>
        <p:txBody>
          <a:bodyPr wrap="square" rtlCol="0">
            <a:spAutoFit/>
          </a:bodyPr>
          <a:lstStyle/>
          <a:p>
            <a:pPr algn="dist"/>
            <a:r>
              <a:rPr lang="en-US" altLang="zh-CN" sz="800" dirty="0" smtClean="0">
                <a:solidFill>
                  <a:schemeClr val="tx1">
                    <a:lumMod val="85000"/>
                    <a:lumOff val="15000"/>
                  </a:schemeClr>
                </a:solidFill>
                <a:latin typeface="思源黑体 Normal" panose="020B0400000000000000" pitchFamily="34" charset="-122"/>
                <a:ea typeface="思源黑体 Normal" panose="020B0400000000000000" pitchFamily="34" charset="-122"/>
              </a:rPr>
              <a:t>YOUR ENGLISH TITLE</a:t>
            </a:r>
            <a:endParaRPr lang="zh-CN" altLang="en-US" sz="800" dirty="0">
              <a:solidFill>
                <a:schemeClr val="tx1">
                  <a:lumMod val="85000"/>
                  <a:lumOff val="15000"/>
                </a:schemeClr>
              </a:solidFill>
              <a:latin typeface="思源黑体 Normal" panose="020B0400000000000000" pitchFamily="34" charset="-122"/>
              <a:ea typeface="思源黑体 Normal" panose="020B0400000000000000" pitchFamily="34" charset="-122"/>
            </a:endParaRPr>
          </a:p>
        </p:txBody>
      </p:sp>
      <p:sp>
        <p:nvSpPr>
          <p:cNvPr id="4" name="六边形 3"/>
          <p:cNvSpPr/>
          <p:nvPr/>
        </p:nvSpPr>
        <p:spPr>
          <a:xfrm rot="1800000">
            <a:off x="2136250" y="2531162"/>
            <a:ext cx="2462770" cy="2123074"/>
          </a:xfrm>
          <a:prstGeom prst="hexagon">
            <a:avLst>
              <a:gd name="adj" fmla="val 27772"/>
              <a:gd name="vf" fmla="val 115470"/>
            </a:avLst>
          </a:prstGeom>
          <a:solidFill>
            <a:srgbClr val="0E5E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 name="文本框 4"/>
          <p:cNvSpPr txBox="1"/>
          <p:nvPr/>
        </p:nvSpPr>
        <p:spPr>
          <a:xfrm>
            <a:off x="5481491" y="1988477"/>
            <a:ext cx="4764505" cy="460375"/>
          </a:xfrm>
          <a:prstGeom prst="rect">
            <a:avLst/>
          </a:prstGeom>
          <a:noFill/>
        </p:spPr>
        <p:txBody>
          <a:bodyPr wrap="square" rtlCol="0">
            <a:spAutoFit/>
          </a:bodyPr>
          <a:lstStyle/>
          <a:p>
            <a:pPr algn="just"/>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sym typeface="+mn-ea"/>
              </a:rPr>
              <a:t>。</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5481491" y="1588367"/>
            <a:ext cx="1777482" cy="369332"/>
          </a:xfrm>
          <a:prstGeom prst="rect">
            <a:avLst/>
          </a:prstGeom>
          <a:noFill/>
        </p:spPr>
        <p:txBody>
          <a:bodyPr wrap="square" rtlCol="0">
            <a:spAutoFit/>
          </a:bodyPr>
          <a:lstStyle/>
          <a:p>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输入标题</a:t>
            </a:r>
            <a:endPar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6174970" y="3537885"/>
            <a:ext cx="4764505" cy="460375"/>
          </a:xfrm>
          <a:prstGeom prst="rect">
            <a:avLst/>
          </a:prstGeom>
          <a:noFill/>
        </p:spPr>
        <p:txBody>
          <a:bodyPr wrap="square" rtlCol="0">
            <a:spAutoFit/>
          </a:bodyPr>
          <a:lstStyle/>
          <a:p>
            <a:pPr algn="just"/>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sym typeface="+mn-ea"/>
              </a:rPr>
              <a:t>。</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6174970" y="3137775"/>
            <a:ext cx="1777482" cy="369332"/>
          </a:xfrm>
          <a:prstGeom prst="rect">
            <a:avLst/>
          </a:prstGeom>
          <a:noFill/>
        </p:spPr>
        <p:txBody>
          <a:bodyPr wrap="square" rtlCol="0">
            <a:spAutoFit/>
          </a:bodyPr>
          <a:lstStyle/>
          <a:p>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输入标题</a:t>
            </a:r>
            <a:endPar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5614221" y="5096085"/>
            <a:ext cx="4764505" cy="460375"/>
          </a:xfrm>
          <a:prstGeom prst="rect">
            <a:avLst/>
          </a:prstGeom>
          <a:noFill/>
        </p:spPr>
        <p:txBody>
          <a:bodyPr wrap="square" rtlCol="0">
            <a:spAutoFit/>
          </a:bodyPr>
          <a:lstStyle/>
          <a:p>
            <a:pPr algn="just"/>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sym typeface="+mn-ea"/>
              </a:rPr>
              <a:t>。</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5614221" y="4695975"/>
            <a:ext cx="1777482" cy="369332"/>
          </a:xfrm>
          <a:prstGeom prst="rect">
            <a:avLst/>
          </a:prstGeom>
          <a:noFill/>
        </p:spPr>
        <p:txBody>
          <a:bodyPr wrap="square" rtlCol="0">
            <a:spAutoFit/>
          </a:bodyPr>
          <a:lstStyle/>
          <a:p>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输入标题</a:t>
            </a:r>
            <a:endPar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2066076" y="3381334"/>
            <a:ext cx="2603118" cy="369332"/>
          </a:xfrm>
          <a:prstGeom prst="rect">
            <a:avLst/>
          </a:prstGeom>
          <a:noFill/>
        </p:spPr>
        <p:txBody>
          <a:bodyPr wrap="squar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在此输入您的内容</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793674" y="1883497"/>
            <a:ext cx="2604653" cy="584775"/>
          </a:xfrm>
          <a:prstGeom prst="rect">
            <a:avLst/>
          </a:prstGeom>
          <a:noFill/>
        </p:spPr>
        <p:txBody>
          <a:bodyPr wrap="square" rtlCol="0">
            <a:spAutoFit/>
          </a:bodyPr>
          <a:lstStyle/>
          <a:p>
            <a:pPr algn="dist"/>
            <a:r>
              <a:rPr lang="en-US" altLang="zh-CN" sz="3200" dirty="0" smtClean="0">
                <a:solidFill>
                  <a:srgbClr val="0E5E59"/>
                </a:solidFill>
                <a:latin typeface="思源黑体 Bold" panose="020B0800000000000000" pitchFamily="34" charset="-122"/>
                <a:ea typeface="思源黑体 Bold" panose="020B0800000000000000" pitchFamily="34" charset="-122"/>
              </a:rPr>
              <a:t>-</a:t>
            </a:r>
            <a:r>
              <a:rPr lang="zh-CN" altLang="en-US" sz="3200" dirty="0" smtClean="0">
                <a:solidFill>
                  <a:srgbClr val="0E5E59"/>
                </a:solidFill>
                <a:latin typeface="思源黑体 Bold" panose="020B0800000000000000" pitchFamily="34" charset="-122"/>
                <a:ea typeface="思源黑体 Bold" panose="020B0800000000000000" pitchFamily="34" charset="-122"/>
              </a:rPr>
              <a:t>第四节</a:t>
            </a:r>
            <a:r>
              <a:rPr lang="en-US" altLang="zh-CN" sz="3200" dirty="0" smtClean="0">
                <a:solidFill>
                  <a:srgbClr val="0E5E59"/>
                </a:solidFill>
                <a:latin typeface="思源黑体 Bold" panose="020B0800000000000000" pitchFamily="34" charset="-122"/>
                <a:ea typeface="思源黑体 Bold" panose="020B0800000000000000" pitchFamily="34" charset="-122"/>
              </a:rPr>
              <a:t>-</a:t>
            </a:r>
            <a:endParaRPr lang="zh-CN" altLang="en-US" sz="4400" dirty="0">
              <a:solidFill>
                <a:srgbClr val="0E5E59"/>
              </a:solidFill>
              <a:latin typeface="思源黑体 Bold" panose="020B0800000000000000" pitchFamily="34" charset="-122"/>
              <a:ea typeface="思源黑体 Bold" panose="020B0800000000000000" pitchFamily="34" charset="-122"/>
            </a:endParaRPr>
          </a:p>
        </p:txBody>
      </p:sp>
      <p:sp>
        <p:nvSpPr>
          <p:cNvPr id="3" name="文本框 2"/>
          <p:cNvSpPr txBox="1"/>
          <p:nvPr/>
        </p:nvSpPr>
        <p:spPr>
          <a:xfrm>
            <a:off x="3103418" y="2757033"/>
            <a:ext cx="5985164" cy="923330"/>
          </a:xfrm>
          <a:prstGeom prst="rect">
            <a:avLst/>
          </a:prstGeom>
          <a:noFill/>
        </p:spPr>
        <p:txBody>
          <a:bodyPr wrap="square" rtlCol="0">
            <a:spAutoFit/>
          </a:bodyPr>
          <a:lstStyle/>
          <a:p>
            <a:pPr algn="dist"/>
            <a:r>
              <a:rPr lang="zh-CN" altLang="en-US" sz="5400" dirty="0" smtClean="0">
                <a:solidFill>
                  <a:srgbClr val="0E5E59"/>
                </a:solidFill>
                <a:latin typeface="思源黑体 Bold" panose="020B0800000000000000" pitchFamily="34" charset="-122"/>
                <a:ea typeface="思源黑体 Bold" panose="020B0800000000000000" pitchFamily="34" charset="-122"/>
              </a:rPr>
              <a:t>在此输入你的标题</a:t>
            </a:r>
            <a:endParaRPr lang="zh-CN" altLang="en-US" sz="5400" dirty="0">
              <a:solidFill>
                <a:srgbClr val="0E5E59"/>
              </a:solidFill>
              <a:latin typeface="思源黑体 Bold" panose="020B0800000000000000" pitchFamily="34" charset="-122"/>
              <a:ea typeface="思源黑体 Bold" panose="020B0800000000000000" pitchFamily="34" charset="-122"/>
            </a:endParaRPr>
          </a:p>
        </p:txBody>
      </p:sp>
      <p:sp>
        <p:nvSpPr>
          <p:cNvPr id="4" name="文本框 3"/>
          <p:cNvSpPr txBox="1"/>
          <p:nvPr/>
        </p:nvSpPr>
        <p:spPr>
          <a:xfrm>
            <a:off x="3103418" y="3969125"/>
            <a:ext cx="5985164" cy="430887"/>
          </a:xfrm>
          <a:prstGeom prst="rect">
            <a:avLst/>
          </a:prstGeom>
          <a:noFill/>
        </p:spPr>
        <p:txBody>
          <a:bodyPr wrap="square" rtlCol="0">
            <a:spAutoFit/>
          </a:bodyPr>
          <a:lstStyle/>
          <a:p>
            <a:pPr algn="ctr"/>
            <a:r>
              <a:rPr lang="en-US" altLang="zh-CN" sz="1100" dirty="0" smtClean="0">
                <a:solidFill>
                  <a:srgbClr val="0E5E59"/>
                </a:solidFill>
                <a:latin typeface="思源黑体 Normal" panose="020B0400000000000000" pitchFamily="34" charset="-122"/>
                <a:ea typeface="思源黑体 Normal" panose="020B0400000000000000" pitchFamily="34" charset="-122"/>
              </a:rPr>
              <a:t>Life was like a box of chocolates, you never know what you’re go to get. Life was like a box of chocolates</a:t>
            </a:r>
            <a:endParaRPr lang="en-US" altLang="zh-CN" sz="1100" dirty="0">
              <a:solidFill>
                <a:srgbClr val="0E5E59"/>
              </a:solidFill>
              <a:latin typeface="思源黑体 Normal" panose="020B0400000000000000" pitchFamily="34" charset="-122"/>
              <a:ea typeface="思源黑体 Normal" panose="020B0400000000000000" pitchFamily="34" charset="-122"/>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17417" y="425990"/>
            <a:ext cx="2839450" cy="584775"/>
          </a:xfrm>
          <a:prstGeom prst="rect">
            <a:avLst/>
          </a:prstGeom>
          <a:noFill/>
        </p:spPr>
        <p:txBody>
          <a:bodyPr wrap="square" rtlCol="0">
            <a:spAutoFit/>
          </a:bodyPr>
          <a:lstStyle/>
          <a:p>
            <a:r>
              <a:rPr lang="zh-CN" altLang="en-US" sz="3200" dirty="0" smtClean="0">
                <a:solidFill>
                  <a:srgbClr val="0E5E59"/>
                </a:solidFill>
                <a:latin typeface="思源黑体 Bold" panose="020B0800000000000000" pitchFamily="34" charset="-122"/>
                <a:ea typeface="思源黑体 Bold" panose="020B0800000000000000" pitchFamily="34" charset="-122"/>
              </a:rPr>
              <a:t>输入你的标题</a:t>
            </a:r>
            <a:endParaRPr lang="zh-CN" altLang="en-US" sz="3200" dirty="0" smtClean="0">
              <a:solidFill>
                <a:srgbClr val="0E5E59"/>
              </a:solidFill>
              <a:latin typeface="思源黑体 Bold" panose="020B0800000000000000" pitchFamily="34" charset="-122"/>
              <a:ea typeface="思源黑体 Bold" panose="020B0800000000000000" pitchFamily="34" charset="-122"/>
            </a:endParaRPr>
          </a:p>
        </p:txBody>
      </p:sp>
      <p:sp>
        <p:nvSpPr>
          <p:cNvPr id="3" name="文本框 2"/>
          <p:cNvSpPr txBox="1"/>
          <p:nvPr/>
        </p:nvSpPr>
        <p:spPr>
          <a:xfrm>
            <a:off x="745127" y="887171"/>
            <a:ext cx="2579832" cy="215444"/>
          </a:xfrm>
          <a:prstGeom prst="rect">
            <a:avLst/>
          </a:prstGeom>
          <a:noFill/>
        </p:spPr>
        <p:txBody>
          <a:bodyPr wrap="square" rtlCol="0">
            <a:spAutoFit/>
          </a:bodyPr>
          <a:lstStyle/>
          <a:p>
            <a:pPr algn="dist"/>
            <a:r>
              <a:rPr lang="en-US" altLang="zh-CN" sz="800" dirty="0" smtClean="0">
                <a:solidFill>
                  <a:schemeClr val="tx1">
                    <a:lumMod val="85000"/>
                    <a:lumOff val="15000"/>
                  </a:schemeClr>
                </a:solidFill>
                <a:latin typeface="思源黑体 Normal" panose="020B0400000000000000" pitchFamily="34" charset="-122"/>
                <a:ea typeface="思源黑体 Normal" panose="020B0400000000000000" pitchFamily="34" charset="-122"/>
              </a:rPr>
              <a:t>YOUR ENGLISH TITLE</a:t>
            </a:r>
            <a:endParaRPr lang="zh-CN" altLang="en-US" sz="800" dirty="0">
              <a:solidFill>
                <a:schemeClr val="tx1">
                  <a:lumMod val="85000"/>
                  <a:lumOff val="15000"/>
                </a:schemeClr>
              </a:solidFill>
              <a:latin typeface="思源黑体 Normal" panose="020B0400000000000000" pitchFamily="34" charset="-122"/>
              <a:ea typeface="思源黑体 Normal" panose="020B0400000000000000" pitchFamily="34" charset="-122"/>
            </a:endParaRPr>
          </a:p>
        </p:txBody>
      </p:sp>
      <p:grpSp>
        <p:nvGrpSpPr>
          <p:cNvPr id="4" name="组合 3"/>
          <p:cNvGrpSpPr/>
          <p:nvPr/>
        </p:nvGrpSpPr>
        <p:grpSpPr>
          <a:xfrm>
            <a:off x="5617706" y="2498936"/>
            <a:ext cx="975224" cy="2282992"/>
            <a:chOff x="5298160" y="1891580"/>
            <a:chExt cx="1804816" cy="4225058"/>
          </a:xfrm>
          <a:solidFill>
            <a:srgbClr val="0E5E59"/>
          </a:solidFill>
        </p:grpSpPr>
        <p:sp>
          <p:nvSpPr>
            <p:cNvPr id="5" name="Freeform: Shape 9"/>
            <p:cNvSpPr/>
            <p:nvPr/>
          </p:nvSpPr>
          <p:spPr bwMode="auto">
            <a:xfrm>
              <a:off x="5634904" y="4172481"/>
              <a:ext cx="1468072" cy="1944157"/>
            </a:xfrm>
            <a:custGeom>
              <a:avLst/>
              <a:gdLst/>
              <a:ahLst/>
              <a:cxnLst>
                <a:cxn ang="0">
                  <a:pos x="885" y="361"/>
                </a:cxn>
                <a:cxn ang="0">
                  <a:pos x="840" y="315"/>
                </a:cxn>
                <a:cxn ang="0">
                  <a:pos x="379" y="777"/>
                </a:cxn>
                <a:cxn ang="0">
                  <a:pos x="379" y="1172"/>
                </a:cxn>
                <a:cxn ang="0">
                  <a:pos x="0" y="1172"/>
                </a:cxn>
                <a:cxn ang="0">
                  <a:pos x="0" y="620"/>
                </a:cxn>
                <a:cxn ang="0">
                  <a:pos x="572" y="49"/>
                </a:cxn>
                <a:cxn ang="0">
                  <a:pos x="523" y="0"/>
                </a:cxn>
                <a:cxn ang="0">
                  <a:pos x="885" y="0"/>
                </a:cxn>
                <a:cxn ang="0">
                  <a:pos x="885" y="361"/>
                </a:cxn>
              </a:cxnLst>
              <a:rect l="0" t="0" r="r" b="b"/>
              <a:pathLst>
                <a:path w="885" h="1172">
                  <a:moveTo>
                    <a:pt x="885" y="361"/>
                  </a:moveTo>
                  <a:lnTo>
                    <a:pt x="840" y="315"/>
                  </a:lnTo>
                  <a:lnTo>
                    <a:pt x="379" y="777"/>
                  </a:lnTo>
                  <a:lnTo>
                    <a:pt x="379" y="1172"/>
                  </a:lnTo>
                  <a:lnTo>
                    <a:pt x="0" y="1172"/>
                  </a:lnTo>
                  <a:lnTo>
                    <a:pt x="0" y="620"/>
                  </a:lnTo>
                  <a:lnTo>
                    <a:pt x="572" y="49"/>
                  </a:lnTo>
                  <a:lnTo>
                    <a:pt x="523" y="0"/>
                  </a:lnTo>
                  <a:lnTo>
                    <a:pt x="885" y="0"/>
                  </a:lnTo>
                  <a:lnTo>
                    <a:pt x="885" y="361"/>
                  </a:lnTo>
                  <a:close/>
                </a:path>
              </a:pathLst>
            </a:custGeom>
            <a:grpFill/>
            <a:ln w="9525">
              <a:noFill/>
              <a:round/>
            </a:ln>
            <a:effectLst/>
          </p:spPr>
          <p:txBody>
            <a:bodyPr anchor="ctr"/>
            <a:lstStyle/>
            <a:p>
              <a:pPr algn="ctr"/>
              <a:endParaRPr>
                <a:solidFill>
                  <a:schemeClr val="tx1">
                    <a:lumMod val="85000"/>
                    <a:lumOff val="15000"/>
                  </a:schemeClr>
                </a:solidFill>
                <a:latin typeface="微软雅黑" panose="020B0503020204020204" pitchFamily="34" charset="-122"/>
                <a:ea typeface="微软雅黑" panose="020B0503020204020204" pitchFamily="34" charset="-122"/>
                <a:cs typeface="+mn-ea"/>
                <a:sym typeface="+mn-lt"/>
              </a:endParaRPr>
            </a:p>
          </p:txBody>
        </p:sp>
        <p:sp>
          <p:nvSpPr>
            <p:cNvPr id="6" name="Freeform: Shape 16"/>
            <p:cNvSpPr/>
            <p:nvPr/>
          </p:nvSpPr>
          <p:spPr bwMode="auto">
            <a:xfrm>
              <a:off x="5298160" y="3412737"/>
              <a:ext cx="1219246" cy="1257399"/>
            </a:xfrm>
            <a:custGeom>
              <a:avLst/>
              <a:gdLst/>
              <a:ahLst/>
              <a:cxnLst>
                <a:cxn ang="0">
                  <a:pos x="316" y="49"/>
                </a:cxn>
                <a:cxn ang="0">
                  <a:pos x="711" y="442"/>
                </a:cxn>
                <a:cxn ang="0">
                  <a:pos x="686" y="465"/>
                </a:cxn>
                <a:cxn ang="0">
                  <a:pos x="735" y="514"/>
                </a:cxn>
                <a:cxn ang="0">
                  <a:pos x="493" y="758"/>
                </a:cxn>
                <a:cxn ang="0">
                  <a:pos x="49" y="316"/>
                </a:cxn>
                <a:cxn ang="0">
                  <a:pos x="0" y="363"/>
                </a:cxn>
                <a:cxn ang="0">
                  <a:pos x="0" y="0"/>
                </a:cxn>
                <a:cxn ang="0">
                  <a:pos x="364" y="0"/>
                </a:cxn>
                <a:cxn ang="0">
                  <a:pos x="316" y="49"/>
                </a:cxn>
              </a:cxnLst>
              <a:rect l="0" t="0" r="r" b="b"/>
              <a:pathLst>
                <a:path w="735" h="758">
                  <a:moveTo>
                    <a:pt x="316" y="49"/>
                  </a:moveTo>
                  <a:lnTo>
                    <a:pt x="711" y="442"/>
                  </a:lnTo>
                  <a:lnTo>
                    <a:pt x="686" y="465"/>
                  </a:lnTo>
                  <a:lnTo>
                    <a:pt x="735" y="514"/>
                  </a:lnTo>
                  <a:lnTo>
                    <a:pt x="493" y="758"/>
                  </a:lnTo>
                  <a:lnTo>
                    <a:pt x="49" y="316"/>
                  </a:lnTo>
                  <a:lnTo>
                    <a:pt x="0" y="363"/>
                  </a:lnTo>
                  <a:lnTo>
                    <a:pt x="0" y="0"/>
                  </a:lnTo>
                  <a:lnTo>
                    <a:pt x="364" y="0"/>
                  </a:lnTo>
                  <a:lnTo>
                    <a:pt x="316" y="49"/>
                  </a:lnTo>
                  <a:close/>
                </a:path>
              </a:pathLst>
            </a:custGeom>
            <a:grpFill/>
            <a:ln w="9525">
              <a:noFill/>
              <a:round/>
            </a:ln>
            <a:effectLst/>
          </p:spPr>
          <p:txBody>
            <a:bodyPr anchor="ctr"/>
            <a:lstStyle/>
            <a:p>
              <a:pPr algn="ctr"/>
              <a:endParaRPr>
                <a:solidFill>
                  <a:schemeClr val="tx1">
                    <a:lumMod val="85000"/>
                    <a:lumOff val="15000"/>
                  </a:schemeClr>
                </a:solidFill>
                <a:latin typeface="微软雅黑" panose="020B0503020204020204" pitchFamily="34" charset="-122"/>
                <a:ea typeface="微软雅黑" panose="020B0503020204020204" pitchFamily="34" charset="-122"/>
                <a:cs typeface="+mn-ea"/>
                <a:sym typeface="+mn-lt"/>
              </a:endParaRPr>
            </a:p>
          </p:txBody>
        </p:sp>
        <p:sp>
          <p:nvSpPr>
            <p:cNvPr id="7" name="Freeform: Shape 19"/>
            <p:cNvSpPr/>
            <p:nvPr/>
          </p:nvSpPr>
          <p:spPr bwMode="auto">
            <a:xfrm>
              <a:off x="5895339" y="2659621"/>
              <a:ext cx="1207633" cy="1239150"/>
            </a:xfrm>
            <a:custGeom>
              <a:avLst/>
              <a:gdLst/>
              <a:ahLst/>
              <a:cxnLst>
                <a:cxn ang="0">
                  <a:pos x="728" y="350"/>
                </a:cxn>
                <a:cxn ang="0">
                  <a:pos x="684" y="306"/>
                </a:cxn>
                <a:cxn ang="0">
                  <a:pos x="241" y="747"/>
                </a:cxn>
                <a:cxn ang="0">
                  <a:pos x="0" y="507"/>
                </a:cxn>
                <a:cxn ang="0">
                  <a:pos x="42" y="460"/>
                </a:cxn>
                <a:cxn ang="0">
                  <a:pos x="21" y="439"/>
                </a:cxn>
                <a:cxn ang="0">
                  <a:pos x="419" y="42"/>
                </a:cxn>
                <a:cxn ang="0">
                  <a:pos x="377" y="0"/>
                </a:cxn>
                <a:cxn ang="0">
                  <a:pos x="728" y="0"/>
                </a:cxn>
                <a:cxn ang="0">
                  <a:pos x="728" y="350"/>
                </a:cxn>
              </a:cxnLst>
              <a:rect l="0" t="0" r="r" b="b"/>
              <a:pathLst>
                <a:path w="728" h="747">
                  <a:moveTo>
                    <a:pt x="728" y="350"/>
                  </a:moveTo>
                  <a:lnTo>
                    <a:pt x="684" y="306"/>
                  </a:lnTo>
                  <a:lnTo>
                    <a:pt x="241" y="747"/>
                  </a:lnTo>
                  <a:lnTo>
                    <a:pt x="0" y="507"/>
                  </a:lnTo>
                  <a:lnTo>
                    <a:pt x="42" y="460"/>
                  </a:lnTo>
                  <a:lnTo>
                    <a:pt x="21" y="439"/>
                  </a:lnTo>
                  <a:lnTo>
                    <a:pt x="419" y="42"/>
                  </a:lnTo>
                  <a:lnTo>
                    <a:pt x="377" y="0"/>
                  </a:lnTo>
                  <a:lnTo>
                    <a:pt x="728" y="0"/>
                  </a:lnTo>
                  <a:lnTo>
                    <a:pt x="728" y="350"/>
                  </a:lnTo>
                  <a:close/>
                </a:path>
              </a:pathLst>
            </a:custGeom>
            <a:grpFill/>
            <a:ln w="9525">
              <a:noFill/>
              <a:round/>
            </a:ln>
            <a:effectLst/>
          </p:spPr>
          <p:txBody>
            <a:bodyPr anchor="ctr"/>
            <a:lstStyle/>
            <a:p>
              <a:pPr algn="ctr"/>
              <a:endParaRPr>
                <a:solidFill>
                  <a:schemeClr val="tx1">
                    <a:lumMod val="85000"/>
                    <a:lumOff val="15000"/>
                  </a:schemeClr>
                </a:solidFill>
                <a:latin typeface="微软雅黑" panose="020B0503020204020204" pitchFamily="34" charset="-122"/>
                <a:ea typeface="微软雅黑" panose="020B0503020204020204" pitchFamily="34" charset="-122"/>
                <a:cs typeface="+mn-ea"/>
                <a:sym typeface="+mn-lt"/>
              </a:endParaRPr>
            </a:p>
          </p:txBody>
        </p:sp>
        <p:sp>
          <p:nvSpPr>
            <p:cNvPr id="8" name="Freeform: Shape 22"/>
            <p:cNvSpPr/>
            <p:nvPr/>
          </p:nvSpPr>
          <p:spPr bwMode="auto">
            <a:xfrm>
              <a:off x="5301479" y="1891580"/>
              <a:ext cx="1207634" cy="1247446"/>
            </a:xfrm>
            <a:custGeom>
              <a:avLst/>
              <a:gdLst/>
              <a:ahLst/>
              <a:cxnLst>
                <a:cxn ang="0">
                  <a:pos x="313" y="41"/>
                </a:cxn>
                <a:cxn ang="0">
                  <a:pos x="709" y="437"/>
                </a:cxn>
                <a:cxn ang="0">
                  <a:pos x="682" y="463"/>
                </a:cxn>
                <a:cxn ang="0">
                  <a:pos x="728" y="509"/>
                </a:cxn>
                <a:cxn ang="0">
                  <a:pos x="483" y="752"/>
                </a:cxn>
                <a:cxn ang="0">
                  <a:pos x="41" y="312"/>
                </a:cxn>
                <a:cxn ang="0">
                  <a:pos x="0" y="352"/>
                </a:cxn>
                <a:cxn ang="0">
                  <a:pos x="0" y="0"/>
                </a:cxn>
                <a:cxn ang="0">
                  <a:pos x="349" y="0"/>
                </a:cxn>
                <a:cxn ang="0">
                  <a:pos x="313" y="41"/>
                </a:cxn>
              </a:cxnLst>
              <a:rect l="0" t="0" r="r" b="b"/>
              <a:pathLst>
                <a:path w="728" h="752">
                  <a:moveTo>
                    <a:pt x="313" y="41"/>
                  </a:moveTo>
                  <a:lnTo>
                    <a:pt x="709" y="437"/>
                  </a:lnTo>
                  <a:lnTo>
                    <a:pt x="682" y="463"/>
                  </a:lnTo>
                  <a:lnTo>
                    <a:pt x="728" y="509"/>
                  </a:lnTo>
                  <a:lnTo>
                    <a:pt x="483" y="752"/>
                  </a:lnTo>
                  <a:lnTo>
                    <a:pt x="41" y="312"/>
                  </a:lnTo>
                  <a:lnTo>
                    <a:pt x="0" y="352"/>
                  </a:lnTo>
                  <a:lnTo>
                    <a:pt x="0" y="0"/>
                  </a:lnTo>
                  <a:lnTo>
                    <a:pt x="349" y="0"/>
                  </a:lnTo>
                  <a:lnTo>
                    <a:pt x="313" y="41"/>
                  </a:lnTo>
                  <a:close/>
                </a:path>
              </a:pathLst>
            </a:custGeom>
            <a:grpFill/>
            <a:ln w="9525">
              <a:noFill/>
              <a:round/>
            </a:ln>
            <a:effectLst/>
          </p:spPr>
          <p:txBody>
            <a:bodyPr anchor="ctr"/>
            <a:lstStyle/>
            <a:p>
              <a:pPr algn="ctr"/>
              <a:endParaRPr>
                <a:solidFill>
                  <a:schemeClr val="tx1">
                    <a:lumMod val="85000"/>
                    <a:lumOff val="15000"/>
                  </a:schemeClr>
                </a:solidFill>
                <a:latin typeface="微软雅黑" panose="020B0503020204020204" pitchFamily="34" charset="-122"/>
                <a:ea typeface="微软雅黑" panose="020B0503020204020204" pitchFamily="34" charset="-122"/>
                <a:cs typeface="+mn-ea"/>
                <a:sym typeface="+mn-lt"/>
              </a:endParaRPr>
            </a:p>
          </p:txBody>
        </p:sp>
      </p:grpSp>
      <p:sp>
        <p:nvSpPr>
          <p:cNvPr id="9" name="文本框 8"/>
          <p:cNvSpPr txBox="1"/>
          <p:nvPr/>
        </p:nvSpPr>
        <p:spPr>
          <a:xfrm>
            <a:off x="1641930" y="2160382"/>
            <a:ext cx="2225040" cy="369332"/>
          </a:xfrm>
          <a:prstGeom prst="rect">
            <a:avLst/>
          </a:prstGeom>
          <a:noFill/>
        </p:spPr>
        <p:txBody>
          <a:bodyPr wrap="square" rtlCol="0">
            <a:spAutoFit/>
          </a:bodyPr>
          <a:lstStyle/>
          <a:p>
            <a:pPr algn="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输入你的标题</a:t>
            </a:r>
            <a:endPar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1001850" y="2498936"/>
            <a:ext cx="2865120" cy="645160"/>
          </a:xfrm>
          <a:prstGeom prst="rect">
            <a:avLst/>
          </a:prstGeom>
          <a:noFill/>
        </p:spPr>
        <p:txBody>
          <a:bodyPr wrap="square" rtlCol="0">
            <a:spAutoFit/>
          </a:bodyPr>
          <a:lstStyle/>
          <a:p>
            <a:pPr algn="just"/>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sym typeface="+mn-ea"/>
              </a:rPr>
              <a:t>。</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1" name="文本框 10"/>
          <p:cNvSpPr txBox="1"/>
          <p:nvPr/>
        </p:nvSpPr>
        <p:spPr>
          <a:xfrm>
            <a:off x="1641930" y="3883113"/>
            <a:ext cx="2225040" cy="369332"/>
          </a:xfrm>
          <a:prstGeom prst="rect">
            <a:avLst/>
          </a:prstGeom>
          <a:noFill/>
        </p:spPr>
        <p:txBody>
          <a:bodyPr wrap="square" rtlCol="0">
            <a:spAutoFit/>
          </a:bodyPr>
          <a:lstStyle/>
          <a:p>
            <a:pPr algn="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输入你的标题</a:t>
            </a:r>
            <a:endPar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1001850" y="4221667"/>
            <a:ext cx="2865120" cy="645160"/>
          </a:xfrm>
          <a:prstGeom prst="rect">
            <a:avLst/>
          </a:prstGeom>
          <a:noFill/>
        </p:spPr>
        <p:txBody>
          <a:bodyPr wrap="square" rtlCol="0">
            <a:spAutoFit/>
          </a:bodyPr>
          <a:lstStyle/>
          <a:p>
            <a:pPr algn="just"/>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sym typeface="+mn-ea"/>
              </a:rPr>
              <a:t>。</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3" name="文本框 12"/>
          <p:cNvSpPr txBox="1"/>
          <p:nvPr/>
        </p:nvSpPr>
        <p:spPr>
          <a:xfrm>
            <a:off x="8184652" y="2160084"/>
            <a:ext cx="2225040" cy="369332"/>
          </a:xfrm>
          <a:prstGeom prst="rect">
            <a:avLst/>
          </a:prstGeom>
          <a:noFill/>
        </p:spPr>
        <p:txBody>
          <a:bodyPr wrap="square" rtlCol="0">
            <a:spAutoFit/>
          </a:bodyPr>
          <a:lstStyle/>
          <a:p>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输入你的标题</a:t>
            </a:r>
            <a:endPar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8184652" y="2515524"/>
            <a:ext cx="2865120" cy="645160"/>
          </a:xfrm>
          <a:prstGeom prst="rect">
            <a:avLst/>
          </a:prstGeom>
          <a:noFill/>
        </p:spPr>
        <p:txBody>
          <a:bodyPr wrap="square" rtlCol="0">
            <a:spAutoFit/>
          </a:bodyPr>
          <a:lstStyle/>
          <a:p>
            <a:pPr algn="just"/>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sym typeface="+mn-ea"/>
              </a:rPr>
              <a:t>。</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5" name="文本框 14"/>
          <p:cNvSpPr txBox="1"/>
          <p:nvPr/>
        </p:nvSpPr>
        <p:spPr>
          <a:xfrm>
            <a:off x="8246384" y="3881467"/>
            <a:ext cx="2225040" cy="369332"/>
          </a:xfrm>
          <a:prstGeom prst="rect">
            <a:avLst/>
          </a:prstGeom>
          <a:noFill/>
        </p:spPr>
        <p:txBody>
          <a:bodyPr wrap="square" rtlCol="0">
            <a:spAutoFit/>
          </a:bodyPr>
          <a:lstStyle/>
          <a:p>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输入你的标题</a:t>
            </a:r>
            <a:endPar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8246384" y="4236907"/>
            <a:ext cx="2865120" cy="645160"/>
          </a:xfrm>
          <a:prstGeom prst="rect">
            <a:avLst/>
          </a:prstGeom>
          <a:noFill/>
        </p:spPr>
        <p:txBody>
          <a:bodyPr wrap="square" rtlCol="0">
            <a:spAutoFit/>
          </a:bodyPr>
          <a:lstStyle/>
          <a:p>
            <a:pPr algn="just"/>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sym typeface="+mn-ea"/>
              </a:rPr>
              <a:t>。</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17417" y="425990"/>
            <a:ext cx="2839450" cy="584775"/>
          </a:xfrm>
          <a:prstGeom prst="rect">
            <a:avLst/>
          </a:prstGeom>
          <a:noFill/>
        </p:spPr>
        <p:txBody>
          <a:bodyPr wrap="square" rtlCol="0">
            <a:spAutoFit/>
          </a:bodyPr>
          <a:lstStyle/>
          <a:p>
            <a:r>
              <a:rPr lang="zh-CN" altLang="en-US" sz="3200" dirty="0" smtClean="0">
                <a:solidFill>
                  <a:srgbClr val="0E5E59"/>
                </a:solidFill>
                <a:latin typeface="思源黑体 Bold" panose="020B0800000000000000" pitchFamily="34" charset="-122"/>
                <a:ea typeface="思源黑体 Bold" panose="020B0800000000000000" pitchFamily="34" charset="-122"/>
              </a:rPr>
              <a:t>输入你的标题</a:t>
            </a:r>
            <a:endParaRPr lang="zh-CN" altLang="en-US" sz="3200" dirty="0" smtClean="0">
              <a:solidFill>
                <a:srgbClr val="0E5E59"/>
              </a:solidFill>
              <a:latin typeface="思源黑体 Bold" panose="020B0800000000000000" pitchFamily="34" charset="-122"/>
              <a:ea typeface="思源黑体 Bold" panose="020B0800000000000000" pitchFamily="34" charset="-122"/>
            </a:endParaRPr>
          </a:p>
        </p:txBody>
      </p:sp>
      <p:sp>
        <p:nvSpPr>
          <p:cNvPr id="3" name="文本框 2"/>
          <p:cNvSpPr txBox="1"/>
          <p:nvPr/>
        </p:nvSpPr>
        <p:spPr>
          <a:xfrm>
            <a:off x="745127" y="887171"/>
            <a:ext cx="2579832" cy="215444"/>
          </a:xfrm>
          <a:prstGeom prst="rect">
            <a:avLst/>
          </a:prstGeom>
          <a:noFill/>
        </p:spPr>
        <p:txBody>
          <a:bodyPr wrap="square" rtlCol="0">
            <a:spAutoFit/>
          </a:bodyPr>
          <a:lstStyle/>
          <a:p>
            <a:pPr algn="dist"/>
            <a:r>
              <a:rPr lang="en-US" altLang="zh-CN" sz="800" dirty="0" smtClean="0">
                <a:solidFill>
                  <a:schemeClr val="tx1">
                    <a:lumMod val="85000"/>
                    <a:lumOff val="15000"/>
                  </a:schemeClr>
                </a:solidFill>
                <a:latin typeface="思源黑体 Normal" panose="020B0400000000000000" pitchFamily="34" charset="-122"/>
                <a:ea typeface="思源黑体 Normal" panose="020B0400000000000000" pitchFamily="34" charset="-122"/>
              </a:rPr>
              <a:t>YOUR ENGLISH TITLE</a:t>
            </a:r>
            <a:endParaRPr lang="zh-CN" altLang="en-US" sz="800" dirty="0">
              <a:solidFill>
                <a:schemeClr val="tx1">
                  <a:lumMod val="85000"/>
                  <a:lumOff val="15000"/>
                </a:schemeClr>
              </a:solidFill>
              <a:latin typeface="思源黑体 Normal" panose="020B0400000000000000" pitchFamily="34" charset="-122"/>
              <a:ea typeface="思源黑体 Normal" panose="020B0400000000000000" pitchFamily="34" charset="-122"/>
            </a:endParaRPr>
          </a:p>
        </p:txBody>
      </p:sp>
      <p:sp>
        <p:nvSpPr>
          <p:cNvPr id="13" name="Прямоугольник 8"/>
          <p:cNvSpPr/>
          <p:nvPr/>
        </p:nvSpPr>
        <p:spPr>
          <a:xfrm>
            <a:off x="12701" y="4506896"/>
            <a:ext cx="4302887" cy="179672"/>
          </a:xfrm>
          <a:prstGeom prst="rect">
            <a:avLst/>
          </a:prstGeom>
          <a:solidFill>
            <a:srgbClr val="0E5E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ru-RU" sz="2400">
              <a:latin typeface="微软雅黑" panose="020B0503020204020204" pitchFamily="34" charset="-122"/>
              <a:ea typeface="微软雅黑" panose="020B0503020204020204" pitchFamily="34" charset="-122"/>
              <a:cs typeface="+mn-ea"/>
              <a:sym typeface="+mn-lt"/>
            </a:endParaRPr>
          </a:p>
        </p:txBody>
      </p:sp>
      <p:sp>
        <p:nvSpPr>
          <p:cNvPr id="14" name="Скругленный прямоугольник 9"/>
          <p:cNvSpPr/>
          <p:nvPr/>
        </p:nvSpPr>
        <p:spPr>
          <a:xfrm>
            <a:off x="4330633" y="3361899"/>
            <a:ext cx="551848" cy="2053389"/>
          </a:xfrm>
          <a:prstGeom prst="roundRect">
            <a:avLst>
              <a:gd name="adj" fmla="val 50000"/>
            </a:avLst>
          </a:prstGeom>
          <a:solidFill>
            <a:srgbClr val="0E5E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ru-RU" sz="2400">
              <a:latin typeface="微软雅黑" panose="020B0503020204020204" pitchFamily="34" charset="-122"/>
              <a:ea typeface="微软雅黑" panose="020B0503020204020204" pitchFamily="34" charset="-122"/>
              <a:cs typeface="+mn-ea"/>
              <a:sym typeface="+mn-lt"/>
            </a:endParaRPr>
          </a:p>
        </p:txBody>
      </p:sp>
      <p:sp>
        <p:nvSpPr>
          <p:cNvPr id="15" name="TextBox 10"/>
          <p:cNvSpPr txBox="1"/>
          <p:nvPr/>
        </p:nvSpPr>
        <p:spPr>
          <a:xfrm>
            <a:off x="4418060" y="3483930"/>
            <a:ext cx="415499" cy="337185"/>
          </a:xfrm>
          <a:prstGeom prst="rect">
            <a:avLst/>
          </a:prstGeom>
          <a:solidFill>
            <a:srgbClr val="0E5E59"/>
          </a:solidFill>
        </p:spPr>
        <p:txBody>
          <a:bodyPr wrap="square" rtlCol="0">
            <a:spAutoFit/>
          </a:bodyPr>
          <a:p>
            <a:pPr algn="ctr"/>
            <a:r>
              <a:rPr lang="en-US" sz="1600" dirty="0">
                <a:solidFill>
                  <a:schemeClr val="bg1"/>
                </a:solidFill>
                <a:latin typeface="微软雅黑" panose="020B0503020204020204" pitchFamily="34" charset="-122"/>
                <a:ea typeface="微软雅黑" panose="020B0503020204020204" pitchFamily="34" charset="-122"/>
                <a:cs typeface="+mn-ea"/>
                <a:sym typeface="+mn-lt"/>
              </a:rPr>
              <a:t>01</a:t>
            </a:r>
            <a:endParaRPr lang="en-US" sz="16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6" name="Freeform 4"/>
          <p:cNvSpPr>
            <a:spLocks noChangeArrowheads="1"/>
          </p:cNvSpPr>
          <p:nvPr/>
        </p:nvSpPr>
        <p:spPr bwMode="auto">
          <a:xfrm>
            <a:off x="4491533" y="4940440"/>
            <a:ext cx="261749" cy="261749"/>
          </a:xfrm>
          <a:custGeom>
            <a:avLst/>
            <a:gdLst>
              <a:gd name="T0" fmla="*/ 486 w 988"/>
              <a:gd name="T1" fmla="*/ 988 h 989"/>
              <a:gd name="T2" fmla="*/ 486 w 988"/>
              <a:gd name="T3" fmla="*/ 0 h 989"/>
              <a:gd name="T4" fmla="*/ 486 w 988"/>
              <a:gd name="T5" fmla="*/ 988 h 989"/>
              <a:gd name="T6" fmla="*/ 486 w 988"/>
              <a:gd name="T7" fmla="*/ 47 h 989"/>
              <a:gd name="T8" fmla="*/ 486 w 988"/>
              <a:gd name="T9" fmla="*/ 941 h 989"/>
              <a:gd name="T10" fmla="*/ 486 w 988"/>
              <a:gd name="T11" fmla="*/ 47 h 989"/>
              <a:gd name="T12" fmla="*/ 673 w 988"/>
              <a:gd name="T13" fmla="*/ 784 h 989"/>
              <a:gd name="T14" fmla="*/ 594 w 988"/>
              <a:gd name="T15" fmla="*/ 612 h 989"/>
              <a:gd name="T16" fmla="*/ 751 w 988"/>
              <a:gd name="T17" fmla="*/ 612 h 989"/>
              <a:gd name="T18" fmla="*/ 751 w 988"/>
              <a:gd name="T19" fmla="*/ 753 h 989"/>
              <a:gd name="T20" fmla="*/ 673 w 988"/>
              <a:gd name="T21" fmla="*/ 627 h 989"/>
              <a:gd name="T22" fmla="*/ 626 w 988"/>
              <a:gd name="T23" fmla="*/ 643 h 989"/>
              <a:gd name="T24" fmla="*/ 720 w 988"/>
              <a:gd name="T25" fmla="*/ 722 h 989"/>
              <a:gd name="T26" fmla="*/ 720 w 988"/>
              <a:gd name="T27" fmla="*/ 643 h 989"/>
              <a:gd name="T28" fmla="*/ 298 w 988"/>
              <a:gd name="T29" fmla="*/ 784 h 989"/>
              <a:gd name="T30" fmla="*/ 235 w 988"/>
              <a:gd name="T31" fmla="*/ 753 h 989"/>
              <a:gd name="T32" fmla="*/ 298 w 988"/>
              <a:gd name="T33" fmla="*/ 581 h 989"/>
              <a:gd name="T34" fmla="*/ 407 w 988"/>
              <a:gd name="T35" fmla="*/ 690 h 989"/>
              <a:gd name="T36" fmla="*/ 298 w 988"/>
              <a:gd name="T37" fmla="*/ 784 h 989"/>
              <a:gd name="T38" fmla="*/ 298 w 988"/>
              <a:gd name="T39" fmla="*/ 627 h 989"/>
              <a:gd name="T40" fmla="*/ 266 w 988"/>
              <a:gd name="T41" fmla="*/ 722 h 989"/>
              <a:gd name="T42" fmla="*/ 361 w 988"/>
              <a:gd name="T43" fmla="*/ 690 h 989"/>
              <a:gd name="T44" fmla="*/ 298 w 988"/>
              <a:gd name="T45" fmla="*/ 627 h 989"/>
              <a:gd name="T46" fmla="*/ 486 w 988"/>
              <a:gd name="T47" fmla="*/ 596 h 989"/>
              <a:gd name="T48" fmla="*/ 423 w 988"/>
              <a:gd name="T49" fmla="*/ 424 h 989"/>
              <a:gd name="T50" fmla="*/ 563 w 988"/>
              <a:gd name="T51" fmla="*/ 424 h 989"/>
              <a:gd name="T52" fmla="*/ 563 w 988"/>
              <a:gd name="T53" fmla="*/ 565 h 989"/>
              <a:gd name="T54" fmla="*/ 486 w 988"/>
              <a:gd name="T55" fmla="*/ 439 h 989"/>
              <a:gd name="T56" fmla="*/ 454 w 988"/>
              <a:gd name="T57" fmla="*/ 455 h 989"/>
              <a:gd name="T58" fmla="*/ 532 w 988"/>
              <a:gd name="T59" fmla="*/ 533 h 989"/>
              <a:gd name="T60" fmla="*/ 532 w 988"/>
              <a:gd name="T61" fmla="*/ 455 h 989"/>
              <a:gd name="T62" fmla="*/ 673 w 988"/>
              <a:gd name="T63" fmla="*/ 424 h 989"/>
              <a:gd name="T64" fmla="*/ 594 w 988"/>
              <a:gd name="T65" fmla="*/ 393 h 989"/>
              <a:gd name="T66" fmla="*/ 673 w 988"/>
              <a:gd name="T67" fmla="*/ 204 h 989"/>
              <a:gd name="T68" fmla="*/ 782 w 988"/>
              <a:gd name="T69" fmla="*/ 314 h 989"/>
              <a:gd name="T70" fmla="*/ 673 w 988"/>
              <a:gd name="T71" fmla="*/ 424 h 989"/>
              <a:gd name="T72" fmla="*/ 673 w 988"/>
              <a:gd name="T73" fmla="*/ 251 h 989"/>
              <a:gd name="T74" fmla="*/ 626 w 988"/>
              <a:gd name="T75" fmla="*/ 361 h 989"/>
              <a:gd name="T76" fmla="*/ 736 w 988"/>
              <a:gd name="T77" fmla="*/ 314 h 989"/>
              <a:gd name="T78" fmla="*/ 673 w 988"/>
              <a:gd name="T79" fmla="*/ 251 h 989"/>
              <a:gd name="T80" fmla="*/ 298 w 988"/>
              <a:gd name="T81" fmla="*/ 424 h 989"/>
              <a:gd name="T82" fmla="*/ 235 w 988"/>
              <a:gd name="T83" fmla="*/ 236 h 989"/>
              <a:gd name="T84" fmla="*/ 376 w 988"/>
              <a:gd name="T85" fmla="*/ 236 h 989"/>
              <a:gd name="T86" fmla="*/ 376 w 988"/>
              <a:gd name="T87" fmla="*/ 393 h 989"/>
              <a:gd name="T88" fmla="*/ 298 w 988"/>
              <a:gd name="T89" fmla="*/ 251 h 989"/>
              <a:gd name="T90" fmla="*/ 266 w 988"/>
              <a:gd name="T91" fmla="*/ 267 h 989"/>
              <a:gd name="T92" fmla="*/ 345 w 988"/>
              <a:gd name="T93" fmla="*/ 361 h 989"/>
              <a:gd name="T94" fmla="*/ 345 w 988"/>
              <a:gd name="T95" fmla="*/ 267 h 9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88" h="989">
                <a:moveTo>
                  <a:pt x="486" y="988"/>
                </a:moveTo>
                <a:lnTo>
                  <a:pt x="486" y="988"/>
                </a:lnTo>
                <a:cubicBezTo>
                  <a:pt x="219" y="988"/>
                  <a:pt x="0" y="769"/>
                  <a:pt x="0" y="502"/>
                </a:cubicBezTo>
                <a:cubicBezTo>
                  <a:pt x="0" y="220"/>
                  <a:pt x="219" y="0"/>
                  <a:pt x="486" y="0"/>
                </a:cubicBezTo>
                <a:cubicBezTo>
                  <a:pt x="767" y="0"/>
                  <a:pt x="987" y="220"/>
                  <a:pt x="987" y="502"/>
                </a:cubicBezTo>
                <a:cubicBezTo>
                  <a:pt x="987" y="769"/>
                  <a:pt x="767" y="988"/>
                  <a:pt x="486" y="988"/>
                </a:cubicBezTo>
                <a:close/>
                <a:moveTo>
                  <a:pt x="486" y="47"/>
                </a:moveTo>
                <a:lnTo>
                  <a:pt x="486" y="47"/>
                </a:lnTo>
                <a:cubicBezTo>
                  <a:pt x="251" y="47"/>
                  <a:pt x="47" y="251"/>
                  <a:pt x="47" y="502"/>
                </a:cubicBezTo>
                <a:cubicBezTo>
                  <a:pt x="47" y="737"/>
                  <a:pt x="251" y="941"/>
                  <a:pt x="486" y="941"/>
                </a:cubicBezTo>
                <a:cubicBezTo>
                  <a:pt x="736" y="941"/>
                  <a:pt x="939" y="737"/>
                  <a:pt x="939" y="502"/>
                </a:cubicBezTo>
                <a:cubicBezTo>
                  <a:pt x="939" y="251"/>
                  <a:pt x="736" y="47"/>
                  <a:pt x="486" y="47"/>
                </a:cubicBezTo>
                <a:close/>
                <a:moveTo>
                  <a:pt x="673" y="784"/>
                </a:moveTo>
                <a:lnTo>
                  <a:pt x="673" y="784"/>
                </a:lnTo>
                <a:cubicBezTo>
                  <a:pt x="641" y="784"/>
                  <a:pt x="626" y="784"/>
                  <a:pt x="594" y="753"/>
                </a:cubicBezTo>
                <a:cubicBezTo>
                  <a:pt x="563" y="722"/>
                  <a:pt x="563" y="643"/>
                  <a:pt x="594" y="612"/>
                </a:cubicBezTo>
                <a:cubicBezTo>
                  <a:pt x="626" y="581"/>
                  <a:pt x="641" y="581"/>
                  <a:pt x="673" y="581"/>
                </a:cubicBezTo>
                <a:cubicBezTo>
                  <a:pt x="704" y="581"/>
                  <a:pt x="736" y="581"/>
                  <a:pt x="751" y="612"/>
                </a:cubicBezTo>
                <a:cubicBezTo>
                  <a:pt x="767" y="627"/>
                  <a:pt x="782" y="659"/>
                  <a:pt x="782" y="690"/>
                </a:cubicBezTo>
                <a:cubicBezTo>
                  <a:pt x="782" y="706"/>
                  <a:pt x="767" y="737"/>
                  <a:pt x="751" y="753"/>
                </a:cubicBezTo>
                <a:cubicBezTo>
                  <a:pt x="736" y="784"/>
                  <a:pt x="704" y="784"/>
                  <a:pt x="673" y="784"/>
                </a:cubicBezTo>
                <a:close/>
                <a:moveTo>
                  <a:pt x="673" y="627"/>
                </a:moveTo>
                <a:lnTo>
                  <a:pt x="673" y="627"/>
                </a:lnTo>
                <a:cubicBezTo>
                  <a:pt x="657" y="627"/>
                  <a:pt x="641" y="627"/>
                  <a:pt x="626" y="643"/>
                </a:cubicBezTo>
                <a:cubicBezTo>
                  <a:pt x="610" y="659"/>
                  <a:pt x="610" y="706"/>
                  <a:pt x="626" y="722"/>
                </a:cubicBezTo>
                <a:cubicBezTo>
                  <a:pt x="657" y="753"/>
                  <a:pt x="689" y="753"/>
                  <a:pt x="720" y="722"/>
                </a:cubicBezTo>
                <a:cubicBezTo>
                  <a:pt x="736" y="722"/>
                  <a:pt x="736" y="706"/>
                  <a:pt x="736" y="690"/>
                </a:cubicBezTo>
                <a:cubicBezTo>
                  <a:pt x="736" y="659"/>
                  <a:pt x="736" y="659"/>
                  <a:pt x="720" y="643"/>
                </a:cubicBezTo>
                <a:cubicBezTo>
                  <a:pt x="704" y="627"/>
                  <a:pt x="689" y="627"/>
                  <a:pt x="673" y="627"/>
                </a:cubicBezTo>
                <a:close/>
                <a:moveTo>
                  <a:pt x="298" y="784"/>
                </a:moveTo>
                <a:lnTo>
                  <a:pt x="298" y="784"/>
                </a:lnTo>
                <a:cubicBezTo>
                  <a:pt x="282" y="784"/>
                  <a:pt x="251" y="784"/>
                  <a:pt x="235" y="753"/>
                </a:cubicBezTo>
                <a:cubicBezTo>
                  <a:pt x="188" y="722"/>
                  <a:pt x="188" y="643"/>
                  <a:pt x="235" y="612"/>
                </a:cubicBezTo>
                <a:cubicBezTo>
                  <a:pt x="251" y="581"/>
                  <a:pt x="282" y="581"/>
                  <a:pt x="298" y="581"/>
                </a:cubicBezTo>
                <a:cubicBezTo>
                  <a:pt x="329" y="581"/>
                  <a:pt x="361" y="581"/>
                  <a:pt x="376" y="612"/>
                </a:cubicBezTo>
                <a:cubicBezTo>
                  <a:pt x="407" y="627"/>
                  <a:pt x="407" y="659"/>
                  <a:pt x="407" y="690"/>
                </a:cubicBezTo>
                <a:cubicBezTo>
                  <a:pt x="407" y="706"/>
                  <a:pt x="407" y="737"/>
                  <a:pt x="376" y="753"/>
                </a:cubicBezTo>
                <a:cubicBezTo>
                  <a:pt x="361" y="784"/>
                  <a:pt x="329" y="784"/>
                  <a:pt x="298" y="784"/>
                </a:cubicBezTo>
                <a:close/>
                <a:moveTo>
                  <a:pt x="298" y="627"/>
                </a:moveTo>
                <a:lnTo>
                  <a:pt x="298" y="627"/>
                </a:lnTo>
                <a:cubicBezTo>
                  <a:pt x="282" y="627"/>
                  <a:pt x="266" y="627"/>
                  <a:pt x="266" y="643"/>
                </a:cubicBezTo>
                <a:cubicBezTo>
                  <a:pt x="235" y="659"/>
                  <a:pt x="235" y="706"/>
                  <a:pt x="266" y="722"/>
                </a:cubicBezTo>
                <a:cubicBezTo>
                  <a:pt x="282" y="753"/>
                  <a:pt x="329" y="753"/>
                  <a:pt x="345" y="722"/>
                </a:cubicBezTo>
                <a:cubicBezTo>
                  <a:pt x="361" y="722"/>
                  <a:pt x="361" y="706"/>
                  <a:pt x="361" y="690"/>
                </a:cubicBezTo>
                <a:cubicBezTo>
                  <a:pt x="361" y="659"/>
                  <a:pt x="361" y="659"/>
                  <a:pt x="345" y="643"/>
                </a:cubicBezTo>
                <a:cubicBezTo>
                  <a:pt x="329" y="627"/>
                  <a:pt x="313" y="627"/>
                  <a:pt x="298" y="627"/>
                </a:cubicBezTo>
                <a:close/>
                <a:moveTo>
                  <a:pt x="486" y="596"/>
                </a:moveTo>
                <a:lnTo>
                  <a:pt x="486" y="596"/>
                </a:lnTo>
                <a:cubicBezTo>
                  <a:pt x="470" y="596"/>
                  <a:pt x="439" y="596"/>
                  <a:pt x="423" y="565"/>
                </a:cubicBezTo>
                <a:cubicBezTo>
                  <a:pt x="376" y="533"/>
                  <a:pt x="376" y="455"/>
                  <a:pt x="423" y="424"/>
                </a:cubicBezTo>
                <a:cubicBezTo>
                  <a:pt x="439" y="393"/>
                  <a:pt x="470" y="393"/>
                  <a:pt x="486" y="393"/>
                </a:cubicBezTo>
                <a:cubicBezTo>
                  <a:pt x="516" y="393"/>
                  <a:pt x="548" y="393"/>
                  <a:pt x="563" y="424"/>
                </a:cubicBezTo>
                <a:cubicBezTo>
                  <a:pt x="594" y="439"/>
                  <a:pt x="594" y="471"/>
                  <a:pt x="594" y="502"/>
                </a:cubicBezTo>
                <a:cubicBezTo>
                  <a:pt x="594" y="518"/>
                  <a:pt x="594" y="549"/>
                  <a:pt x="563" y="565"/>
                </a:cubicBezTo>
                <a:cubicBezTo>
                  <a:pt x="548" y="596"/>
                  <a:pt x="516" y="596"/>
                  <a:pt x="486" y="596"/>
                </a:cubicBezTo>
                <a:close/>
                <a:moveTo>
                  <a:pt x="486" y="439"/>
                </a:moveTo>
                <a:lnTo>
                  <a:pt x="486" y="439"/>
                </a:lnTo>
                <a:cubicBezTo>
                  <a:pt x="470" y="439"/>
                  <a:pt x="454" y="439"/>
                  <a:pt x="454" y="455"/>
                </a:cubicBezTo>
                <a:cubicBezTo>
                  <a:pt x="423" y="471"/>
                  <a:pt x="423" y="518"/>
                  <a:pt x="454" y="533"/>
                </a:cubicBezTo>
                <a:cubicBezTo>
                  <a:pt x="470" y="565"/>
                  <a:pt x="516" y="565"/>
                  <a:pt x="532" y="533"/>
                </a:cubicBezTo>
                <a:cubicBezTo>
                  <a:pt x="548" y="533"/>
                  <a:pt x="548" y="518"/>
                  <a:pt x="548" y="502"/>
                </a:cubicBezTo>
                <a:cubicBezTo>
                  <a:pt x="548" y="471"/>
                  <a:pt x="548" y="471"/>
                  <a:pt x="532" y="455"/>
                </a:cubicBezTo>
                <a:cubicBezTo>
                  <a:pt x="516" y="439"/>
                  <a:pt x="501" y="439"/>
                  <a:pt x="486" y="439"/>
                </a:cubicBezTo>
                <a:close/>
                <a:moveTo>
                  <a:pt x="673" y="424"/>
                </a:moveTo>
                <a:lnTo>
                  <a:pt x="673" y="424"/>
                </a:lnTo>
                <a:cubicBezTo>
                  <a:pt x="641" y="424"/>
                  <a:pt x="626" y="408"/>
                  <a:pt x="594" y="393"/>
                </a:cubicBezTo>
                <a:cubicBezTo>
                  <a:pt x="563" y="345"/>
                  <a:pt x="563" y="283"/>
                  <a:pt x="594" y="236"/>
                </a:cubicBezTo>
                <a:cubicBezTo>
                  <a:pt x="626" y="220"/>
                  <a:pt x="641" y="204"/>
                  <a:pt x="673" y="204"/>
                </a:cubicBezTo>
                <a:cubicBezTo>
                  <a:pt x="704" y="204"/>
                  <a:pt x="736" y="220"/>
                  <a:pt x="751" y="236"/>
                </a:cubicBezTo>
                <a:cubicBezTo>
                  <a:pt x="767" y="251"/>
                  <a:pt x="782" y="283"/>
                  <a:pt x="782" y="314"/>
                </a:cubicBezTo>
                <a:cubicBezTo>
                  <a:pt x="782" y="345"/>
                  <a:pt x="767" y="361"/>
                  <a:pt x="751" y="393"/>
                </a:cubicBezTo>
                <a:cubicBezTo>
                  <a:pt x="736" y="408"/>
                  <a:pt x="704" y="424"/>
                  <a:pt x="673" y="424"/>
                </a:cubicBezTo>
                <a:close/>
                <a:moveTo>
                  <a:pt x="673" y="251"/>
                </a:moveTo>
                <a:lnTo>
                  <a:pt x="673" y="251"/>
                </a:lnTo>
                <a:cubicBezTo>
                  <a:pt x="657" y="251"/>
                  <a:pt x="641" y="251"/>
                  <a:pt x="626" y="267"/>
                </a:cubicBezTo>
                <a:cubicBezTo>
                  <a:pt x="610" y="298"/>
                  <a:pt x="610" y="330"/>
                  <a:pt x="626" y="361"/>
                </a:cubicBezTo>
                <a:cubicBezTo>
                  <a:pt x="657" y="376"/>
                  <a:pt x="689" y="376"/>
                  <a:pt x="720" y="361"/>
                </a:cubicBezTo>
                <a:cubicBezTo>
                  <a:pt x="736" y="345"/>
                  <a:pt x="736" y="330"/>
                  <a:pt x="736" y="314"/>
                </a:cubicBezTo>
                <a:cubicBezTo>
                  <a:pt x="736" y="298"/>
                  <a:pt x="736" y="283"/>
                  <a:pt x="720" y="267"/>
                </a:cubicBezTo>
                <a:cubicBezTo>
                  <a:pt x="704" y="251"/>
                  <a:pt x="689" y="251"/>
                  <a:pt x="673" y="251"/>
                </a:cubicBezTo>
                <a:close/>
                <a:moveTo>
                  <a:pt x="298" y="424"/>
                </a:moveTo>
                <a:lnTo>
                  <a:pt x="298" y="424"/>
                </a:lnTo>
                <a:cubicBezTo>
                  <a:pt x="282" y="424"/>
                  <a:pt x="251" y="408"/>
                  <a:pt x="235" y="393"/>
                </a:cubicBezTo>
                <a:cubicBezTo>
                  <a:pt x="188" y="345"/>
                  <a:pt x="188" y="283"/>
                  <a:pt x="235" y="236"/>
                </a:cubicBezTo>
                <a:cubicBezTo>
                  <a:pt x="251" y="220"/>
                  <a:pt x="282" y="204"/>
                  <a:pt x="298" y="204"/>
                </a:cubicBezTo>
                <a:cubicBezTo>
                  <a:pt x="329" y="204"/>
                  <a:pt x="361" y="220"/>
                  <a:pt x="376" y="236"/>
                </a:cubicBezTo>
                <a:cubicBezTo>
                  <a:pt x="407" y="251"/>
                  <a:pt x="407" y="283"/>
                  <a:pt x="407" y="314"/>
                </a:cubicBezTo>
                <a:cubicBezTo>
                  <a:pt x="407" y="345"/>
                  <a:pt x="407" y="361"/>
                  <a:pt x="376" y="393"/>
                </a:cubicBezTo>
                <a:cubicBezTo>
                  <a:pt x="361" y="408"/>
                  <a:pt x="329" y="424"/>
                  <a:pt x="298" y="424"/>
                </a:cubicBezTo>
                <a:close/>
                <a:moveTo>
                  <a:pt x="298" y="251"/>
                </a:moveTo>
                <a:lnTo>
                  <a:pt x="298" y="251"/>
                </a:lnTo>
                <a:cubicBezTo>
                  <a:pt x="282" y="251"/>
                  <a:pt x="266" y="251"/>
                  <a:pt x="266" y="267"/>
                </a:cubicBezTo>
                <a:cubicBezTo>
                  <a:pt x="235" y="298"/>
                  <a:pt x="235" y="330"/>
                  <a:pt x="266" y="361"/>
                </a:cubicBezTo>
                <a:cubicBezTo>
                  <a:pt x="282" y="376"/>
                  <a:pt x="329" y="376"/>
                  <a:pt x="345" y="361"/>
                </a:cubicBezTo>
                <a:cubicBezTo>
                  <a:pt x="361" y="345"/>
                  <a:pt x="361" y="330"/>
                  <a:pt x="361" y="314"/>
                </a:cubicBezTo>
                <a:cubicBezTo>
                  <a:pt x="361" y="298"/>
                  <a:pt x="361" y="283"/>
                  <a:pt x="345" y="267"/>
                </a:cubicBezTo>
                <a:cubicBezTo>
                  <a:pt x="329" y="251"/>
                  <a:pt x="313" y="251"/>
                  <a:pt x="298" y="251"/>
                </a:cubicBezTo>
                <a:close/>
              </a:path>
            </a:pathLst>
          </a:custGeom>
          <a:solidFill>
            <a:schemeClr val="bg1"/>
          </a:solidFill>
          <a:ln>
            <a:noFill/>
          </a:ln>
          <a:effectLst/>
        </p:spPr>
        <p:txBody>
          <a:bodyPr wrap="none" anchor="ctr"/>
          <a:p>
            <a:endParaRPr lang="ru-RU" sz="2400">
              <a:latin typeface="微软雅黑" panose="020B0503020204020204" pitchFamily="34" charset="-122"/>
              <a:ea typeface="微软雅黑" panose="020B0503020204020204" pitchFamily="34" charset="-122"/>
              <a:cs typeface="+mn-ea"/>
              <a:sym typeface="+mn-lt"/>
            </a:endParaRPr>
          </a:p>
        </p:txBody>
      </p:sp>
      <p:grpSp>
        <p:nvGrpSpPr>
          <p:cNvPr id="17" name="Группа 13"/>
          <p:cNvGrpSpPr/>
          <p:nvPr/>
        </p:nvGrpSpPr>
        <p:grpSpPr>
          <a:xfrm>
            <a:off x="4895534" y="3020724"/>
            <a:ext cx="551848" cy="2053389"/>
            <a:chOff x="3234087" y="3161900"/>
            <a:chExt cx="413886" cy="1540042"/>
          </a:xfrm>
          <a:solidFill>
            <a:srgbClr val="0E5E59"/>
          </a:solidFill>
        </p:grpSpPr>
        <p:sp>
          <p:nvSpPr>
            <p:cNvPr id="18" name="Скругленный прямоугольник 14"/>
            <p:cNvSpPr/>
            <p:nvPr/>
          </p:nvSpPr>
          <p:spPr>
            <a:xfrm>
              <a:off x="3234087" y="3161900"/>
              <a:ext cx="413886" cy="15400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ru-RU" sz="2400">
                <a:latin typeface="微软雅黑" panose="020B0503020204020204" pitchFamily="34" charset="-122"/>
                <a:ea typeface="微软雅黑" panose="020B0503020204020204" pitchFamily="34" charset="-122"/>
                <a:cs typeface="+mn-ea"/>
                <a:sym typeface="+mn-lt"/>
              </a:endParaRPr>
            </a:p>
          </p:txBody>
        </p:sp>
        <p:sp>
          <p:nvSpPr>
            <p:cNvPr id="19" name="TextBox 15"/>
            <p:cNvSpPr txBox="1"/>
            <p:nvPr/>
          </p:nvSpPr>
          <p:spPr>
            <a:xfrm>
              <a:off x="3299657" y="3253423"/>
              <a:ext cx="311624" cy="253916"/>
            </a:xfrm>
            <a:prstGeom prst="rect">
              <a:avLst/>
            </a:prstGeom>
            <a:grpFill/>
          </p:spPr>
          <p:txBody>
            <a:bodyPr wrap="none" rtlCol="0">
              <a:spAutoFit/>
            </a:bodyPr>
            <a:p>
              <a:pPr algn="ctr"/>
              <a:r>
                <a:rPr lang="en-US" sz="1600" dirty="0">
                  <a:solidFill>
                    <a:schemeClr val="bg1"/>
                  </a:solidFill>
                  <a:latin typeface="微软雅黑" panose="020B0503020204020204" pitchFamily="34" charset="-122"/>
                  <a:ea typeface="微软雅黑" panose="020B0503020204020204" pitchFamily="34" charset="-122"/>
                  <a:cs typeface="+mn-ea"/>
                  <a:sym typeface="+mn-lt"/>
                </a:rPr>
                <a:t>02</a:t>
              </a:r>
              <a:endParaRPr lang="en-US" sz="1600"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nvGrpSpPr>
          <p:cNvPr id="20" name="Группа 17"/>
          <p:cNvGrpSpPr/>
          <p:nvPr/>
        </p:nvGrpSpPr>
        <p:grpSpPr>
          <a:xfrm>
            <a:off x="5471801" y="2644699"/>
            <a:ext cx="551848" cy="2053389"/>
            <a:chOff x="3234087" y="3161900"/>
            <a:chExt cx="413886" cy="1540042"/>
          </a:xfrm>
          <a:solidFill>
            <a:srgbClr val="0E5E59"/>
          </a:solidFill>
        </p:grpSpPr>
        <p:sp>
          <p:nvSpPr>
            <p:cNvPr id="21" name="Скругленный прямоугольник 18"/>
            <p:cNvSpPr/>
            <p:nvPr/>
          </p:nvSpPr>
          <p:spPr>
            <a:xfrm>
              <a:off x="3234087" y="3161900"/>
              <a:ext cx="413886" cy="15400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ru-RU" sz="2400">
                <a:latin typeface="微软雅黑" panose="020B0503020204020204" pitchFamily="34" charset="-122"/>
                <a:ea typeface="微软雅黑" panose="020B0503020204020204" pitchFamily="34" charset="-122"/>
                <a:cs typeface="+mn-ea"/>
                <a:sym typeface="+mn-lt"/>
              </a:endParaRPr>
            </a:p>
          </p:txBody>
        </p:sp>
        <p:sp>
          <p:nvSpPr>
            <p:cNvPr id="22" name="TextBox 19"/>
            <p:cNvSpPr txBox="1"/>
            <p:nvPr/>
          </p:nvSpPr>
          <p:spPr>
            <a:xfrm>
              <a:off x="3299657" y="3253423"/>
              <a:ext cx="311624" cy="253916"/>
            </a:xfrm>
            <a:prstGeom prst="rect">
              <a:avLst/>
            </a:prstGeom>
            <a:grpFill/>
          </p:spPr>
          <p:txBody>
            <a:bodyPr wrap="none" rtlCol="0">
              <a:spAutoFit/>
            </a:bodyPr>
            <a:p>
              <a:pPr algn="ctr"/>
              <a:r>
                <a:rPr lang="en-US" sz="1600" dirty="0">
                  <a:solidFill>
                    <a:schemeClr val="bg1"/>
                  </a:solidFill>
                  <a:latin typeface="微软雅黑" panose="020B0503020204020204" pitchFamily="34" charset="-122"/>
                  <a:ea typeface="微软雅黑" panose="020B0503020204020204" pitchFamily="34" charset="-122"/>
                  <a:cs typeface="+mn-ea"/>
                  <a:sym typeface="+mn-lt"/>
                </a:rPr>
                <a:t>03</a:t>
              </a:r>
              <a:endParaRPr lang="en-US" sz="1600"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nvGrpSpPr>
          <p:cNvPr id="23" name="Группа 21"/>
          <p:cNvGrpSpPr/>
          <p:nvPr/>
        </p:nvGrpSpPr>
        <p:grpSpPr>
          <a:xfrm>
            <a:off x="6049318" y="2231883"/>
            <a:ext cx="551848" cy="2053389"/>
            <a:chOff x="3234087" y="3161900"/>
            <a:chExt cx="413886" cy="1540042"/>
          </a:xfrm>
          <a:solidFill>
            <a:srgbClr val="0E5E59"/>
          </a:solidFill>
        </p:grpSpPr>
        <p:sp>
          <p:nvSpPr>
            <p:cNvPr id="24" name="Скругленный прямоугольник 22"/>
            <p:cNvSpPr/>
            <p:nvPr/>
          </p:nvSpPr>
          <p:spPr>
            <a:xfrm>
              <a:off x="3234087" y="3161900"/>
              <a:ext cx="413886" cy="15400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ru-RU" sz="2400">
                <a:latin typeface="微软雅黑" panose="020B0503020204020204" pitchFamily="34" charset="-122"/>
                <a:ea typeface="微软雅黑" panose="020B0503020204020204" pitchFamily="34" charset="-122"/>
                <a:cs typeface="+mn-ea"/>
                <a:sym typeface="+mn-lt"/>
              </a:endParaRPr>
            </a:p>
          </p:txBody>
        </p:sp>
        <p:sp>
          <p:nvSpPr>
            <p:cNvPr id="25" name="TextBox 23"/>
            <p:cNvSpPr txBox="1"/>
            <p:nvPr/>
          </p:nvSpPr>
          <p:spPr>
            <a:xfrm>
              <a:off x="3299657" y="3253423"/>
              <a:ext cx="311624" cy="253916"/>
            </a:xfrm>
            <a:prstGeom prst="rect">
              <a:avLst/>
            </a:prstGeom>
            <a:grpFill/>
          </p:spPr>
          <p:txBody>
            <a:bodyPr wrap="none" rtlCol="0">
              <a:spAutoFit/>
            </a:bodyPr>
            <a:p>
              <a:pPr algn="ctr"/>
              <a:r>
                <a:rPr lang="en-US" sz="1600" dirty="0">
                  <a:solidFill>
                    <a:schemeClr val="bg1"/>
                  </a:solidFill>
                  <a:latin typeface="微软雅黑" panose="020B0503020204020204" pitchFamily="34" charset="-122"/>
                  <a:ea typeface="微软雅黑" panose="020B0503020204020204" pitchFamily="34" charset="-122"/>
                  <a:cs typeface="+mn-ea"/>
                  <a:sym typeface="+mn-lt"/>
                </a:rPr>
                <a:t>04</a:t>
              </a:r>
              <a:endParaRPr lang="en-US" sz="1600"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nvGrpSpPr>
          <p:cNvPr id="26" name="Группа 25"/>
          <p:cNvGrpSpPr/>
          <p:nvPr/>
        </p:nvGrpSpPr>
        <p:grpSpPr>
          <a:xfrm>
            <a:off x="6631234" y="1802671"/>
            <a:ext cx="551848" cy="2053389"/>
            <a:chOff x="3234087" y="3161900"/>
            <a:chExt cx="413886" cy="1540042"/>
          </a:xfrm>
          <a:solidFill>
            <a:srgbClr val="0E5E59"/>
          </a:solidFill>
        </p:grpSpPr>
        <p:sp>
          <p:nvSpPr>
            <p:cNvPr id="27" name="Скругленный прямоугольник 26"/>
            <p:cNvSpPr/>
            <p:nvPr/>
          </p:nvSpPr>
          <p:spPr>
            <a:xfrm>
              <a:off x="3234087" y="3161900"/>
              <a:ext cx="413886" cy="15400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ru-RU" sz="2400">
                <a:latin typeface="微软雅黑" panose="020B0503020204020204" pitchFamily="34" charset="-122"/>
                <a:ea typeface="微软雅黑" panose="020B0503020204020204" pitchFamily="34" charset="-122"/>
                <a:cs typeface="+mn-ea"/>
                <a:sym typeface="+mn-lt"/>
              </a:endParaRPr>
            </a:p>
          </p:txBody>
        </p:sp>
        <p:sp>
          <p:nvSpPr>
            <p:cNvPr id="28" name="TextBox 27"/>
            <p:cNvSpPr txBox="1"/>
            <p:nvPr/>
          </p:nvSpPr>
          <p:spPr>
            <a:xfrm>
              <a:off x="3299657" y="3253423"/>
              <a:ext cx="311624" cy="253916"/>
            </a:xfrm>
            <a:prstGeom prst="rect">
              <a:avLst/>
            </a:prstGeom>
            <a:grpFill/>
          </p:spPr>
          <p:txBody>
            <a:bodyPr wrap="none" rtlCol="0">
              <a:spAutoFit/>
            </a:bodyPr>
            <a:p>
              <a:pPr algn="ctr"/>
              <a:r>
                <a:rPr lang="en-US" sz="1600" dirty="0">
                  <a:solidFill>
                    <a:schemeClr val="bg1"/>
                  </a:solidFill>
                  <a:latin typeface="微软雅黑" panose="020B0503020204020204" pitchFamily="34" charset="-122"/>
                  <a:ea typeface="微软雅黑" panose="020B0503020204020204" pitchFamily="34" charset="-122"/>
                  <a:cs typeface="+mn-ea"/>
                  <a:sym typeface="+mn-lt"/>
                </a:rPr>
                <a:t>05</a:t>
              </a:r>
              <a:endParaRPr lang="en-US" sz="1600"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nvGrpSpPr>
          <p:cNvPr id="30" name="Группа 29"/>
          <p:cNvGrpSpPr/>
          <p:nvPr/>
        </p:nvGrpSpPr>
        <p:grpSpPr>
          <a:xfrm>
            <a:off x="7210005" y="1458698"/>
            <a:ext cx="551848" cy="2053389"/>
            <a:chOff x="3234087" y="3161900"/>
            <a:chExt cx="413886" cy="1540042"/>
          </a:xfrm>
          <a:solidFill>
            <a:srgbClr val="0E5E59"/>
          </a:solidFill>
        </p:grpSpPr>
        <p:sp>
          <p:nvSpPr>
            <p:cNvPr id="31" name="Скругленный прямоугольник 30"/>
            <p:cNvSpPr/>
            <p:nvPr/>
          </p:nvSpPr>
          <p:spPr>
            <a:xfrm>
              <a:off x="3234087" y="3161900"/>
              <a:ext cx="413886" cy="15400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ru-RU" sz="2400">
                <a:latin typeface="微软雅黑" panose="020B0503020204020204" pitchFamily="34" charset="-122"/>
                <a:ea typeface="微软雅黑" panose="020B0503020204020204" pitchFamily="34" charset="-122"/>
                <a:cs typeface="+mn-ea"/>
                <a:sym typeface="+mn-lt"/>
              </a:endParaRPr>
            </a:p>
          </p:txBody>
        </p:sp>
        <p:sp>
          <p:nvSpPr>
            <p:cNvPr id="32" name="TextBox 31"/>
            <p:cNvSpPr txBox="1"/>
            <p:nvPr/>
          </p:nvSpPr>
          <p:spPr>
            <a:xfrm>
              <a:off x="3299657" y="3253423"/>
              <a:ext cx="311624" cy="253916"/>
            </a:xfrm>
            <a:prstGeom prst="rect">
              <a:avLst/>
            </a:prstGeom>
            <a:grpFill/>
          </p:spPr>
          <p:txBody>
            <a:bodyPr wrap="none" rtlCol="0">
              <a:spAutoFit/>
            </a:bodyPr>
            <a:p>
              <a:pPr algn="ctr"/>
              <a:r>
                <a:rPr lang="en-US" sz="1600" dirty="0">
                  <a:solidFill>
                    <a:schemeClr val="bg1"/>
                  </a:solidFill>
                  <a:latin typeface="微软雅黑" panose="020B0503020204020204" pitchFamily="34" charset="-122"/>
                  <a:ea typeface="微软雅黑" panose="020B0503020204020204" pitchFamily="34" charset="-122"/>
                  <a:cs typeface="+mn-ea"/>
                  <a:sym typeface="+mn-lt"/>
                </a:rPr>
                <a:t>06</a:t>
              </a:r>
              <a:endParaRPr lang="en-US" sz="1600" dirty="0">
                <a:solidFill>
                  <a:schemeClr val="bg1"/>
                </a:solidFill>
                <a:latin typeface="微软雅黑" panose="020B0503020204020204" pitchFamily="34" charset="-122"/>
                <a:ea typeface="微软雅黑" panose="020B0503020204020204" pitchFamily="34" charset="-122"/>
                <a:cs typeface="+mn-ea"/>
                <a:sym typeface="+mn-lt"/>
              </a:endParaRPr>
            </a:p>
          </p:txBody>
        </p:sp>
      </p:grpSp>
      <p:sp>
        <p:nvSpPr>
          <p:cNvPr id="34" name="Прямоугольник 33"/>
          <p:cNvSpPr/>
          <p:nvPr/>
        </p:nvSpPr>
        <p:spPr>
          <a:xfrm>
            <a:off x="7761849" y="2951395"/>
            <a:ext cx="4442851" cy="179672"/>
          </a:xfrm>
          <a:prstGeom prst="rect">
            <a:avLst/>
          </a:prstGeom>
          <a:solidFill>
            <a:srgbClr val="0E5E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ru-RU" sz="2400">
              <a:latin typeface="微软雅黑" panose="020B0503020204020204" pitchFamily="34" charset="-122"/>
              <a:ea typeface="微软雅黑" panose="020B0503020204020204" pitchFamily="34" charset="-122"/>
              <a:cs typeface="+mn-ea"/>
              <a:sym typeface="+mn-lt"/>
            </a:endParaRPr>
          </a:p>
        </p:txBody>
      </p:sp>
      <p:grpSp>
        <p:nvGrpSpPr>
          <p:cNvPr id="35" name="Группа 34"/>
          <p:cNvGrpSpPr/>
          <p:nvPr/>
        </p:nvGrpSpPr>
        <p:grpSpPr>
          <a:xfrm>
            <a:off x="5048920" y="4670884"/>
            <a:ext cx="232016" cy="211261"/>
            <a:chOff x="8045441" y="1870148"/>
            <a:chExt cx="361455" cy="329121"/>
          </a:xfrm>
          <a:solidFill>
            <a:schemeClr val="bg1"/>
          </a:solidFill>
        </p:grpSpPr>
        <p:sp>
          <p:nvSpPr>
            <p:cNvPr id="36" name="Freeform 95"/>
            <p:cNvSpPr>
              <a:spLocks noChangeArrowheads="1"/>
            </p:cNvSpPr>
            <p:nvPr/>
          </p:nvSpPr>
          <p:spPr bwMode="auto">
            <a:xfrm>
              <a:off x="8045441" y="1870148"/>
              <a:ext cx="361455" cy="198627"/>
            </a:xfrm>
            <a:custGeom>
              <a:avLst/>
              <a:gdLst>
                <a:gd name="T0" fmla="*/ 690 w 1380"/>
                <a:gd name="T1" fmla="*/ 759 h 760"/>
                <a:gd name="T2" fmla="*/ 690 w 1380"/>
                <a:gd name="T3" fmla="*/ 759 h 760"/>
                <a:gd name="T4" fmla="*/ 638 w 1380"/>
                <a:gd name="T5" fmla="*/ 759 h 760"/>
                <a:gd name="T6" fmla="*/ 86 w 1380"/>
                <a:gd name="T7" fmla="*/ 517 h 760"/>
                <a:gd name="T8" fmla="*/ 0 w 1380"/>
                <a:gd name="T9" fmla="*/ 379 h 760"/>
                <a:gd name="T10" fmla="*/ 86 w 1380"/>
                <a:gd name="T11" fmla="*/ 259 h 760"/>
                <a:gd name="T12" fmla="*/ 638 w 1380"/>
                <a:gd name="T13" fmla="*/ 17 h 760"/>
                <a:gd name="T14" fmla="*/ 742 w 1380"/>
                <a:gd name="T15" fmla="*/ 17 h 760"/>
                <a:gd name="T16" fmla="*/ 1293 w 1380"/>
                <a:gd name="T17" fmla="*/ 259 h 760"/>
                <a:gd name="T18" fmla="*/ 1379 w 1380"/>
                <a:gd name="T19" fmla="*/ 379 h 760"/>
                <a:gd name="T20" fmla="*/ 1293 w 1380"/>
                <a:gd name="T21" fmla="*/ 517 h 760"/>
                <a:gd name="T22" fmla="*/ 742 w 1380"/>
                <a:gd name="T23" fmla="*/ 759 h 760"/>
                <a:gd name="T24" fmla="*/ 690 w 1380"/>
                <a:gd name="T25" fmla="*/ 759 h 760"/>
                <a:gd name="T26" fmla="*/ 690 w 1380"/>
                <a:gd name="T27" fmla="*/ 69 h 760"/>
                <a:gd name="T28" fmla="*/ 690 w 1380"/>
                <a:gd name="T29" fmla="*/ 69 h 760"/>
                <a:gd name="T30" fmla="*/ 673 w 1380"/>
                <a:gd name="T31" fmla="*/ 86 h 760"/>
                <a:gd name="T32" fmla="*/ 103 w 1380"/>
                <a:gd name="T33" fmla="*/ 328 h 760"/>
                <a:gd name="T34" fmla="*/ 69 w 1380"/>
                <a:gd name="T35" fmla="*/ 379 h 760"/>
                <a:gd name="T36" fmla="*/ 103 w 1380"/>
                <a:gd name="T37" fmla="*/ 448 h 760"/>
                <a:gd name="T38" fmla="*/ 673 w 1380"/>
                <a:gd name="T39" fmla="*/ 690 h 760"/>
                <a:gd name="T40" fmla="*/ 724 w 1380"/>
                <a:gd name="T41" fmla="*/ 690 h 760"/>
                <a:gd name="T42" fmla="*/ 1276 w 1380"/>
                <a:gd name="T43" fmla="*/ 448 h 760"/>
                <a:gd name="T44" fmla="*/ 1310 w 1380"/>
                <a:gd name="T45" fmla="*/ 379 h 760"/>
                <a:gd name="T46" fmla="*/ 1276 w 1380"/>
                <a:gd name="T47" fmla="*/ 328 h 760"/>
                <a:gd name="T48" fmla="*/ 724 w 1380"/>
                <a:gd name="T49" fmla="*/ 86 h 760"/>
                <a:gd name="T50" fmla="*/ 690 w 1380"/>
                <a:gd name="T51" fmla="*/ 69 h 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80" h="760">
                  <a:moveTo>
                    <a:pt x="690" y="759"/>
                  </a:moveTo>
                  <a:lnTo>
                    <a:pt x="690" y="759"/>
                  </a:lnTo>
                  <a:cubicBezTo>
                    <a:pt x="673" y="759"/>
                    <a:pt x="655" y="759"/>
                    <a:pt x="638" y="759"/>
                  </a:cubicBezTo>
                  <a:cubicBezTo>
                    <a:pt x="86" y="517"/>
                    <a:pt x="86" y="517"/>
                    <a:pt x="86" y="517"/>
                  </a:cubicBezTo>
                  <a:cubicBezTo>
                    <a:pt x="34" y="483"/>
                    <a:pt x="0" y="448"/>
                    <a:pt x="0" y="379"/>
                  </a:cubicBezTo>
                  <a:cubicBezTo>
                    <a:pt x="0" y="328"/>
                    <a:pt x="34" y="276"/>
                    <a:pt x="86" y="259"/>
                  </a:cubicBezTo>
                  <a:cubicBezTo>
                    <a:pt x="638" y="17"/>
                    <a:pt x="638" y="17"/>
                    <a:pt x="638" y="17"/>
                  </a:cubicBezTo>
                  <a:cubicBezTo>
                    <a:pt x="673" y="0"/>
                    <a:pt x="707" y="0"/>
                    <a:pt x="742" y="17"/>
                  </a:cubicBezTo>
                  <a:cubicBezTo>
                    <a:pt x="1293" y="259"/>
                    <a:pt x="1293" y="259"/>
                    <a:pt x="1293" y="259"/>
                  </a:cubicBezTo>
                  <a:cubicBezTo>
                    <a:pt x="1345" y="276"/>
                    <a:pt x="1379" y="328"/>
                    <a:pt x="1379" y="379"/>
                  </a:cubicBezTo>
                  <a:cubicBezTo>
                    <a:pt x="1379" y="448"/>
                    <a:pt x="1345" y="483"/>
                    <a:pt x="1293" y="517"/>
                  </a:cubicBezTo>
                  <a:cubicBezTo>
                    <a:pt x="742" y="759"/>
                    <a:pt x="742" y="759"/>
                    <a:pt x="742" y="759"/>
                  </a:cubicBezTo>
                  <a:cubicBezTo>
                    <a:pt x="724" y="759"/>
                    <a:pt x="707" y="759"/>
                    <a:pt x="690" y="759"/>
                  </a:cubicBezTo>
                  <a:close/>
                  <a:moveTo>
                    <a:pt x="690" y="69"/>
                  </a:moveTo>
                  <a:lnTo>
                    <a:pt x="690" y="69"/>
                  </a:lnTo>
                  <a:cubicBezTo>
                    <a:pt x="690" y="69"/>
                    <a:pt x="673" y="69"/>
                    <a:pt x="673" y="86"/>
                  </a:cubicBezTo>
                  <a:cubicBezTo>
                    <a:pt x="103" y="328"/>
                    <a:pt x="103" y="328"/>
                    <a:pt x="103" y="328"/>
                  </a:cubicBezTo>
                  <a:cubicBezTo>
                    <a:pt x="86" y="328"/>
                    <a:pt x="69" y="362"/>
                    <a:pt x="69" y="379"/>
                  </a:cubicBezTo>
                  <a:cubicBezTo>
                    <a:pt x="69" y="414"/>
                    <a:pt x="86" y="431"/>
                    <a:pt x="103" y="448"/>
                  </a:cubicBezTo>
                  <a:cubicBezTo>
                    <a:pt x="673" y="690"/>
                    <a:pt x="673" y="690"/>
                    <a:pt x="673" y="690"/>
                  </a:cubicBezTo>
                  <a:cubicBezTo>
                    <a:pt x="690" y="690"/>
                    <a:pt x="707" y="690"/>
                    <a:pt x="724" y="690"/>
                  </a:cubicBezTo>
                  <a:cubicBezTo>
                    <a:pt x="1276" y="448"/>
                    <a:pt x="1276" y="448"/>
                    <a:pt x="1276" y="448"/>
                  </a:cubicBezTo>
                  <a:cubicBezTo>
                    <a:pt x="1293" y="431"/>
                    <a:pt x="1310" y="414"/>
                    <a:pt x="1310" y="379"/>
                  </a:cubicBezTo>
                  <a:cubicBezTo>
                    <a:pt x="1310" y="362"/>
                    <a:pt x="1293" y="328"/>
                    <a:pt x="1276" y="328"/>
                  </a:cubicBezTo>
                  <a:cubicBezTo>
                    <a:pt x="724" y="86"/>
                    <a:pt x="724" y="86"/>
                    <a:pt x="724" y="86"/>
                  </a:cubicBezTo>
                  <a:cubicBezTo>
                    <a:pt x="707" y="69"/>
                    <a:pt x="707" y="69"/>
                    <a:pt x="690" y="69"/>
                  </a:cubicBez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p>
              <a:endParaRPr lang="ru-RU" sz="2400">
                <a:latin typeface="微软雅黑" panose="020B0503020204020204" pitchFamily="34" charset="-122"/>
                <a:ea typeface="微软雅黑" panose="020B0503020204020204" pitchFamily="34" charset="-122"/>
                <a:cs typeface="+mn-ea"/>
                <a:sym typeface="+mn-lt"/>
              </a:endParaRPr>
            </a:p>
          </p:txBody>
        </p:sp>
        <p:sp>
          <p:nvSpPr>
            <p:cNvPr id="37" name="Freeform 96"/>
            <p:cNvSpPr>
              <a:spLocks noChangeArrowheads="1"/>
            </p:cNvSpPr>
            <p:nvPr/>
          </p:nvSpPr>
          <p:spPr bwMode="auto">
            <a:xfrm>
              <a:off x="8045441" y="2064156"/>
              <a:ext cx="361455" cy="135113"/>
            </a:xfrm>
            <a:custGeom>
              <a:avLst/>
              <a:gdLst>
                <a:gd name="T0" fmla="*/ 690 w 1380"/>
                <a:gd name="T1" fmla="*/ 517 h 518"/>
                <a:gd name="T2" fmla="*/ 690 w 1380"/>
                <a:gd name="T3" fmla="*/ 517 h 518"/>
                <a:gd name="T4" fmla="*/ 638 w 1380"/>
                <a:gd name="T5" fmla="*/ 500 h 518"/>
                <a:gd name="T6" fmla="*/ 86 w 1380"/>
                <a:gd name="T7" fmla="*/ 258 h 518"/>
                <a:gd name="T8" fmla="*/ 0 w 1380"/>
                <a:gd name="T9" fmla="*/ 138 h 518"/>
                <a:gd name="T10" fmla="*/ 86 w 1380"/>
                <a:gd name="T11" fmla="*/ 17 h 518"/>
                <a:gd name="T12" fmla="*/ 138 w 1380"/>
                <a:gd name="T13" fmla="*/ 34 h 518"/>
                <a:gd name="T14" fmla="*/ 121 w 1380"/>
                <a:gd name="T15" fmla="*/ 69 h 518"/>
                <a:gd name="T16" fmla="*/ 69 w 1380"/>
                <a:gd name="T17" fmla="*/ 138 h 518"/>
                <a:gd name="T18" fmla="*/ 121 w 1380"/>
                <a:gd name="T19" fmla="*/ 207 h 518"/>
                <a:gd name="T20" fmla="*/ 673 w 1380"/>
                <a:gd name="T21" fmla="*/ 431 h 518"/>
                <a:gd name="T22" fmla="*/ 724 w 1380"/>
                <a:gd name="T23" fmla="*/ 431 h 518"/>
                <a:gd name="T24" fmla="*/ 1276 w 1380"/>
                <a:gd name="T25" fmla="*/ 207 h 518"/>
                <a:gd name="T26" fmla="*/ 1310 w 1380"/>
                <a:gd name="T27" fmla="*/ 138 h 518"/>
                <a:gd name="T28" fmla="*/ 1276 w 1380"/>
                <a:gd name="T29" fmla="*/ 69 h 518"/>
                <a:gd name="T30" fmla="*/ 1259 w 1380"/>
                <a:gd name="T31" fmla="*/ 34 h 518"/>
                <a:gd name="T32" fmla="*/ 1293 w 1380"/>
                <a:gd name="T33" fmla="*/ 17 h 518"/>
                <a:gd name="T34" fmla="*/ 1379 w 1380"/>
                <a:gd name="T35" fmla="*/ 138 h 518"/>
                <a:gd name="T36" fmla="*/ 1293 w 1380"/>
                <a:gd name="T37" fmla="*/ 258 h 518"/>
                <a:gd name="T38" fmla="*/ 742 w 1380"/>
                <a:gd name="T39" fmla="*/ 500 h 518"/>
                <a:gd name="T40" fmla="*/ 690 w 1380"/>
                <a:gd name="T41" fmla="*/ 517 h 5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80" h="518">
                  <a:moveTo>
                    <a:pt x="690" y="517"/>
                  </a:moveTo>
                  <a:lnTo>
                    <a:pt x="690" y="517"/>
                  </a:lnTo>
                  <a:cubicBezTo>
                    <a:pt x="673" y="517"/>
                    <a:pt x="655" y="500"/>
                    <a:pt x="638" y="500"/>
                  </a:cubicBezTo>
                  <a:cubicBezTo>
                    <a:pt x="86" y="258"/>
                    <a:pt x="86" y="258"/>
                    <a:pt x="86" y="258"/>
                  </a:cubicBezTo>
                  <a:cubicBezTo>
                    <a:pt x="34" y="241"/>
                    <a:pt x="0" y="189"/>
                    <a:pt x="0" y="138"/>
                  </a:cubicBezTo>
                  <a:cubicBezTo>
                    <a:pt x="0" y="86"/>
                    <a:pt x="34" y="34"/>
                    <a:pt x="86" y="17"/>
                  </a:cubicBezTo>
                  <a:cubicBezTo>
                    <a:pt x="103" y="0"/>
                    <a:pt x="121" y="17"/>
                    <a:pt x="138" y="34"/>
                  </a:cubicBezTo>
                  <a:cubicBezTo>
                    <a:pt x="138" y="51"/>
                    <a:pt x="138" y="69"/>
                    <a:pt x="121" y="69"/>
                  </a:cubicBezTo>
                  <a:cubicBezTo>
                    <a:pt x="86" y="86"/>
                    <a:pt x="69" y="103"/>
                    <a:pt x="69" y="138"/>
                  </a:cubicBezTo>
                  <a:cubicBezTo>
                    <a:pt x="69" y="172"/>
                    <a:pt x="86" y="189"/>
                    <a:pt x="121" y="207"/>
                  </a:cubicBezTo>
                  <a:cubicBezTo>
                    <a:pt x="673" y="431"/>
                    <a:pt x="673" y="431"/>
                    <a:pt x="673" y="431"/>
                  </a:cubicBezTo>
                  <a:cubicBezTo>
                    <a:pt x="690" y="448"/>
                    <a:pt x="707" y="448"/>
                    <a:pt x="724" y="431"/>
                  </a:cubicBezTo>
                  <a:cubicBezTo>
                    <a:pt x="1276" y="207"/>
                    <a:pt x="1276" y="207"/>
                    <a:pt x="1276" y="207"/>
                  </a:cubicBezTo>
                  <a:cubicBezTo>
                    <a:pt x="1293" y="189"/>
                    <a:pt x="1310" y="172"/>
                    <a:pt x="1310" y="138"/>
                  </a:cubicBezTo>
                  <a:cubicBezTo>
                    <a:pt x="1310" y="103"/>
                    <a:pt x="1293" y="86"/>
                    <a:pt x="1276" y="69"/>
                  </a:cubicBezTo>
                  <a:cubicBezTo>
                    <a:pt x="1259" y="69"/>
                    <a:pt x="1241" y="51"/>
                    <a:pt x="1259" y="34"/>
                  </a:cubicBezTo>
                  <a:cubicBezTo>
                    <a:pt x="1259" y="17"/>
                    <a:pt x="1276" y="0"/>
                    <a:pt x="1293" y="17"/>
                  </a:cubicBezTo>
                  <a:cubicBezTo>
                    <a:pt x="1345" y="34"/>
                    <a:pt x="1379" y="86"/>
                    <a:pt x="1379" y="138"/>
                  </a:cubicBezTo>
                  <a:cubicBezTo>
                    <a:pt x="1379" y="189"/>
                    <a:pt x="1345" y="241"/>
                    <a:pt x="1293" y="258"/>
                  </a:cubicBezTo>
                  <a:cubicBezTo>
                    <a:pt x="742" y="500"/>
                    <a:pt x="742" y="500"/>
                    <a:pt x="742" y="500"/>
                  </a:cubicBezTo>
                  <a:cubicBezTo>
                    <a:pt x="724" y="500"/>
                    <a:pt x="707" y="517"/>
                    <a:pt x="690" y="517"/>
                  </a:cubicBezTo>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p>
              <a:endParaRPr lang="ru-RU" sz="2400">
                <a:latin typeface="微软雅黑" panose="020B0503020204020204" pitchFamily="34" charset="-122"/>
                <a:ea typeface="微软雅黑" panose="020B0503020204020204" pitchFamily="34" charset="-122"/>
                <a:cs typeface="+mn-ea"/>
                <a:sym typeface="+mn-lt"/>
              </a:endParaRPr>
            </a:p>
          </p:txBody>
        </p:sp>
        <p:sp>
          <p:nvSpPr>
            <p:cNvPr id="38" name="Freeform 97"/>
            <p:cNvSpPr>
              <a:spLocks noChangeArrowheads="1"/>
            </p:cNvSpPr>
            <p:nvPr/>
          </p:nvSpPr>
          <p:spPr bwMode="auto">
            <a:xfrm>
              <a:off x="8085860" y="2041060"/>
              <a:ext cx="285237" cy="77372"/>
            </a:xfrm>
            <a:custGeom>
              <a:avLst/>
              <a:gdLst>
                <a:gd name="T0" fmla="*/ 535 w 1087"/>
                <a:gd name="T1" fmla="*/ 294 h 295"/>
                <a:gd name="T2" fmla="*/ 535 w 1087"/>
                <a:gd name="T3" fmla="*/ 294 h 295"/>
                <a:gd name="T4" fmla="*/ 483 w 1087"/>
                <a:gd name="T5" fmla="*/ 276 h 295"/>
                <a:gd name="T6" fmla="*/ 17 w 1087"/>
                <a:gd name="T7" fmla="*/ 87 h 295"/>
                <a:gd name="T8" fmla="*/ 0 w 1087"/>
                <a:gd name="T9" fmla="*/ 35 h 295"/>
                <a:gd name="T10" fmla="*/ 52 w 1087"/>
                <a:gd name="T11" fmla="*/ 18 h 295"/>
                <a:gd name="T12" fmla="*/ 518 w 1087"/>
                <a:gd name="T13" fmla="*/ 225 h 295"/>
                <a:gd name="T14" fmla="*/ 552 w 1087"/>
                <a:gd name="T15" fmla="*/ 225 h 295"/>
                <a:gd name="T16" fmla="*/ 1035 w 1087"/>
                <a:gd name="T17" fmla="*/ 18 h 295"/>
                <a:gd name="T18" fmla="*/ 1069 w 1087"/>
                <a:gd name="T19" fmla="*/ 35 h 295"/>
                <a:gd name="T20" fmla="*/ 1052 w 1087"/>
                <a:gd name="T21" fmla="*/ 87 h 295"/>
                <a:gd name="T22" fmla="*/ 587 w 1087"/>
                <a:gd name="T23" fmla="*/ 276 h 295"/>
                <a:gd name="T24" fmla="*/ 535 w 1087"/>
                <a:gd name="T25" fmla="*/ 294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87" h="295">
                  <a:moveTo>
                    <a:pt x="535" y="294"/>
                  </a:moveTo>
                  <a:lnTo>
                    <a:pt x="535" y="294"/>
                  </a:lnTo>
                  <a:cubicBezTo>
                    <a:pt x="518" y="294"/>
                    <a:pt x="500" y="294"/>
                    <a:pt x="483" y="276"/>
                  </a:cubicBezTo>
                  <a:cubicBezTo>
                    <a:pt x="17" y="87"/>
                    <a:pt x="17" y="87"/>
                    <a:pt x="17" y="87"/>
                  </a:cubicBezTo>
                  <a:cubicBezTo>
                    <a:pt x="0" y="69"/>
                    <a:pt x="0" y="52"/>
                    <a:pt x="0" y="35"/>
                  </a:cubicBezTo>
                  <a:cubicBezTo>
                    <a:pt x="17" y="18"/>
                    <a:pt x="34" y="0"/>
                    <a:pt x="52" y="18"/>
                  </a:cubicBezTo>
                  <a:cubicBezTo>
                    <a:pt x="518" y="225"/>
                    <a:pt x="518" y="225"/>
                    <a:pt x="518" y="225"/>
                  </a:cubicBezTo>
                  <a:cubicBezTo>
                    <a:pt x="535" y="225"/>
                    <a:pt x="552" y="225"/>
                    <a:pt x="552" y="225"/>
                  </a:cubicBezTo>
                  <a:cubicBezTo>
                    <a:pt x="1035" y="18"/>
                    <a:pt x="1035" y="18"/>
                    <a:pt x="1035" y="18"/>
                  </a:cubicBezTo>
                  <a:cubicBezTo>
                    <a:pt x="1052" y="0"/>
                    <a:pt x="1069" y="18"/>
                    <a:pt x="1069" y="35"/>
                  </a:cubicBezTo>
                  <a:cubicBezTo>
                    <a:pt x="1086" y="52"/>
                    <a:pt x="1069" y="69"/>
                    <a:pt x="1052" y="87"/>
                  </a:cubicBezTo>
                  <a:cubicBezTo>
                    <a:pt x="587" y="276"/>
                    <a:pt x="587" y="276"/>
                    <a:pt x="587" y="276"/>
                  </a:cubicBezTo>
                  <a:cubicBezTo>
                    <a:pt x="569" y="294"/>
                    <a:pt x="552" y="294"/>
                    <a:pt x="535" y="294"/>
                  </a:cubicBezTo>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p>
              <a:endParaRPr lang="ru-RU" sz="2400">
                <a:latin typeface="微软雅黑" panose="020B0503020204020204" pitchFamily="34" charset="-122"/>
                <a:ea typeface="微软雅黑" panose="020B0503020204020204" pitchFamily="34" charset="-122"/>
                <a:cs typeface="+mn-ea"/>
                <a:sym typeface="+mn-lt"/>
              </a:endParaRPr>
            </a:p>
          </p:txBody>
        </p:sp>
      </p:grpSp>
      <p:grpSp>
        <p:nvGrpSpPr>
          <p:cNvPr id="39" name="Группа 38"/>
          <p:cNvGrpSpPr/>
          <p:nvPr/>
        </p:nvGrpSpPr>
        <p:grpSpPr>
          <a:xfrm>
            <a:off x="5651670" y="4134729"/>
            <a:ext cx="212028" cy="323272"/>
            <a:chOff x="5715203" y="1081378"/>
            <a:chExt cx="266876" cy="406896"/>
          </a:xfrm>
          <a:solidFill>
            <a:schemeClr val="bg1"/>
          </a:solidFill>
        </p:grpSpPr>
        <p:sp>
          <p:nvSpPr>
            <p:cNvPr id="40" name="Freeform 46"/>
            <p:cNvSpPr>
              <a:spLocks noChangeArrowheads="1"/>
            </p:cNvSpPr>
            <p:nvPr/>
          </p:nvSpPr>
          <p:spPr bwMode="auto">
            <a:xfrm>
              <a:off x="5715203" y="1081378"/>
              <a:ext cx="266876" cy="309959"/>
            </a:xfrm>
            <a:custGeom>
              <a:avLst/>
              <a:gdLst>
                <a:gd name="T0" fmla="*/ 482 w 983"/>
                <a:gd name="T1" fmla="*/ 1142 h 1143"/>
                <a:gd name="T2" fmla="*/ 482 w 983"/>
                <a:gd name="T3" fmla="*/ 1142 h 1143"/>
                <a:gd name="T4" fmla="*/ 0 w 983"/>
                <a:gd name="T5" fmla="*/ 428 h 1143"/>
                <a:gd name="T6" fmla="*/ 482 w 983"/>
                <a:gd name="T7" fmla="*/ 0 h 1143"/>
                <a:gd name="T8" fmla="*/ 982 w 983"/>
                <a:gd name="T9" fmla="*/ 428 h 1143"/>
                <a:gd name="T10" fmla="*/ 482 w 983"/>
                <a:gd name="T11" fmla="*/ 1142 h 1143"/>
                <a:gd name="T12" fmla="*/ 482 w 983"/>
                <a:gd name="T13" fmla="*/ 71 h 1143"/>
                <a:gd name="T14" fmla="*/ 482 w 983"/>
                <a:gd name="T15" fmla="*/ 71 h 1143"/>
                <a:gd name="T16" fmla="*/ 72 w 983"/>
                <a:gd name="T17" fmla="*/ 428 h 1143"/>
                <a:gd name="T18" fmla="*/ 482 w 983"/>
                <a:gd name="T19" fmla="*/ 1070 h 1143"/>
                <a:gd name="T20" fmla="*/ 910 w 983"/>
                <a:gd name="T21" fmla="*/ 428 h 1143"/>
                <a:gd name="T22" fmla="*/ 482 w 983"/>
                <a:gd name="T23" fmla="*/ 71 h 1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3" h="1143">
                  <a:moveTo>
                    <a:pt x="482" y="1142"/>
                  </a:moveTo>
                  <a:lnTo>
                    <a:pt x="482" y="1142"/>
                  </a:lnTo>
                  <a:cubicBezTo>
                    <a:pt x="214" y="1142"/>
                    <a:pt x="0" y="714"/>
                    <a:pt x="0" y="428"/>
                  </a:cubicBezTo>
                  <a:cubicBezTo>
                    <a:pt x="0" y="178"/>
                    <a:pt x="197" y="0"/>
                    <a:pt x="482" y="0"/>
                  </a:cubicBezTo>
                  <a:cubicBezTo>
                    <a:pt x="785" y="0"/>
                    <a:pt x="982" y="178"/>
                    <a:pt x="982" y="428"/>
                  </a:cubicBezTo>
                  <a:cubicBezTo>
                    <a:pt x="982" y="714"/>
                    <a:pt x="750" y="1142"/>
                    <a:pt x="482" y="1142"/>
                  </a:cubicBezTo>
                  <a:close/>
                  <a:moveTo>
                    <a:pt x="482" y="71"/>
                  </a:moveTo>
                  <a:lnTo>
                    <a:pt x="482" y="71"/>
                  </a:lnTo>
                  <a:cubicBezTo>
                    <a:pt x="286" y="71"/>
                    <a:pt x="72" y="196"/>
                    <a:pt x="72" y="428"/>
                  </a:cubicBezTo>
                  <a:cubicBezTo>
                    <a:pt x="72" y="678"/>
                    <a:pt x="268" y="1070"/>
                    <a:pt x="482" y="1070"/>
                  </a:cubicBezTo>
                  <a:cubicBezTo>
                    <a:pt x="714" y="1070"/>
                    <a:pt x="910" y="678"/>
                    <a:pt x="910" y="428"/>
                  </a:cubicBezTo>
                  <a:cubicBezTo>
                    <a:pt x="910" y="196"/>
                    <a:pt x="696" y="71"/>
                    <a:pt x="482" y="71"/>
                  </a:cubicBez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p>
              <a:endParaRPr lang="ru-RU" sz="2400">
                <a:latin typeface="微软雅黑" panose="020B0503020204020204" pitchFamily="34" charset="-122"/>
                <a:ea typeface="微软雅黑" panose="020B0503020204020204" pitchFamily="34" charset="-122"/>
                <a:cs typeface="+mn-ea"/>
                <a:sym typeface="+mn-lt"/>
              </a:endParaRPr>
            </a:p>
          </p:txBody>
        </p:sp>
        <p:sp>
          <p:nvSpPr>
            <p:cNvPr id="41" name="Freeform 47"/>
            <p:cNvSpPr>
              <a:spLocks noChangeArrowheads="1"/>
            </p:cNvSpPr>
            <p:nvPr/>
          </p:nvSpPr>
          <p:spPr bwMode="auto">
            <a:xfrm>
              <a:off x="5772647" y="1400911"/>
              <a:ext cx="146004" cy="87363"/>
            </a:xfrm>
            <a:custGeom>
              <a:avLst/>
              <a:gdLst>
                <a:gd name="T0" fmla="*/ 339 w 537"/>
                <a:gd name="T1" fmla="*/ 321 h 322"/>
                <a:gd name="T2" fmla="*/ 339 w 537"/>
                <a:gd name="T3" fmla="*/ 321 h 322"/>
                <a:gd name="T4" fmla="*/ 197 w 537"/>
                <a:gd name="T5" fmla="*/ 321 h 322"/>
                <a:gd name="T6" fmla="*/ 54 w 537"/>
                <a:gd name="T7" fmla="*/ 179 h 322"/>
                <a:gd name="T8" fmla="*/ 0 w 537"/>
                <a:gd name="T9" fmla="*/ 54 h 322"/>
                <a:gd name="T10" fmla="*/ 0 w 537"/>
                <a:gd name="T11" fmla="*/ 18 h 322"/>
                <a:gd name="T12" fmla="*/ 36 w 537"/>
                <a:gd name="T13" fmla="*/ 0 h 322"/>
                <a:gd name="T14" fmla="*/ 500 w 537"/>
                <a:gd name="T15" fmla="*/ 0 h 322"/>
                <a:gd name="T16" fmla="*/ 536 w 537"/>
                <a:gd name="T17" fmla="*/ 18 h 322"/>
                <a:gd name="T18" fmla="*/ 536 w 537"/>
                <a:gd name="T19" fmla="*/ 54 h 322"/>
                <a:gd name="T20" fmla="*/ 482 w 537"/>
                <a:gd name="T21" fmla="*/ 179 h 322"/>
                <a:gd name="T22" fmla="*/ 339 w 537"/>
                <a:gd name="T23" fmla="*/ 321 h 322"/>
                <a:gd name="T24" fmla="*/ 90 w 537"/>
                <a:gd name="T25" fmla="*/ 71 h 322"/>
                <a:gd name="T26" fmla="*/ 90 w 537"/>
                <a:gd name="T27" fmla="*/ 71 h 322"/>
                <a:gd name="T28" fmla="*/ 125 w 537"/>
                <a:gd name="T29" fmla="*/ 161 h 322"/>
                <a:gd name="T30" fmla="*/ 125 w 537"/>
                <a:gd name="T31" fmla="*/ 179 h 322"/>
                <a:gd name="T32" fmla="*/ 197 w 537"/>
                <a:gd name="T33" fmla="*/ 250 h 322"/>
                <a:gd name="T34" fmla="*/ 339 w 537"/>
                <a:gd name="T35" fmla="*/ 250 h 322"/>
                <a:gd name="T36" fmla="*/ 411 w 537"/>
                <a:gd name="T37" fmla="*/ 179 h 322"/>
                <a:gd name="T38" fmla="*/ 411 w 537"/>
                <a:gd name="T39" fmla="*/ 161 h 322"/>
                <a:gd name="T40" fmla="*/ 447 w 537"/>
                <a:gd name="T41" fmla="*/ 71 h 322"/>
                <a:gd name="T42" fmla="*/ 90 w 537"/>
                <a:gd name="T43" fmla="*/ 7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37" h="322">
                  <a:moveTo>
                    <a:pt x="339" y="321"/>
                  </a:moveTo>
                  <a:lnTo>
                    <a:pt x="339" y="321"/>
                  </a:lnTo>
                  <a:cubicBezTo>
                    <a:pt x="197" y="321"/>
                    <a:pt x="197" y="321"/>
                    <a:pt x="197" y="321"/>
                  </a:cubicBezTo>
                  <a:cubicBezTo>
                    <a:pt x="125" y="321"/>
                    <a:pt x="54" y="250"/>
                    <a:pt x="54" y="179"/>
                  </a:cubicBezTo>
                  <a:cubicBezTo>
                    <a:pt x="0" y="54"/>
                    <a:pt x="0" y="54"/>
                    <a:pt x="0" y="54"/>
                  </a:cubicBezTo>
                  <a:cubicBezTo>
                    <a:pt x="0" y="36"/>
                    <a:pt x="0" y="36"/>
                    <a:pt x="0" y="18"/>
                  </a:cubicBezTo>
                  <a:cubicBezTo>
                    <a:pt x="19" y="18"/>
                    <a:pt x="19" y="0"/>
                    <a:pt x="36" y="0"/>
                  </a:cubicBezTo>
                  <a:cubicBezTo>
                    <a:pt x="500" y="0"/>
                    <a:pt x="500" y="0"/>
                    <a:pt x="500" y="0"/>
                  </a:cubicBezTo>
                  <a:cubicBezTo>
                    <a:pt x="518" y="0"/>
                    <a:pt x="536" y="18"/>
                    <a:pt x="536" y="18"/>
                  </a:cubicBezTo>
                  <a:cubicBezTo>
                    <a:pt x="536" y="36"/>
                    <a:pt x="536" y="36"/>
                    <a:pt x="536" y="54"/>
                  </a:cubicBezTo>
                  <a:cubicBezTo>
                    <a:pt x="482" y="179"/>
                    <a:pt x="482" y="179"/>
                    <a:pt x="482" y="179"/>
                  </a:cubicBezTo>
                  <a:cubicBezTo>
                    <a:pt x="482" y="250"/>
                    <a:pt x="411" y="321"/>
                    <a:pt x="339" y="321"/>
                  </a:cubicBezTo>
                  <a:close/>
                  <a:moveTo>
                    <a:pt x="90" y="71"/>
                  </a:moveTo>
                  <a:lnTo>
                    <a:pt x="90" y="71"/>
                  </a:lnTo>
                  <a:cubicBezTo>
                    <a:pt x="125" y="161"/>
                    <a:pt x="125" y="161"/>
                    <a:pt x="125" y="161"/>
                  </a:cubicBezTo>
                  <a:lnTo>
                    <a:pt x="125" y="179"/>
                  </a:lnTo>
                  <a:cubicBezTo>
                    <a:pt x="125" y="214"/>
                    <a:pt x="161" y="250"/>
                    <a:pt x="197" y="250"/>
                  </a:cubicBezTo>
                  <a:cubicBezTo>
                    <a:pt x="339" y="250"/>
                    <a:pt x="339" y="250"/>
                    <a:pt x="339" y="250"/>
                  </a:cubicBezTo>
                  <a:cubicBezTo>
                    <a:pt x="375" y="250"/>
                    <a:pt x="411" y="214"/>
                    <a:pt x="411" y="179"/>
                  </a:cubicBezTo>
                  <a:lnTo>
                    <a:pt x="411" y="161"/>
                  </a:lnTo>
                  <a:cubicBezTo>
                    <a:pt x="447" y="71"/>
                    <a:pt x="447" y="71"/>
                    <a:pt x="447" y="71"/>
                  </a:cubicBezTo>
                  <a:lnTo>
                    <a:pt x="90" y="71"/>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p>
              <a:endParaRPr lang="ru-RU" sz="2400">
                <a:latin typeface="微软雅黑" panose="020B0503020204020204" pitchFamily="34" charset="-122"/>
                <a:ea typeface="微软雅黑" panose="020B0503020204020204" pitchFamily="34" charset="-122"/>
                <a:cs typeface="+mn-ea"/>
                <a:sym typeface="+mn-lt"/>
              </a:endParaRPr>
            </a:p>
          </p:txBody>
        </p:sp>
        <p:sp>
          <p:nvSpPr>
            <p:cNvPr id="42" name="Freeform 48"/>
            <p:cNvSpPr>
              <a:spLocks noChangeArrowheads="1"/>
            </p:cNvSpPr>
            <p:nvPr/>
          </p:nvSpPr>
          <p:spPr bwMode="auto">
            <a:xfrm>
              <a:off x="5788204" y="1439207"/>
              <a:ext cx="111299" cy="19148"/>
            </a:xfrm>
            <a:custGeom>
              <a:avLst/>
              <a:gdLst>
                <a:gd name="T0" fmla="*/ 375 w 411"/>
                <a:gd name="T1" fmla="*/ 71 h 72"/>
                <a:gd name="T2" fmla="*/ 375 w 411"/>
                <a:gd name="T3" fmla="*/ 71 h 72"/>
                <a:gd name="T4" fmla="*/ 36 w 411"/>
                <a:gd name="T5" fmla="*/ 71 h 72"/>
                <a:gd name="T6" fmla="*/ 0 w 411"/>
                <a:gd name="T7" fmla="*/ 36 h 72"/>
                <a:gd name="T8" fmla="*/ 36 w 411"/>
                <a:gd name="T9" fmla="*/ 0 h 72"/>
                <a:gd name="T10" fmla="*/ 375 w 411"/>
                <a:gd name="T11" fmla="*/ 0 h 72"/>
                <a:gd name="T12" fmla="*/ 410 w 411"/>
                <a:gd name="T13" fmla="*/ 36 h 72"/>
                <a:gd name="T14" fmla="*/ 375 w 411"/>
                <a:gd name="T15" fmla="*/ 71 h 7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1" h="72">
                  <a:moveTo>
                    <a:pt x="375" y="71"/>
                  </a:moveTo>
                  <a:lnTo>
                    <a:pt x="375" y="71"/>
                  </a:lnTo>
                  <a:cubicBezTo>
                    <a:pt x="36" y="71"/>
                    <a:pt x="36" y="71"/>
                    <a:pt x="36" y="71"/>
                  </a:cubicBezTo>
                  <a:cubicBezTo>
                    <a:pt x="18" y="71"/>
                    <a:pt x="0" y="53"/>
                    <a:pt x="0" y="36"/>
                  </a:cubicBezTo>
                  <a:cubicBezTo>
                    <a:pt x="0" y="18"/>
                    <a:pt x="18" y="0"/>
                    <a:pt x="36" y="0"/>
                  </a:cubicBezTo>
                  <a:cubicBezTo>
                    <a:pt x="375" y="0"/>
                    <a:pt x="375" y="0"/>
                    <a:pt x="375" y="0"/>
                  </a:cubicBezTo>
                  <a:cubicBezTo>
                    <a:pt x="393" y="0"/>
                    <a:pt x="410" y="18"/>
                    <a:pt x="410" y="36"/>
                  </a:cubicBezTo>
                  <a:cubicBezTo>
                    <a:pt x="410" y="53"/>
                    <a:pt x="393" y="71"/>
                    <a:pt x="375" y="71"/>
                  </a:cubicBezTo>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p>
              <a:endParaRPr lang="ru-RU" sz="2400">
                <a:latin typeface="微软雅黑" panose="020B0503020204020204" pitchFamily="34" charset="-122"/>
                <a:ea typeface="微软雅黑" panose="020B0503020204020204" pitchFamily="34" charset="-122"/>
                <a:cs typeface="+mn-ea"/>
                <a:sym typeface="+mn-lt"/>
              </a:endParaRPr>
            </a:p>
          </p:txBody>
        </p:sp>
        <p:sp>
          <p:nvSpPr>
            <p:cNvPr id="43" name="Freeform 49"/>
            <p:cNvSpPr>
              <a:spLocks noChangeArrowheads="1"/>
            </p:cNvSpPr>
            <p:nvPr/>
          </p:nvSpPr>
          <p:spPr bwMode="auto">
            <a:xfrm>
              <a:off x="5836075" y="1226185"/>
              <a:ext cx="92151" cy="155578"/>
            </a:xfrm>
            <a:custGeom>
              <a:avLst/>
              <a:gdLst>
                <a:gd name="T0" fmla="*/ 35 w 339"/>
                <a:gd name="T1" fmla="*/ 571 h 572"/>
                <a:gd name="T2" fmla="*/ 35 w 339"/>
                <a:gd name="T3" fmla="*/ 571 h 572"/>
                <a:gd name="T4" fmla="*/ 0 w 339"/>
                <a:gd name="T5" fmla="*/ 553 h 572"/>
                <a:gd name="T6" fmla="*/ 17 w 339"/>
                <a:gd name="T7" fmla="*/ 518 h 572"/>
                <a:gd name="T8" fmla="*/ 267 w 339"/>
                <a:gd name="T9" fmla="*/ 36 h 572"/>
                <a:gd name="T10" fmla="*/ 303 w 339"/>
                <a:gd name="T11" fmla="*/ 0 h 572"/>
                <a:gd name="T12" fmla="*/ 338 w 339"/>
                <a:gd name="T13" fmla="*/ 36 h 572"/>
                <a:gd name="T14" fmla="*/ 53 w 339"/>
                <a:gd name="T15" fmla="*/ 571 h 572"/>
                <a:gd name="T16" fmla="*/ 35 w 339"/>
                <a:gd name="T17" fmla="*/ 571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9" h="572">
                  <a:moveTo>
                    <a:pt x="35" y="571"/>
                  </a:moveTo>
                  <a:lnTo>
                    <a:pt x="35" y="571"/>
                  </a:lnTo>
                  <a:cubicBezTo>
                    <a:pt x="17" y="571"/>
                    <a:pt x="17" y="571"/>
                    <a:pt x="0" y="553"/>
                  </a:cubicBezTo>
                  <a:cubicBezTo>
                    <a:pt x="0" y="535"/>
                    <a:pt x="0" y="518"/>
                    <a:pt x="17" y="518"/>
                  </a:cubicBezTo>
                  <a:cubicBezTo>
                    <a:pt x="160" y="446"/>
                    <a:pt x="267" y="196"/>
                    <a:pt x="267" y="36"/>
                  </a:cubicBezTo>
                  <a:cubicBezTo>
                    <a:pt x="267" y="18"/>
                    <a:pt x="285" y="0"/>
                    <a:pt x="303" y="0"/>
                  </a:cubicBezTo>
                  <a:cubicBezTo>
                    <a:pt x="321" y="0"/>
                    <a:pt x="338" y="18"/>
                    <a:pt x="338" y="36"/>
                  </a:cubicBezTo>
                  <a:cubicBezTo>
                    <a:pt x="338" y="232"/>
                    <a:pt x="214" y="499"/>
                    <a:pt x="53" y="571"/>
                  </a:cubicBezTo>
                  <a:lnTo>
                    <a:pt x="35" y="571"/>
                  </a:lnTo>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p>
              <a:endParaRPr lang="ru-RU" sz="2400">
                <a:latin typeface="微软雅黑" panose="020B0503020204020204" pitchFamily="34" charset="-122"/>
                <a:ea typeface="微软雅黑" panose="020B0503020204020204" pitchFamily="34" charset="-122"/>
                <a:cs typeface="+mn-ea"/>
                <a:sym typeface="+mn-lt"/>
              </a:endParaRPr>
            </a:p>
          </p:txBody>
        </p:sp>
        <p:sp>
          <p:nvSpPr>
            <p:cNvPr id="44" name="Freeform 50"/>
            <p:cNvSpPr>
              <a:spLocks noChangeArrowheads="1"/>
            </p:cNvSpPr>
            <p:nvPr/>
          </p:nvSpPr>
          <p:spPr bwMode="auto">
            <a:xfrm>
              <a:off x="5767860" y="1226185"/>
              <a:ext cx="92150" cy="155578"/>
            </a:xfrm>
            <a:custGeom>
              <a:avLst/>
              <a:gdLst>
                <a:gd name="T0" fmla="*/ 303 w 340"/>
                <a:gd name="T1" fmla="*/ 571 h 572"/>
                <a:gd name="T2" fmla="*/ 303 w 340"/>
                <a:gd name="T3" fmla="*/ 571 h 572"/>
                <a:gd name="T4" fmla="*/ 285 w 340"/>
                <a:gd name="T5" fmla="*/ 571 h 572"/>
                <a:gd name="T6" fmla="*/ 0 w 340"/>
                <a:gd name="T7" fmla="*/ 36 h 572"/>
                <a:gd name="T8" fmla="*/ 36 w 340"/>
                <a:gd name="T9" fmla="*/ 0 h 572"/>
                <a:gd name="T10" fmla="*/ 71 w 340"/>
                <a:gd name="T11" fmla="*/ 36 h 572"/>
                <a:gd name="T12" fmla="*/ 321 w 340"/>
                <a:gd name="T13" fmla="*/ 518 h 572"/>
                <a:gd name="T14" fmla="*/ 339 w 340"/>
                <a:gd name="T15" fmla="*/ 553 h 572"/>
                <a:gd name="T16" fmla="*/ 303 w 340"/>
                <a:gd name="T17" fmla="*/ 571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0" h="572">
                  <a:moveTo>
                    <a:pt x="303" y="571"/>
                  </a:moveTo>
                  <a:lnTo>
                    <a:pt x="303" y="571"/>
                  </a:lnTo>
                  <a:cubicBezTo>
                    <a:pt x="303" y="571"/>
                    <a:pt x="303" y="571"/>
                    <a:pt x="285" y="571"/>
                  </a:cubicBezTo>
                  <a:cubicBezTo>
                    <a:pt x="125" y="499"/>
                    <a:pt x="0" y="232"/>
                    <a:pt x="0" y="36"/>
                  </a:cubicBezTo>
                  <a:cubicBezTo>
                    <a:pt x="0" y="18"/>
                    <a:pt x="17" y="0"/>
                    <a:pt x="36" y="0"/>
                  </a:cubicBezTo>
                  <a:cubicBezTo>
                    <a:pt x="53" y="0"/>
                    <a:pt x="71" y="18"/>
                    <a:pt x="71" y="36"/>
                  </a:cubicBezTo>
                  <a:cubicBezTo>
                    <a:pt x="71" y="196"/>
                    <a:pt x="178" y="446"/>
                    <a:pt x="321" y="518"/>
                  </a:cubicBezTo>
                  <a:cubicBezTo>
                    <a:pt x="339" y="518"/>
                    <a:pt x="339" y="535"/>
                    <a:pt x="339" y="553"/>
                  </a:cubicBezTo>
                  <a:cubicBezTo>
                    <a:pt x="339" y="571"/>
                    <a:pt x="321" y="571"/>
                    <a:pt x="303" y="571"/>
                  </a:cubicBezTo>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p>
              <a:endParaRPr lang="ru-RU" sz="2400">
                <a:latin typeface="微软雅黑" panose="020B0503020204020204" pitchFamily="34" charset="-122"/>
                <a:ea typeface="微软雅黑" panose="020B0503020204020204" pitchFamily="34" charset="-122"/>
                <a:cs typeface="+mn-ea"/>
                <a:sym typeface="+mn-lt"/>
              </a:endParaRPr>
            </a:p>
          </p:txBody>
        </p:sp>
      </p:grpSp>
      <p:grpSp>
        <p:nvGrpSpPr>
          <p:cNvPr id="49" name="Группа 48"/>
          <p:cNvGrpSpPr/>
          <p:nvPr/>
        </p:nvGrpSpPr>
        <p:grpSpPr>
          <a:xfrm>
            <a:off x="6199874" y="3756125"/>
            <a:ext cx="280308" cy="331208"/>
            <a:chOff x="2160720" y="2161940"/>
            <a:chExt cx="390089" cy="460924"/>
          </a:xfrm>
          <a:solidFill>
            <a:schemeClr val="bg1"/>
          </a:solidFill>
        </p:grpSpPr>
        <p:sp>
          <p:nvSpPr>
            <p:cNvPr id="50" name="Freeform 13"/>
            <p:cNvSpPr>
              <a:spLocks noChangeArrowheads="1"/>
            </p:cNvSpPr>
            <p:nvPr/>
          </p:nvSpPr>
          <p:spPr bwMode="auto">
            <a:xfrm>
              <a:off x="2160720" y="2232774"/>
              <a:ext cx="390089" cy="390090"/>
            </a:xfrm>
            <a:custGeom>
              <a:avLst/>
              <a:gdLst>
                <a:gd name="T0" fmla="*/ 861 w 1723"/>
                <a:gd name="T1" fmla="*/ 1721 h 1722"/>
                <a:gd name="T2" fmla="*/ 861 w 1723"/>
                <a:gd name="T3" fmla="*/ 1721 h 1722"/>
                <a:gd name="T4" fmla="*/ 0 w 1723"/>
                <a:gd name="T5" fmla="*/ 860 h 1722"/>
                <a:gd name="T6" fmla="*/ 861 w 1723"/>
                <a:gd name="T7" fmla="*/ 0 h 1722"/>
                <a:gd name="T8" fmla="*/ 1722 w 1723"/>
                <a:gd name="T9" fmla="*/ 860 h 1722"/>
                <a:gd name="T10" fmla="*/ 861 w 1723"/>
                <a:gd name="T11" fmla="*/ 1721 h 1722"/>
                <a:gd name="T12" fmla="*/ 861 w 1723"/>
                <a:gd name="T13" fmla="*/ 95 h 1722"/>
                <a:gd name="T14" fmla="*/ 861 w 1723"/>
                <a:gd name="T15" fmla="*/ 95 h 1722"/>
                <a:gd name="T16" fmla="*/ 96 w 1723"/>
                <a:gd name="T17" fmla="*/ 860 h 1722"/>
                <a:gd name="T18" fmla="*/ 861 w 1723"/>
                <a:gd name="T19" fmla="*/ 1625 h 1722"/>
                <a:gd name="T20" fmla="*/ 1627 w 1723"/>
                <a:gd name="T21" fmla="*/ 860 h 1722"/>
                <a:gd name="T22" fmla="*/ 861 w 1723"/>
                <a:gd name="T23" fmla="*/ 95 h 1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23" h="1722">
                  <a:moveTo>
                    <a:pt x="861" y="1721"/>
                  </a:moveTo>
                  <a:lnTo>
                    <a:pt x="861" y="1721"/>
                  </a:lnTo>
                  <a:cubicBezTo>
                    <a:pt x="383" y="1721"/>
                    <a:pt x="0" y="1338"/>
                    <a:pt x="0" y="860"/>
                  </a:cubicBezTo>
                  <a:cubicBezTo>
                    <a:pt x="0" y="382"/>
                    <a:pt x="383" y="0"/>
                    <a:pt x="861" y="0"/>
                  </a:cubicBezTo>
                  <a:cubicBezTo>
                    <a:pt x="1339" y="0"/>
                    <a:pt x="1722" y="382"/>
                    <a:pt x="1722" y="860"/>
                  </a:cubicBezTo>
                  <a:cubicBezTo>
                    <a:pt x="1722" y="1338"/>
                    <a:pt x="1339" y="1721"/>
                    <a:pt x="861" y="1721"/>
                  </a:cubicBezTo>
                  <a:close/>
                  <a:moveTo>
                    <a:pt x="861" y="95"/>
                  </a:moveTo>
                  <a:lnTo>
                    <a:pt x="861" y="95"/>
                  </a:lnTo>
                  <a:cubicBezTo>
                    <a:pt x="430" y="95"/>
                    <a:pt x="96" y="431"/>
                    <a:pt x="96" y="860"/>
                  </a:cubicBezTo>
                  <a:cubicBezTo>
                    <a:pt x="96" y="1267"/>
                    <a:pt x="430" y="1625"/>
                    <a:pt x="861" y="1625"/>
                  </a:cubicBezTo>
                  <a:cubicBezTo>
                    <a:pt x="1267" y="1625"/>
                    <a:pt x="1627" y="1267"/>
                    <a:pt x="1627" y="860"/>
                  </a:cubicBezTo>
                  <a:cubicBezTo>
                    <a:pt x="1627" y="431"/>
                    <a:pt x="1267" y="95"/>
                    <a:pt x="861" y="95"/>
                  </a:cubicBez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p>
              <a:endParaRPr lang="ru-RU" sz="2400">
                <a:latin typeface="微软雅黑" panose="020B0503020204020204" pitchFamily="34" charset="-122"/>
                <a:ea typeface="微软雅黑" panose="020B0503020204020204" pitchFamily="34" charset="-122"/>
                <a:cs typeface="+mn-ea"/>
                <a:sym typeface="+mn-lt"/>
              </a:endParaRPr>
            </a:p>
          </p:txBody>
        </p:sp>
        <p:sp>
          <p:nvSpPr>
            <p:cNvPr id="51" name="Freeform 14"/>
            <p:cNvSpPr>
              <a:spLocks noChangeArrowheads="1"/>
            </p:cNvSpPr>
            <p:nvPr/>
          </p:nvSpPr>
          <p:spPr bwMode="auto">
            <a:xfrm>
              <a:off x="2236543" y="2313586"/>
              <a:ext cx="233455" cy="227469"/>
            </a:xfrm>
            <a:custGeom>
              <a:avLst/>
              <a:gdLst>
                <a:gd name="T0" fmla="*/ 527 w 1030"/>
                <a:gd name="T1" fmla="*/ 1004 h 1005"/>
                <a:gd name="T2" fmla="*/ 527 w 1030"/>
                <a:gd name="T3" fmla="*/ 1004 h 1005"/>
                <a:gd name="T4" fmla="*/ 0 w 1030"/>
                <a:gd name="T5" fmla="*/ 501 h 1005"/>
                <a:gd name="T6" fmla="*/ 527 w 1030"/>
                <a:gd name="T7" fmla="*/ 0 h 1005"/>
                <a:gd name="T8" fmla="*/ 1029 w 1030"/>
                <a:gd name="T9" fmla="*/ 501 h 1005"/>
                <a:gd name="T10" fmla="*/ 527 w 1030"/>
                <a:gd name="T11" fmla="*/ 1004 h 1005"/>
                <a:gd name="T12" fmla="*/ 527 w 1030"/>
                <a:gd name="T13" fmla="*/ 95 h 1005"/>
                <a:gd name="T14" fmla="*/ 527 w 1030"/>
                <a:gd name="T15" fmla="*/ 95 h 1005"/>
                <a:gd name="T16" fmla="*/ 96 w 1030"/>
                <a:gd name="T17" fmla="*/ 501 h 1005"/>
                <a:gd name="T18" fmla="*/ 527 w 1030"/>
                <a:gd name="T19" fmla="*/ 908 h 1005"/>
                <a:gd name="T20" fmla="*/ 933 w 1030"/>
                <a:gd name="T21" fmla="*/ 501 h 1005"/>
                <a:gd name="T22" fmla="*/ 527 w 1030"/>
                <a:gd name="T23" fmla="*/ 95 h 1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30" h="1005">
                  <a:moveTo>
                    <a:pt x="527" y="1004"/>
                  </a:moveTo>
                  <a:lnTo>
                    <a:pt x="527" y="1004"/>
                  </a:lnTo>
                  <a:cubicBezTo>
                    <a:pt x="240" y="1004"/>
                    <a:pt x="0" y="788"/>
                    <a:pt x="0" y="501"/>
                  </a:cubicBezTo>
                  <a:cubicBezTo>
                    <a:pt x="0" y="215"/>
                    <a:pt x="240" y="0"/>
                    <a:pt x="527" y="0"/>
                  </a:cubicBezTo>
                  <a:cubicBezTo>
                    <a:pt x="790" y="0"/>
                    <a:pt x="1029" y="215"/>
                    <a:pt x="1029" y="501"/>
                  </a:cubicBezTo>
                  <a:cubicBezTo>
                    <a:pt x="1029" y="788"/>
                    <a:pt x="790" y="1004"/>
                    <a:pt x="527" y="1004"/>
                  </a:cubicBezTo>
                  <a:close/>
                  <a:moveTo>
                    <a:pt x="527" y="95"/>
                  </a:moveTo>
                  <a:lnTo>
                    <a:pt x="527" y="95"/>
                  </a:lnTo>
                  <a:cubicBezTo>
                    <a:pt x="287" y="95"/>
                    <a:pt x="96" y="263"/>
                    <a:pt x="96" y="501"/>
                  </a:cubicBezTo>
                  <a:cubicBezTo>
                    <a:pt x="96" y="717"/>
                    <a:pt x="287" y="908"/>
                    <a:pt x="527" y="908"/>
                  </a:cubicBezTo>
                  <a:cubicBezTo>
                    <a:pt x="742" y="908"/>
                    <a:pt x="933" y="717"/>
                    <a:pt x="933" y="501"/>
                  </a:cubicBezTo>
                  <a:cubicBezTo>
                    <a:pt x="933" y="263"/>
                    <a:pt x="742" y="95"/>
                    <a:pt x="527" y="95"/>
                  </a:cubicBez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p>
              <a:endParaRPr lang="ru-RU" sz="2400">
                <a:latin typeface="微软雅黑" panose="020B0503020204020204" pitchFamily="34" charset="-122"/>
                <a:ea typeface="微软雅黑" panose="020B0503020204020204" pitchFamily="34" charset="-122"/>
                <a:cs typeface="+mn-ea"/>
                <a:sym typeface="+mn-lt"/>
              </a:endParaRPr>
            </a:p>
          </p:txBody>
        </p:sp>
        <p:sp>
          <p:nvSpPr>
            <p:cNvPr id="52" name="Freeform 15"/>
            <p:cNvSpPr>
              <a:spLocks noChangeArrowheads="1"/>
            </p:cNvSpPr>
            <p:nvPr/>
          </p:nvSpPr>
          <p:spPr bwMode="auto">
            <a:xfrm>
              <a:off x="2301392" y="2161940"/>
              <a:ext cx="102760" cy="86797"/>
            </a:xfrm>
            <a:custGeom>
              <a:avLst/>
              <a:gdLst>
                <a:gd name="T0" fmla="*/ 455 w 456"/>
                <a:gd name="T1" fmla="*/ 335 h 384"/>
                <a:gd name="T2" fmla="*/ 455 w 456"/>
                <a:gd name="T3" fmla="*/ 335 h 384"/>
                <a:gd name="T4" fmla="*/ 408 w 456"/>
                <a:gd name="T5" fmla="*/ 383 h 384"/>
                <a:gd name="T6" fmla="*/ 49 w 456"/>
                <a:gd name="T7" fmla="*/ 383 h 384"/>
                <a:gd name="T8" fmla="*/ 0 w 456"/>
                <a:gd name="T9" fmla="*/ 335 h 384"/>
                <a:gd name="T10" fmla="*/ 0 w 456"/>
                <a:gd name="T11" fmla="*/ 48 h 384"/>
                <a:gd name="T12" fmla="*/ 49 w 456"/>
                <a:gd name="T13" fmla="*/ 0 h 384"/>
                <a:gd name="T14" fmla="*/ 408 w 456"/>
                <a:gd name="T15" fmla="*/ 0 h 384"/>
                <a:gd name="T16" fmla="*/ 455 w 456"/>
                <a:gd name="T17" fmla="*/ 48 h 384"/>
                <a:gd name="T18" fmla="*/ 455 w 456"/>
                <a:gd name="T19" fmla="*/ 335 h 384"/>
                <a:gd name="T20" fmla="*/ 96 w 456"/>
                <a:gd name="T21" fmla="*/ 287 h 384"/>
                <a:gd name="T22" fmla="*/ 96 w 456"/>
                <a:gd name="T23" fmla="*/ 287 h 384"/>
                <a:gd name="T24" fmla="*/ 359 w 456"/>
                <a:gd name="T25" fmla="*/ 287 h 384"/>
                <a:gd name="T26" fmla="*/ 359 w 456"/>
                <a:gd name="T27" fmla="*/ 96 h 384"/>
                <a:gd name="T28" fmla="*/ 96 w 456"/>
                <a:gd name="T29" fmla="*/ 96 h 384"/>
                <a:gd name="T30" fmla="*/ 96 w 456"/>
                <a:gd name="T31" fmla="*/ 287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56" h="384">
                  <a:moveTo>
                    <a:pt x="455" y="335"/>
                  </a:moveTo>
                  <a:lnTo>
                    <a:pt x="455" y="335"/>
                  </a:lnTo>
                  <a:cubicBezTo>
                    <a:pt x="455" y="359"/>
                    <a:pt x="431" y="383"/>
                    <a:pt x="408" y="383"/>
                  </a:cubicBezTo>
                  <a:cubicBezTo>
                    <a:pt x="49" y="383"/>
                    <a:pt x="49" y="383"/>
                    <a:pt x="49" y="383"/>
                  </a:cubicBezTo>
                  <a:cubicBezTo>
                    <a:pt x="25" y="383"/>
                    <a:pt x="0" y="359"/>
                    <a:pt x="0" y="335"/>
                  </a:cubicBezTo>
                  <a:cubicBezTo>
                    <a:pt x="0" y="48"/>
                    <a:pt x="0" y="48"/>
                    <a:pt x="0" y="48"/>
                  </a:cubicBezTo>
                  <a:cubicBezTo>
                    <a:pt x="0" y="24"/>
                    <a:pt x="25" y="0"/>
                    <a:pt x="49" y="0"/>
                  </a:cubicBezTo>
                  <a:cubicBezTo>
                    <a:pt x="408" y="0"/>
                    <a:pt x="408" y="0"/>
                    <a:pt x="408" y="0"/>
                  </a:cubicBezTo>
                  <a:cubicBezTo>
                    <a:pt x="431" y="0"/>
                    <a:pt x="455" y="24"/>
                    <a:pt x="455" y="48"/>
                  </a:cubicBezTo>
                  <a:lnTo>
                    <a:pt x="455" y="335"/>
                  </a:lnTo>
                  <a:close/>
                  <a:moveTo>
                    <a:pt x="96" y="287"/>
                  </a:moveTo>
                  <a:lnTo>
                    <a:pt x="96" y="287"/>
                  </a:lnTo>
                  <a:cubicBezTo>
                    <a:pt x="359" y="287"/>
                    <a:pt x="359" y="287"/>
                    <a:pt x="359" y="287"/>
                  </a:cubicBezTo>
                  <a:cubicBezTo>
                    <a:pt x="359" y="96"/>
                    <a:pt x="359" y="96"/>
                    <a:pt x="359" y="96"/>
                  </a:cubicBezTo>
                  <a:cubicBezTo>
                    <a:pt x="96" y="96"/>
                    <a:pt x="96" y="96"/>
                    <a:pt x="96" y="96"/>
                  </a:cubicBezTo>
                  <a:lnTo>
                    <a:pt x="96" y="287"/>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p>
              <a:endParaRPr lang="ru-RU" sz="2400">
                <a:latin typeface="微软雅黑" panose="020B0503020204020204" pitchFamily="34" charset="-122"/>
                <a:ea typeface="微软雅黑" panose="020B0503020204020204" pitchFamily="34" charset="-122"/>
                <a:cs typeface="+mn-ea"/>
                <a:sym typeface="+mn-lt"/>
              </a:endParaRPr>
            </a:p>
          </p:txBody>
        </p:sp>
        <p:sp>
          <p:nvSpPr>
            <p:cNvPr id="53" name="Freeform 16"/>
            <p:cNvSpPr>
              <a:spLocks noChangeArrowheads="1"/>
            </p:cNvSpPr>
            <p:nvPr/>
          </p:nvSpPr>
          <p:spPr bwMode="auto">
            <a:xfrm>
              <a:off x="2339303" y="2367460"/>
              <a:ext cx="75823" cy="102760"/>
            </a:xfrm>
            <a:custGeom>
              <a:avLst/>
              <a:gdLst>
                <a:gd name="T0" fmla="*/ 287 w 336"/>
                <a:gd name="T1" fmla="*/ 453 h 454"/>
                <a:gd name="T2" fmla="*/ 287 w 336"/>
                <a:gd name="T3" fmla="*/ 453 h 454"/>
                <a:gd name="T4" fmla="*/ 263 w 336"/>
                <a:gd name="T5" fmla="*/ 453 h 454"/>
                <a:gd name="T6" fmla="*/ 24 w 336"/>
                <a:gd name="T7" fmla="*/ 310 h 454"/>
                <a:gd name="T8" fmla="*/ 0 w 336"/>
                <a:gd name="T9" fmla="*/ 286 h 454"/>
                <a:gd name="T10" fmla="*/ 0 w 336"/>
                <a:gd name="T11" fmla="*/ 48 h 454"/>
                <a:gd name="T12" fmla="*/ 48 w 336"/>
                <a:gd name="T13" fmla="*/ 0 h 454"/>
                <a:gd name="T14" fmla="*/ 96 w 336"/>
                <a:gd name="T15" fmla="*/ 48 h 454"/>
                <a:gd name="T16" fmla="*/ 96 w 336"/>
                <a:gd name="T17" fmla="*/ 238 h 454"/>
                <a:gd name="T18" fmla="*/ 311 w 336"/>
                <a:gd name="T19" fmla="*/ 357 h 454"/>
                <a:gd name="T20" fmla="*/ 311 w 336"/>
                <a:gd name="T21" fmla="*/ 429 h 454"/>
                <a:gd name="T22" fmla="*/ 287 w 336"/>
                <a:gd name="T23" fmla="*/ 453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36" h="454">
                  <a:moveTo>
                    <a:pt x="287" y="453"/>
                  </a:moveTo>
                  <a:lnTo>
                    <a:pt x="287" y="453"/>
                  </a:lnTo>
                  <a:cubicBezTo>
                    <a:pt x="263" y="453"/>
                    <a:pt x="263" y="453"/>
                    <a:pt x="263" y="453"/>
                  </a:cubicBezTo>
                  <a:cubicBezTo>
                    <a:pt x="24" y="310"/>
                    <a:pt x="24" y="310"/>
                    <a:pt x="24" y="310"/>
                  </a:cubicBezTo>
                  <a:cubicBezTo>
                    <a:pt x="0" y="310"/>
                    <a:pt x="0" y="286"/>
                    <a:pt x="0" y="286"/>
                  </a:cubicBezTo>
                  <a:cubicBezTo>
                    <a:pt x="0" y="48"/>
                    <a:pt x="0" y="48"/>
                    <a:pt x="0" y="48"/>
                  </a:cubicBezTo>
                  <a:cubicBezTo>
                    <a:pt x="0" y="24"/>
                    <a:pt x="24" y="0"/>
                    <a:pt x="48" y="0"/>
                  </a:cubicBezTo>
                  <a:cubicBezTo>
                    <a:pt x="72" y="0"/>
                    <a:pt x="96" y="24"/>
                    <a:pt x="96" y="48"/>
                  </a:cubicBezTo>
                  <a:cubicBezTo>
                    <a:pt x="96" y="238"/>
                    <a:pt x="96" y="238"/>
                    <a:pt x="96" y="238"/>
                  </a:cubicBezTo>
                  <a:cubicBezTo>
                    <a:pt x="311" y="357"/>
                    <a:pt x="311" y="357"/>
                    <a:pt x="311" y="357"/>
                  </a:cubicBezTo>
                  <a:cubicBezTo>
                    <a:pt x="335" y="382"/>
                    <a:pt x="335" y="406"/>
                    <a:pt x="311" y="429"/>
                  </a:cubicBezTo>
                  <a:cubicBezTo>
                    <a:pt x="311" y="453"/>
                    <a:pt x="287" y="453"/>
                    <a:pt x="287" y="453"/>
                  </a:cubicBezTo>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p>
              <a:endParaRPr lang="ru-RU" sz="2400">
                <a:latin typeface="微软雅黑" panose="020B0503020204020204" pitchFamily="34" charset="-122"/>
                <a:ea typeface="微软雅黑" panose="020B0503020204020204" pitchFamily="34" charset="-122"/>
                <a:cs typeface="+mn-ea"/>
                <a:sym typeface="+mn-lt"/>
              </a:endParaRPr>
            </a:p>
          </p:txBody>
        </p:sp>
      </p:grpSp>
      <p:grpSp>
        <p:nvGrpSpPr>
          <p:cNvPr id="54" name="Группа 53"/>
          <p:cNvGrpSpPr/>
          <p:nvPr/>
        </p:nvGrpSpPr>
        <p:grpSpPr>
          <a:xfrm>
            <a:off x="6802845" y="3307186"/>
            <a:ext cx="221455" cy="320581"/>
            <a:chOff x="4964174" y="2161940"/>
            <a:chExt cx="314267" cy="454938"/>
          </a:xfrm>
          <a:solidFill>
            <a:schemeClr val="bg1"/>
          </a:solidFill>
        </p:grpSpPr>
        <p:sp>
          <p:nvSpPr>
            <p:cNvPr id="55" name="Freeform 26"/>
            <p:cNvSpPr>
              <a:spLocks noChangeArrowheads="1"/>
            </p:cNvSpPr>
            <p:nvPr/>
          </p:nvSpPr>
          <p:spPr bwMode="auto">
            <a:xfrm>
              <a:off x="4964174" y="2161940"/>
              <a:ext cx="314267" cy="227469"/>
            </a:xfrm>
            <a:custGeom>
              <a:avLst/>
              <a:gdLst>
                <a:gd name="T0" fmla="*/ 694 w 1389"/>
                <a:gd name="T1" fmla="*/ 1005 h 1006"/>
                <a:gd name="T2" fmla="*/ 694 w 1389"/>
                <a:gd name="T3" fmla="*/ 1005 h 1006"/>
                <a:gd name="T4" fmla="*/ 192 w 1389"/>
                <a:gd name="T5" fmla="*/ 287 h 1006"/>
                <a:gd name="T6" fmla="*/ 48 w 1389"/>
                <a:gd name="T7" fmla="*/ 287 h 1006"/>
                <a:gd name="T8" fmla="*/ 0 w 1389"/>
                <a:gd name="T9" fmla="*/ 240 h 1006"/>
                <a:gd name="T10" fmla="*/ 0 w 1389"/>
                <a:gd name="T11" fmla="*/ 48 h 1006"/>
                <a:gd name="T12" fmla="*/ 48 w 1389"/>
                <a:gd name="T13" fmla="*/ 0 h 1006"/>
                <a:gd name="T14" fmla="*/ 1316 w 1389"/>
                <a:gd name="T15" fmla="*/ 0 h 1006"/>
                <a:gd name="T16" fmla="*/ 1388 w 1389"/>
                <a:gd name="T17" fmla="*/ 48 h 1006"/>
                <a:gd name="T18" fmla="*/ 1388 w 1389"/>
                <a:gd name="T19" fmla="*/ 240 h 1006"/>
                <a:gd name="T20" fmla="*/ 1316 w 1389"/>
                <a:gd name="T21" fmla="*/ 287 h 1006"/>
                <a:gd name="T22" fmla="*/ 1220 w 1389"/>
                <a:gd name="T23" fmla="*/ 287 h 1006"/>
                <a:gd name="T24" fmla="*/ 694 w 1389"/>
                <a:gd name="T25" fmla="*/ 1005 h 1006"/>
                <a:gd name="T26" fmla="*/ 96 w 1389"/>
                <a:gd name="T27" fmla="*/ 191 h 1006"/>
                <a:gd name="T28" fmla="*/ 96 w 1389"/>
                <a:gd name="T29" fmla="*/ 191 h 1006"/>
                <a:gd name="T30" fmla="*/ 240 w 1389"/>
                <a:gd name="T31" fmla="*/ 191 h 1006"/>
                <a:gd name="T32" fmla="*/ 287 w 1389"/>
                <a:gd name="T33" fmla="*/ 240 h 1006"/>
                <a:gd name="T34" fmla="*/ 694 w 1389"/>
                <a:gd name="T35" fmla="*/ 909 h 1006"/>
                <a:gd name="T36" fmla="*/ 1125 w 1389"/>
                <a:gd name="T37" fmla="*/ 240 h 1006"/>
                <a:gd name="T38" fmla="*/ 1172 w 1389"/>
                <a:gd name="T39" fmla="*/ 191 h 1006"/>
                <a:gd name="T40" fmla="*/ 1292 w 1389"/>
                <a:gd name="T41" fmla="*/ 191 h 1006"/>
                <a:gd name="T42" fmla="*/ 1292 w 1389"/>
                <a:gd name="T43" fmla="*/ 96 h 1006"/>
                <a:gd name="T44" fmla="*/ 96 w 1389"/>
                <a:gd name="T45" fmla="*/ 96 h 1006"/>
                <a:gd name="T46" fmla="*/ 96 w 1389"/>
                <a:gd name="T47" fmla="*/ 191 h 10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89" h="1006">
                  <a:moveTo>
                    <a:pt x="694" y="1005"/>
                  </a:moveTo>
                  <a:lnTo>
                    <a:pt x="694" y="1005"/>
                  </a:lnTo>
                  <a:cubicBezTo>
                    <a:pt x="287" y="1005"/>
                    <a:pt x="216" y="455"/>
                    <a:pt x="192" y="287"/>
                  </a:cubicBezTo>
                  <a:cubicBezTo>
                    <a:pt x="48" y="287"/>
                    <a:pt x="48" y="287"/>
                    <a:pt x="48" y="287"/>
                  </a:cubicBezTo>
                  <a:cubicBezTo>
                    <a:pt x="25" y="287"/>
                    <a:pt x="0" y="263"/>
                    <a:pt x="0" y="240"/>
                  </a:cubicBezTo>
                  <a:cubicBezTo>
                    <a:pt x="0" y="48"/>
                    <a:pt x="0" y="48"/>
                    <a:pt x="0" y="48"/>
                  </a:cubicBezTo>
                  <a:cubicBezTo>
                    <a:pt x="0" y="24"/>
                    <a:pt x="25" y="0"/>
                    <a:pt x="48" y="0"/>
                  </a:cubicBezTo>
                  <a:cubicBezTo>
                    <a:pt x="1316" y="0"/>
                    <a:pt x="1316" y="0"/>
                    <a:pt x="1316" y="0"/>
                  </a:cubicBezTo>
                  <a:cubicBezTo>
                    <a:pt x="1340" y="0"/>
                    <a:pt x="1388" y="24"/>
                    <a:pt x="1388" y="48"/>
                  </a:cubicBezTo>
                  <a:cubicBezTo>
                    <a:pt x="1388" y="240"/>
                    <a:pt x="1388" y="240"/>
                    <a:pt x="1388" y="240"/>
                  </a:cubicBezTo>
                  <a:cubicBezTo>
                    <a:pt x="1388" y="263"/>
                    <a:pt x="1340" y="287"/>
                    <a:pt x="1316" y="287"/>
                  </a:cubicBezTo>
                  <a:cubicBezTo>
                    <a:pt x="1220" y="287"/>
                    <a:pt x="1220" y="287"/>
                    <a:pt x="1220" y="287"/>
                  </a:cubicBezTo>
                  <a:cubicBezTo>
                    <a:pt x="1197" y="455"/>
                    <a:pt x="1101" y="1005"/>
                    <a:pt x="694" y="1005"/>
                  </a:cubicBezTo>
                  <a:close/>
                  <a:moveTo>
                    <a:pt x="96" y="191"/>
                  </a:moveTo>
                  <a:lnTo>
                    <a:pt x="96" y="191"/>
                  </a:lnTo>
                  <a:cubicBezTo>
                    <a:pt x="240" y="191"/>
                    <a:pt x="240" y="191"/>
                    <a:pt x="240" y="191"/>
                  </a:cubicBezTo>
                  <a:cubicBezTo>
                    <a:pt x="263" y="191"/>
                    <a:pt x="287" y="215"/>
                    <a:pt x="287" y="240"/>
                  </a:cubicBezTo>
                  <a:cubicBezTo>
                    <a:pt x="287" y="240"/>
                    <a:pt x="335" y="909"/>
                    <a:pt x="694" y="909"/>
                  </a:cubicBezTo>
                  <a:cubicBezTo>
                    <a:pt x="1077" y="909"/>
                    <a:pt x="1125" y="240"/>
                    <a:pt x="1125" y="240"/>
                  </a:cubicBezTo>
                  <a:cubicBezTo>
                    <a:pt x="1125" y="215"/>
                    <a:pt x="1148" y="191"/>
                    <a:pt x="1172" y="191"/>
                  </a:cubicBezTo>
                  <a:cubicBezTo>
                    <a:pt x="1292" y="191"/>
                    <a:pt x="1292" y="191"/>
                    <a:pt x="1292" y="191"/>
                  </a:cubicBezTo>
                  <a:cubicBezTo>
                    <a:pt x="1292" y="96"/>
                    <a:pt x="1292" y="96"/>
                    <a:pt x="1292" y="96"/>
                  </a:cubicBezTo>
                  <a:cubicBezTo>
                    <a:pt x="96" y="96"/>
                    <a:pt x="96" y="96"/>
                    <a:pt x="96" y="96"/>
                  </a:cubicBezTo>
                  <a:lnTo>
                    <a:pt x="96" y="191"/>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p>
              <a:endParaRPr lang="ru-RU" sz="2400">
                <a:latin typeface="微软雅黑" panose="020B0503020204020204" pitchFamily="34" charset="-122"/>
                <a:ea typeface="微软雅黑" panose="020B0503020204020204" pitchFamily="34" charset="-122"/>
                <a:cs typeface="+mn-ea"/>
                <a:sym typeface="+mn-lt"/>
              </a:endParaRPr>
            </a:p>
          </p:txBody>
        </p:sp>
        <p:sp>
          <p:nvSpPr>
            <p:cNvPr id="56" name="Freeform 27"/>
            <p:cNvSpPr>
              <a:spLocks noChangeArrowheads="1"/>
            </p:cNvSpPr>
            <p:nvPr/>
          </p:nvSpPr>
          <p:spPr bwMode="auto">
            <a:xfrm>
              <a:off x="4964174" y="2378434"/>
              <a:ext cx="314267" cy="238444"/>
            </a:xfrm>
            <a:custGeom>
              <a:avLst/>
              <a:gdLst>
                <a:gd name="T0" fmla="*/ 1316 w 1389"/>
                <a:gd name="T1" fmla="*/ 1051 h 1052"/>
                <a:gd name="T2" fmla="*/ 1316 w 1389"/>
                <a:gd name="T3" fmla="*/ 1051 h 1052"/>
                <a:gd name="T4" fmla="*/ 48 w 1389"/>
                <a:gd name="T5" fmla="*/ 1051 h 1052"/>
                <a:gd name="T6" fmla="*/ 0 w 1389"/>
                <a:gd name="T7" fmla="*/ 1004 h 1052"/>
                <a:gd name="T8" fmla="*/ 0 w 1389"/>
                <a:gd name="T9" fmla="*/ 788 h 1052"/>
                <a:gd name="T10" fmla="*/ 48 w 1389"/>
                <a:gd name="T11" fmla="*/ 740 h 1052"/>
                <a:gd name="T12" fmla="*/ 168 w 1389"/>
                <a:gd name="T13" fmla="*/ 740 h 1052"/>
                <a:gd name="T14" fmla="*/ 670 w 1389"/>
                <a:gd name="T15" fmla="*/ 0 h 1052"/>
                <a:gd name="T16" fmla="*/ 1172 w 1389"/>
                <a:gd name="T17" fmla="*/ 740 h 1052"/>
                <a:gd name="T18" fmla="*/ 1316 w 1389"/>
                <a:gd name="T19" fmla="*/ 740 h 1052"/>
                <a:gd name="T20" fmla="*/ 1388 w 1389"/>
                <a:gd name="T21" fmla="*/ 788 h 1052"/>
                <a:gd name="T22" fmla="*/ 1388 w 1389"/>
                <a:gd name="T23" fmla="*/ 1004 h 1052"/>
                <a:gd name="T24" fmla="*/ 1316 w 1389"/>
                <a:gd name="T25" fmla="*/ 1051 h 1052"/>
                <a:gd name="T26" fmla="*/ 96 w 1389"/>
                <a:gd name="T27" fmla="*/ 955 h 1052"/>
                <a:gd name="T28" fmla="*/ 96 w 1389"/>
                <a:gd name="T29" fmla="*/ 955 h 1052"/>
                <a:gd name="T30" fmla="*/ 1292 w 1389"/>
                <a:gd name="T31" fmla="*/ 955 h 1052"/>
                <a:gd name="T32" fmla="*/ 1292 w 1389"/>
                <a:gd name="T33" fmla="*/ 836 h 1052"/>
                <a:gd name="T34" fmla="*/ 1125 w 1389"/>
                <a:gd name="T35" fmla="*/ 836 h 1052"/>
                <a:gd name="T36" fmla="*/ 1077 w 1389"/>
                <a:gd name="T37" fmla="*/ 788 h 1052"/>
                <a:gd name="T38" fmla="*/ 670 w 1389"/>
                <a:gd name="T39" fmla="*/ 94 h 1052"/>
                <a:gd name="T40" fmla="*/ 263 w 1389"/>
                <a:gd name="T41" fmla="*/ 788 h 1052"/>
                <a:gd name="T42" fmla="*/ 216 w 1389"/>
                <a:gd name="T43" fmla="*/ 836 h 1052"/>
                <a:gd name="T44" fmla="*/ 96 w 1389"/>
                <a:gd name="T45" fmla="*/ 836 h 1052"/>
                <a:gd name="T46" fmla="*/ 96 w 1389"/>
                <a:gd name="T47" fmla="*/ 955 h 10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89" h="1052">
                  <a:moveTo>
                    <a:pt x="1316" y="1051"/>
                  </a:moveTo>
                  <a:lnTo>
                    <a:pt x="1316" y="1051"/>
                  </a:lnTo>
                  <a:cubicBezTo>
                    <a:pt x="48" y="1051"/>
                    <a:pt x="48" y="1051"/>
                    <a:pt x="48" y="1051"/>
                  </a:cubicBezTo>
                  <a:cubicBezTo>
                    <a:pt x="25" y="1051"/>
                    <a:pt x="0" y="1027"/>
                    <a:pt x="0" y="1004"/>
                  </a:cubicBezTo>
                  <a:cubicBezTo>
                    <a:pt x="0" y="788"/>
                    <a:pt x="0" y="788"/>
                    <a:pt x="0" y="788"/>
                  </a:cubicBezTo>
                  <a:cubicBezTo>
                    <a:pt x="0" y="764"/>
                    <a:pt x="25" y="740"/>
                    <a:pt x="48" y="740"/>
                  </a:cubicBezTo>
                  <a:cubicBezTo>
                    <a:pt x="168" y="740"/>
                    <a:pt x="168" y="740"/>
                    <a:pt x="168" y="740"/>
                  </a:cubicBezTo>
                  <a:cubicBezTo>
                    <a:pt x="192" y="573"/>
                    <a:pt x="263" y="0"/>
                    <a:pt x="670" y="0"/>
                  </a:cubicBezTo>
                  <a:cubicBezTo>
                    <a:pt x="1077" y="0"/>
                    <a:pt x="1172" y="573"/>
                    <a:pt x="1172" y="740"/>
                  </a:cubicBezTo>
                  <a:cubicBezTo>
                    <a:pt x="1316" y="740"/>
                    <a:pt x="1316" y="740"/>
                    <a:pt x="1316" y="740"/>
                  </a:cubicBezTo>
                  <a:cubicBezTo>
                    <a:pt x="1340" y="740"/>
                    <a:pt x="1388" y="764"/>
                    <a:pt x="1388" y="788"/>
                  </a:cubicBezTo>
                  <a:cubicBezTo>
                    <a:pt x="1388" y="1004"/>
                    <a:pt x="1388" y="1004"/>
                    <a:pt x="1388" y="1004"/>
                  </a:cubicBezTo>
                  <a:cubicBezTo>
                    <a:pt x="1388" y="1027"/>
                    <a:pt x="1340" y="1051"/>
                    <a:pt x="1316" y="1051"/>
                  </a:cubicBezTo>
                  <a:close/>
                  <a:moveTo>
                    <a:pt x="96" y="955"/>
                  </a:moveTo>
                  <a:lnTo>
                    <a:pt x="96" y="955"/>
                  </a:lnTo>
                  <a:cubicBezTo>
                    <a:pt x="1292" y="955"/>
                    <a:pt x="1292" y="955"/>
                    <a:pt x="1292" y="955"/>
                  </a:cubicBezTo>
                  <a:cubicBezTo>
                    <a:pt x="1292" y="836"/>
                    <a:pt x="1292" y="836"/>
                    <a:pt x="1292" y="836"/>
                  </a:cubicBezTo>
                  <a:cubicBezTo>
                    <a:pt x="1125" y="836"/>
                    <a:pt x="1125" y="836"/>
                    <a:pt x="1125" y="836"/>
                  </a:cubicBezTo>
                  <a:cubicBezTo>
                    <a:pt x="1101" y="836"/>
                    <a:pt x="1077" y="812"/>
                    <a:pt x="1077" y="788"/>
                  </a:cubicBezTo>
                  <a:cubicBezTo>
                    <a:pt x="1077" y="764"/>
                    <a:pt x="1053" y="94"/>
                    <a:pt x="670" y="94"/>
                  </a:cubicBezTo>
                  <a:cubicBezTo>
                    <a:pt x="287" y="94"/>
                    <a:pt x="263" y="764"/>
                    <a:pt x="263" y="788"/>
                  </a:cubicBezTo>
                  <a:cubicBezTo>
                    <a:pt x="263" y="812"/>
                    <a:pt x="240" y="836"/>
                    <a:pt x="216" y="836"/>
                  </a:cubicBezTo>
                  <a:cubicBezTo>
                    <a:pt x="96" y="836"/>
                    <a:pt x="96" y="836"/>
                    <a:pt x="96" y="836"/>
                  </a:cubicBezTo>
                  <a:lnTo>
                    <a:pt x="96" y="955"/>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p>
              <a:endParaRPr lang="ru-RU" sz="2400">
                <a:latin typeface="微软雅黑" panose="020B0503020204020204" pitchFamily="34" charset="-122"/>
                <a:ea typeface="微软雅黑" panose="020B0503020204020204" pitchFamily="34" charset="-122"/>
                <a:cs typeface="+mn-ea"/>
                <a:sym typeface="+mn-lt"/>
              </a:endParaRPr>
            </a:p>
          </p:txBody>
        </p:sp>
        <p:sp>
          <p:nvSpPr>
            <p:cNvPr id="57" name="Freeform 28"/>
            <p:cNvSpPr>
              <a:spLocks noChangeArrowheads="1"/>
            </p:cNvSpPr>
            <p:nvPr/>
          </p:nvSpPr>
          <p:spPr bwMode="auto">
            <a:xfrm>
              <a:off x="5018048" y="2486183"/>
              <a:ext cx="194546" cy="21949"/>
            </a:xfrm>
            <a:custGeom>
              <a:avLst/>
              <a:gdLst>
                <a:gd name="T0" fmla="*/ 813 w 862"/>
                <a:gd name="T1" fmla="*/ 96 h 97"/>
                <a:gd name="T2" fmla="*/ 813 w 862"/>
                <a:gd name="T3" fmla="*/ 96 h 97"/>
                <a:gd name="T4" fmla="*/ 47 w 862"/>
                <a:gd name="T5" fmla="*/ 96 h 97"/>
                <a:gd name="T6" fmla="*/ 0 w 862"/>
                <a:gd name="T7" fmla="*/ 48 h 97"/>
                <a:gd name="T8" fmla="*/ 47 w 862"/>
                <a:gd name="T9" fmla="*/ 0 h 97"/>
                <a:gd name="T10" fmla="*/ 813 w 862"/>
                <a:gd name="T11" fmla="*/ 0 h 97"/>
                <a:gd name="T12" fmla="*/ 861 w 862"/>
                <a:gd name="T13" fmla="*/ 48 h 97"/>
                <a:gd name="T14" fmla="*/ 813 w 862"/>
                <a:gd name="T15" fmla="*/ 96 h 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2" h="97">
                  <a:moveTo>
                    <a:pt x="813" y="96"/>
                  </a:moveTo>
                  <a:lnTo>
                    <a:pt x="813" y="96"/>
                  </a:lnTo>
                  <a:cubicBezTo>
                    <a:pt x="47" y="96"/>
                    <a:pt x="47" y="96"/>
                    <a:pt x="47" y="96"/>
                  </a:cubicBezTo>
                  <a:cubicBezTo>
                    <a:pt x="23" y="96"/>
                    <a:pt x="0" y="72"/>
                    <a:pt x="0" y="48"/>
                  </a:cubicBezTo>
                  <a:cubicBezTo>
                    <a:pt x="0" y="24"/>
                    <a:pt x="23" y="0"/>
                    <a:pt x="47" y="0"/>
                  </a:cubicBezTo>
                  <a:cubicBezTo>
                    <a:pt x="813" y="0"/>
                    <a:pt x="813" y="0"/>
                    <a:pt x="813" y="0"/>
                  </a:cubicBezTo>
                  <a:cubicBezTo>
                    <a:pt x="837" y="0"/>
                    <a:pt x="861" y="24"/>
                    <a:pt x="861" y="48"/>
                  </a:cubicBezTo>
                  <a:cubicBezTo>
                    <a:pt x="861" y="72"/>
                    <a:pt x="837" y="96"/>
                    <a:pt x="813" y="96"/>
                  </a:cubicBezTo>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p>
              <a:endParaRPr lang="ru-RU" sz="2400">
                <a:latin typeface="微软雅黑" panose="020B0503020204020204" pitchFamily="34" charset="-122"/>
                <a:ea typeface="微软雅黑" panose="020B0503020204020204" pitchFamily="34" charset="-122"/>
                <a:cs typeface="+mn-ea"/>
                <a:sym typeface="+mn-lt"/>
              </a:endParaRPr>
            </a:p>
          </p:txBody>
        </p:sp>
        <p:sp>
          <p:nvSpPr>
            <p:cNvPr id="58" name="Freeform 29"/>
            <p:cNvSpPr>
              <a:spLocks noChangeArrowheads="1"/>
            </p:cNvSpPr>
            <p:nvPr/>
          </p:nvSpPr>
          <p:spPr bwMode="auto">
            <a:xfrm>
              <a:off x="5029023" y="2297623"/>
              <a:ext cx="173595" cy="21949"/>
            </a:xfrm>
            <a:custGeom>
              <a:avLst/>
              <a:gdLst>
                <a:gd name="T0" fmla="*/ 718 w 767"/>
                <a:gd name="T1" fmla="*/ 95 h 96"/>
                <a:gd name="T2" fmla="*/ 718 w 767"/>
                <a:gd name="T3" fmla="*/ 95 h 96"/>
                <a:gd name="T4" fmla="*/ 48 w 767"/>
                <a:gd name="T5" fmla="*/ 95 h 96"/>
                <a:gd name="T6" fmla="*/ 0 w 767"/>
                <a:gd name="T7" fmla="*/ 48 h 96"/>
                <a:gd name="T8" fmla="*/ 48 w 767"/>
                <a:gd name="T9" fmla="*/ 0 h 96"/>
                <a:gd name="T10" fmla="*/ 718 w 767"/>
                <a:gd name="T11" fmla="*/ 0 h 96"/>
                <a:gd name="T12" fmla="*/ 766 w 767"/>
                <a:gd name="T13" fmla="*/ 48 h 96"/>
                <a:gd name="T14" fmla="*/ 718 w 767"/>
                <a:gd name="T15" fmla="*/ 95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7" h="96">
                  <a:moveTo>
                    <a:pt x="718" y="95"/>
                  </a:moveTo>
                  <a:lnTo>
                    <a:pt x="718" y="95"/>
                  </a:lnTo>
                  <a:cubicBezTo>
                    <a:pt x="48" y="95"/>
                    <a:pt x="48" y="95"/>
                    <a:pt x="48" y="95"/>
                  </a:cubicBezTo>
                  <a:cubicBezTo>
                    <a:pt x="25" y="95"/>
                    <a:pt x="0" y="72"/>
                    <a:pt x="0" y="48"/>
                  </a:cubicBezTo>
                  <a:cubicBezTo>
                    <a:pt x="0" y="24"/>
                    <a:pt x="25" y="0"/>
                    <a:pt x="48" y="0"/>
                  </a:cubicBezTo>
                  <a:cubicBezTo>
                    <a:pt x="718" y="0"/>
                    <a:pt x="718" y="0"/>
                    <a:pt x="718" y="0"/>
                  </a:cubicBezTo>
                  <a:cubicBezTo>
                    <a:pt x="766" y="0"/>
                    <a:pt x="766" y="24"/>
                    <a:pt x="766" y="48"/>
                  </a:cubicBezTo>
                  <a:cubicBezTo>
                    <a:pt x="766" y="72"/>
                    <a:pt x="766" y="95"/>
                    <a:pt x="718" y="95"/>
                  </a:cubicBezTo>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p>
              <a:endParaRPr lang="ru-RU" sz="2400">
                <a:latin typeface="微软雅黑" panose="020B0503020204020204" pitchFamily="34" charset="-122"/>
                <a:ea typeface="微软雅黑" panose="020B0503020204020204" pitchFamily="34" charset="-122"/>
                <a:cs typeface="+mn-ea"/>
                <a:sym typeface="+mn-lt"/>
              </a:endParaRPr>
            </a:p>
          </p:txBody>
        </p:sp>
      </p:grpSp>
      <p:grpSp>
        <p:nvGrpSpPr>
          <p:cNvPr id="59" name="Группа 58"/>
          <p:cNvGrpSpPr/>
          <p:nvPr/>
        </p:nvGrpSpPr>
        <p:grpSpPr>
          <a:xfrm>
            <a:off x="7300193" y="2977753"/>
            <a:ext cx="345651" cy="329433"/>
            <a:chOff x="4184918" y="1856291"/>
            <a:chExt cx="393789" cy="375312"/>
          </a:xfrm>
          <a:solidFill>
            <a:schemeClr val="bg1"/>
          </a:solidFill>
        </p:grpSpPr>
        <p:sp>
          <p:nvSpPr>
            <p:cNvPr id="60" name="Freeform 74"/>
            <p:cNvSpPr>
              <a:spLocks noChangeArrowheads="1"/>
            </p:cNvSpPr>
            <p:nvPr/>
          </p:nvSpPr>
          <p:spPr bwMode="auto">
            <a:xfrm>
              <a:off x="4184918" y="1856291"/>
              <a:ext cx="311799" cy="285238"/>
            </a:xfrm>
            <a:custGeom>
              <a:avLst/>
              <a:gdLst>
                <a:gd name="T0" fmla="*/ 604 w 1191"/>
                <a:gd name="T1" fmla="*/ 1086 h 1087"/>
                <a:gd name="T2" fmla="*/ 604 w 1191"/>
                <a:gd name="T3" fmla="*/ 1086 h 1087"/>
                <a:gd name="T4" fmla="*/ 224 w 1191"/>
                <a:gd name="T5" fmla="*/ 931 h 1087"/>
                <a:gd name="T6" fmla="*/ 224 w 1191"/>
                <a:gd name="T7" fmla="*/ 155 h 1087"/>
                <a:gd name="T8" fmla="*/ 604 w 1191"/>
                <a:gd name="T9" fmla="*/ 0 h 1087"/>
                <a:gd name="T10" fmla="*/ 983 w 1191"/>
                <a:gd name="T11" fmla="*/ 155 h 1087"/>
                <a:gd name="T12" fmla="*/ 983 w 1191"/>
                <a:gd name="T13" fmla="*/ 931 h 1087"/>
                <a:gd name="T14" fmla="*/ 604 w 1191"/>
                <a:gd name="T15" fmla="*/ 1086 h 1087"/>
                <a:gd name="T16" fmla="*/ 604 w 1191"/>
                <a:gd name="T17" fmla="*/ 68 h 1087"/>
                <a:gd name="T18" fmla="*/ 604 w 1191"/>
                <a:gd name="T19" fmla="*/ 68 h 1087"/>
                <a:gd name="T20" fmla="*/ 259 w 1191"/>
                <a:gd name="T21" fmla="*/ 206 h 1087"/>
                <a:gd name="T22" fmla="*/ 259 w 1191"/>
                <a:gd name="T23" fmla="*/ 879 h 1087"/>
                <a:gd name="T24" fmla="*/ 604 w 1191"/>
                <a:gd name="T25" fmla="*/ 1017 h 1087"/>
                <a:gd name="T26" fmla="*/ 932 w 1191"/>
                <a:gd name="T27" fmla="*/ 879 h 1087"/>
                <a:gd name="T28" fmla="*/ 932 w 1191"/>
                <a:gd name="T29" fmla="*/ 206 h 1087"/>
                <a:gd name="T30" fmla="*/ 604 w 1191"/>
                <a:gd name="T31" fmla="*/ 68 h 10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91" h="1087">
                  <a:moveTo>
                    <a:pt x="604" y="1086"/>
                  </a:moveTo>
                  <a:lnTo>
                    <a:pt x="604" y="1086"/>
                  </a:lnTo>
                  <a:cubicBezTo>
                    <a:pt x="449" y="1086"/>
                    <a:pt x="328" y="1034"/>
                    <a:pt x="224" y="931"/>
                  </a:cubicBezTo>
                  <a:cubicBezTo>
                    <a:pt x="0" y="724"/>
                    <a:pt x="0" y="379"/>
                    <a:pt x="224" y="155"/>
                  </a:cubicBezTo>
                  <a:cubicBezTo>
                    <a:pt x="328" y="51"/>
                    <a:pt x="449" y="0"/>
                    <a:pt x="604" y="0"/>
                  </a:cubicBezTo>
                  <a:cubicBezTo>
                    <a:pt x="742" y="0"/>
                    <a:pt x="880" y="51"/>
                    <a:pt x="983" y="155"/>
                  </a:cubicBezTo>
                  <a:cubicBezTo>
                    <a:pt x="1190" y="379"/>
                    <a:pt x="1190" y="724"/>
                    <a:pt x="983" y="931"/>
                  </a:cubicBezTo>
                  <a:cubicBezTo>
                    <a:pt x="880" y="1034"/>
                    <a:pt x="742" y="1086"/>
                    <a:pt x="604" y="1086"/>
                  </a:cubicBezTo>
                  <a:close/>
                  <a:moveTo>
                    <a:pt x="604" y="68"/>
                  </a:moveTo>
                  <a:lnTo>
                    <a:pt x="604" y="68"/>
                  </a:lnTo>
                  <a:cubicBezTo>
                    <a:pt x="483" y="68"/>
                    <a:pt x="362" y="120"/>
                    <a:pt x="259" y="206"/>
                  </a:cubicBezTo>
                  <a:cubicBezTo>
                    <a:pt x="86" y="396"/>
                    <a:pt x="86" y="689"/>
                    <a:pt x="259" y="879"/>
                  </a:cubicBezTo>
                  <a:cubicBezTo>
                    <a:pt x="362" y="965"/>
                    <a:pt x="483" y="1017"/>
                    <a:pt x="604" y="1017"/>
                  </a:cubicBezTo>
                  <a:cubicBezTo>
                    <a:pt x="725" y="1017"/>
                    <a:pt x="845" y="965"/>
                    <a:pt x="932" y="879"/>
                  </a:cubicBezTo>
                  <a:cubicBezTo>
                    <a:pt x="1121" y="689"/>
                    <a:pt x="1121" y="396"/>
                    <a:pt x="932" y="206"/>
                  </a:cubicBezTo>
                  <a:cubicBezTo>
                    <a:pt x="845" y="120"/>
                    <a:pt x="725" y="68"/>
                    <a:pt x="604" y="68"/>
                  </a:cubicBez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p>
              <a:endParaRPr lang="ru-RU" sz="2400">
                <a:latin typeface="微软雅黑" panose="020B0503020204020204" pitchFamily="34" charset="-122"/>
                <a:ea typeface="微软雅黑" panose="020B0503020204020204" pitchFamily="34" charset="-122"/>
                <a:cs typeface="+mn-ea"/>
                <a:sym typeface="+mn-lt"/>
              </a:endParaRPr>
            </a:p>
          </p:txBody>
        </p:sp>
        <p:sp>
          <p:nvSpPr>
            <p:cNvPr id="61" name="Freeform 75"/>
            <p:cNvSpPr>
              <a:spLocks noChangeArrowheads="1"/>
            </p:cNvSpPr>
            <p:nvPr/>
          </p:nvSpPr>
          <p:spPr bwMode="auto">
            <a:xfrm>
              <a:off x="4234574" y="1901329"/>
              <a:ext cx="212485" cy="194007"/>
            </a:xfrm>
            <a:custGeom>
              <a:avLst/>
              <a:gdLst>
                <a:gd name="T0" fmla="*/ 414 w 811"/>
                <a:gd name="T1" fmla="*/ 741 h 742"/>
                <a:gd name="T2" fmla="*/ 414 w 811"/>
                <a:gd name="T3" fmla="*/ 741 h 742"/>
                <a:gd name="T4" fmla="*/ 155 w 811"/>
                <a:gd name="T5" fmla="*/ 638 h 742"/>
                <a:gd name="T6" fmla="*/ 155 w 811"/>
                <a:gd name="T7" fmla="*/ 120 h 742"/>
                <a:gd name="T8" fmla="*/ 414 w 811"/>
                <a:gd name="T9" fmla="*/ 0 h 742"/>
                <a:gd name="T10" fmla="*/ 673 w 811"/>
                <a:gd name="T11" fmla="*/ 120 h 742"/>
                <a:gd name="T12" fmla="*/ 673 w 811"/>
                <a:gd name="T13" fmla="*/ 638 h 742"/>
                <a:gd name="T14" fmla="*/ 414 w 811"/>
                <a:gd name="T15" fmla="*/ 741 h 742"/>
                <a:gd name="T16" fmla="*/ 414 w 811"/>
                <a:gd name="T17" fmla="*/ 69 h 742"/>
                <a:gd name="T18" fmla="*/ 414 w 811"/>
                <a:gd name="T19" fmla="*/ 69 h 742"/>
                <a:gd name="T20" fmla="*/ 207 w 811"/>
                <a:gd name="T21" fmla="*/ 155 h 742"/>
                <a:gd name="T22" fmla="*/ 207 w 811"/>
                <a:gd name="T23" fmla="*/ 586 h 742"/>
                <a:gd name="T24" fmla="*/ 414 w 811"/>
                <a:gd name="T25" fmla="*/ 672 h 742"/>
                <a:gd name="T26" fmla="*/ 621 w 811"/>
                <a:gd name="T27" fmla="*/ 586 h 742"/>
                <a:gd name="T28" fmla="*/ 621 w 811"/>
                <a:gd name="T29" fmla="*/ 155 h 742"/>
                <a:gd name="T30" fmla="*/ 414 w 811"/>
                <a:gd name="T31" fmla="*/ 69 h 7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11" h="742">
                  <a:moveTo>
                    <a:pt x="414" y="741"/>
                  </a:moveTo>
                  <a:lnTo>
                    <a:pt x="414" y="741"/>
                  </a:lnTo>
                  <a:cubicBezTo>
                    <a:pt x="310" y="741"/>
                    <a:pt x="224" y="707"/>
                    <a:pt x="155" y="638"/>
                  </a:cubicBezTo>
                  <a:cubicBezTo>
                    <a:pt x="0" y="483"/>
                    <a:pt x="0" y="258"/>
                    <a:pt x="155" y="120"/>
                  </a:cubicBezTo>
                  <a:cubicBezTo>
                    <a:pt x="224" y="52"/>
                    <a:pt x="310" y="0"/>
                    <a:pt x="414" y="0"/>
                  </a:cubicBezTo>
                  <a:cubicBezTo>
                    <a:pt x="517" y="0"/>
                    <a:pt x="604" y="52"/>
                    <a:pt x="673" y="120"/>
                  </a:cubicBezTo>
                  <a:cubicBezTo>
                    <a:pt x="810" y="258"/>
                    <a:pt x="810" y="483"/>
                    <a:pt x="673" y="638"/>
                  </a:cubicBezTo>
                  <a:cubicBezTo>
                    <a:pt x="604" y="707"/>
                    <a:pt x="517" y="741"/>
                    <a:pt x="414" y="741"/>
                  </a:cubicBezTo>
                  <a:close/>
                  <a:moveTo>
                    <a:pt x="414" y="69"/>
                  </a:moveTo>
                  <a:lnTo>
                    <a:pt x="414" y="69"/>
                  </a:lnTo>
                  <a:cubicBezTo>
                    <a:pt x="328" y="69"/>
                    <a:pt x="259" y="103"/>
                    <a:pt x="207" y="155"/>
                  </a:cubicBezTo>
                  <a:cubicBezTo>
                    <a:pt x="86" y="276"/>
                    <a:pt x="86" y="465"/>
                    <a:pt x="207" y="586"/>
                  </a:cubicBezTo>
                  <a:cubicBezTo>
                    <a:pt x="259" y="638"/>
                    <a:pt x="328" y="672"/>
                    <a:pt x="414" y="672"/>
                  </a:cubicBezTo>
                  <a:cubicBezTo>
                    <a:pt x="483" y="672"/>
                    <a:pt x="569" y="638"/>
                    <a:pt x="621" y="586"/>
                  </a:cubicBezTo>
                  <a:cubicBezTo>
                    <a:pt x="742" y="465"/>
                    <a:pt x="742" y="276"/>
                    <a:pt x="621" y="155"/>
                  </a:cubicBezTo>
                  <a:cubicBezTo>
                    <a:pt x="569" y="103"/>
                    <a:pt x="483" y="69"/>
                    <a:pt x="414" y="69"/>
                  </a:cubicBez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p>
              <a:endParaRPr lang="ru-RU" sz="2400">
                <a:latin typeface="微软雅黑" panose="020B0503020204020204" pitchFamily="34" charset="-122"/>
                <a:ea typeface="微软雅黑" panose="020B0503020204020204" pitchFamily="34" charset="-122"/>
                <a:cs typeface="+mn-ea"/>
                <a:sym typeface="+mn-lt"/>
              </a:endParaRPr>
            </a:p>
          </p:txBody>
        </p:sp>
        <p:sp>
          <p:nvSpPr>
            <p:cNvPr id="62" name="Freeform 76"/>
            <p:cNvSpPr>
              <a:spLocks noChangeArrowheads="1"/>
            </p:cNvSpPr>
            <p:nvPr/>
          </p:nvSpPr>
          <p:spPr bwMode="auto">
            <a:xfrm>
              <a:off x="4451678" y="2104574"/>
              <a:ext cx="127029" cy="127029"/>
            </a:xfrm>
            <a:custGeom>
              <a:avLst/>
              <a:gdLst>
                <a:gd name="T0" fmla="*/ 413 w 483"/>
                <a:gd name="T1" fmla="*/ 483 h 484"/>
                <a:gd name="T2" fmla="*/ 413 w 483"/>
                <a:gd name="T3" fmla="*/ 483 h 484"/>
                <a:gd name="T4" fmla="*/ 362 w 483"/>
                <a:gd name="T5" fmla="*/ 466 h 484"/>
                <a:gd name="T6" fmla="*/ 17 w 483"/>
                <a:gd name="T7" fmla="*/ 138 h 484"/>
                <a:gd name="T8" fmla="*/ 17 w 483"/>
                <a:gd name="T9" fmla="*/ 34 h 484"/>
                <a:gd name="T10" fmla="*/ 120 w 483"/>
                <a:gd name="T11" fmla="*/ 34 h 484"/>
                <a:gd name="T12" fmla="*/ 448 w 483"/>
                <a:gd name="T13" fmla="*/ 379 h 484"/>
                <a:gd name="T14" fmla="*/ 448 w 483"/>
                <a:gd name="T15" fmla="*/ 466 h 484"/>
                <a:gd name="T16" fmla="*/ 413 w 483"/>
                <a:gd name="T17" fmla="*/ 483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3" h="484">
                  <a:moveTo>
                    <a:pt x="413" y="483"/>
                  </a:moveTo>
                  <a:lnTo>
                    <a:pt x="413" y="483"/>
                  </a:lnTo>
                  <a:cubicBezTo>
                    <a:pt x="396" y="483"/>
                    <a:pt x="379" y="483"/>
                    <a:pt x="362" y="466"/>
                  </a:cubicBezTo>
                  <a:cubicBezTo>
                    <a:pt x="17" y="138"/>
                    <a:pt x="17" y="138"/>
                    <a:pt x="17" y="138"/>
                  </a:cubicBezTo>
                  <a:cubicBezTo>
                    <a:pt x="0" y="103"/>
                    <a:pt x="0" y="52"/>
                    <a:pt x="17" y="34"/>
                  </a:cubicBezTo>
                  <a:cubicBezTo>
                    <a:pt x="52" y="0"/>
                    <a:pt x="86" y="0"/>
                    <a:pt x="120" y="34"/>
                  </a:cubicBezTo>
                  <a:cubicBezTo>
                    <a:pt x="448" y="379"/>
                    <a:pt x="448" y="379"/>
                    <a:pt x="448" y="379"/>
                  </a:cubicBezTo>
                  <a:cubicBezTo>
                    <a:pt x="482" y="397"/>
                    <a:pt x="482" y="448"/>
                    <a:pt x="448" y="466"/>
                  </a:cubicBezTo>
                  <a:cubicBezTo>
                    <a:pt x="448" y="483"/>
                    <a:pt x="431" y="483"/>
                    <a:pt x="413" y="483"/>
                  </a:cubicBezTo>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p>
              <a:endParaRPr lang="ru-RU" sz="2400">
                <a:latin typeface="微软雅黑" panose="020B0503020204020204" pitchFamily="34" charset="-122"/>
                <a:ea typeface="微软雅黑" panose="020B0503020204020204" pitchFamily="34" charset="-122"/>
                <a:cs typeface="+mn-ea"/>
                <a:sym typeface="+mn-lt"/>
              </a:endParaRPr>
            </a:p>
          </p:txBody>
        </p:sp>
      </p:grpSp>
      <p:sp>
        <p:nvSpPr>
          <p:cNvPr id="63" name="TextBox 24"/>
          <p:cNvSpPr txBox="1"/>
          <p:nvPr/>
        </p:nvSpPr>
        <p:spPr>
          <a:xfrm>
            <a:off x="565183" y="1601081"/>
            <a:ext cx="3324841" cy="369332"/>
          </a:xfrm>
          <a:prstGeom prst="rect">
            <a:avLst/>
          </a:prstGeom>
          <a:noFill/>
        </p:spPr>
        <p:txBody>
          <a:bodyPr wrap="square" rtlCol="0">
            <a:spAutoFit/>
          </a:bodyPr>
          <a:p>
            <a:r>
              <a:rPr lang="zh-CN" altLang="en-US" b="1" dirty="0">
                <a:latin typeface="微软雅黑" panose="020B0503020204020204" pitchFamily="34" charset="-122"/>
                <a:ea typeface="微软雅黑" panose="020B0503020204020204" pitchFamily="34" charset="-122"/>
                <a:cs typeface="+mn-ea"/>
                <a:sym typeface="+mn-lt"/>
              </a:rPr>
              <a:t>输入小标题</a:t>
            </a:r>
            <a:endParaRPr lang="zh-CN" altLang="en-US" b="1" dirty="0">
              <a:latin typeface="微软雅黑" panose="020B0503020204020204" pitchFamily="34" charset="-122"/>
              <a:ea typeface="微软雅黑" panose="020B0503020204020204" pitchFamily="34" charset="-122"/>
              <a:cs typeface="+mn-ea"/>
              <a:sym typeface="+mn-lt"/>
            </a:endParaRPr>
          </a:p>
        </p:txBody>
      </p:sp>
      <p:sp>
        <p:nvSpPr>
          <p:cNvPr id="64" name="TextBox 25"/>
          <p:cNvSpPr txBox="1"/>
          <p:nvPr/>
        </p:nvSpPr>
        <p:spPr>
          <a:xfrm>
            <a:off x="576335" y="1947286"/>
            <a:ext cx="3324836" cy="899160"/>
          </a:xfrm>
          <a:prstGeom prst="rect">
            <a:avLst/>
          </a:prstGeom>
          <a:noFill/>
        </p:spPr>
        <p:txBody>
          <a:bodyPr wrap="square" rtlCol="0">
            <a:spAutoFit/>
          </a:bodyPr>
          <a:p>
            <a:pPr algn="just"/>
            <a:r>
              <a:rPr lang="zh-CN" altLang="en-US" sz="105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sym typeface="+mn-ea"/>
              </a:rPr>
              <a:t>。</a:t>
            </a:r>
            <a:r>
              <a:rPr lang="zh-CN" altLang="en-US" sz="105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sym typeface="+mn-ea"/>
              </a:rPr>
              <a:t>。</a:t>
            </a:r>
            <a:endPar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pPr algn="just"/>
            <a:endParaRPr lang="en-US" sz="1050" dirty="0">
              <a:latin typeface="微软雅黑" panose="020B0503020204020204" pitchFamily="34" charset="-122"/>
              <a:ea typeface="微软雅黑" panose="020B0503020204020204" pitchFamily="34" charset="-122"/>
              <a:cs typeface="+mn-ea"/>
              <a:sym typeface="+mn-lt"/>
            </a:endParaRPr>
          </a:p>
        </p:txBody>
      </p:sp>
      <p:sp>
        <p:nvSpPr>
          <p:cNvPr id="65" name="TextBox 24"/>
          <p:cNvSpPr txBox="1"/>
          <p:nvPr/>
        </p:nvSpPr>
        <p:spPr>
          <a:xfrm>
            <a:off x="565183" y="3065486"/>
            <a:ext cx="3324841" cy="369332"/>
          </a:xfrm>
          <a:prstGeom prst="rect">
            <a:avLst/>
          </a:prstGeom>
          <a:noFill/>
        </p:spPr>
        <p:txBody>
          <a:bodyPr wrap="square" rtlCol="0">
            <a:spAutoFit/>
          </a:bodyPr>
          <a:p>
            <a:r>
              <a:rPr lang="zh-CN" altLang="en-US" b="1" dirty="0">
                <a:latin typeface="微软雅黑" panose="020B0503020204020204" pitchFamily="34" charset="-122"/>
                <a:ea typeface="微软雅黑" panose="020B0503020204020204" pitchFamily="34" charset="-122"/>
                <a:cs typeface="+mn-ea"/>
                <a:sym typeface="+mn-lt"/>
              </a:rPr>
              <a:t>输入小标题</a:t>
            </a:r>
            <a:endParaRPr lang="zh-CN" altLang="en-US" b="1" dirty="0">
              <a:latin typeface="微软雅黑" panose="020B0503020204020204" pitchFamily="34" charset="-122"/>
              <a:ea typeface="微软雅黑" panose="020B0503020204020204" pitchFamily="34" charset="-122"/>
              <a:cs typeface="+mn-ea"/>
              <a:sym typeface="+mn-lt"/>
            </a:endParaRPr>
          </a:p>
        </p:txBody>
      </p:sp>
      <p:sp>
        <p:nvSpPr>
          <p:cNvPr id="66" name="TextBox 25"/>
          <p:cNvSpPr txBox="1"/>
          <p:nvPr/>
        </p:nvSpPr>
        <p:spPr>
          <a:xfrm>
            <a:off x="576335" y="3411691"/>
            <a:ext cx="3324836" cy="899160"/>
          </a:xfrm>
          <a:prstGeom prst="rect">
            <a:avLst/>
          </a:prstGeom>
          <a:noFill/>
        </p:spPr>
        <p:txBody>
          <a:bodyPr wrap="square" rtlCol="0">
            <a:spAutoFit/>
          </a:bodyPr>
          <a:p>
            <a:pPr algn="just"/>
            <a:r>
              <a:rPr lang="zh-CN" altLang="en-US" sz="105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sym typeface="+mn-ea"/>
              </a:rPr>
              <a:t>。</a:t>
            </a:r>
            <a:r>
              <a:rPr lang="zh-CN" altLang="en-US" sz="105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sym typeface="+mn-ea"/>
              </a:rPr>
              <a:t>。</a:t>
            </a:r>
            <a:endPar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pPr algn="just"/>
            <a:endParaRPr lang="en-US" sz="1050" dirty="0">
              <a:latin typeface="微软雅黑" panose="020B0503020204020204" pitchFamily="34" charset="-122"/>
              <a:ea typeface="微软雅黑" panose="020B0503020204020204" pitchFamily="34" charset="-122"/>
              <a:cs typeface="+mn-ea"/>
              <a:sym typeface="+mn-lt"/>
            </a:endParaRPr>
          </a:p>
        </p:txBody>
      </p:sp>
      <p:grpSp>
        <p:nvGrpSpPr>
          <p:cNvPr id="29" name="组合 28"/>
          <p:cNvGrpSpPr/>
          <p:nvPr/>
        </p:nvGrpSpPr>
        <p:grpSpPr>
          <a:xfrm>
            <a:off x="8199744" y="1601081"/>
            <a:ext cx="3324841" cy="1245365"/>
            <a:chOff x="8187044" y="2426581"/>
            <a:chExt cx="3324841" cy="1245365"/>
          </a:xfrm>
        </p:grpSpPr>
        <p:sp>
          <p:nvSpPr>
            <p:cNvPr id="68" name="TextBox 24"/>
            <p:cNvSpPr txBox="1"/>
            <p:nvPr/>
          </p:nvSpPr>
          <p:spPr>
            <a:xfrm>
              <a:off x="8187044" y="2426581"/>
              <a:ext cx="3324841" cy="369332"/>
            </a:xfrm>
            <a:prstGeom prst="rect">
              <a:avLst/>
            </a:prstGeom>
            <a:noFill/>
          </p:spPr>
          <p:txBody>
            <a:bodyPr wrap="square" rtlCol="0">
              <a:spAutoFit/>
            </a:bodyPr>
            <a:p>
              <a:r>
                <a:rPr lang="zh-CN" altLang="en-US" b="1" dirty="0">
                  <a:latin typeface="微软雅黑" panose="020B0503020204020204" pitchFamily="34" charset="-122"/>
                  <a:ea typeface="微软雅黑" panose="020B0503020204020204" pitchFamily="34" charset="-122"/>
                  <a:cs typeface="+mn-ea"/>
                  <a:sym typeface="+mn-lt"/>
                </a:rPr>
                <a:t>输入小标题</a:t>
              </a:r>
              <a:endParaRPr lang="zh-CN" altLang="en-US" b="1" dirty="0">
                <a:latin typeface="微软雅黑" panose="020B0503020204020204" pitchFamily="34" charset="-122"/>
                <a:ea typeface="微软雅黑" panose="020B0503020204020204" pitchFamily="34" charset="-122"/>
                <a:cs typeface="+mn-ea"/>
                <a:sym typeface="+mn-lt"/>
              </a:endParaRPr>
            </a:p>
          </p:txBody>
        </p:sp>
        <p:sp>
          <p:nvSpPr>
            <p:cNvPr id="69" name="TextBox 25"/>
            <p:cNvSpPr txBox="1"/>
            <p:nvPr/>
          </p:nvSpPr>
          <p:spPr>
            <a:xfrm>
              <a:off x="8187044" y="2772786"/>
              <a:ext cx="3324836" cy="899160"/>
            </a:xfrm>
            <a:prstGeom prst="rect">
              <a:avLst/>
            </a:prstGeom>
            <a:noFill/>
          </p:spPr>
          <p:txBody>
            <a:bodyPr wrap="square" rtlCol="0">
              <a:spAutoFit/>
            </a:bodyPr>
            <a:p>
              <a:pPr algn="just"/>
              <a:r>
                <a:rPr lang="zh-CN" altLang="en-US" sz="105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sym typeface="+mn-ea"/>
                </a:rPr>
                <a:t>。</a:t>
              </a:r>
              <a:r>
                <a:rPr lang="zh-CN" altLang="en-US" sz="105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sym typeface="+mn-ea"/>
                </a:rPr>
                <a:t>。</a:t>
              </a:r>
              <a:endPar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pPr algn="just"/>
              <a:endParaRPr lang="en-US" sz="1050" dirty="0">
                <a:latin typeface="微软雅黑" panose="020B0503020204020204" pitchFamily="34" charset="-122"/>
                <a:ea typeface="微软雅黑" panose="020B0503020204020204" pitchFamily="34" charset="-122"/>
                <a:cs typeface="+mn-ea"/>
                <a:sym typeface="+mn-lt"/>
              </a:endParaRPr>
            </a:p>
          </p:txBody>
        </p:sp>
      </p:grpSp>
      <p:grpSp>
        <p:nvGrpSpPr>
          <p:cNvPr id="33" name="组合 32"/>
          <p:cNvGrpSpPr/>
          <p:nvPr/>
        </p:nvGrpSpPr>
        <p:grpSpPr>
          <a:xfrm>
            <a:off x="8199744" y="3282147"/>
            <a:ext cx="3324841" cy="1245365"/>
            <a:chOff x="8187044" y="4242631"/>
            <a:chExt cx="3324841" cy="1245365"/>
          </a:xfrm>
        </p:grpSpPr>
        <p:sp>
          <p:nvSpPr>
            <p:cNvPr id="70" name="TextBox 24"/>
            <p:cNvSpPr txBox="1"/>
            <p:nvPr/>
          </p:nvSpPr>
          <p:spPr>
            <a:xfrm>
              <a:off x="8187044" y="4242631"/>
              <a:ext cx="3324841" cy="369332"/>
            </a:xfrm>
            <a:prstGeom prst="rect">
              <a:avLst/>
            </a:prstGeom>
            <a:noFill/>
          </p:spPr>
          <p:txBody>
            <a:bodyPr wrap="square" rtlCol="0">
              <a:spAutoFit/>
            </a:bodyPr>
            <a:p>
              <a:r>
                <a:rPr lang="zh-CN" altLang="en-US" b="1" dirty="0">
                  <a:latin typeface="微软雅黑" panose="020B0503020204020204" pitchFamily="34" charset="-122"/>
                  <a:ea typeface="微软雅黑" panose="020B0503020204020204" pitchFamily="34" charset="-122"/>
                  <a:cs typeface="+mn-ea"/>
                  <a:sym typeface="+mn-lt"/>
                </a:rPr>
                <a:t>输入小标题</a:t>
              </a:r>
              <a:endParaRPr lang="zh-CN" altLang="en-US" b="1" dirty="0">
                <a:latin typeface="微软雅黑" panose="020B0503020204020204" pitchFamily="34" charset="-122"/>
                <a:ea typeface="微软雅黑" panose="020B0503020204020204" pitchFamily="34" charset="-122"/>
                <a:cs typeface="+mn-ea"/>
                <a:sym typeface="+mn-lt"/>
              </a:endParaRPr>
            </a:p>
          </p:txBody>
        </p:sp>
        <p:sp>
          <p:nvSpPr>
            <p:cNvPr id="71" name="TextBox 25"/>
            <p:cNvSpPr txBox="1"/>
            <p:nvPr/>
          </p:nvSpPr>
          <p:spPr>
            <a:xfrm>
              <a:off x="8187044" y="4588836"/>
              <a:ext cx="3324836" cy="899160"/>
            </a:xfrm>
            <a:prstGeom prst="rect">
              <a:avLst/>
            </a:prstGeom>
            <a:noFill/>
          </p:spPr>
          <p:txBody>
            <a:bodyPr wrap="square" rtlCol="0">
              <a:spAutoFit/>
            </a:bodyPr>
            <a:p>
              <a:pPr algn="just"/>
              <a:r>
                <a:rPr lang="zh-CN" altLang="en-US" sz="105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sym typeface="+mn-ea"/>
                </a:rPr>
                <a:t>。</a:t>
              </a:r>
              <a:r>
                <a:rPr lang="zh-CN" altLang="en-US" sz="105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sym typeface="+mn-ea"/>
                </a:rPr>
                <a:t>。</a:t>
              </a:r>
              <a:endPar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pPr algn="just"/>
              <a:endParaRPr lang="en-US" sz="1050" dirty="0">
                <a:latin typeface="微软雅黑" panose="020B0503020204020204" pitchFamily="34" charset="-122"/>
                <a:ea typeface="微软雅黑" panose="020B0503020204020204" pitchFamily="34" charset="-122"/>
                <a:cs typeface="+mn-ea"/>
                <a:sym typeface="+mn-lt"/>
              </a:endParaRPr>
            </a:p>
          </p:txBody>
        </p:sp>
      </p:grpSp>
      <p:sp>
        <p:nvSpPr>
          <p:cNvPr id="72" name="TextBox 24"/>
          <p:cNvSpPr txBox="1"/>
          <p:nvPr/>
        </p:nvSpPr>
        <p:spPr>
          <a:xfrm>
            <a:off x="565183" y="4752925"/>
            <a:ext cx="3324841" cy="369332"/>
          </a:xfrm>
          <a:prstGeom prst="rect">
            <a:avLst/>
          </a:prstGeom>
          <a:noFill/>
        </p:spPr>
        <p:txBody>
          <a:bodyPr wrap="square" rtlCol="0">
            <a:spAutoFit/>
          </a:bodyPr>
          <a:p>
            <a:r>
              <a:rPr lang="zh-CN" altLang="en-US" b="1" dirty="0">
                <a:latin typeface="微软雅黑" panose="020B0503020204020204" pitchFamily="34" charset="-122"/>
                <a:ea typeface="微软雅黑" panose="020B0503020204020204" pitchFamily="34" charset="-122"/>
                <a:cs typeface="+mn-ea"/>
                <a:sym typeface="+mn-lt"/>
              </a:rPr>
              <a:t>输入小标题</a:t>
            </a:r>
            <a:endParaRPr lang="zh-CN" altLang="en-US" b="1" dirty="0">
              <a:latin typeface="微软雅黑" panose="020B0503020204020204" pitchFamily="34" charset="-122"/>
              <a:ea typeface="微软雅黑" panose="020B0503020204020204" pitchFamily="34" charset="-122"/>
              <a:cs typeface="+mn-ea"/>
              <a:sym typeface="+mn-lt"/>
            </a:endParaRPr>
          </a:p>
        </p:txBody>
      </p:sp>
      <p:sp>
        <p:nvSpPr>
          <p:cNvPr id="73" name="TextBox 25"/>
          <p:cNvSpPr txBox="1"/>
          <p:nvPr/>
        </p:nvSpPr>
        <p:spPr>
          <a:xfrm>
            <a:off x="576335" y="5099130"/>
            <a:ext cx="3324836" cy="899160"/>
          </a:xfrm>
          <a:prstGeom prst="rect">
            <a:avLst/>
          </a:prstGeom>
          <a:noFill/>
        </p:spPr>
        <p:txBody>
          <a:bodyPr wrap="square" rtlCol="0">
            <a:spAutoFit/>
          </a:bodyPr>
          <a:p>
            <a:pPr algn="just"/>
            <a:r>
              <a:rPr lang="zh-CN" altLang="en-US" sz="105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sym typeface="+mn-ea"/>
              </a:rPr>
              <a:t>。</a:t>
            </a:r>
            <a:r>
              <a:rPr lang="zh-CN" altLang="en-US" sz="105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sym typeface="+mn-ea"/>
              </a:rPr>
              <a:t>。</a:t>
            </a:r>
            <a:endPar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pPr algn="just"/>
            <a:endParaRPr lang="en-US" sz="1050" dirty="0">
              <a:latin typeface="微软雅黑" panose="020B0503020204020204" pitchFamily="34" charset="-122"/>
              <a:ea typeface="微软雅黑" panose="020B0503020204020204" pitchFamily="34" charset="-122"/>
              <a:cs typeface="+mn-ea"/>
              <a:sym typeface="+mn-lt"/>
            </a:endParaRPr>
          </a:p>
        </p:txBody>
      </p:sp>
      <p:grpSp>
        <p:nvGrpSpPr>
          <p:cNvPr id="45" name="组合 44"/>
          <p:cNvGrpSpPr/>
          <p:nvPr/>
        </p:nvGrpSpPr>
        <p:grpSpPr>
          <a:xfrm>
            <a:off x="8199744" y="4673750"/>
            <a:ext cx="3324841" cy="1245365"/>
            <a:chOff x="8187044" y="5499250"/>
            <a:chExt cx="3324841" cy="1245365"/>
          </a:xfrm>
        </p:grpSpPr>
        <p:sp>
          <p:nvSpPr>
            <p:cNvPr id="74" name="TextBox 24"/>
            <p:cNvSpPr txBox="1"/>
            <p:nvPr/>
          </p:nvSpPr>
          <p:spPr>
            <a:xfrm>
              <a:off x="8187044" y="5499250"/>
              <a:ext cx="3324841" cy="369332"/>
            </a:xfrm>
            <a:prstGeom prst="rect">
              <a:avLst/>
            </a:prstGeom>
            <a:noFill/>
          </p:spPr>
          <p:txBody>
            <a:bodyPr wrap="square" rtlCol="0">
              <a:spAutoFit/>
            </a:bodyPr>
            <a:p>
              <a:r>
                <a:rPr lang="zh-CN" altLang="en-US" b="1" dirty="0">
                  <a:latin typeface="微软雅黑" panose="020B0503020204020204" pitchFamily="34" charset="-122"/>
                  <a:ea typeface="微软雅黑" panose="020B0503020204020204" pitchFamily="34" charset="-122"/>
                  <a:cs typeface="+mn-ea"/>
                  <a:sym typeface="+mn-lt"/>
                </a:rPr>
                <a:t>输入小标题</a:t>
              </a:r>
              <a:endParaRPr lang="zh-CN" altLang="en-US" b="1" dirty="0">
                <a:latin typeface="微软雅黑" panose="020B0503020204020204" pitchFamily="34" charset="-122"/>
                <a:ea typeface="微软雅黑" panose="020B0503020204020204" pitchFamily="34" charset="-122"/>
                <a:cs typeface="+mn-ea"/>
                <a:sym typeface="+mn-lt"/>
              </a:endParaRPr>
            </a:p>
          </p:txBody>
        </p:sp>
        <p:sp>
          <p:nvSpPr>
            <p:cNvPr id="75" name="TextBox 25"/>
            <p:cNvSpPr txBox="1"/>
            <p:nvPr/>
          </p:nvSpPr>
          <p:spPr>
            <a:xfrm>
              <a:off x="8187044" y="5845455"/>
              <a:ext cx="3324836" cy="899160"/>
            </a:xfrm>
            <a:prstGeom prst="rect">
              <a:avLst/>
            </a:prstGeom>
            <a:noFill/>
          </p:spPr>
          <p:txBody>
            <a:bodyPr wrap="square" rtlCol="0">
              <a:spAutoFit/>
            </a:bodyPr>
            <a:p>
              <a:pPr algn="just"/>
              <a:r>
                <a:rPr lang="zh-CN" altLang="en-US" sz="105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sym typeface="+mn-ea"/>
                </a:rPr>
                <a:t>。</a:t>
              </a:r>
              <a:r>
                <a:rPr lang="zh-CN" altLang="en-US" sz="105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sym typeface="+mn-ea"/>
                </a:rPr>
                <a:t>。</a:t>
              </a:r>
              <a:endPar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pPr algn="just"/>
              <a:endParaRPr lang="en-US" sz="1050" dirty="0">
                <a:latin typeface="微软雅黑" panose="020B0503020204020204" pitchFamily="34" charset="-122"/>
                <a:ea typeface="微软雅黑" panose="020B0503020204020204" pitchFamily="34" charset="-122"/>
                <a:cs typeface="+mn-ea"/>
                <a:sym typeface="+mn-lt"/>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17417" y="425990"/>
            <a:ext cx="2839450" cy="584775"/>
          </a:xfrm>
          <a:prstGeom prst="rect">
            <a:avLst/>
          </a:prstGeom>
          <a:noFill/>
        </p:spPr>
        <p:txBody>
          <a:bodyPr wrap="square" rtlCol="0">
            <a:spAutoFit/>
          </a:bodyPr>
          <a:lstStyle/>
          <a:p>
            <a:r>
              <a:rPr lang="zh-CN" altLang="en-US" sz="3200" dirty="0" smtClean="0">
                <a:solidFill>
                  <a:srgbClr val="0E5E59"/>
                </a:solidFill>
                <a:latin typeface="思源黑体 Bold" panose="020B0800000000000000" pitchFamily="34" charset="-122"/>
                <a:ea typeface="思源黑体 Bold" panose="020B0800000000000000" pitchFamily="34" charset="-122"/>
              </a:rPr>
              <a:t>输入你的标题</a:t>
            </a:r>
            <a:endParaRPr lang="zh-CN" altLang="en-US" sz="3200" dirty="0" smtClean="0">
              <a:solidFill>
                <a:srgbClr val="0E5E59"/>
              </a:solidFill>
              <a:latin typeface="思源黑体 Bold" panose="020B0800000000000000" pitchFamily="34" charset="-122"/>
              <a:ea typeface="思源黑体 Bold" panose="020B0800000000000000" pitchFamily="34" charset="-122"/>
            </a:endParaRPr>
          </a:p>
        </p:txBody>
      </p:sp>
      <p:sp>
        <p:nvSpPr>
          <p:cNvPr id="3" name="文本框 2"/>
          <p:cNvSpPr txBox="1"/>
          <p:nvPr/>
        </p:nvSpPr>
        <p:spPr>
          <a:xfrm>
            <a:off x="745127" y="887171"/>
            <a:ext cx="2579832" cy="215444"/>
          </a:xfrm>
          <a:prstGeom prst="rect">
            <a:avLst/>
          </a:prstGeom>
          <a:noFill/>
        </p:spPr>
        <p:txBody>
          <a:bodyPr wrap="square" rtlCol="0">
            <a:spAutoFit/>
          </a:bodyPr>
          <a:lstStyle/>
          <a:p>
            <a:pPr algn="dist"/>
            <a:r>
              <a:rPr lang="en-US" altLang="zh-CN" sz="800" dirty="0" smtClean="0">
                <a:solidFill>
                  <a:schemeClr val="tx1">
                    <a:lumMod val="85000"/>
                    <a:lumOff val="15000"/>
                  </a:schemeClr>
                </a:solidFill>
                <a:latin typeface="思源黑体 Normal" panose="020B0400000000000000" pitchFamily="34" charset="-122"/>
                <a:ea typeface="思源黑体 Normal" panose="020B0400000000000000" pitchFamily="34" charset="-122"/>
              </a:rPr>
              <a:t>YOUR ENGLISH TITLE</a:t>
            </a:r>
            <a:endParaRPr lang="zh-CN" altLang="en-US" sz="800" dirty="0">
              <a:solidFill>
                <a:schemeClr val="tx1">
                  <a:lumMod val="85000"/>
                  <a:lumOff val="15000"/>
                </a:schemeClr>
              </a:solidFill>
              <a:latin typeface="思源黑体 Normal" panose="020B0400000000000000" pitchFamily="34" charset="-122"/>
              <a:ea typeface="思源黑体 Normal" panose="020B0400000000000000" pitchFamily="34" charset="-122"/>
            </a:endParaRPr>
          </a:p>
        </p:txBody>
      </p:sp>
      <p:sp>
        <p:nvSpPr>
          <p:cNvPr id="4" name="矩形 3"/>
          <p:cNvSpPr/>
          <p:nvPr/>
        </p:nvSpPr>
        <p:spPr>
          <a:xfrm>
            <a:off x="1163586" y="2043096"/>
            <a:ext cx="2273750" cy="3013108"/>
          </a:xfrm>
          <a:prstGeom prst="rect">
            <a:avLst/>
          </a:prstGeom>
          <a:noFill/>
          <a:ln w="25400">
            <a:solidFill>
              <a:srgbClr val="0E5E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5" name="文本框 4"/>
          <p:cNvSpPr txBox="1"/>
          <p:nvPr/>
        </p:nvSpPr>
        <p:spPr>
          <a:xfrm>
            <a:off x="1315534" y="2426804"/>
            <a:ext cx="2225040" cy="3693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l"/>
            <a:r>
              <a:rPr lang="zh-CN" altLang="en-US" dirty="0">
                <a:solidFill>
                  <a:schemeClr val="tx1">
                    <a:lumMod val="85000"/>
                    <a:lumOff val="15000"/>
                  </a:schemeClr>
                </a:solidFill>
                <a:effectLst/>
                <a:latin typeface="微软雅黑" panose="020B0503020204020204" pitchFamily="34" charset="-122"/>
                <a:ea typeface="微软雅黑" panose="020B0503020204020204" pitchFamily="34" charset="-122"/>
              </a:rPr>
              <a:t>输入你的标题</a:t>
            </a:r>
            <a:endParaRPr lang="zh-CN" altLang="en-US" dirty="0">
              <a:solidFill>
                <a:schemeClr val="tx1">
                  <a:lumMod val="85000"/>
                  <a:lumOff val="15000"/>
                </a:schemeClr>
              </a:solidFill>
              <a:effectLst/>
              <a:latin typeface="微软雅黑" panose="020B0503020204020204" pitchFamily="34" charset="-122"/>
              <a:ea typeface="微软雅黑" panose="020B0503020204020204" pitchFamily="34" charset="-122"/>
            </a:endParaRPr>
          </a:p>
        </p:txBody>
      </p:sp>
      <p:sp>
        <p:nvSpPr>
          <p:cNvPr id="6" name="文本框 5"/>
          <p:cNvSpPr txBox="1"/>
          <p:nvPr/>
        </p:nvSpPr>
        <p:spPr>
          <a:xfrm>
            <a:off x="1315534" y="3270098"/>
            <a:ext cx="1944660" cy="829945"/>
          </a:xfrm>
          <a:prstGeom prst="rect">
            <a:avLst/>
          </a:prstGeom>
          <a:noFill/>
        </p:spPr>
        <p:txBody>
          <a:bodyPr wrap="square" rtlCol="0">
            <a:spAutoFit/>
          </a:bodyPr>
          <a:lstStyle/>
          <a:p>
            <a:pPr algn="just"/>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sym typeface="+mn-ea"/>
              </a:rPr>
              <a:t>。</a:t>
            </a:r>
            <a:endParaRPr lang="zh-CN" altLang="en-US" sz="1200" dirty="0">
              <a:solidFill>
                <a:schemeClr val="tx1">
                  <a:lumMod val="85000"/>
                  <a:lumOff val="15000"/>
                </a:schemeClr>
              </a:solidFill>
              <a:latin typeface="思源黑体 Bold" panose="020B0800000000000000" pitchFamily="34" charset="-122"/>
              <a:ea typeface="思源黑体 Bold" panose="020B0800000000000000" pitchFamily="34" charset="-122"/>
            </a:endParaRPr>
          </a:p>
        </p:txBody>
      </p:sp>
      <p:cxnSp>
        <p:nvCxnSpPr>
          <p:cNvPr id="7" name="直接连接符 6"/>
          <p:cNvCxnSpPr/>
          <p:nvPr/>
        </p:nvCxnSpPr>
        <p:spPr>
          <a:xfrm>
            <a:off x="1418648" y="2915466"/>
            <a:ext cx="265167" cy="0"/>
          </a:xfrm>
          <a:prstGeom prst="line">
            <a:avLst/>
          </a:prstGeom>
          <a:ln w="25400">
            <a:solidFill>
              <a:srgbClr val="0E5E59"/>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3692398" y="2043096"/>
            <a:ext cx="2273750" cy="3013108"/>
          </a:xfrm>
          <a:prstGeom prst="rect">
            <a:avLst/>
          </a:prstGeom>
          <a:noFill/>
          <a:ln w="25400">
            <a:solidFill>
              <a:srgbClr val="0E5E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3844346" y="2426804"/>
            <a:ext cx="2225040" cy="3693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l"/>
            <a:r>
              <a:rPr lang="zh-CN" altLang="en-US" dirty="0">
                <a:solidFill>
                  <a:schemeClr val="tx1">
                    <a:lumMod val="85000"/>
                    <a:lumOff val="15000"/>
                  </a:schemeClr>
                </a:solidFill>
                <a:effectLst/>
                <a:latin typeface="微软雅黑" panose="020B0503020204020204" pitchFamily="34" charset="-122"/>
                <a:ea typeface="微软雅黑" panose="020B0503020204020204" pitchFamily="34" charset="-122"/>
              </a:rPr>
              <a:t>输入你的标题</a:t>
            </a:r>
            <a:endParaRPr lang="zh-CN" altLang="en-US" dirty="0">
              <a:solidFill>
                <a:schemeClr val="tx1">
                  <a:lumMod val="85000"/>
                  <a:lumOff val="15000"/>
                </a:schemeClr>
              </a:solidFill>
              <a:effectLst/>
              <a:latin typeface="微软雅黑" panose="020B0503020204020204" pitchFamily="34" charset="-122"/>
              <a:ea typeface="微软雅黑" panose="020B0503020204020204" pitchFamily="34" charset="-122"/>
            </a:endParaRPr>
          </a:p>
        </p:txBody>
      </p:sp>
      <p:sp>
        <p:nvSpPr>
          <p:cNvPr id="10" name="文本框 9"/>
          <p:cNvSpPr txBox="1"/>
          <p:nvPr/>
        </p:nvSpPr>
        <p:spPr>
          <a:xfrm>
            <a:off x="3844346" y="3270098"/>
            <a:ext cx="1944660" cy="829945"/>
          </a:xfrm>
          <a:prstGeom prst="rect">
            <a:avLst/>
          </a:prstGeom>
          <a:noFill/>
        </p:spPr>
        <p:txBody>
          <a:bodyPr wrap="square" rtlCol="0">
            <a:spAutoFit/>
          </a:bodyPr>
          <a:lstStyle/>
          <a:p>
            <a:pPr algn="just"/>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sym typeface="+mn-ea"/>
              </a:rPr>
              <a:t>。</a:t>
            </a:r>
            <a:endParaRPr lang="zh-CN" altLang="en-US" sz="1200" dirty="0">
              <a:solidFill>
                <a:schemeClr val="tx1">
                  <a:lumMod val="85000"/>
                  <a:lumOff val="15000"/>
                </a:schemeClr>
              </a:solidFill>
              <a:latin typeface="思源黑体 Bold" panose="020B0800000000000000" pitchFamily="34" charset="-122"/>
              <a:ea typeface="思源黑体 Bold" panose="020B0800000000000000" pitchFamily="34" charset="-122"/>
            </a:endParaRPr>
          </a:p>
        </p:txBody>
      </p:sp>
      <p:cxnSp>
        <p:nvCxnSpPr>
          <p:cNvPr id="11" name="直接连接符 10"/>
          <p:cNvCxnSpPr/>
          <p:nvPr/>
        </p:nvCxnSpPr>
        <p:spPr>
          <a:xfrm>
            <a:off x="3947460" y="2915466"/>
            <a:ext cx="265167" cy="0"/>
          </a:xfrm>
          <a:prstGeom prst="line">
            <a:avLst/>
          </a:prstGeom>
          <a:ln w="25400">
            <a:solidFill>
              <a:srgbClr val="0E5E59"/>
            </a:solidFill>
          </a:ln>
        </p:spPr>
        <p:style>
          <a:lnRef idx="1">
            <a:schemeClr val="accent1"/>
          </a:lnRef>
          <a:fillRef idx="0">
            <a:schemeClr val="accent1"/>
          </a:fillRef>
          <a:effectRef idx="0">
            <a:schemeClr val="accent1"/>
          </a:effectRef>
          <a:fontRef idx="minor">
            <a:schemeClr val="tx1"/>
          </a:fontRef>
        </p:style>
      </p:cxnSp>
      <p:sp>
        <p:nvSpPr>
          <p:cNvPr id="12" name="矩形 11"/>
          <p:cNvSpPr/>
          <p:nvPr/>
        </p:nvSpPr>
        <p:spPr>
          <a:xfrm>
            <a:off x="6221210" y="2053407"/>
            <a:ext cx="2273750" cy="3013108"/>
          </a:xfrm>
          <a:prstGeom prst="rect">
            <a:avLst/>
          </a:prstGeom>
          <a:noFill/>
          <a:ln w="25400">
            <a:solidFill>
              <a:srgbClr val="0E5E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6373158" y="2437115"/>
            <a:ext cx="2225040" cy="3693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l"/>
            <a:r>
              <a:rPr lang="zh-CN" altLang="en-US" dirty="0">
                <a:solidFill>
                  <a:schemeClr val="tx1">
                    <a:lumMod val="85000"/>
                    <a:lumOff val="15000"/>
                  </a:schemeClr>
                </a:solidFill>
                <a:effectLst/>
                <a:latin typeface="微软雅黑" panose="020B0503020204020204" pitchFamily="34" charset="-122"/>
                <a:ea typeface="微软雅黑" panose="020B0503020204020204" pitchFamily="34" charset="-122"/>
              </a:rPr>
              <a:t>输入你的标题</a:t>
            </a:r>
            <a:endParaRPr lang="zh-CN" altLang="en-US" dirty="0">
              <a:solidFill>
                <a:schemeClr val="tx1">
                  <a:lumMod val="85000"/>
                  <a:lumOff val="15000"/>
                </a:schemeClr>
              </a:solidFill>
              <a:effectLst/>
              <a:latin typeface="微软雅黑" panose="020B0503020204020204" pitchFamily="34" charset="-122"/>
              <a:ea typeface="微软雅黑" panose="020B0503020204020204" pitchFamily="34" charset="-122"/>
            </a:endParaRPr>
          </a:p>
        </p:txBody>
      </p:sp>
      <p:sp>
        <p:nvSpPr>
          <p:cNvPr id="14" name="文本框 13"/>
          <p:cNvSpPr txBox="1"/>
          <p:nvPr/>
        </p:nvSpPr>
        <p:spPr>
          <a:xfrm>
            <a:off x="6373158" y="3280409"/>
            <a:ext cx="1944660" cy="829945"/>
          </a:xfrm>
          <a:prstGeom prst="rect">
            <a:avLst/>
          </a:prstGeom>
          <a:noFill/>
        </p:spPr>
        <p:txBody>
          <a:bodyPr wrap="square" rtlCol="0">
            <a:spAutoFit/>
          </a:bodyPr>
          <a:lstStyle/>
          <a:p>
            <a:pPr algn="just"/>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sym typeface="+mn-ea"/>
              </a:rPr>
              <a:t>。</a:t>
            </a:r>
            <a:endParaRPr lang="zh-CN" altLang="en-US" sz="1200" dirty="0">
              <a:solidFill>
                <a:schemeClr val="tx1">
                  <a:lumMod val="85000"/>
                  <a:lumOff val="15000"/>
                </a:schemeClr>
              </a:solidFill>
              <a:latin typeface="思源黑体 Bold" panose="020B0800000000000000" pitchFamily="34" charset="-122"/>
              <a:ea typeface="思源黑体 Bold" panose="020B0800000000000000" pitchFamily="34" charset="-122"/>
            </a:endParaRPr>
          </a:p>
        </p:txBody>
      </p:sp>
      <p:cxnSp>
        <p:nvCxnSpPr>
          <p:cNvPr id="15" name="直接连接符 14"/>
          <p:cNvCxnSpPr/>
          <p:nvPr/>
        </p:nvCxnSpPr>
        <p:spPr>
          <a:xfrm>
            <a:off x="6476272" y="2925777"/>
            <a:ext cx="265167" cy="0"/>
          </a:xfrm>
          <a:prstGeom prst="line">
            <a:avLst/>
          </a:prstGeom>
          <a:ln w="25400">
            <a:solidFill>
              <a:srgbClr val="0E5E59"/>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8750022" y="2034221"/>
            <a:ext cx="2273750" cy="3013108"/>
          </a:xfrm>
          <a:prstGeom prst="rect">
            <a:avLst/>
          </a:prstGeom>
          <a:noFill/>
          <a:ln w="25400">
            <a:solidFill>
              <a:srgbClr val="0E5E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8901970" y="2417929"/>
            <a:ext cx="2225040" cy="3693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l"/>
            <a:r>
              <a:rPr lang="zh-CN" altLang="en-US" dirty="0">
                <a:solidFill>
                  <a:schemeClr val="tx1">
                    <a:lumMod val="85000"/>
                    <a:lumOff val="15000"/>
                  </a:schemeClr>
                </a:solidFill>
                <a:effectLst/>
                <a:latin typeface="微软雅黑" panose="020B0503020204020204" pitchFamily="34" charset="-122"/>
                <a:ea typeface="微软雅黑" panose="020B0503020204020204" pitchFamily="34" charset="-122"/>
              </a:rPr>
              <a:t>输入你的标题</a:t>
            </a:r>
            <a:endParaRPr lang="zh-CN" altLang="en-US" dirty="0">
              <a:solidFill>
                <a:schemeClr val="tx1">
                  <a:lumMod val="85000"/>
                  <a:lumOff val="15000"/>
                </a:schemeClr>
              </a:solidFill>
              <a:effectLst/>
              <a:latin typeface="微软雅黑" panose="020B0503020204020204" pitchFamily="34" charset="-122"/>
              <a:ea typeface="微软雅黑" panose="020B0503020204020204" pitchFamily="34" charset="-122"/>
            </a:endParaRPr>
          </a:p>
        </p:txBody>
      </p:sp>
      <p:sp>
        <p:nvSpPr>
          <p:cNvPr id="18" name="文本框 17"/>
          <p:cNvSpPr txBox="1"/>
          <p:nvPr/>
        </p:nvSpPr>
        <p:spPr>
          <a:xfrm>
            <a:off x="8901970" y="3261223"/>
            <a:ext cx="1944660" cy="829945"/>
          </a:xfrm>
          <a:prstGeom prst="rect">
            <a:avLst/>
          </a:prstGeom>
          <a:noFill/>
        </p:spPr>
        <p:txBody>
          <a:bodyPr wrap="square" rtlCol="0">
            <a:spAutoFit/>
          </a:bodyPr>
          <a:lstStyle/>
          <a:p>
            <a:pPr algn="just"/>
            <a:r>
              <a:rPr lang="zh-CN" altLang="en-US" sz="1200" dirty="0">
                <a:latin typeface="微软雅黑" panose="020B0503020204020204" pitchFamily="34" charset="-122"/>
                <a:ea typeface="微软雅黑" panose="020B0503020204020204" pitchFamily="34" charset="-122"/>
                <a:cs typeface="+mn-ea"/>
                <a:sym typeface="+mn-lt"/>
              </a:rPr>
              <a:t>单击此处输入文本内容单击此处输入文本内容单击此处输入文本内容单击此处输入文本内容</a:t>
            </a: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sym typeface="+mn-ea"/>
              </a:rPr>
              <a:t>。</a:t>
            </a:r>
            <a:endParaRPr lang="zh-CN" altLang="en-US" sz="1200" dirty="0">
              <a:solidFill>
                <a:schemeClr val="tx1">
                  <a:lumMod val="85000"/>
                  <a:lumOff val="15000"/>
                </a:schemeClr>
              </a:solidFill>
              <a:latin typeface="思源黑体 Bold" panose="020B0800000000000000" pitchFamily="34" charset="-122"/>
              <a:ea typeface="思源黑体 Bold" panose="020B0800000000000000" pitchFamily="34" charset="-122"/>
            </a:endParaRPr>
          </a:p>
        </p:txBody>
      </p:sp>
      <p:cxnSp>
        <p:nvCxnSpPr>
          <p:cNvPr id="19" name="直接连接符 18"/>
          <p:cNvCxnSpPr/>
          <p:nvPr/>
        </p:nvCxnSpPr>
        <p:spPr>
          <a:xfrm>
            <a:off x="9005084" y="2906591"/>
            <a:ext cx="265167" cy="0"/>
          </a:xfrm>
          <a:prstGeom prst="line">
            <a:avLst/>
          </a:prstGeom>
          <a:ln w="25400">
            <a:solidFill>
              <a:srgbClr val="0E5E59"/>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预览图_千图网_编号32684577"/>
          <p:cNvPicPr>
            <a:picLocks noChangeAspect="1"/>
          </p:cNvPicPr>
          <p:nvPr/>
        </p:nvPicPr>
        <p:blipFill>
          <a:blip r:embed="rId1"/>
          <a:srcRect l="28857" r="6177"/>
          <a:stretch>
            <a:fillRect/>
          </a:stretch>
        </p:blipFill>
        <p:spPr>
          <a:xfrm>
            <a:off x="0" y="0"/>
            <a:ext cx="12221210" cy="6858635"/>
          </a:xfrm>
          <a:prstGeom prst="rect">
            <a:avLst/>
          </a:prstGeom>
        </p:spPr>
      </p:pic>
      <p:sp>
        <p:nvSpPr>
          <p:cNvPr id="4" name="文本框 3"/>
          <p:cNvSpPr txBox="1"/>
          <p:nvPr/>
        </p:nvSpPr>
        <p:spPr>
          <a:xfrm>
            <a:off x="1638008" y="1842451"/>
            <a:ext cx="4704735" cy="338554"/>
          </a:xfrm>
          <a:prstGeom prst="rect">
            <a:avLst/>
          </a:prstGeom>
          <a:noFill/>
        </p:spPr>
        <p:txBody>
          <a:bodyPr wrap="square" rtlCol="0">
            <a:spAutoFit/>
          </a:bodyPr>
          <a:lstStyle/>
          <a:p>
            <a:pPr algn="dist"/>
            <a:r>
              <a:rPr lang="en-US" altLang="zh-CN" sz="1600" dirty="0" smtClean="0">
                <a:solidFill>
                  <a:srgbClr val="0E5E59"/>
                </a:solidFill>
                <a:latin typeface="思源黑体 Normal" panose="020B0400000000000000" pitchFamily="34" charset="-122"/>
                <a:ea typeface="思源黑体 Normal" panose="020B0400000000000000" pitchFamily="34" charset="-122"/>
              </a:rPr>
              <a:t>FRESH EDUCATION</a:t>
            </a:r>
            <a:endParaRPr lang="zh-CN" altLang="en-US" sz="1600" dirty="0">
              <a:solidFill>
                <a:srgbClr val="0E5E59"/>
              </a:solidFill>
              <a:latin typeface="思源黑体 Normal" panose="020B0400000000000000" pitchFamily="34" charset="-122"/>
              <a:ea typeface="思源黑体 Normal" panose="020B0400000000000000" pitchFamily="34" charset="-122"/>
            </a:endParaRPr>
          </a:p>
        </p:txBody>
      </p:sp>
      <p:sp>
        <p:nvSpPr>
          <p:cNvPr id="5" name="文本框 4"/>
          <p:cNvSpPr txBox="1"/>
          <p:nvPr/>
        </p:nvSpPr>
        <p:spPr>
          <a:xfrm>
            <a:off x="1638008" y="2698208"/>
            <a:ext cx="8038118" cy="1198880"/>
          </a:xfrm>
          <a:prstGeom prst="rect">
            <a:avLst/>
          </a:prstGeom>
          <a:noFill/>
        </p:spPr>
        <p:txBody>
          <a:bodyPr wrap="square" rtlCol="0">
            <a:spAutoFit/>
          </a:bodyPr>
          <a:lstStyle/>
          <a:p>
            <a:pPr algn="dist"/>
            <a:r>
              <a:rPr lang="zh-CN" altLang="en-US" sz="7200" dirty="0" smtClean="0">
                <a:solidFill>
                  <a:srgbClr val="0E5E59"/>
                </a:solidFill>
                <a:latin typeface="思源黑体 Bold" panose="020B0800000000000000" pitchFamily="34" charset="-122"/>
                <a:ea typeface="思源黑体 Bold" panose="020B0800000000000000" pitchFamily="34" charset="-122"/>
              </a:rPr>
              <a:t>感谢您的观看</a:t>
            </a:r>
            <a:endParaRPr lang="zh-CN" altLang="en-US" sz="7200" dirty="0" smtClean="0">
              <a:solidFill>
                <a:srgbClr val="0E5E59"/>
              </a:solidFill>
              <a:latin typeface="思源黑体 Bold" panose="020B0800000000000000" pitchFamily="34" charset="-122"/>
              <a:ea typeface="思源黑体 Bold" panose="020B0800000000000000" pitchFamily="34" charset="-122"/>
            </a:endParaRPr>
          </a:p>
        </p:txBody>
      </p:sp>
      <p:sp>
        <p:nvSpPr>
          <p:cNvPr id="6" name="文本框 5"/>
          <p:cNvSpPr txBox="1"/>
          <p:nvPr/>
        </p:nvSpPr>
        <p:spPr>
          <a:xfrm>
            <a:off x="1638008" y="4415740"/>
            <a:ext cx="5791640" cy="461665"/>
          </a:xfrm>
          <a:prstGeom prst="rect">
            <a:avLst/>
          </a:prstGeom>
          <a:noFill/>
        </p:spPr>
        <p:txBody>
          <a:bodyPr wrap="square" rtlCol="0">
            <a:spAutoFit/>
          </a:bodyPr>
          <a:lstStyle/>
          <a:p>
            <a:r>
              <a:rPr lang="en-US" altLang="zh-CN" sz="1200" dirty="0" smtClean="0">
                <a:latin typeface="思源黑体 Normal" panose="020B0400000000000000" pitchFamily="34" charset="-122"/>
                <a:ea typeface="思源黑体 Normal" panose="020B0400000000000000" pitchFamily="34" charset="-122"/>
              </a:rPr>
              <a:t>I don’t know if we each have a destiny, or if we’re all just floating around accidental—like on a breeze. </a:t>
            </a:r>
            <a:endParaRPr lang="en-US" altLang="zh-CN" sz="1200" dirty="0" smtClean="0">
              <a:latin typeface="思源黑体 Normal" panose="020B0400000000000000" pitchFamily="34" charset="-122"/>
              <a:ea typeface="思源黑体 Normal" panose="020B0400000000000000" pitchFamily="34" charset="-122"/>
            </a:endParaRPr>
          </a:p>
        </p:txBody>
      </p:sp>
      <p:pic>
        <p:nvPicPr>
          <p:cNvPr id="3" name="图片 2" descr="图片1"/>
          <p:cNvPicPr>
            <a:picLocks noChangeAspect="1"/>
          </p:cNvPicPr>
          <p:nvPr/>
        </p:nvPicPr>
        <p:blipFill>
          <a:blip r:embed="rId2"/>
          <a:stretch>
            <a:fillRect/>
          </a:stretch>
        </p:blipFill>
        <p:spPr>
          <a:xfrm>
            <a:off x="10249535" y="0"/>
            <a:ext cx="1971675" cy="476250"/>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图片2"/>
          <p:cNvPicPr>
            <a:picLocks noChangeAspect="1"/>
          </p:cNvPicPr>
          <p:nvPr/>
        </p:nvPicPr>
        <p:blipFill>
          <a:blip r:embed="rId1"/>
          <a:stretch>
            <a:fillRect/>
          </a:stretch>
        </p:blipFill>
        <p:spPr>
          <a:xfrm>
            <a:off x="0" y="0"/>
            <a:ext cx="12277090" cy="6915150"/>
          </a:xfrm>
          <a:prstGeom prst="rect">
            <a:avLst/>
          </a:prstGeom>
        </p:spPr>
      </p:pic>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4103</Words>
  <Application>WPS 演示</Application>
  <PresentationFormat>宽屏</PresentationFormat>
  <Paragraphs>394</Paragraphs>
  <Slides>20</Slides>
  <Notes>0</Notes>
  <HiddenSlides>0</HiddenSlides>
  <MMClips>0</MMClips>
  <ScaleCrop>false</ScaleCrop>
  <HeadingPairs>
    <vt:vector size="6" baseType="variant">
      <vt:variant>
        <vt:lpstr>已用的字体</vt:lpstr>
      </vt:variant>
      <vt:variant>
        <vt:i4>15</vt:i4>
      </vt:variant>
      <vt:variant>
        <vt:lpstr>主题</vt:lpstr>
      </vt:variant>
      <vt:variant>
        <vt:i4>2</vt:i4>
      </vt:variant>
      <vt:variant>
        <vt:lpstr>幻灯片标题</vt:lpstr>
      </vt:variant>
      <vt:variant>
        <vt:i4>20</vt:i4>
      </vt:variant>
    </vt:vector>
  </HeadingPairs>
  <TitlesOfParts>
    <vt:vector size="37" baseType="lpstr">
      <vt:lpstr>Arial</vt:lpstr>
      <vt:lpstr>宋体</vt:lpstr>
      <vt:lpstr>Wingdings</vt:lpstr>
      <vt:lpstr>思源黑体 Normal</vt:lpstr>
      <vt:lpstr>思源黑体 Bold</vt:lpstr>
      <vt:lpstr>微软雅黑</vt:lpstr>
      <vt:lpstr>FZZhengHeiS-DB-GB</vt:lpstr>
      <vt:lpstr>Arial Unicode MS</vt:lpstr>
      <vt:lpstr>等线 Light</vt:lpstr>
      <vt:lpstr>等线</vt:lpstr>
      <vt:lpstr>Calibri</vt:lpstr>
      <vt:lpstr>Vrinda</vt:lpstr>
      <vt:lpstr>方正品尚黑简体</vt:lpstr>
      <vt:lpstr>黑体</vt:lpstr>
      <vt:lpstr>新宋体</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Windows 用户</dc:creator>
  <cp:lastModifiedBy>罗祉璇</cp:lastModifiedBy>
  <cp:revision>15</cp:revision>
  <dcterms:created xsi:type="dcterms:W3CDTF">2020-02-10T14:56:00Z</dcterms:created>
  <dcterms:modified xsi:type="dcterms:W3CDTF">2020-04-16T06:20:45Z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2052-11.1.0.9339</vt:lpwstr>
  </property>
</Properties>
</file>