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78" r:id="rId3"/>
    <p:sldId id="280" r:id="rId4"/>
    <p:sldId id="268" r:id="rId5"/>
    <p:sldId id="273" r:id="rId6"/>
    <p:sldId id="260" r:id="rId7"/>
    <p:sldId id="270" r:id="rId8"/>
    <p:sldId id="269" r:id="rId9"/>
    <p:sldId id="284" r:id="rId10"/>
    <p:sldId id="271" r:id="rId11"/>
    <p:sldId id="274" r:id="rId12"/>
    <p:sldId id="265" r:id="rId13"/>
    <p:sldId id="264" r:id="rId14"/>
    <p:sldId id="261" r:id="rId15"/>
    <p:sldId id="283" r:id="rId16"/>
    <p:sldId id="262" r:id="rId17"/>
    <p:sldId id="263" r:id="rId18"/>
    <p:sldId id="275" r:id="rId19"/>
    <p:sldId id="276" r:id="rId20"/>
    <p:sldId id="282" r:id="rId21"/>
    <p:sldId id="286" r:id="rId22"/>
    <p:sldId id="267" r:id="rId23"/>
    <p:sldId id="266" r:id="rId24"/>
    <p:sldId id="272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57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6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493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146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603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081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46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33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262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950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715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847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061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089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99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1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720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06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255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5828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8803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7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884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762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593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29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4928885" y="62841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0990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6200000">
            <a:off x="4561684" y="-772319"/>
            <a:ext cx="3068637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志愿者个人展示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4000" b="1" dirty="0">
              <a:solidFill>
                <a:schemeClr val="accent1"/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5176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137573" y="4313763"/>
            <a:ext cx="147539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汇报人</a:t>
            </a:r>
            <a:r>
              <a:rPr lang="zh-CN" altLang="en-US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：第一</a:t>
            </a:r>
            <a:r>
              <a:rPr lang="en-US" altLang="zh-CN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endParaRPr lang="zh-CN" altLang="en-US" sz="1100" dirty="0">
              <a:solidFill>
                <a:schemeClr val="bg1"/>
              </a:solidFill>
              <a:latin typeface="+mn-ea"/>
              <a:cs typeface="经典综艺体简" panose="0201060900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00001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rPr>
                <a:t>20XX</a:t>
              </a:r>
              <a:endParaRPr lang="zh-CN" altLang="en-US" sz="6600" dirty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  <a:cs typeface="经典综艺体简" panose="0201060900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45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6752786" y="1712957"/>
            <a:ext cx="4102085" cy="686459"/>
            <a:chOff x="7717943" y="1707592"/>
            <a:chExt cx="3595949" cy="601760"/>
          </a:xfrm>
        </p:grpSpPr>
        <p:sp>
          <p:nvSpPr>
            <p:cNvPr id="50" name="文本框 49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01 .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2786" y="3987879"/>
            <a:ext cx="4102085" cy="686459"/>
            <a:chOff x="7717943" y="1707592"/>
            <a:chExt cx="3595949" cy="601760"/>
          </a:xfrm>
        </p:grpSpPr>
        <p:sp>
          <p:nvSpPr>
            <p:cNvPr id="53" name="文本框 52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03 .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52786" y="2850418"/>
            <a:ext cx="4190985" cy="686459"/>
            <a:chOff x="7717943" y="1707592"/>
            <a:chExt cx="3673880" cy="601760"/>
          </a:xfrm>
        </p:grpSpPr>
        <p:sp>
          <p:nvSpPr>
            <p:cNvPr id="56" name="文本框 55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02 .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717943" y="2086766"/>
              <a:ext cx="3673880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52786" y="5125341"/>
            <a:ext cx="4102085" cy="686459"/>
            <a:chOff x="7717943" y="1707592"/>
            <a:chExt cx="3595949" cy="601760"/>
          </a:xfrm>
        </p:grpSpPr>
        <p:sp>
          <p:nvSpPr>
            <p:cNvPr id="59" name="文本框 58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04 .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pic>
        <p:nvPicPr>
          <p:cNvPr id="69" name="图片 6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5299581" cy="6858000"/>
          </a:xfrm>
          <a:prstGeom prst="rect">
            <a:avLst/>
          </a:prstGeom>
        </p:spPr>
      </p:pic>
      <p:sp>
        <p:nvSpPr>
          <p:cNvPr id="67" name="文本框 66"/>
          <p:cNvSpPr txBox="1"/>
          <p:nvPr/>
        </p:nvSpPr>
        <p:spPr>
          <a:xfrm>
            <a:off x="2963826" y="2871184"/>
            <a:ext cx="347581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CONTENT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158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年度工作概述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01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576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$ļíḓe"/>
          <p:cNvSpPr>
            <a:spLocks/>
          </p:cNvSpPr>
          <p:nvPr/>
        </p:nvSpPr>
        <p:spPr bwMode="auto">
          <a:xfrm flipH="1">
            <a:off x="492630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5" name="iṣḷíde"/>
          <p:cNvSpPr>
            <a:spLocks/>
          </p:cNvSpPr>
          <p:nvPr/>
        </p:nvSpPr>
        <p:spPr bwMode="auto">
          <a:xfrm flipH="1">
            <a:off x="376413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6" name="íṧḷíḋe"/>
          <p:cNvSpPr>
            <a:spLocks/>
          </p:cNvSpPr>
          <p:nvPr/>
        </p:nvSpPr>
        <p:spPr bwMode="auto">
          <a:xfrm flipH="1">
            <a:off x="2594033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7" name="îs1ïḋè"/>
          <p:cNvSpPr>
            <a:spLocks/>
          </p:cNvSpPr>
          <p:nvPr/>
        </p:nvSpPr>
        <p:spPr bwMode="auto">
          <a:xfrm flipH="1">
            <a:off x="143186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8" name="íşḷiḍe"/>
          <p:cNvSpPr>
            <a:spLocks/>
          </p:cNvSpPr>
          <p:nvPr/>
        </p:nvSpPr>
        <p:spPr bwMode="auto">
          <a:xfrm flipH="1">
            <a:off x="6095609" y="2138916"/>
            <a:ext cx="1162964" cy="2139822"/>
          </a:xfrm>
          <a:custGeom>
            <a:avLst/>
            <a:gdLst>
              <a:gd name="T0" fmla="*/ 1164431 w 21600"/>
              <a:gd name="T1" fmla="*/ 1812925 h 21600"/>
              <a:gd name="T2" fmla="*/ 1164431 w 21600"/>
              <a:gd name="T3" fmla="*/ 1812925 h 21600"/>
              <a:gd name="T4" fmla="*/ 1164431 w 21600"/>
              <a:gd name="T5" fmla="*/ 1812925 h 21600"/>
              <a:gd name="T6" fmla="*/ 1164431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9" name="íṧľïḓè"/>
          <p:cNvSpPr>
            <a:spLocks/>
          </p:cNvSpPr>
          <p:nvPr/>
        </p:nvSpPr>
        <p:spPr bwMode="auto">
          <a:xfrm flipH="1">
            <a:off x="725857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0" name="isḷíḑê"/>
          <p:cNvSpPr>
            <a:spLocks/>
          </p:cNvSpPr>
          <p:nvPr/>
        </p:nvSpPr>
        <p:spPr bwMode="auto">
          <a:xfrm flipH="1">
            <a:off x="8427880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1" name="íṩḷïḑè"/>
          <p:cNvSpPr>
            <a:spLocks/>
          </p:cNvSpPr>
          <p:nvPr/>
        </p:nvSpPr>
        <p:spPr bwMode="auto">
          <a:xfrm flipH="1">
            <a:off x="9590051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2" name="iS1ïḋé"/>
          <p:cNvSpPr>
            <a:spLocks/>
          </p:cNvSpPr>
          <p:nvPr/>
        </p:nvSpPr>
        <p:spPr bwMode="auto">
          <a:xfrm>
            <a:off x="1733900" y="2830328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01</a:t>
            </a:r>
          </a:p>
        </p:txBody>
      </p:sp>
      <p:sp>
        <p:nvSpPr>
          <p:cNvPr id="14" name="íṧlîdè"/>
          <p:cNvSpPr>
            <a:spLocks/>
          </p:cNvSpPr>
          <p:nvPr/>
        </p:nvSpPr>
        <p:spPr bwMode="auto">
          <a:xfrm>
            <a:off x="4065376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16" name="ísľiḑê"/>
          <p:cNvSpPr>
            <a:spLocks/>
          </p:cNvSpPr>
          <p:nvPr/>
        </p:nvSpPr>
        <p:spPr bwMode="auto">
          <a:xfrm>
            <a:off x="6397647" y="2830328"/>
            <a:ext cx="558890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18" name="ïṩļîḋe"/>
          <p:cNvSpPr>
            <a:spLocks/>
          </p:cNvSpPr>
          <p:nvPr/>
        </p:nvSpPr>
        <p:spPr bwMode="auto">
          <a:xfrm>
            <a:off x="8729124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04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527142" y="4660239"/>
            <a:ext cx="2133782" cy="1132618"/>
            <a:chOff x="3624780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859148" y="4660239"/>
            <a:ext cx="2133782" cy="1132618"/>
            <a:chOff x="3624780" y="2412339"/>
            <a:chExt cx="2133782" cy="1132618"/>
          </a:xfrm>
        </p:grpSpPr>
        <p:sp>
          <p:nvSpPr>
            <p:cNvPr id="36" name="文本框 35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91154" y="4660239"/>
            <a:ext cx="2133782" cy="1132618"/>
            <a:chOff x="3624780" y="2412339"/>
            <a:chExt cx="2133782" cy="1132618"/>
          </a:xfrm>
        </p:grpSpPr>
        <p:sp>
          <p:nvSpPr>
            <p:cNvPr id="39" name="文本框 38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523160" y="4660239"/>
            <a:ext cx="2133782" cy="1132618"/>
            <a:chOff x="3624780" y="2412339"/>
            <a:chExt cx="2133782" cy="1132618"/>
          </a:xfrm>
        </p:grpSpPr>
        <p:sp>
          <p:nvSpPr>
            <p:cNvPr id="42" name="文本框 4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9" name="文本框 28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35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1462115" y="1981200"/>
            <a:ext cx="9267768" cy="2959100"/>
            <a:chOff x="1462115" y="1828800"/>
            <a:chExt cx="9267768" cy="2959100"/>
          </a:xfrm>
        </p:grpSpPr>
        <p:grpSp>
          <p:nvGrpSpPr>
            <p:cNvPr id="20" name="组合 19"/>
            <p:cNvGrpSpPr/>
            <p:nvPr/>
          </p:nvGrpSpPr>
          <p:grpSpPr>
            <a:xfrm>
              <a:off x="1462115" y="1828800"/>
              <a:ext cx="2133638" cy="2959100"/>
              <a:chOff x="763471" y="1740786"/>
              <a:chExt cx="2052869" cy="2378903"/>
            </a:xfrm>
          </p:grpSpPr>
          <p:sp>
            <p:nvSpPr>
              <p:cNvPr id="4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8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840158" y="1828800"/>
              <a:ext cx="2133638" cy="2959100"/>
              <a:chOff x="763471" y="1740786"/>
              <a:chExt cx="2052869" cy="2378903"/>
            </a:xfrm>
          </p:grpSpPr>
          <p:sp>
            <p:nvSpPr>
              <p:cNvPr id="25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6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6218201" y="1828800"/>
              <a:ext cx="2133638" cy="2959100"/>
              <a:chOff x="763471" y="1740786"/>
              <a:chExt cx="2052869" cy="2378903"/>
            </a:xfrm>
          </p:grpSpPr>
          <p:sp>
            <p:nvSpPr>
              <p:cNvPr id="28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9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596245" y="1828800"/>
              <a:ext cx="2133638" cy="2959100"/>
              <a:chOff x="763471" y="1740786"/>
              <a:chExt cx="2052869" cy="2378903"/>
            </a:xfrm>
          </p:grpSpPr>
          <p:sp>
            <p:nvSpPr>
              <p:cNvPr id="31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32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1734509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112551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490592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868640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46211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840160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621820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596246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37" name="文本框 36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791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8" grpId="0"/>
      <p:bldP spid="39" grpId="0"/>
      <p:bldP spid="40" grpId="0"/>
      <p:bldP spid="36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ïşḻiḍé"/>
          <p:cNvSpPr/>
          <p:nvPr/>
        </p:nvSpPr>
        <p:spPr>
          <a:xfrm>
            <a:off x="5304000" y="2967363"/>
            <a:ext cx="1584000" cy="1584000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ṧḻiďè"/>
          <p:cNvSpPr/>
          <p:nvPr/>
        </p:nvSpPr>
        <p:spPr>
          <a:xfrm>
            <a:off x="7157374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ṣḻîḑê"/>
          <p:cNvSpPr/>
          <p:nvPr/>
        </p:nvSpPr>
        <p:spPr>
          <a:xfrm>
            <a:off x="3450626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îṥ1íḑê"/>
          <p:cNvSpPr/>
          <p:nvPr/>
        </p:nvSpPr>
        <p:spPr>
          <a:xfrm>
            <a:off x="1597252" y="2967363"/>
            <a:ext cx="1584000" cy="1584000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îS1ïdé"/>
          <p:cNvSpPr/>
          <p:nvPr/>
        </p:nvSpPr>
        <p:spPr>
          <a:xfrm>
            <a:off x="9010749" y="2967363"/>
            <a:ext cx="1584000" cy="1584000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0" name="椭圆 44"/>
          <p:cNvSpPr/>
          <p:nvPr/>
        </p:nvSpPr>
        <p:spPr>
          <a:xfrm>
            <a:off x="3904849" y="3419987"/>
            <a:ext cx="679776" cy="678751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2" name="椭圆 45"/>
          <p:cNvSpPr/>
          <p:nvPr/>
        </p:nvSpPr>
        <p:spPr>
          <a:xfrm>
            <a:off x="7611598" y="3426103"/>
            <a:ext cx="679776" cy="666521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8410249" y="4707579"/>
            <a:ext cx="2784999" cy="957185"/>
            <a:chOff x="1541719" y="2349127"/>
            <a:chExt cx="2784999" cy="957185"/>
          </a:xfrm>
        </p:grpSpPr>
        <p:sp>
          <p:nvSpPr>
            <p:cNvPr id="48" name="文本框 4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703500" y="4707579"/>
            <a:ext cx="2784999" cy="957185"/>
            <a:chOff x="1541719" y="2349127"/>
            <a:chExt cx="2784999" cy="957185"/>
          </a:xfrm>
        </p:grpSpPr>
        <p:sp>
          <p:nvSpPr>
            <p:cNvPr id="54" name="文本框 53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96752" y="4707579"/>
            <a:ext cx="2784999" cy="957185"/>
            <a:chOff x="1541719" y="2349127"/>
            <a:chExt cx="2784999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104900" y="17946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3" name="文本框 22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397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50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3987799" y="1846261"/>
            <a:ext cx="4216402" cy="4216402"/>
            <a:chOff x="3987799" y="1846261"/>
            <a:chExt cx="4216402" cy="4216402"/>
          </a:xfrm>
        </p:grpSpPr>
        <p:sp>
          <p:nvSpPr>
            <p:cNvPr id="4" name="íṣlíḑè"/>
            <p:cNvSpPr/>
            <p:nvPr/>
          </p:nvSpPr>
          <p:spPr bwMode="auto">
            <a:xfrm>
              <a:off x="5076394" y="2934856"/>
              <a:ext cx="2039213" cy="203921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5" name="îṩľïḍe"/>
            <p:cNvSpPr/>
            <p:nvPr/>
          </p:nvSpPr>
          <p:spPr bwMode="auto">
            <a:xfrm rot="2700000">
              <a:off x="3987799" y="2546069"/>
              <a:ext cx="1755881" cy="356266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6" name="îṩļïḍè"/>
            <p:cNvSpPr/>
            <p:nvPr/>
          </p:nvSpPr>
          <p:spPr bwMode="auto">
            <a:xfrm rot="18900000" flipH="1">
              <a:off x="6448320" y="2546069"/>
              <a:ext cx="1755881" cy="356266"/>
            </a:xfrm>
            <a:prstGeom prst="rect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îŝḷïdê"/>
            <p:cNvSpPr/>
            <p:nvPr/>
          </p:nvSpPr>
          <p:spPr bwMode="auto">
            <a:xfrm rot="18900000" flipH="1">
              <a:off x="3987799" y="5006590"/>
              <a:ext cx="1755881" cy="356266"/>
            </a:xfrm>
            <a:prstGeom prst="rect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íSḷîḑè"/>
            <p:cNvSpPr/>
            <p:nvPr/>
          </p:nvSpPr>
          <p:spPr bwMode="auto">
            <a:xfrm rot="2700000">
              <a:off x="6448320" y="5006590"/>
              <a:ext cx="1755881" cy="356266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9" name="ïsḻiḓe"/>
            <p:cNvSpPr/>
            <p:nvPr/>
          </p:nvSpPr>
          <p:spPr bwMode="auto">
            <a:xfrm>
              <a:off x="5427020" y="3275747"/>
              <a:ext cx="1357432" cy="1357432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535959" y="2425039"/>
            <a:ext cx="2133782" cy="1132618"/>
            <a:chOff x="3624780" y="2412339"/>
            <a:chExt cx="2133782" cy="1132618"/>
          </a:xfrm>
        </p:grpSpPr>
        <p:sp>
          <p:nvSpPr>
            <p:cNvPr id="28" name="文本框 2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535959" y="4437966"/>
            <a:ext cx="2133782" cy="1132618"/>
            <a:chOff x="3624780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52497" y="2425039"/>
            <a:ext cx="2133782" cy="1132618"/>
            <a:chOff x="3624780" y="2412339"/>
            <a:chExt cx="2133782" cy="1132618"/>
          </a:xfrm>
        </p:grpSpPr>
        <p:sp>
          <p:nvSpPr>
            <p:cNvPr id="34" name="文本框 33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552497" y="4437966"/>
            <a:ext cx="2133782" cy="1132618"/>
            <a:chOff x="3624780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450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cc0b18a-28b6-4346-ae70-60e85e45964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71033" y="2890501"/>
            <a:ext cx="9449934" cy="1796387"/>
            <a:chOff x="1392200" y="2852936"/>
            <a:chExt cx="9449934" cy="1796387"/>
          </a:xfrm>
        </p:grpSpPr>
        <p:cxnSp>
          <p:nvCxnSpPr>
            <p:cNvPr id="4" name="Straight Connector 2"/>
            <p:cNvCxnSpPr/>
            <p:nvPr/>
          </p:nvCxnSpPr>
          <p:spPr>
            <a:xfrm flipV="1">
              <a:off x="2226778" y="3743591"/>
              <a:ext cx="7744775" cy="0"/>
            </a:xfrm>
            <a:prstGeom prst="line">
              <a:avLst/>
            </a:prstGeom>
            <a:solidFill>
              <a:srgbClr val="EDA048"/>
            </a:solidFill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îṩľîḑe"/>
            <p:cNvSpPr/>
            <p:nvPr/>
          </p:nvSpPr>
          <p:spPr>
            <a:xfrm flipV="1">
              <a:off x="6038201" y="3668981"/>
              <a:ext cx="157933" cy="1579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6" name="íşlîḍè"/>
            <p:cNvSpPr/>
            <p:nvPr/>
          </p:nvSpPr>
          <p:spPr>
            <a:xfrm>
              <a:off x="5249905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ïṡ1iḍê"/>
            <p:cNvSpPr/>
            <p:nvPr/>
          </p:nvSpPr>
          <p:spPr>
            <a:xfrm flipV="1">
              <a:off x="7967054" y="3668981"/>
              <a:ext cx="157933" cy="1579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9" name="íş1iḓè"/>
            <p:cNvSpPr/>
            <p:nvPr/>
          </p:nvSpPr>
          <p:spPr>
            <a:xfrm flipV="1">
              <a:off x="7178758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0" name="ïşliďé"/>
            <p:cNvSpPr txBox="1">
              <a:spLocks/>
            </p:cNvSpPr>
            <p:nvPr/>
          </p:nvSpPr>
          <p:spPr bwMode="auto">
            <a:xfrm>
              <a:off x="7430467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íṡḷiḓe"/>
            <p:cNvSpPr/>
            <p:nvPr/>
          </p:nvSpPr>
          <p:spPr>
            <a:xfrm flipV="1">
              <a:off x="2180496" y="3668981"/>
              <a:ext cx="157933" cy="1579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3" name="i$ļíḍè"/>
            <p:cNvSpPr/>
            <p:nvPr/>
          </p:nvSpPr>
          <p:spPr>
            <a:xfrm>
              <a:off x="139220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5" name="ïṧlïḓe"/>
            <p:cNvSpPr/>
            <p:nvPr/>
          </p:nvSpPr>
          <p:spPr>
            <a:xfrm flipV="1">
              <a:off x="4109348" y="3668981"/>
              <a:ext cx="157933" cy="1579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6" name="ï$ľïďè"/>
            <p:cNvSpPr/>
            <p:nvPr/>
          </p:nvSpPr>
          <p:spPr>
            <a:xfrm flipV="1">
              <a:off x="3321052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7" name="îṣlidé"/>
            <p:cNvSpPr txBox="1">
              <a:spLocks/>
            </p:cNvSpPr>
            <p:nvPr/>
          </p:nvSpPr>
          <p:spPr bwMode="auto">
            <a:xfrm>
              <a:off x="3572761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i$1îḍê"/>
            <p:cNvSpPr/>
            <p:nvPr/>
          </p:nvSpPr>
          <p:spPr>
            <a:xfrm flipV="1">
              <a:off x="9895906" y="3668981"/>
              <a:ext cx="157933" cy="15793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i$ľíḑe"/>
            <p:cNvSpPr/>
            <p:nvPr/>
          </p:nvSpPr>
          <p:spPr>
            <a:xfrm>
              <a:off x="910761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5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9181972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347684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473200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256439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398733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112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工作完成情况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9420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25abcfc-8c3b-4acc-b194-93090ee657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04938" y="2297515"/>
            <a:ext cx="5808662" cy="3354668"/>
            <a:chOff x="719138" y="2073800"/>
            <a:chExt cx="6960982" cy="4020166"/>
          </a:xfrm>
        </p:grpSpPr>
        <p:sp>
          <p:nvSpPr>
            <p:cNvPr id="4" name="îṣḻiḋè"/>
            <p:cNvSpPr/>
            <p:nvPr/>
          </p:nvSpPr>
          <p:spPr>
            <a:xfrm>
              <a:off x="3587802" y="4445436"/>
              <a:ext cx="1224136" cy="431426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9" name="iS1ïḑè"/>
            <p:cNvSpPr/>
            <p:nvPr/>
          </p:nvSpPr>
          <p:spPr>
            <a:xfrm>
              <a:off x="5021893" y="3613918"/>
              <a:ext cx="1224136" cy="431426"/>
            </a:xfrm>
            <a:prstGeom prst="rect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10" name="íşļïḋé"/>
            <p:cNvSpPr/>
            <p:nvPr/>
          </p:nvSpPr>
          <p:spPr>
            <a:xfrm>
              <a:off x="6455984" y="2782400"/>
              <a:ext cx="1224136" cy="43142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/>
                <a:t>关键词</a:t>
              </a:r>
            </a:p>
          </p:txBody>
        </p:sp>
        <p:cxnSp>
          <p:nvCxnSpPr>
            <p:cNvPr id="11" name="肘形连接符 10"/>
            <p:cNvCxnSpPr>
              <a:stCxn id="4" idx="3"/>
              <a:endCxn id="9" idx="2"/>
            </p:cNvCxnSpPr>
            <p:nvPr/>
          </p:nvCxnSpPr>
          <p:spPr>
            <a:xfrm flipV="1">
              <a:off x="4811938" y="4045344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cxnSpLocks/>
              <a:stCxn id="9" idx="3"/>
              <a:endCxn id="10" idx="2"/>
            </p:cNvCxnSpPr>
            <p:nvPr/>
          </p:nvCxnSpPr>
          <p:spPr>
            <a:xfrm flipV="1">
              <a:off x="6246029" y="3213826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íşlîḓe"/>
            <p:cNvGrpSpPr/>
            <p:nvPr/>
          </p:nvGrpSpPr>
          <p:grpSpPr>
            <a:xfrm>
              <a:off x="719138" y="2073800"/>
              <a:ext cx="2634344" cy="4020166"/>
              <a:chOff x="719138" y="2073800"/>
              <a:chExt cx="2634344" cy="4020166"/>
            </a:xfrm>
          </p:grpSpPr>
          <p:sp>
            <p:nvSpPr>
              <p:cNvPr id="16" name="iślïḓé"/>
              <p:cNvSpPr>
                <a:spLocks/>
              </p:cNvSpPr>
              <p:nvPr/>
            </p:nvSpPr>
            <p:spPr bwMode="auto">
              <a:xfrm>
                <a:off x="912292" y="2073800"/>
                <a:ext cx="2224763" cy="3679238"/>
              </a:xfrm>
              <a:custGeom>
                <a:avLst/>
                <a:gdLst>
                  <a:gd name="T0" fmla="*/ 966 w 1077"/>
                  <a:gd name="T1" fmla="*/ 315 h 1781"/>
                  <a:gd name="T2" fmla="*/ 793 w 1077"/>
                  <a:gd name="T3" fmla="*/ 486 h 1781"/>
                  <a:gd name="T4" fmla="*/ 650 w 1077"/>
                  <a:gd name="T5" fmla="*/ 297 h 1781"/>
                  <a:gd name="T6" fmla="*/ 625 w 1077"/>
                  <a:gd name="T7" fmla="*/ 266 h 1781"/>
                  <a:gd name="T8" fmla="*/ 632 w 1077"/>
                  <a:gd name="T9" fmla="*/ 236 h 1781"/>
                  <a:gd name="T10" fmla="*/ 682 w 1077"/>
                  <a:gd name="T11" fmla="*/ 187 h 1781"/>
                  <a:gd name="T12" fmla="*/ 698 w 1077"/>
                  <a:gd name="T13" fmla="*/ 150 h 1781"/>
                  <a:gd name="T14" fmla="*/ 665 w 1077"/>
                  <a:gd name="T15" fmla="*/ 82 h 1781"/>
                  <a:gd name="T16" fmla="*/ 661 w 1077"/>
                  <a:gd name="T17" fmla="*/ 50 h 1781"/>
                  <a:gd name="T18" fmla="*/ 627 w 1077"/>
                  <a:gd name="T19" fmla="*/ 24 h 1781"/>
                  <a:gd name="T20" fmla="*/ 576 w 1077"/>
                  <a:gd name="T21" fmla="*/ 3 h 1781"/>
                  <a:gd name="T22" fmla="*/ 492 w 1077"/>
                  <a:gd name="T23" fmla="*/ 48 h 1781"/>
                  <a:gd name="T24" fmla="*/ 471 w 1077"/>
                  <a:gd name="T25" fmla="*/ 119 h 1781"/>
                  <a:gd name="T26" fmla="*/ 513 w 1077"/>
                  <a:gd name="T27" fmla="*/ 199 h 1781"/>
                  <a:gd name="T28" fmla="*/ 495 w 1077"/>
                  <a:gd name="T29" fmla="*/ 223 h 1781"/>
                  <a:gd name="T30" fmla="*/ 386 w 1077"/>
                  <a:gd name="T31" fmla="*/ 230 h 1781"/>
                  <a:gd name="T32" fmla="*/ 106 w 1077"/>
                  <a:gd name="T33" fmla="*/ 313 h 1781"/>
                  <a:gd name="T34" fmla="*/ 60 w 1077"/>
                  <a:gd name="T35" fmla="*/ 630 h 1781"/>
                  <a:gd name="T36" fmla="*/ 138 w 1077"/>
                  <a:gd name="T37" fmla="*/ 599 h 1781"/>
                  <a:gd name="T38" fmla="*/ 169 w 1077"/>
                  <a:gd name="T39" fmla="*/ 527 h 1781"/>
                  <a:gd name="T40" fmla="*/ 176 w 1077"/>
                  <a:gd name="T41" fmla="*/ 406 h 1781"/>
                  <a:gd name="T42" fmla="*/ 220 w 1077"/>
                  <a:gd name="T43" fmla="*/ 373 h 1781"/>
                  <a:gd name="T44" fmla="*/ 308 w 1077"/>
                  <a:gd name="T45" fmla="*/ 360 h 1781"/>
                  <a:gd name="T46" fmla="*/ 317 w 1077"/>
                  <a:gd name="T47" fmla="*/ 358 h 1781"/>
                  <a:gd name="T48" fmla="*/ 256 w 1077"/>
                  <a:gd name="T49" fmla="*/ 760 h 1781"/>
                  <a:gd name="T50" fmla="*/ 254 w 1077"/>
                  <a:gd name="T51" fmla="*/ 794 h 1781"/>
                  <a:gd name="T52" fmla="*/ 261 w 1077"/>
                  <a:gd name="T53" fmla="*/ 896 h 1781"/>
                  <a:gd name="T54" fmla="*/ 123 w 1077"/>
                  <a:gd name="T55" fmla="*/ 1406 h 1781"/>
                  <a:gd name="T56" fmla="*/ 47 w 1077"/>
                  <a:gd name="T57" fmla="*/ 1578 h 1781"/>
                  <a:gd name="T58" fmla="*/ 4 w 1077"/>
                  <a:gd name="T59" fmla="*/ 1633 h 1781"/>
                  <a:gd name="T60" fmla="*/ 56 w 1077"/>
                  <a:gd name="T61" fmla="*/ 1688 h 1781"/>
                  <a:gd name="T62" fmla="*/ 104 w 1077"/>
                  <a:gd name="T63" fmla="*/ 1714 h 1781"/>
                  <a:gd name="T64" fmla="*/ 122 w 1077"/>
                  <a:gd name="T65" fmla="*/ 1741 h 1781"/>
                  <a:gd name="T66" fmla="*/ 174 w 1077"/>
                  <a:gd name="T67" fmla="*/ 1703 h 1781"/>
                  <a:gd name="T68" fmla="*/ 161 w 1077"/>
                  <a:gd name="T69" fmla="*/ 1636 h 1781"/>
                  <a:gd name="T70" fmla="*/ 323 w 1077"/>
                  <a:gd name="T71" fmla="*/ 1294 h 1781"/>
                  <a:gd name="T72" fmla="*/ 385 w 1077"/>
                  <a:gd name="T73" fmla="*/ 1152 h 1781"/>
                  <a:gd name="T74" fmla="*/ 481 w 1077"/>
                  <a:gd name="T75" fmla="*/ 943 h 1781"/>
                  <a:gd name="T76" fmla="*/ 699 w 1077"/>
                  <a:gd name="T77" fmla="*/ 879 h 1781"/>
                  <a:gd name="T78" fmla="*/ 682 w 1077"/>
                  <a:gd name="T79" fmla="*/ 976 h 1781"/>
                  <a:gd name="T80" fmla="*/ 632 w 1077"/>
                  <a:gd name="T81" fmla="*/ 1141 h 1781"/>
                  <a:gd name="T82" fmla="*/ 618 w 1077"/>
                  <a:gd name="T83" fmla="*/ 1225 h 1781"/>
                  <a:gd name="T84" fmla="*/ 670 w 1077"/>
                  <a:gd name="T85" fmla="*/ 1269 h 1781"/>
                  <a:gd name="T86" fmla="*/ 795 w 1077"/>
                  <a:gd name="T87" fmla="*/ 1285 h 1781"/>
                  <a:gd name="T88" fmla="*/ 830 w 1077"/>
                  <a:gd name="T89" fmla="*/ 1219 h 1781"/>
                  <a:gd name="T90" fmla="*/ 746 w 1077"/>
                  <a:gd name="T91" fmla="*/ 1165 h 1781"/>
                  <a:gd name="T92" fmla="*/ 840 w 1077"/>
                  <a:gd name="T93" fmla="*/ 864 h 1781"/>
                  <a:gd name="T94" fmla="*/ 831 w 1077"/>
                  <a:gd name="T95" fmla="*/ 762 h 1781"/>
                  <a:gd name="T96" fmla="*/ 507 w 1077"/>
                  <a:gd name="T97" fmla="*/ 757 h 1781"/>
                  <a:gd name="T98" fmla="*/ 508 w 1077"/>
                  <a:gd name="T99" fmla="*/ 758 h 1781"/>
                  <a:gd name="T100" fmla="*/ 560 w 1077"/>
                  <a:gd name="T101" fmla="*/ 658 h 1781"/>
                  <a:gd name="T102" fmla="*/ 607 w 1077"/>
                  <a:gd name="T103" fmla="*/ 511 h 1781"/>
                  <a:gd name="T104" fmla="*/ 643 w 1077"/>
                  <a:gd name="T105" fmla="*/ 449 h 1781"/>
                  <a:gd name="T106" fmla="*/ 784 w 1077"/>
                  <a:gd name="T107" fmla="*/ 596 h 1781"/>
                  <a:gd name="T108" fmla="*/ 836 w 1077"/>
                  <a:gd name="T109" fmla="*/ 566 h 1781"/>
                  <a:gd name="T110" fmla="*/ 999 w 1077"/>
                  <a:gd name="T111" fmla="*/ 402 h 1781"/>
                  <a:gd name="T112" fmla="*/ 1042 w 1077"/>
                  <a:gd name="T113" fmla="*/ 374 h 1781"/>
                  <a:gd name="T114" fmla="*/ 1033 w 1077"/>
                  <a:gd name="T115" fmla="*/ 280 h 1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77" h="1781">
                    <a:moveTo>
                      <a:pt x="1033" y="280"/>
                    </a:moveTo>
                    <a:cubicBezTo>
                      <a:pt x="1018" y="287"/>
                      <a:pt x="970" y="303"/>
                      <a:pt x="966" y="315"/>
                    </a:cubicBezTo>
                    <a:cubicBezTo>
                      <a:pt x="962" y="326"/>
                      <a:pt x="967" y="350"/>
                      <a:pt x="951" y="359"/>
                    </a:cubicBezTo>
                    <a:cubicBezTo>
                      <a:pt x="936" y="368"/>
                      <a:pt x="803" y="466"/>
                      <a:pt x="793" y="486"/>
                    </a:cubicBezTo>
                    <a:cubicBezTo>
                      <a:pt x="793" y="486"/>
                      <a:pt x="745" y="390"/>
                      <a:pt x="717" y="375"/>
                    </a:cubicBezTo>
                    <a:cubicBezTo>
                      <a:pt x="717" y="375"/>
                      <a:pt x="708" y="301"/>
                      <a:pt x="650" y="297"/>
                    </a:cubicBezTo>
                    <a:cubicBezTo>
                      <a:pt x="629" y="296"/>
                      <a:pt x="617" y="294"/>
                      <a:pt x="609" y="291"/>
                    </a:cubicBezTo>
                    <a:cubicBezTo>
                      <a:pt x="625" y="266"/>
                      <a:pt x="625" y="266"/>
                      <a:pt x="625" y="266"/>
                    </a:cubicBezTo>
                    <a:cubicBezTo>
                      <a:pt x="609" y="266"/>
                      <a:pt x="609" y="266"/>
                      <a:pt x="609" y="266"/>
                    </a:cubicBezTo>
                    <a:cubicBezTo>
                      <a:pt x="617" y="253"/>
                      <a:pt x="628" y="236"/>
                      <a:pt x="632" y="236"/>
                    </a:cubicBezTo>
                    <a:cubicBezTo>
                      <a:pt x="637" y="235"/>
                      <a:pt x="674" y="230"/>
                      <a:pt x="679" y="228"/>
                    </a:cubicBezTo>
                    <a:cubicBezTo>
                      <a:pt x="683" y="225"/>
                      <a:pt x="687" y="201"/>
                      <a:pt x="682" y="187"/>
                    </a:cubicBezTo>
                    <a:cubicBezTo>
                      <a:pt x="677" y="173"/>
                      <a:pt x="687" y="159"/>
                      <a:pt x="687" y="159"/>
                    </a:cubicBezTo>
                    <a:cubicBezTo>
                      <a:pt x="698" y="150"/>
                      <a:pt x="698" y="150"/>
                      <a:pt x="698" y="150"/>
                    </a:cubicBezTo>
                    <a:cubicBezTo>
                      <a:pt x="698" y="150"/>
                      <a:pt x="684" y="128"/>
                      <a:pt x="676" y="117"/>
                    </a:cubicBezTo>
                    <a:cubicBezTo>
                      <a:pt x="667" y="106"/>
                      <a:pt x="669" y="92"/>
                      <a:pt x="665" y="82"/>
                    </a:cubicBezTo>
                    <a:cubicBezTo>
                      <a:pt x="661" y="72"/>
                      <a:pt x="672" y="65"/>
                      <a:pt x="672" y="65"/>
                    </a:cubicBezTo>
                    <a:cubicBezTo>
                      <a:pt x="672" y="65"/>
                      <a:pt x="668" y="55"/>
                      <a:pt x="661" y="50"/>
                    </a:cubicBezTo>
                    <a:cubicBezTo>
                      <a:pt x="653" y="46"/>
                      <a:pt x="666" y="44"/>
                      <a:pt x="649" y="36"/>
                    </a:cubicBezTo>
                    <a:cubicBezTo>
                      <a:pt x="632" y="28"/>
                      <a:pt x="641" y="32"/>
                      <a:pt x="627" y="24"/>
                    </a:cubicBezTo>
                    <a:cubicBezTo>
                      <a:pt x="612" y="16"/>
                      <a:pt x="634" y="21"/>
                      <a:pt x="612" y="16"/>
                    </a:cubicBezTo>
                    <a:cubicBezTo>
                      <a:pt x="591" y="11"/>
                      <a:pt x="579" y="3"/>
                      <a:pt x="576" y="3"/>
                    </a:cubicBezTo>
                    <a:cubicBezTo>
                      <a:pt x="573" y="3"/>
                      <a:pt x="582" y="6"/>
                      <a:pt x="573" y="3"/>
                    </a:cubicBezTo>
                    <a:cubicBezTo>
                      <a:pt x="563" y="0"/>
                      <a:pt x="498" y="33"/>
                      <a:pt x="492" y="48"/>
                    </a:cubicBezTo>
                    <a:cubicBezTo>
                      <a:pt x="485" y="64"/>
                      <a:pt x="475" y="83"/>
                      <a:pt x="475" y="83"/>
                    </a:cubicBezTo>
                    <a:cubicBezTo>
                      <a:pt x="475" y="83"/>
                      <a:pt x="469" y="104"/>
                      <a:pt x="471" y="119"/>
                    </a:cubicBezTo>
                    <a:cubicBezTo>
                      <a:pt x="474" y="134"/>
                      <a:pt x="484" y="147"/>
                      <a:pt x="488" y="152"/>
                    </a:cubicBezTo>
                    <a:cubicBezTo>
                      <a:pt x="491" y="156"/>
                      <a:pt x="508" y="184"/>
                      <a:pt x="513" y="199"/>
                    </a:cubicBezTo>
                    <a:cubicBezTo>
                      <a:pt x="517" y="212"/>
                      <a:pt x="521" y="228"/>
                      <a:pt x="506" y="235"/>
                    </a:cubicBezTo>
                    <a:cubicBezTo>
                      <a:pt x="495" y="223"/>
                      <a:pt x="495" y="223"/>
                      <a:pt x="495" y="223"/>
                    </a:cubicBezTo>
                    <a:cubicBezTo>
                      <a:pt x="476" y="237"/>
                      <a:pt x="476" y="237"/>
                      <a:pt x="476" y="237"/>
                    </a:cubicBezTo>
                    <a:cubicBezTo>
                      <a:pt x="454" y="233"/>
                      <a:pt x="427" y="222"/>
                      <a:pt x="386" y="230"/>
                    </a:cubicBezTo>
                    <a:cubicBezTo>
                      <a:pt x="333" y="241"/>
                      <a:pt x="313" y="257"/>
                      <a:pt x="281" y="265"/>
                    </a:cubicBezTo>
                    <a:cubicBezTo>
                      <a:pt x="249" y="272"/>
                      <a:pt x="128" y="293"/>
                      <a:pt x="106" y="313"/>
                    </a:cubicBezTo>
                    <a:cubicBezTo>
                      <a:pt x="84" y="332"/>
                      <a:pt x="76" y="418"/>
                      <a:pt x="82" y="553"/>
                    </a:cubicBezTo>
                    <a:cubicBezTo>
                      <a:pt x="82" y="553"/>
                      <a:pt x="62" y="616"/>
                      <a:pt x="60" y="630"/>
                    </a:cubicBezTo>
                    <a:cubicBezTo>
                      <a:pt x="59" y="644"/>
                      <a:pt x="67" y="703"/>
                      <a:pt x="139" y="690"/>
                    </a:cubicBezTo>
                    <a:cubicBezTo>
                      <a:pt x="203" y="679"/>
                      <a:pt x="151" y="622"/>
                      <a:pt x="138" y="599"/>
                    </a:cubicBezTo>
                    <a:cubicBezTo>
                      <a:pt x="146" y="594"/>
                      <a:pt x="154" y="590"/>
                      <a:pt x="154" y="590"/>
                    </a:cubicBezTo>
                    <a:cubicBezTo>
                      <a:pt x="154" y="590"/>
                      <a:pt x="168" y="554"/>
                      <a:pt x="169" y="527"/>
                    </a:cubicBezTo>
                    <a:cubicBezTo>
                      <a:pt x="169" y="510"/>
                      <a:pt x="174" y="454"/>
                      <a:pt x="176" y="409"/>
                    </a:cubicBezTo>
                    <a:cubicBezTo>
                      <a:pt x="176" y="408"/>
                      <a:pt x="176" y="407"/>
                      <a:pt x="176" y="406"/>
                    </a:cubicBezTo>
                    <a:cubicBezTo>
                      <a:pt x="178" y="394"/>
                      <a:pt x="179" y="384"/>
                      <a:pt x="180" y="378"/>
                    </a:cubicBezTo>
                    <a:cubicBezTo>
                      <a:pt x="190" y="376"/>
                      <a:pt x="204" y="375"/>
                      <a:pt x="220" y="373"/>
                    </a:cubicBezTo>
                    <a:cubicBezTo>
                      <a:pt x="224" y="373"/>
                      <a:pt x="229" y="373"/>
                      <a:pt x="234" y="372"/>
                    </a:cubicBezTo>
                    <a:cubicBezTo>
                      <a:pt x="265" y="370"/>
                      <a:pt x="294" y="364"/>
                      <a:pt x="308" y="360"/>
                    </a:cubicBezTo>
                    <a:cubicBezTo>
                      <a:pt x="308" y="360"/>
                      <a:pt x="308" y="360"/>
                      <a:pt x="308" y="360"/>
                    </a:cubicBezTo>
                    <a:cubicBezTo>
                      <a:pt x="311" y="360"/>
                      <a:pt x="314" y="359"/>
                      <a:pt x="317" y="358"/>
                    </a:cubicBezTo>
                    <a:cubicBezTo>
                      <a:pt x="317" y="360"/>
                      <a:pt x="319" y="371"/>
                      <a:pt x="322" y="385"/>
                    </a:cubicBezTo>
                    <a:cubicBezTo>
                      <a:pt x="310" y="466"/>
                      <a:pt x="270" y="740"/>
                      <a:pt x="256" y="760"/>
                    </a:cubicBezTo>
                    <a:cubicBezTo>
                      <a:pt x="240" y="784"/>
                      <a:pt x="232" y="799"/>
                      <a:pt x="232" y="799"/>
                    </a:cubicBezTo>
                    <a:cubicBezTo>
                      <a:pt x="232" y="799"/>
                      <a:pt x="242" y="797"/>
                      <a:pt x="254" y="794"/>
                    </a:cubicBezTo>
                    <a:cubicBezTo>
                      <a:pt x="250" y="811"/>
                      <a:pt x="249" y="832"/>
                      <a:pt x="252" y="861"/>
                    </a:cubicBezTo>
                    <a:cubicBezTo>
                      <a:pt x="252" y="861"/>
                      <a:pt x="254" y="876"/>
                      <a:pt x="261" y="896"/>
                    </a:cubicBezTo>
                    <a:cubicBezTo>
                      <a:pt x="247" y="979"/>
                      <a:pt x="227" y="1177"/>
                      <a:pt x="200" y="1256"/>
                    </a:cubicBezTo>
                    <a:cubicBezTo>
                      <a:pt x="174" y="1282"/>
                      <a:pt x="141" y="1326"/>
                      <a:pt x="123" y="1406"/>
                    </a:cubicBezTo>
                    <a:cubicBezTo>
                      <a:pt x="123" y="1406"/>
                      <a:pt x="123" y="1406"/>
                      <a:pt x="123" y="1406"/>
                    </a:cubicBezTo>
                    <a:cubicBezTo>
                      <a:pt x="86" y="1483"/>
                      <a:pt x="47" y="1577"/>
                      <a:pt x="47" y="1578"/>
                    </a:cubicBezTo>
                    <a:cubicBezTo>
                      <a:pt x="25" y="1596"/>
                      <a:pt x="10" y="1604"/>
                      <a:pt x="5" y="1627"/>
                    </a:cubicBezTo>
                    <a:cubicBezTo>
                      <a:pt x="4" y="1630"/>
                      <a:pt x="4" y="1631"/>
                      <a:pt x="4" y="1633"/>
                    </a:cubicBezTo>
                    <a:cubicBezTo>
                      <a:pt x="0" y="1665"/>
                      <a:pt x="0" y="1665"/>
                      <a:pt x="0" y="1665"/>
                    </a:cubicBezTo>
                    <a:cubicBezTo>
                      <a:pt x="0" y="1665"/>
                      <a:pt x="44" y="1698"/>
                      <a:pt x="56" y="1688"/>
                    </a:cubicBezTo>
                    <a:cubicBezTo>
                      <a:pt x="64" y="1682"/>
                      <a:pt x="74" y="1683"/>
                      <a:pt x="85" y="1692"/>
                    </a:cubicBezTo>
                    <a:cubicBezTo>
                      <a:pt x="91" y="1698"/>
                      <a:pt x="97" y="1705"/>
                      <a:pt x="104" y="1714"/>
                    </a:cubicBezTo>
                    <a:cubicBezTo>
                      <a:pt x="105" y="1715"/>
                      <a:pt x="105" y="1716"/>
                      <a:pt x="106" y="1717"/>
                    </a:cubicBezTo>
                    <a:cubicBezTo>
                      <a:pt x="111" y="1724"/>
                      <a:pt x="116" y="1731"/>
                      <a:pt x="122" y="1741"/>
                    </a:cubicBezTo>
                    <a:cubicBezTo>
                      <a:pt x="122" y="1741"/>
                      <a:pt x="153" y="1781"/>
                      <a:pt x="193" y="1765"/>
                    </a:cubicBezTo>
                    <a:cubicBezTo>
                      <a:pt x="193" y="1765"/>
                      <a:pt x="208" y="1732"/>
                      <a:pt x="174" y="1703"/>
                    </a:cubicBezTo>
                    <a:cubicBezTo>
                      <a:pt x="147" y="1680"/>
                      <a:pt x="145" y="1650"/>
                      <a:pt x="148" y="1630"/>
                    </a:cubicBezTo>
                    <a:cubicBezTo>
                      <a:pt x="161" y="1636"/>
                      <a:pt x="161" y="1636"/>
                      <a:pt x="161" y="1636"/>
                    </a:cubicBezTo>
                    <a:cubicBezTo>
                      <a:pt x="161" y="1636"/>
                      <a:pt x="161" y="1636"/>
                      <a:pt x="170" y="1587"/>
                    </a:cubicBezTo>
                    <a:cubicBezTo>
                      <a:pt x="179" y="1539"/>
                      <a:pt x="301" y="1314"/>
                      <a:pt x="323" y="1294"/>
                    </a:cubicBezTo>
                    <a:cubicBezTo>
                      <a:pt x="336" y="1282"/>
                      <a:pt x="352" y="1230"/>
                      <a:pt x="365" y="1185"/>
                    </a:cubicBezTo>
                    <a:cubicBezTo>
                      <a:pt x="372" y="1176"/>
                      <a:pt x="379" y="1165"/>
                      <a:pt x="385" y="1152"/>
                    </a:cubicBezTo>
                    <a:cubicBezTo>
                      <a:pt x="404" y="1111"/>
                      <a:pt x="437" y="960"/>
                      <a:pt x="437" y="960"/>
                    </a:cubicBezTo>
                    <a:cubicBezTo>
                      <a:pt x="437" y="960"/>
                      <a:pt x="470" y="949"/>
                      <a:pt x="481" y="943"/>
                    </a:cubicBezTo>
                    <a:cubicBezTo>
                      <a:pt x="492" y="938"/>
                      <a:pt x="508" y="937"/>
                      <a:pt x="573" y="923"/>
                    </a:cubicBezTo>
                    <a:cubicBezTo>
                      <a:pt x="637" y="908"/>
                      <a:pt x="699" y="879"/>
                      <a:pt x="699" y="879"/>
                    </a:cubicBezTo>
                    <a:cubicBezTo>
                      <a:pt x="699" y="879"/>
                      <a:pt x="679" y="928"/>
                      <a:pt x="681" y="965"/>
                    </a:cubicBezTo>
                    <a:cubicBezTo>
                      <a:pt x="681" y="969"/>
                      <a:pt x="682" y="972"/>
                      <a:pt x="682" y="976"/>
                    </a:cubicBezTo>
                    <a:cubicBezTo>
                      <a:pt x="673" y="1023"/>
                      <a:pt x="663" y="1072"/>
                      <a:pt x="657" y="1085"/>
                    </a:cubicBezTo>
                    <a:cubicBezTo>
                      <a:pt x="645" y="1110"/>
                      <a:pt x="632" y="1141"/>
                      <a:pt x="632" y="1141"/>
                    </a:cubicBezTo>
                    <a:cubicBezTo>
                      <a:pt x="632" y="1141"/>
                      <a:pt x="639" y="1142"/>
                      <a:pt x="649" y="1143"/>
                    </a:cubicBezTo>
                    <a:cubicBezTo>
                      <a:pt x="633" y="1177"/>
                      <a:pt x="615" y="1211"/>
                      <a:pt x="618" y="1225"/>
                    </a:cubicBezTo>
                    <a:cubicBezTo>
                      <a:pt x="614" y="1247"/>
                      <a:pt x="614" y="1247"/>
                      <a:pt x="614" y="1247"/>
                    </a:cubicBezTo>
                    <a:cubicBezTo>
                      <a:pt x="670" y="1269"/>
                      <a:pt x="670" y="1269"/>
                      <a:pt x="670" y="1269"/>
                    </a:cubicBezTo>
                    <a:cubicBezTo>
                      <a:pt x="670" y="1269"/>
                      <a:pt x="694" y="1263"/>
                      <a:pt x="728" y="1274"/>
                    </a:cubicBezTo>
                    <a:cubicBezTo>
                      <a:pt x="752" y="1285"/>
                      <a:pt x="777" y="1293"/>
                      <a:pt x="795" y="1285"/>
                    </a:cubicBezTo>
                    <a:cubicBezTo>
                      <a:pt x="825" y="1273"/>
                      <a:pt x="867" y="1244"/>
                      <a:pt x="867" y="1226"/>
                    </a:cubicBezTo>
                    <a:cubicBezTo>
                      <a:pt x="867" y="1208"/>
                      <a:pt x="855" y="1215"/>
                      <a:pt x="830" y="1219"/>
                    </a:cubicBezTo>
                    <a:cubicBezTo>
                      <a:pt x="806" y="1223"/>
                      <a:pt x="766" y="1195"/>
                      <a:pt x="753" y="1179"/>
                    </a:cubicBezTo>
                    <a:cubicBezTo>
                      <a:pt x="750" y="1176"/>
                      <a:pt x="748" y="1171"/>
                      <a:pt x="746" y="1165"/>
                    </a:cubicBezTo>
                    <a:cubicBezTo>
                      <a:pt x="753" y="1179"/>
                      <a:pt x="766" y="1180"/>
                      <a:pt x="766" y="1180"/>
                    </a:cubicBezTo>
                    <a:cubicBezTo>
                      <a:pt x="766" y="1180"/>
                      <a:pt x="817" y="952"/>
                      <a:pt x="840" y="864"/>
                    </a:cubicBezTo>
                    <a:cubicBezTo>
                      <a:pt x="840" y="864"/>
                      <a:pt x="840" y="864"/>
                      <a:pt x="840" y="864"/>
                    </a:cubicBezTo>
                    <a:cubicBezTo>
                      <a:pt x="856" y="847"/>
                      <a:pt x="886" y="780"/>
                      <a:pt x="831" y="762"/>
                    </a:cubicBezTo>
                    <a:cubicBezTo>
                      <a:pt x="777" y="744"/>
                      <a:pt x="577" y="746"/>
                      <a:pt x="521" y="760"/>
                    </a:cubicBezTo>
                    <a:cubicBezTo>
                      <a:pt x="514" y="762"/>
                      <a:pt x="510" y="761"/>
                      <a:pt x="507" y="757"/>
                    </a:cubicBezTo>
                    <a:cubicBezTo>
                      <a:pt x="508" y="757"/>
                      <a:pt x="508" y="757"/>
                      <a:pt x="508" y="757"/>
                    </a:cubicBezTo>
                    <a:cubicBezTo>
                      <a:pt x="508" y="758"/>
                      <a:pt x="508" y="758"/>
                      <a:pt x="508" y="758"/>
                    </a:cubicBezTo>
                    <a:cubicBezTo>
                      <a:pt x="536" y="738"/>
                      <a:pt x="536" y="738"/>
                      <a:pt x="536" y="738"/>
                    </a:cubicBezTo>
                    <a:cubicBezTo>
                      <a:pt x="536" y="738"/>
                      <a:pt x="543" y="691"/>
                      <a:pt x="560" y="658"/>
                    </a:cubicBezTo>
                    <a:cubicBezTo>
                      <a:pt x="576" y="625"/>
                      <a:pt x="599" y="520"/>
                      <a:pt x="607" y="511"/>
                    </a:cubicBezTo>
                    <a:cubicBezTo>
                      <a:pt x="607" y="511"/>
                      <a:pt x="607" y="511"/>
                      <a:pt x="607" y="511"/>
                    </a:cubicBezTo>
                    <a:cubicBezTo>
                      <a:pt x="611" y="506"/>
                      <a:pt x="615" y="500"/>
                      <a:pt x="620" y="491"/>
                    </a:cubicBezTo>
                    <a:cubicBezTo>
                      <a:pt x="634" y="465"/>
                      <a:pt x="643" y="449"/>
                      <a:pt x="643" y="449"/>
                    </a:cubicBezTo>
                    <a:cubicBezTo>
                      <a:pt x="643" y="449"/>
                      <a:pt x="695" y="520"/>
                      <a:pt x="715" y="529"/>
                    </a:cubicBezTo>
                    <a:cubicBezTo>
                      <a:pt x="734" y="537"/>
                      <a:pt x="767" y="599"/>
                      <a:pt x="784" y="596"/>
                    </a:cubicBezTo>
                    <a:cubicBezTo>
                      <a:pt x="795" y="594"/>
                      <a:pt x="812" y="585"/>
                      <a:pt x="836" y="566"/>
                    </a:cubicBezTo>
                    <a:cubicBezTo>
                      <a:pt x="836" y="566"/>
                      <a:pt x="836" y="566"/>
                      <a:pt x="836" y="566"/>
                    </a:cubicBezTo>
                    <a:cubicBezTo>
                      <a:pt x="872" y="554"/>
                      <a:pt x="1000" y="429"/>
                      <a:pt x="1013" y="425"/>
                    </a:cubicBezTo>
                    <a:cubicBezTo>
                      <a:pt x="1019" y="423"/>
                      <a:pt x="1010" y="412"/>
                      <a:pt x="999" y="402"/>
                    </a:cubicBezTo>
                    <a:cubicBezTo>
                      <a:pt x="1000" y="401"/>
                      <a:pt x="1000" y="401"/>
                      <a:pt x="1001" y="401"/>
                    </a:cubicBezTo>
                    <a:cubicBezTo>
                      <a:pt x="1016" y="396"/>
                      <a:pt x="1030" y="394"/>
                      <a:pt x="1042" y="374"/>
                    </a:cubicBezTo>
                    <a:cubicBezTo>
                      <a:pt x="1054" y="355"/>
                      <a:pt x="1077" y="306"/>
                      <a:pt x="1072" y="296"/>
                    </a:cubicBezTo>
                    <a:cubicBezTo>
                      <a:pt x="1067" y="287"/>
                      <a:pt x="1047" y="274"/>
                      <a:pt x="1033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7" name="iṧļíďè"/>
              <p:cNvSpPr>
                <a:spLocks/>
              </p:cNvSpPr>
              <p:nvPr/>
            </p:nvSpPr>
            <p:spPr bwMode="auto">
              <a:xfrm>
                <a:off x="719138" y="5893830"/>
                <a:ext cx="719092" cy="200136"/>
              </a:xfrm>
              <a:custGeom>
                <a:avLst/>
                <a:gdLst>
                  <a:gd name="T0" fmla="*/ 590 w 618"/>
                  <a:gd name="T1" fmla="*/ 0 h 172"/>
                  <a:gd name="T2" fmla="*/ 0 w 618"/>
                  <a:gd name="T3" fmla="*/ 0 h 172"/>
                  <a:gd name="T4" fmla="*/ 0 w 618"/>
                  <a:gd name="T5" fmla="*/ 16 h 172"/>
                  <a:gd name="T6" fmla="*/ 590 w 618"/>
                  <a:gd name="T7" fmla="*/ 16 h 172"/>
                  <a:gd name="T8" fmla="*/ 590 w 618"/>
                  <a:gd name="T9" fmla="*/ 33 h 172"/>
                  <a:gd name="T10" fmla="*/ 29 w 618"/>
                  <a:gd name="T11" fmla="*/ 33 h 172"/>
                  <a:gd name="T12" fmla="*/ 29 w 618"/>
                  <a:gd name="T13" fmla="*/ 140 h 172"/>
                  <a:gd name="T14" fmla="*/ 590 w 618"/>
                  <a:gd name="T15" fmla="*/ 140 h 172"/>
                  <a:gd name="T16" fmla="*/ 590 w 618"/>
                  <a:gd name="T17" fmla="*/ 156 h 172"/>
                  <a:gd name="T18" fmla="*/ 0 w 618"/>
                  <a:gd name="T19" fmla="*/ 156 h 172"/>
                  <a:gd name="T20" fmla="*/ 0 w 618"/>
                  <a:gd name="T21" fmla="*/ 172 h 172"/>
                  <a:gd name="T22" fmla="*/ 590 w 618"/>
                  <a:gd name="T23" fmla="*/ 172 h 172"/>
                  <a:gd name="T24" fmla="*/ 618 w 618"/>
                  <a:gd name="T25" fmla="*/ 172 h 172"/>
                  <a:gd name="T26" fmla="*/ 618 w 618"/>
                  <a:gd name="T27" fmla="*/ 156 h 172"/>
                  <a:gd name="T28" fmla="*/ 618 w 618"/>
                  <a:gd name="T29" fmla="*/ 140 h 172"/>
                  <a:gd name="T30" fmla="*/ 618 w 618"/>
                  <a:gd name="T31" fmla="*/ 33 h 172"/>
                  <a:gd name="T32" fmla="*/ 618 w 618"/>
                  <a:gd name="T33" fmla="*/ 16 h 172"/>
                  <a:gd name="T34" fmla="*/ 618 w 618"/>
                  <a:gd name="T35" fmla="*/ 0 h 172"/>
                  <a:gd name="T36" fmla="*/ 590 w 618"/>
                  <a:gd name="T3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72">
                    <a:moveTo>
                      <a:pt x="59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590" y="16"/>
                    </a:lnTo>
                    <a:lnTo>
                      <a:pt x="590" y="33"/>
                    </a:lnTo>
                    <a:lnTo>
                      <a:pt x="29" y="33"/>
                    </a:lnTo>
                    <a:lnTo>
                      <a:pt x="29" y="140"/>
                    </a:lnTo>
                    <a:lnTo>
                      <a:pt x="590" y="140"/>
                    </a:lnTo>
                    <a:lnTo>
                      <a:pt x="590" y="156"/>
                    </a:lnTo>
                    <a:lnTo>
                      <a:pt x="0" y="156"/>
                    </a:lnTo>
                    <a:lnTo>
                      <a:pt x="0" y="172"/>
                    </a:lnTo>
                    <a:lnTo>
                      <a:pt x="590" y="172"/>
                    </a:lnTo>
                    <a:lnTo>
                      <a:pt x="618" y="172"/>
                    </a:lnTo>
                    <a:lnTo>
                      <a:pt x="618" y="156"/>
                    </a:lnTo>
                    <a:lnTo>
                      <a:pt x="618" y="140"/>
                    </a:lnTo>
                    <a:lnTo>
                      <a:pt x="618" y="33"/>
                    </a:lnTo>
                    <a:lnTo>
                      <a:pt x="618" y="16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8" name="ïṣliḍé"/>
              <p:cNvSpPr>
                <a:spLocks/>
              </p:cNvSpPr>
              <p:nvPr/>
            </p:nvSpPr>
            <p:spPr bwMode="auto">
              <a:xfrm>
                <a:off x="719138" y="5728602"/>
                <a:ext cx="766799" cy="160574"/>
              </a:xfrm>
              <a:custGeom>
                <a:avLst/>
                <a:gdLst>
                  <a:gd name="T0" fmla="*/ 627 w 659"/>
                  <a:gd name="T1" fmla="*/ 0 h 138"/>
                  <a:gd name="T2" fmla="*/ 0 w 659"/>
                  <a:gd name="T3" fmla="*/ 0 h 138"/>
                  <a:gd name="T4" fmla="*/ 0 w 659"/>
                  <a:gd name="T5" fmla="*/ 14 h 138"/>
                  <a:gd name="T6" fmla="*/ 627 w 659"/>
                  <a:gd name="T7" fmla="*/ 14 h 138"/>
                  <a:gd name="T8" fmla="*/ 627 w 659"/>
                  <a:gd name="T9" fmla="*/ 26 h 138"/>
                  <a:gd name="T10" fmla="*/ 31 w 659"/>
                  <a:gd name="T11" fmla="*/ 26 h 138"/>
                  <a:gd name="T12" fmla="*/ 31 w 659"/>
                  <a:gd name="T13" fmla="*/ 113 h 138"/>
                  <a:gd name="T14" fmla="*/ 627 w 659"/>
                  <a:gd name="T15" fmla="*/ 113 h 138"/>
                  <a:gd name="T16" fmla="*/ 627 w 659"/>
                  <a:gd name="T17" fmla="*/ 126 h 138"/>
                  <a:gd name="T18" fmla="*/ 0 w 659"/>
                  <a:gd name="T19" fmla="*/ 126 h 138"/>
                  <a:gd name="T20" fmla="*/ 0 w 659"/>
                  <a:gd name="T21" fmla="*/ 138 h 138"/>
                  <a:gd name="T22" fmla="*/ 627 w 659"/>
                  <a:gd name="T23" fmla="*/ 138 h 138"/>
                  <a:gd name="T24" fmla="*/ 659 w 659"/>
                  <a:gd name="T25" fmla="*/ 138 h 138"/>
                  <a:gd name="T26" fmla="*/ 659 w 659"/>
                  <a:gd name="T27" fmla="*/ 126 h 138"/>
                  <a:gd name="T28" fmla="*/ 659 w 659"/>
                  <a:gd name="T29" fmla="*/ 113 h 138"/>
                  <a:gd name="T30" fmla="*/ 659 w 659"/>
                  <a:gd name="T31" fmla="*/ 26 h 138"/>
                  <a:gd name="T32" fmla="*/ 659 w 659"/>
                  <a:gd name="T33" fmla="*/ 14 h 138"/>
                  <a:gd name="T34" fmla="*/ 659 w 659"/>
                  <a:gd name="T35" fmla="*/ 0 h 138"/>
                  <a:gd name="T36" fmla="*/ 627 w 659"/>
                  <a:gd name="T3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38">
                    <a:moveTo>
                      <a:pt x="627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27" y="14"/>
                    </a:lnTo>
                    <a:lnTo>
                      <a:pt x="627" y="26"/>
                    </a:lnTo>
                    <a:lnTo>
                      <a:pt x="31" y="26"/>
                    </a:lnTo>
                    <a:lnTo>
                      <a:pt x="31" y="113"/>
                    </a:lnTo>
                    <a:lnTo>
                      <a:pt x="627" y="113"/>
                    </a:lnTo>
                    <a:lnTo>
                      <a:pt x="627" y="126"/>
                    </a:lnTo>
                    <a:lnTo>
                      <a:pt x="0" y="126"/>
                    </a:lnTo>
                    <a:lnTo>
                      <a:pt x="0" y="138"/>
                    </a:lnTo>
                    <a:lnTo>
                      <a:pt x="627" y="138"/>
                    </a:lnTo>
                    <a:lnTo>
                      <a:pt x="659" y="138"/>
                    </a:lnTo>
                    <a:lnTo>
                      <a:pt x="659" y="126"/>
                    </a:lnTo>
                    <a:lnTo>
                      <a:pt x="659" y="113"/>
                    </a:lnTo>
                    <a:lnTo>
                      <a:pt x="659" y="26"/>
                    </a:lnTo>
                    <a:lnTo>
                      <a:pt x="659" y="14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9" name="îṡļíďé"/>
              <p:cNvSpPr>
                <a:spLocks/>
              </p:cNvSpPr>
              <p:nvPr/>
            </p:nvSpPr>
            <p:spPr bwMode="auto">
              <a:xfrm>
                <a:off x="1637202" y="5905466"/>
                <a:ext cx="719092" cy="172210"/>
              </a:xfrm>
              <a:custGeom>
                <a:avLst/>
                <a:gdLst>
                  <a:gd name="T0" fmla="*/ 589 w 618"/>
                  <a:gd name="T1" fmla="*/ 0 h 148"/>
                  <a:gd name="T2" fmla="*/ 0 w 618"/>
                  <a:gd name="T3" fmla="*/ 0 h 148"/>
                  <a:gd name="T4" fmla="*/ 0 w 618"/>
                  <a:gd name="T5" fmla="*/ 15 h 148"/>
                  <a:gd name="T6" fmla="*/ 589 w 618"/>
                  <a:gd name="T7" fmla="*/ 15 h 148"/>
                  <a:gd name="T8" fmla="*/ 589 w 618"/>
                  <a:gd name="T9" fmla="*/ 29 h 148"/>
                  <a:gd name="T10" fmla="*/ 28 w 618"/>
                  <a:gd name="T11" fmla="*/ 29 h 148"/>
                  <a:gd name="T12" fmla="*/ 28 w 618"/>
                  <a:gd name="T13" fmla="*/ 121 h 148"/>
                  <a:gd name="T14" fmla="*/ 589 w 618"/>
                  <a:gd name="T15" fmla="*/ 121 h 148"/>
                  <a:gd name="T16" fmla="*/ 589 w 618"/>
                  <a:gd name="T17" fmla="*/ 134 h 148"/>
                  <a:gd name="T18" fmla="*/ 0 w 618"/>
                  <a:gd name="T19" fmla="*/ 134 h 148"/>
                  <a:gd name="T20" fmla="*/ 0 w 618"/>
                  <a:gd name="T21" fmla="*/ 148 h 148"/>
                  <a:gd name="T22" fmla="*/ 589 w 618"/>
                  <a:gd name="T23" fmla="*/ 148 h 148"/>
                  <a:gd name="T24" fmla="*/ 618 w 618"/>
                  <a:gd name="T25" fmla="*/ 148 h 148"/>
                  <a:gd name="T26" fmla="*/ 618 w 618"/>
                  <a:gd name="T27" fmla="*/ 134 h 148"/>
                  <a:gd name="T28" fmla="*/ 618 w 618"/>
                  <a:gd name="T29" fmla="*/ 121 h 148"/>
                  <a:gd name="T30" fmla="*/ 618 w 618"/>
                  <a:gd name="T31" fmla="*/ 29 h 148"/>
                  <a:gd name="T32" fmla="*/ 618 w 618"/>
                  <a:gd name="T33" fmla="*/ 15 h 148"/>
                  <a:gd name="T34" fmla="*/ 618 w 618"/>
                  <a:gd name="T35" fmla="*/ 0 h 148"/>
                  <a:gd name="T36" fmla="*/ 589 w 618"/>
                  <a:gd name="T3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8">
                    <a:moveTo>
                      <a:pt x="589" y="0"/>
                    </a:moveTo>
                    <a:lnTo>
                      <a:pt x="0" y="0"/>
                    </a:lnTo>
                    <a:lnTo>
                      <a:pt x="0" y="15"/>
                    </a:lnTo>
                    <a:lnTo>
                      <a:pt x="589" y="15"/>
                    </a:lnTo>
                    <a:lnTo>
                      <a:pt x="589" y="29"/>
                    </a:lnTo>
                    <a:lnTo>
                      <a:pt x="28" y="29"/>
                    </a:lnTo>
                    <a:lnTo>
                      <a:pt x="28" y="121"/>
                    </a:lnTo>
                    <a:lnTo>
                      <a:pt x="589" y="121"/>
                    </a:lnTo>
                    <a:lnTo>
                      <a:pt x="589" y="134"/>
                    </a:lnTo>
                    <a:lnTo>
                      <a:pt x="0" y="134"/>
                    </a:lnTo>
                    <a:lnTo>
                      <a:pt x="0" y="148"/>
                    </a:lnTo>
                    <a:lnTo>
                      <a:pt x="589" y="148"/>
                    </a:lnTo>
                    <a:lnTo>
                      <a:pt x="618" y="148"/>
                    </a:lnTo>
                    <a:lnTo>
                      <a:pt x="618" y="134"/>
                    </a:lnTo>
                    <a:lnTo>
                      <a:pt x="618" y="121"/>
                    </a:lnTo>
                    <a:lnTo>
                      <a:pt x="618" y="29"/>
                    </a:lnTo>
                    <a:lnTo>
                      <a:pt x="618" y="15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0" name="ïś1iďe"/>
              <p:cNvSpPr>
                <a:spLocks/>
              </p:cNvSpPr>
              <p:nvPr/>
            </p:nvSpPr>
            <p:spPr bwMode="auto">
              <a:xfrm>
                <a:off x="1637202" y="5763510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2 h 119"/>
                  <a:gd name="T6" fmla="*/ 628 w 658"/>
                  <a:gd name="T7" fmla="*/ 12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2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628" y="12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2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1" name="íşḻîḓè"/>
              <p:cNvSpPr>
                <a:spLocks/>
              </p:cNvSpPr>
              <p:nvPr/>
            </p:nvSpPr>
            <p:spPr bwMode="auto">
              <a:xfrm>
                <a:off x="1560406" y="5592463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2" name="ïs1ïďè"/>
              <p:cNvSpPr>
                <a:spLocks/>
              </p:cNvSpPr>
              <p:nvPr/>
            </p:nvSpPr>
            <p:spPr bwMode="auto">
              <a:xfrm>
                <a:off x="1560406" y="545167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0 h 119"/>
                  <a:gd name="T6" fmla="*/ 629 w 659"/>
                  <a:gd name="T7" fmla="*/ 10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7 h 119"/>
                  <a:gd name="T14" fmla="*/ 629 w 659"/>
                  <a:gd name="T15" fmla="*/ 97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7 h 119"/>
                  <a:gd name="T30" fmla="*/ 659 w 659"/>
                  <a:gd name="T31" fmla="*/ 23 h 119"/>
                  <a:gd name="T32" fmla="*/ 659 w 659"/>
                  <a:gd name="T33" fmla="*/ 10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9" y="10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9" y="97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7"/>
                    </a:lnTo>
                    <a:lnTo>
                      <a:pt x="659" y="23"/>
                    </a:lnTo>
                    <a:lnTo>
                      <a:pt x="659" y="10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3" name="išlïďê"/>
              <p:cNvSpPr>
                <a:spLocks/>
              </p:cNvSpPr>
              <p:nvPr/>
            </p:nvSpPr>
            <p:spPr bwMode="auto">
              <a:xfrm>
                <a:off x="1637202" y="5313204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0 h 119"/>
                  <a:gd name="T6" fmla="*/ 628 w 658"/>
                  <a:gd name="T7" fmla="*/ 10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7 h 119"/>
                  <a:gd name="T14" fmla="*/ 628 w 658"/>
                  <a:gd name="T15" fmla="*/ 97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7 h 119"/>
                  <a:gd name="T30" fmla="*/ 658 w 658"/>
                  <a:gd name="T31" fmla="*/ 23 h 119"/>
                  <a:gd name="T32" fmla="*/ 658 w 658"/>
                  <a:gd name="T33" fmla="*/ 10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8" y="10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8" y="97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7"/>
                    </a:lnTo>
                    <a:lnTo>
                      <a:pt x="658" y="23"/>
                    </a:lnTo>
                    <a:lnTo>
                      <a:pt x="658" y="10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4" name="í$ļïḋê"/>
              <p:cNvSpPr>
                <a:spLocks/>
              </p:cNvSpPr>
              <p:nvPr/>
            </p:nvSpPr>
            <p:spPr bwMode="auto">
              <a:xfrm>
                <a:off x="2586683" y="5922920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9 w 618"/>
                  <a:gd name="T11" fmla="*/ 28 h 147"/>
                  <a:gd name="T12" fmla="*/ 29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9" y="28"/>
                    </a:lnTo>
                    <a:lnTo>
                      <a:pt x="29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5" name="işľídè"/>
              <p:cNvSpPr>
                <a:spLocks/>
              </p:cNvSpPr>
              <p:nvPr/>
            </p:nvSpPr>
            <p:spPr bwMode="auto">
              <a:xfrm>
                <a:off x="2586683" y="5779800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3 h 119"/>
                  <a:gd name="T6" fmla="*/ 627 w 659"/>
                  <a:gd name="T7" fmla="*/ 13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3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7" y="13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3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6" name="îšḷídê"/>
              <p:cNvSpPr>
                <a:spLocks/>
              </p:cNvSpPr>
              <p:nvPr/>
            </p:nvSpPr>
            <p:spPr bwMode="auto">
              <a:xfrm>
                <a:off x="2508723" y="5608753"/>
                <a:ext cx="719092" cy="171046"/>
              </a:xfrm>
              <a:custGeom>
                <a:avLst/>
                <a:gdLst>
                  <a:gd name="T0" fmla="*/ 589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89 w 618"/>
                  <a:gd name="T7" fmla="*/ 14 h 147"/>
                  <a:gd name="T8" fmla="*/ 589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89 w 618"/>
                  <a:gd name="T15" fmla="*/ 120 h 147"/>
                  <a:gd name="T16" fmla="*/ 589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89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89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7" name="ísḷïḍè"/>
              <p:cNvSpPr>
                <a:spLocks/>
              </p:cNvSpPr>
              <p:nvPr/>
            </p:nvSpPr>
            <p:spPr bwMode="auto">
              <a:xfrm>
                <a:off x="2508723" y="546796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8" name="îṣļíde"/>
              <p:cNvSpPr>
                <a:spLocks/>
              </p:cNvSpPr>
              <p:nvPr/>
            </p:nvSpPr>
            <p:spPr bwMode="auto">
              <a:xfrm>
                <a:off x="2431927" y="5191029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9" name="îSliďê"/>
              <p:cNvSpPr>
                <a:spLocks/>
              </p:cNvSpPr>
              <p:nvPr/>
            </p:nvSpPr>
            <p:spPr bwMode="auto">
              <a:xfrm>
                <a:off x="2409819" y="4738396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9 h 119"/>
                  <a:gd name="T18" fmla="*/ 0 w 658"/>
                  <a:gd name="T19" fmla="*/ 109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9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9"/>
                    </a:lnTo>
                    <a:lnTo>
                      <a:pt x="0" y="109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9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0" name="îṡḷiḓê"/>
              <p:cNvSpPr>
                <a:spLocks/>
              </p:cNvSpPr>
              <p:nvPr/>
            </p:nvSpPr>
            <p:spPr bwMode="auto">
              <a:xfrm>
                <a:off x="2356294" y="5019982"/>
                <a:ext cx="717929" cy="171046"/>
              </a:xfrm>
              <a:custGeom>
                <a:avLst/>
                <a:gdLst>
                  <a:gd name="T0" fmla="*/ 589 w 617"/>
                  <a:gd name="T1" fmla="*/ 0 h 147"/>
                  <a:gd name="T2" fmla="*/ 0 w 617"/>
                  <a:gd name="T3" fmla="*/ 0 h 147"/>
                  <a:gd name="T4" fmla="*/ 0 w 617"/>
                  <a:gd name="T5" fmla="*/ 14 h 147"/>
                  <a:gd name="T6" fmla="*/ 589 w 617"/>
                  <a:gd name="T7" fmla="*/ 14 h 147"/>
                  <a:gd name="T8" fmla="*/ 589 w 617"/>
                  <a:gd name="T9" fmla="*/ 28 h 147"/>
                  <a:gd name="T10" fmla="*/ 28 w 617"/>
                  <a:gd name="T11" fmla="*/ 28 h 147"/>
                  <a:gd name="T12" fmla="*/ 28 w 617"/>
                  <a:gd name="T13" fmla="*/ 120 h 147"/>
                  <a:gd name="T14" fmla="*/ 589 w 617"/>
                  <a:gd name="T15" fmla="*/ 120 h 147"/>
                  <a:gd name="T16" fmla="*/ 589 w 617"/>
                  <a:gd name="T17" fmla="*/ 133 h 147"/>
                  <a:gd name="T18" fmla="*/ 0 w 617"/>
                  <a:gd name="T19" fmla="*/ 133 h 147"/>
                  <a:gd name="T20" fmla="*/ 0 w 617"/>
                  <a:gd name="T21" fmla="*/ 147 h 147"/>
                  <a:gd name="T22" fmla="*/ 589 w 617"/>
                  <a:gd name="T23" fmla="*/ 147 h 147"/>
                  <a:gd name="T24" fmla="*/ 617 w 617"/>
                  <a:gd name="T25" fmla="*/ 147 h 147"/>
                  <a:gd name="T26" fmla="*/ 617 w 617"/>
                  <a:gd name="T27" fmla="*/ 133 h 147"/>
                  <a:gd name="T28" fmla="*/ 617 w 617"/>
                  <a:gd name="T29" fmla="*/ 120 h 147"/>
                  <a:gd name="T30" fmla="*/ 617 w 617"/>
                  <a:gd name="T31" fmla="*/ 28 h 147"/>
                  <a:gd name="T32" fmla="*/ 617 w 617"/>
                  <a:gd name="T33" fmla="*/ 14 h 147"/>
                  <a:gd name="T34" fmla="*/ 617 w 617"/>
                  <a:gd name="T35" fmla="*/ 0 h 147"/>
                  <a:gd name="T36" fmla="*/ 589 w 617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7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7" y="147"/>
                    </a:lnTo>
                    <a:lnTo>
                      <a:pt x="617" y="133"/>
                    </a:lnTo>
                    <a:lnTo>
                      <a:pt x="617" y="120"/>
                    </a:lnTo>
                    <a:lnTo>
                      <a:pt x="617" y="28"/>
                    </a:lnTo>
                    <a:lnTo>
                      <a:pt x="617" y="14"/>
                    </a:lnTo>
                    <a:lnTo>
                      <a:pt x="617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1" name="ïśḻîḍe"/>
              <p:cNvSpPr>
                <a:spLocks/>
              </p:cNvSpPr>
              <p:nvPr/>
            </p:nvSpPr>
            <p:spPr bwMode="auto">
              <a:xfrm>
                <a:off x="2356294" y="4876862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2" name="íšḷíḋê"/>
              <p:cNvSpPr>
                <a:spLocks/>
              </p:cNvSpPr>
              <p:nvPr/>
            </p:nvSpPr>
            <p:spPr bwMode="auto">
              <a:xfrm>
                <a:off x="2586683" y="5329494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7 w 659"/>
                  <a:gd name="T7" fmla="*/ 11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7" y="11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</p:grpSp>
      </p:grpSp>
      <p:sp>
        <p:nvSpPr>
          <p:cNvPr id="43" name="文本框 42"/>
          <p:cNvSpPr txBox="1"/>
          <p:nvPr/>
        </p:nvSpPr>
        <p:spPr>
          <a:xfrm>
            <a:off x="4207131" y="4946825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217840" y="3996686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313215" y="3041862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839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ślíḍé"/>
          <p:cNvGrpSpPr/>
          <p:nvPr/>
        </p:nvGrpSpPr>
        <p:grpSpPr>
          <a:xfrm>
            <a:off x="1144588" y="2202945"/>
            <a:ext cx="9926638" cy="2381954"/>
            <a:chOff x="2711093" y="1849852"/>
            <a:chExt cx="11649937" cy="2795468"/>
          </a:xfrm>
        </p:grpSpPr>
        <p:grpSp>
          <p:nvGrpSpPr>
            <p:cNvPr id="13" name="ïşlîḓe"/>
            <p:cNvGrpSpPr/>
            <p:nvPr/>
          </p:nvGrpSpPr>
          <p:grpSpPr>
            <a:xfrm>
              <a:off x="6074475" y="1849852"/>
              <a:ext cx="4909086" cy="2795468"/>
              <a:chOff x="2448694" y="1658841"/>
              <a:chExt cx="7294609" cy="4153896"/>
            </a:xfrm>
          </p:grpSpPr>
          <p:grpSp>
            <p:nvGrpSpPr>
              <p:cNvPr id="17" name="íşļiḋê"/>
              <p:cNvGrpSpPr>
                <a:grpSpLocks/>
              </p:cNvGrpSpPr>
              <p:nvPr/>
            </p:nvGrpSpPr>
            <p:grpSpPr bwMode="auto">
              <a:xfrm>
                <a:off x="2448694" y="1658841"/>
                <a:ext cx="7294609" cy="4153896"/>
                <a:chOff x="8540751" y="4843463"/>
                <a:chExt cx="8012112" cy="4562475"/>
              </a:xfrm>
              <a:effectLst/>
            </p:grpSpPr>
            <p:sp>
              <p:nvSpPr>
                <p:cNvPr id="19" name="iṡḷídê"/>
                <p:cNvSpPr>
                  <a:spLocks/>
                </p:cNvSpPr>
                <p:nvPr/>
              </p:nvSpPr>
              <p:spPr bwMode="auto">
                <a:xfrm>
                  <a:off x="9321800" y="4843463"/>
                  <a:ext cx="6480176" cy="4421188"/>
                </a:xfrm>
                <a:custGeom>
                  <a:avLst/>
                  <a:gdLst>
                    <a:gd name="T0" fmla="*/ 17508 w 18000"/>
                    <a:gd name="T1" fmla="*/ 12280 h 12281"/>
                    <a:gd name="T2" fmla="*/ 491 w 18000"/>
                    <a:gd name="T3" fmla="*/ 12280 h 12281"/>
                    <a:gd name="T4" fmla="*/ 0 w 18000"/>
                    <a:gd name="T5" fmla="*/ 11792 h 12281"/>
                    <a:gd name="T6" fmla="*/ 0 w 18000"/>
                    <a:gd name="T7" fmla="*/ 488 h 12281"/>
                    <a:gd name="T8" fmla="*/ 491 w 18000"/>
                    <a:gd name="T9" fmla="*/ 0 h 12281"/>
                    <a:gd name="T10" fmla="*/ 17508 w 18000"/>
                    <a:gd name="T11" fmla="*/ 0 h 12281"/>
                    <a:gd name="T12" fmla="*/ 17999 w 18000"/>
                    <a:gd name="T13" fmla="*/ 488 h 12281"/>
                    <a:gd name="T14" fmla="*/ 17999 w 18000"/>
                    <a:gd name="T15" fmla="*/ 11792 h 12281"/>
                    <a:gd name="T16" fmla="*/ 17508 w 18000"/>
                    <a:gd name="T17" fmla="*/ 12280 h 1228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000"/>
                    <a:gd name="T28" fmla="*/ 0 h 12281"/>
                    <a:gd name="T29" fmla="*/ 18000 w 18000"/>
                    <a:gd name="T30" fmla="*/ 12281 h 1228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000" h="12281">
                      <a:moveTo>
                        <a:pt x="17508" y="12280"/>
                      </a:moveTo>
                      <a:lnTo>
                        <a:pt x="491" y="12280"/>
                      </a:lnTo>
                      <a:cubicBezTo>
                        <a:pt x="220" y="12280"/>
                        <a:pt x="0" y="12061"/>
                        <a:pt x="0" y="11792"/>
                      </a:cubicBezTo>
                      <a:lnTo>
                        <a:pt x="0" y="488"/>
                      </a:lnTo>
                      <a:cubicBezTo>
                        <a:pt x="0" y="219"/>
                        <a:pt x="220" y="0"/>
                        <a:pt x="491" y="0"/>
                      </a:cubicBezTo>
                      <a:lnTo>
                        <a:pt x="17508" y="0"/>
                      </a:lnTo>
                      <a:cubicBezTo>
                        <a:pt x="17779" y="0"/>
                        <a:pt x="17999" y="219"/>
                        <a:pt x="17999" y="488"/>
                      </a:cubicBezTo>
                      <a:lnTo>
                        <a:pt x="17999" y="11792"/>
                      </a:lnTo>
                      <a:cubicBezTo>
                        <a:pt x="17999" y="12061"/>
                        <a:pt x="17779" y="12280"/>
                        <a:pt x="17508" y="12280"/>
                      </a:cubicBez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ïsľîḓè"/>
                <p:cNvSpPr>
                  <a:spLocks/>
                </p:cNvSpPr>
                <p:nvPr/>
              </p:nvSpPr>
              <p:spPr bwMode="auto">
                <a:xfrm>
                  <a:off x="8542336" y="9169402"/>
                  <a:ext cx="8008936" cy="142874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ṣliḑè"/>
                <p:cNvSpPr>
                  <a:spLocks/>
                </p:cNvSpPr>
                <p:nvPr/>
              </p:nvSpPr>
              <p:spPr bwMode="auto">
                <a:xfrm>
                  <a:off x="8542339" y="9169399"/>
                  <a:ext cx="8008939" cy="236539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noFill/>
                <a:ln w="10080">
                  <a:solidFill>
                    <a:schemeClr val="tx2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ḻíḓè"/>
                <p:cNvSpPr>
                  <a:spLocks/>
                </p:cNvSpPr>
                <p:nvPr/>
              </p:nvSpPr>
              <p:spPr bwMode="auto">
                <a:xfrm>
                  <a:off x="8540751" y="9312275"/>
                  <a:ext cx="8012112" cy="93663"/>
                </a:xfrm>
                <a:custGeom>
                  <a:avLst/>
                  <a:gdLst>
                    <a:gd name="T0" fmla="*/ 0 w 22256"/>
                    <a:gd name="T1" fmla="*/ 0 h 262"/>
                    <a:gd name="T2" fmla="*/ 870 w 22256"/>
                    <a:gd name="T3" fmla="*/ 261 h 262"/>
                    <a:gd name="T4" fmla="*/ 21418 w 22256"/>
                    <a:gd name="T5" fmla="*/ 261 h 262"/>
                    <a:gd name="T6" fmla="*/ 22255 w 22256"/>
                    <a:gd name="T7" fmla="*/ 0 h 262"/>
                    <a:gd name="T8" fmla="*/ 0 w 22256"/>
                    <a:gd name="T9" fmla="*/ 0 h 2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256"/>
                    <a:gd name="T16" fmla="*/ 0 h 262"/>
                    <a:gd name="T17" fmla="*/ 22256 w 22256"/>
                    <a:gd name="T18" fmla="*/ 262 h 2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256" h="262">
                      <a:moveTo>
                        <a:pt x="0" y="0"/>
                      </a:moveTo>
                      <a:cubicBezTo>
                        <a:pt x="0" y="0"/>
                        <a:pt x="462" y="261"/>
                        <a:pt x="870" y="261"/>
                      </a:cubicBezTo>
                      <a:lnTo>
                        <a:pt x="21418" y="261"/>
                      </a:lnTo>
                      <a:cubicBezTo>
                        <a:pt x="21898" y="261"/>
                        <a:pt x="22255" y="0"/>
                        <a:pt x="22255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şḻíďê"/>
                <p:cNvSpPr>
                  <a:spLocks/>
                </p:cNvSpPr>
                <p:nvPr/>
              </p:nvSpPr>
              <p:spPr bwMode="auto">
                <a:xfrm>
                  <a:off x="11979275" y="9167813"/>
                  <a:ext cx="1141413" cy="88900"/>
                </a:xfrm>
                <a:custGeom>
                  <a:avLst/>
                  <a:gdLst>
                    <a:gd name="T0" fmla="*/ 0 w 3171"/>
                    <a:gd name="T1" fmla="*/ 0 h 249"/>
                    <a:gd name="T2" fmla="*/ 349 w 3171"/>
                    <a:gd name="T3" fmla="*/ 248 h 249"/>
                    <a:gd name="T4" fmla="*/ 2821 w 3171"/>
                    <a:gd name="T5" fmla="*/ 248 h 249"/>
                    <a:gd name="T6" fmla="*/ 3170 w 3171"/>
                    <a:gd name="T7" fmla="*/ 0 h 249"/>
                    <a:gd name="T8" fmla="*/ 0 w 3171"/>
                    <a:gd name="T9" fmla="*/ 0 h 2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71"/>
                    <a:gd name="T16" fmla="*/ 0 h 249"/>
                    <a:gd name="T17" fmla="*/ 3171 w 3171"/>
                    <a:gd name="T18" fmla="*/ 249 h 2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71" h="249">
                      <a:moveTo>
                        <a:pt x="0" y="0"/>
                      </a:moveTo>
                      <a:cubicBezTo>
                        <a:pt x="49" y="144"/>
                        <a:pt x="187" y="248"/>
                        <a:pt x="349" y="248"/>
                      </a:cubicBezTo>
                      <a:lnTo>
                        <a:pt x="2821" y="248"/>
                      </a:lnTo>
                      <a:cubicBezTo>
                        <a:pt x="2983" y="248"/>
                        <a:pt x="3120" y="144"/>
                        <a:pt x="3170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iṩļîdè"/>
                <p:cNvSpPr>
                  <a:spLocks/>
                </p:cNvSpPr>
                <p:nvPr/>
              </p:nvSpPr>
              <p:spPr bwMode="auto">
                <a:xfrm>
                  <a:off x="12571413" y="4937125"/>
                  <a:ext cx="38100" cy="36513"/>
                </a:xfrm>
                <a:custGeom>
                  <a:avLst/>
                  <a:gdLst>
                    <a:gd name="T0" fmla="*/ 51 w 104"/>
                    <a:gd name="T1" fmla="*/ 102 h 103"/>
                    <a:gd name="T2" fmla="*/ 0 w 104"/>
                    <a:gd name="T3" fmla="*/ 51 h 103"/>
                    <a:gd name="T4" fmla="*/ 51 w 104"/>
                    <a:gd name="T5" fmla="*/ 0 h 103"/>
                    <a:gd name="T6" fmla="*/ 103 w 104"/>
                    <a:gd name="T7" fmla="*/ 51 h 103"/>
                    <a:gd name="T8" fmla="*/ 51 w 104"/>
                    <a:gd name="T9" fmla="*/ 102 h 10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03"/>
                    <a:gd name="T17" fmla="*/ 104 w 104"/>
                    <a:gd name="T18" fmla="*/ 103 h 10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03">
                      <a:moveTo>
                        <a:pt x="51" y="102"/>
                      </a:moveTo>
                      <a:cubicBezTo>
                        <a:pt x="23" y="102"/>
                        <a:pt x="0" y="79"/>
                        <a:pt x="0" y="51"/>
                      </a:cubicBezTo>
                      <a:cubicBezTo>
                        <a:pt x="0" y="22"/>
                        <a:pt x="23" y="0"/>
                        <a:pt x="51" y="0"/>
                      </a:cubicBezTo>
                      <a:cubicBezTo>
                        <a:pt x="80" y="0"/>
                        <a:pt x="103" y="22"/>
                        <a:pt x="103" y="51"/>
                      </a:cubicBezTo>
                      <a:cubicBezTo>
                        <a:pt x="103" y="79"/>
                        <a:pt x="80" y="102"/>
                        <a:pt x="51" y="10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8" name="íṩ1îḋé"/>
              <p:cNvSpPr/>
              <p:nvPr/>
            </p:nvSpPr>
            <p:spPr>
              <a:xfrm>
                <a:off x="3387047" y="1980045"/>
                <a:ext cx="5417906" cy="3417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ïṡľîḓê"/>
            <p:cNvSpPr/>
            <p:nvPr/>
          </p:nvSpPr>
          <p:spPr>
            <a:xfrm>
              <a:off x="6705961" y="2061150"/>
              <a:ext cx="3646113" cy="230095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1ïḑé"/>
            <p:cNvSpPr/>
            <p:nvPr/>
          </p:nvSpPr>
          <p:spPr>
            <a:xfrm>
              <a:off x="2711093" y="2061150"/>
              <a:ext cx="3646111" cy="230095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ŝḷíde"/>
            <p:cNvSpPr/>
            <p:nvPr/>
          </p:nvSpPr>
          <p:spPr>
            <a:xfrm>
              <a:off x="10714917" y="2061150"/>
              <a:ext cx="3646113" cy="2300955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20247" y="4584899"/>
            <a:ext cx="2351472" cy="1132618"/>
            <a:chOff x="3624780" y="2412339"/>
            <a:chExt cx="2351472" cy="1132618"/>
          </a:xfrm>
        </p:grpSpPr>
        <p:sp>
          <p:nvSpPr>
            <p:cNvPr id="27" name="文本框 2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637381" y="4584899"/>
            <a:ext cx="2351472" cy="1132618"/>
            <a:chOff x="3624780" y="2412339"/>
            <a:chExt cx="235147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21382" y="4760332"/>
            <a:ext cx="3379964" cy="957185"/>
            <a:chOff x="3110534" y="2412339"/>
            <a:chExt cx="3379964" cy="957185"/>
          </a:xfrm>
        </p:grpSpPr>
        <p:sp>
          <p:nvSpPr>
            <p:cNvPr id="33" name="文本框 3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110534" y="2750893"/>
              <a:ext cx="33799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6" name="文本框 35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65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iṩļîḋê"/>
          <p:cNvGrpSpPr/>
          <p:nvPr/>
        </p:nvGrpSpPr>
        <p:grpSpPr>
          <a:xfrm>
            <a:off x="5287862" y="2307786"/>
            <a:ext cx="6029426" cy="2963154"/>
            <a:chOff x="3011298" y="414885"/>
            <a:chExt cx="5646554" cy="27749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48" name="iśḻîďe"/>
            <p:cNvSpPr>
              <a:spLocks/>
            </p:cNvSpPr>
            <p:nvPr/>
          </p:nvSpPr>
          <p:spPr bwMode="auto">
            <a:xfrm>
              <a:off x="6523058" y="505936"/>
              <a:ext cx="42023" cy="22413"/>
            </a:xfrm>
            <a:custGeom>
              <a:avLst/>
              <a:gdLst>
                <a:gd name="T0" fmla="*/ 10 w 20"/>
                <a:gd name="T1" fmla="*/ 0 h 11"/>
                <a:gd name="T2" fmla="*/ 12 w 20"/>
                <a:gd name="T3" fmla="*/ 2 h 11"/>
                <a:gd name="T4" fmla="*/ 16 w 20"/>
                <a:gd name="T5" fmla="*/ 9 h 11"/>
                <a:gd name="T6" fmla="*/ 6 w 20"/>
                <a:gd name="T7" fmla="*/ 6 h 11"/>
                <a:gd name="T8" fmla="*/ 10 w 2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4" y="5"/>
                    <a:pt x="20" y="5"/>
                    <a:pt x="16" y="9"/>
                  </a:cubicBezTo>
                  <a:cubicBezTo>
                    <a:pt x="10" y="11"/>
                    <a:pt x="13" y="3"/>
                    <a:pt x="6" y="6"/>
                  </a:cubicBezTo>
                  <a:cubicBezTo>
                    <a:pt x="0" y="3"/>
                    <a:pt x="14" y="6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Sḻîḑê"/>
            <p:cNvSpPr>
              <a:spLocks/>
            </p:cNvSpPr>
            <p:nvPr/>
          </p:nvSpPr>
          <p:spPr bwMode="auto">
            <a:xfrm>
              <a:off x="7114188" y="505936"/>
              <a:ext cx="81245" cy="42023"/>
            </a:xfrm>
            <a:custGeom>
              <a:avLst/>
              <a:gdLst>
                <a:gd name="T0" fmla="*/ 37 w 39"/>
                <a:gd name="T1" fmla="*/ 15 h 20"/>
                <a:gd name="T2" fmla="*/ 23 w 39"/>
                <a:gd name="T3" fmla="*/ 19 h 20"/>
                <a:gd name="T4" fmla="*/ 4 w 39"/>
                <a:gd name="T5" fmla="*/ 19 h 20"/>
                <a:gd name="T6" fmla="*/ 0 w 39"/>
                <a:gd name="T7" fmla="*/ 15 h 20"/>
                <a:gd name="T8" fmla="*/ 30 w 39"/>
                <a:gd name="T9" fmla="*/ 0 h 20"/>
                <a:gd name="T10" fmla="*/ 36 w 39"/>
                <a:gd name="T11" fmla="*/ 4 h 20"/>
                <a:gd name="T12" fmla="*/ 32 w 39"/>
                <a:gd name="T13" fmla="*/ 6 h 20"/>
                <a:gd name="T14" fmla="*/ 37 w 39"/>
                <a:gd name="T15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0">
                  <a:moveTo>
                    <a:pt x="37" y="15"/>
                  </a:moveTo>
                  <a:cubicBezTo>
                    <a:pt x="32" y="16"/>
                    <a:pt x="23" y="13"/>
                    <a:pt x="23" y="19"/>
                  </a:cubicBezTo>
                  <a:cubicBezTo>
                    <a:pt x="19" y="16"/>
                    <a:pt x="12" y="20"/>
                    <a:pt x="4" y="19"/>
                  </a:cubicBezTo>
                  <a:cubicBezTo>
                    <a:pt x="5" y="16"/>
                    <a:pt x="2" y="15"/>
                    <a:pt x="0" y="15"/>
                  </a:cubicBezTo>
                  <a:cubicBezTo>
                    <a:pt x="4" y="4"/>
                    <a:pt x="15" y="0"/>
                    <a:pt x="30" y="0"/>
                  </a:cubicBezTo>
                  <a:cubicBezTo>
                    <a:pt x="28" y="5"/>
                    <a:pt x="34" y="2"/>
                    <a:pt x="36" y="4"/>
                  </a:cubicBezTo>
                  <a:cubicBezTo>
                    <a:pt x="37" y="5"/>
                    <a:pt x="32" y="5"/>
                    <a:pt x="32" y="6"/>
                  </a:cubicBezTo>
                  <a:cubicBezTo>
                    <a:pt x="31" y="8"/>
                    <a:pt x="39" y="7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Slïḓê"/>
            <p:cNvSpPr>
              <a:spLocks/>
            </p:cNvSpPr>
            <p:nvPr/>
          </p:nvSpPr>
          <p:spPr bwMode="auto">
            <a:xfrm>
              <a:off x="6651930" y="510139"/>
              <a:ext cx="39222" cy="22413"/>
            </a:xfrm>
            <a:custGeom>
              <a:avLst/>
              <a:gdLst>
                <a:gd name="T0" fmla="*/ 19 w 19"/>
                <a:gd name="T1" fmla="*/ 2 h 11"/>
                <a:gd name="T2" fmla="*/ 17 w 19"/>
                <a:gd name="T3" fmla="*/ 9 h 11"/>
                <a:gd name="T4" fmla="*/ 10 w 19"/>
                <a:gd name="T5" fmla="*/ 11 h 11"/>
                <a:gd name="T6" fmla="*/ 0 w 19"/>
                <a:gd name="T7" fmla="*/ 6 h 11"/>
                <a:gd name="T8" fmla="*/ 12 w 19"/>
                <a:gd name="T9" fmla="*/ 6 h 11"/>
                <a:gd name="T10" fmla="*/ 19 w 19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1">
                  <a:moveTo>
                    <a:pt x="19" y="2"/>
                  </a:moveTo>
                  <a:cubicBezTo>
                    <a:pt x="18" y="3"/>
                    <a:pt x="17" y="6"/>
                    <a:pt x="17" y="9"/>
                  </a:cubicBezTo>
                  <a:cubicBezTo>
                    <a:pt x="13" y="8"/>
                    <a:pt x="12" y="11"/>
                    <a:pt x="10" y="11"/>
                  </a:cubicBezTo>
                  <a:cubicBezTo>
                    <a:pt x="6" y="9"/>
                    <a:pt x="0" y="11"/>
                    <a:pt x="0" y="6"/>
                  </a:cubicBezTo>
                  <a:cubicBezTo>
                    <a:pt x="6" y="6"/>
                    <a:pt x="8" y="1"/>
                    <a:pt x="12" y="6"/>
                  </a:cubicBezTo>
                  <a:cubicBezTo>
                    <a:pt x="14" y="5"/>
                    <a:pt x="13" y="0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ṩļíḍè"/>
            <p:cNvSpPr>
              <a:spLocks/>
            </p:cNvSpPr>
            <p:nvPr/>
          </p:nvSpPr>
          <p:spPr bwMode="auto">
            <a:xfrm>
              <a:off x="6402591" y="522746"/>
              <a:ext cx="50428" cy="26615"/>
            </a:xfrm>
            <a:custGeom>
              <a:avLst/>
              <a:gdLst>
                <a:gd name="T0" fmla="*/ 23 w 24"/>
                <a:gd name="T1" fmla="*/ 0 h 13"/>
                <a:gd name="T2" fmla="*/ 20 w 24"/>
                <a:gd name="T3" fmla="*/ 5 h 13"/>
                <a:gd name="T4" fmla="*/ 14 w 24"/>
                <a:gd name="T5" fmla="*/ 11 h 13"/>
                <a:gd name="T6" fmla="*/ 10 w 24"/>
                <a:gd name="T7" fmla="*/ 7 h 13"/>
                <a:gd name="T8" fmla="*/ 5 w 24"/>
                <a:gd name="T9" fmla="*/ 9 h 13"/>
                <a:gd name="T10" fmla="*/ 1 w 24"/>
                <a:gd name="T11" fmla="*/ 5 h 13"/>
                <a:gd name="T12" fmla="*/ 10 w 24"/>
                <a:gd name="T13" fmla="*/ 3 h 13"/>
                <a:gd name="T14" fmla="*/ 10 w 24"/>
                <a:gd name="T15" fmla="*/ 1 h 13"/>
                <a:gd name="T16" fmla="*/ 23 w 24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3">
                  <a:moveTo>
                    <a:pt x="23" y="0"/>
                  </a:moveTo>
                  <a:cubicBezTo>
                    <a:pt x="24" y="4"/>
                    <a:pt x="20" y="2"/>
                    <a:pt x="20" y="5"/>
                  </a:cubicBezTo>
                  <a:cubicBezTo>
                    <a:pt x="20" y="6"/>
                    <a:pt x="17" y="10"/>
                    <a:pt x="14" y="11"/>
                  </a:cubicBezTo>
                  <a:cubicBezTo>
                    <a:pt x="10" y="13"/>
                    <a:pt x="11" y="7"/>
                    <a:pt x="10" y="7"/>
                  </a:cubicBezTo>
                  <a:cubicBezTo>
                    <a:pt x="10" y="7"/>
                    <a:pt x="7" y="9"/>
                    <a:pt x="5" y="9"/>
                  </a:cubicBezTo>
                  <a:cubicBezTo>
                    <a:pt x="4" y="9"/>
                    <a:pt x="3" y="5"/>
                    <a:pt x="1" y="5"/>
                  </a:cubicBezTo>
                  <a:cubicBezTo>
                    <a:pt x="0" y="0"/>
                    <a:pt x="8" y="5"/>
                    <a:pt x="10" y="3"/>
                  </a:cubicBezTo>
                  <a:cubicBezTo>
                    <a:pt x="11" y="3"/>
                    <a:pt x="10" y="1"/>
                    <a:pt x="10" y="1"/>
                  </a:cubicBezTo>
                  <a:cubicBezTo>
                    <a:pt x="15" y="0"/>
                    <a:pt x="17" y="1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ṡľïďè"/>
            <p:cNvSpPr>
              <a:spLocks/>
            </p:cNvSpPr>
            <p:nvPr/>
          </p:nvSpPr>
          <p:spPr bwMode="auto">
            <a:xfrm>
              <a:off x="6604304" y="518544"/>
              <a:ext cx="42023" cy="14008"/>
            </a:xfrm>
            <a:custGeom>
              <a:avLst/>
              <a:gdLst>
                <a:gd name="T0" fmla="*/ 18 w 20"/>
                <a:gd name="T1" fmla="*/ 7 h 7"/>
                <a:gd name="T2" fmla="*/ 3 w 20"/>
                <a:gd name="T3" fmla="*/ 7 h 7"/>
                <a:gd name="T4" fmla="*/ 8 w 20"/>
                <a:gd name="T5" fmla="*/ 2 h 7"/>
                <a:gd name="T6" fmla="*/ 18 w 2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7">
                  <a:moveTo>
                    <a:pt x="18" y="7"/>
                  </a:moveTo>
                  <a:cubicBezTo>
                    <a:pt x="13" y="7"/>
                    <a:pt x="8" y="7"/>
                    <a:pt x="3" y="7"/>
                  </a:cubicBezTo>
                  <a:cubicBezTo>
                    <a:pt x="0" y="1"/>
                    <a:pt x="9" y="6"/>
                    <a:pt x="8" y="2"/>
                  </a:cubicBezTo>
                  <a:cubicBezTo>
                    <a:pt x="10" y="5"/>
                    <a:pt x="20" y="0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sḷídé"/>
            <p:cNvSpPr>
              <a:spLocks/>
            </p:cNvSpPr>
            <p:nvPr/>
          </p:nvSpPr>
          <p:spPr bwMode="auto">
            <a:xfrm>
              <a:off x="6544070" y="536753"/>
              <a:ext cx="50428" cy="18211"/>
            </a:xfrm>
            <a:custGeom>
              <a:avLst/>
              <a:gdLst>
                <a:gd name="T0" fmla="*/ 17 w 24"/>
                <a:gd name="T1" fmla="*/ 0 h 9"/>
                <a:gd name="T2" fmla="*/ 17 w 24"/>
                <a:gd name="T3" fmla="*/ 7 h 9"/>
                <a:gd name="T4" fmla="*/ 0 w 24"/>
                <a:gd name="T5" fmla="*/ 6 h 9"/>
                <a:gd name="T6" fmla="*/ 17 w 24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17" y="0"/>
                  </a:moveTo>
                  <a:cubicBezTo>
                    <a:pt x="24" y="3"/>
                    <a:pt x="17" y="2"/>
                    <a:pt x="17" y="7"/>
                  </a:cubicBezTo>
                  <a:cubicBezTo>
                    <a:pt x="11" y="7"/>
                    <a:pt x="3" y="9"/>
                    <a:pt x="0" y="6"/>
                  </a:cubicBezTo>
                  <a:cubicBezTo>
                    <a:pt x="3" y="1"/>
                    <a:pt x="13" y="4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íďè"/>
            <p:cNvSpPr>
              <a:spLocks/>
            </p:cNvSpPr>
            <p:nvPr/>
          </p:nvSpPr>
          <p:spPr bwMode="auto">
            <a:xfrm>
              <a:off x="4077293" y="552163"/>
              <a:ext cx="22413" cy="15409"/>
            </a:xfrm>
            <a:custGeom>
              <a:avLst/>
              <a:gdLst>
                <a:gd name="T0" fmla="*/ 1 w 11"/>
                <a:gd name="T1" fmla="*/ 0 h 8"/>
                <a:gd name="T2" fmla="*/ 10 w 11"/>
                <a:gd name="T3" fmla="*/ 8 h 8"/>
                <a:gd name="T4" fmla="*/ 1 w 11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" y="0"/>
                  </a:moveTo>
                  <a:cubicBezTo>
                    <a:pt x="6" y="1"/>
                    <a:pt x="11" y="1"/>
                    <a:pt x="10" y="8"/>
                  </a:cubicBezTo>
                  <a:cubicBezTo>
                    <a:pt x="7" y="5"/>
                    <a:pt x="0" y="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ślîḍè"/>
            <p:cNvSpPr>
              <a:spLocks/>
            </p:cNvSpPr>
            <p:nvPr/>
          </p:nvSpPr>
          <p:spPr bwMode="auto">
            <a:xfrm>
              <a:off x="7143605" y="549361"/>
              <a:ext cx="89650" cy="46226"/>
            </a:xfrm>
            <a:custGeom>
              <a:avLst/>
              <a:gdLst>
                <a:gd name="T0" fmla="*/ 38 w 43"/>
                <a:gd name="T1" fmla="*/ 5 h 22"/>
                <a:gd name="T2" fmla="*/ 42 w 43"/>
                <a:gd name="T3" fmla="*/ 15 h 22"/>
                <a:gd name="T4" fmla="*/ 23 w 43"/>
                <a:gd name="T5" fmla="*/ 20 h 22"/>
                <a:gd name="T6" fmla="*/ 20 w 43"/>
                <a:gd name="T7" fmla="*/ 18 h 22"/>
                <a:gd name="T8" fmla="*/ 12 w 43"/>
                <a:gd name="T9" fmla="*/ 18 h 22"/>
                <a:gd name="T10" fmla="*/ 12 w 43"/>
                <a:gd name="T11" fmla="*/ 15 h 22"/>
                <a:gd name="T12" fmla="*/ 7 w 43"/>
                <a:gd name="T13" fmla="*/ 16 h 22"/>
                <a:gd name="T14" fmla="*/ 9 w 43"/>
                <a:gd name="T15" fmla="*/ 13 h 22"/>
                <a:gd name="T16" fmla="*/ 1 w 43"/>
                <a:gd name="T17" fmla="*/ 11 h 22"/>
                <a:gd name="T18" fmla="*/ 5 w 43"/>
                <a:gd name="T19" fmla="*/ 7 h 22"/>
                <a:gd name="T20" fmla="*/ 10 w 43"/>
                <a:gd name="T21" fmla="*/ 3 h 22"/>
                <a:gd name="T22" fmla="*/ 27 w 43"/>
                <a:gd name="T23" fmla="*/ 1 h 22"/>
                <a:gd name="T24" fmla="*/ 27 w 43"/>
                <a:gd name="T25" fmla="*/ 5 h 22"/>
                <a:gd name="T26" fmla="*/ 38 w 43"/>
                <a:gd name="T27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" h="22">
                  <a:moveTo>
                    <a:pt x="38" y="5"/>
                  </a:moveTo>
                  <a:cubicBezTo>
                    <a:pt x="37" y="11"/>
                    <a:pt x="31" y="15"/>
                    <a:pt x="42" y="15"/>
                  </a:cubicBezTo>
                  <a:cubicBezTo>
                    <a:pt x="43" y="22"/>
                    <a:pt x="31" y="21"/>
                    <a:pt x="23" y="20"/>
                  </a:cubicBezTo>
                  <a:cubicBezTo>
                    <a:pt x="20" y="20"/>
                    <a:pt x="21" y="20"/>
                    <a:pt x="20" y="18"/>
                  </a:cubicBezTo>
                  <a:cubicBezTo>
                    <a:pt x="16" y="15"/>
                    <a:pt x="17" y="21"/>
                    <a:pt x="12" y="18"/>
                  </a:cubicBezTo>
                  <a:cubicBezTo>
                    <a:pt x="12" y="18"/>
                    <a:pt x="13" y="15"/>
                    <a:pt x="12" y="15"/>
                  </a:cubicBezTo>
                  <a:cubicBezTo>
                    <a:pt x="11" y="14"/>
                    <a:pt x="9" y="17"/>
                    <a:pt x="7" y="16"/>
                  </a:cubicBezTo>
                  <a:cubicBezTo>
                    <a:pt x="6" y="16"/>
                    <a:pt x="9" y="13"/>
                    <a:pt x="9" y="13"/>
                  </a:cubicBezTo>
                  <a:cubicBezTo>
                    <a:pt x="7" y="11"/>
                    <a:pt x="0" y="15"/>
                    <a:pt x="1" y="11"/>
                  </a:cubicBezTo>
                  <a:cubicBezTo>
                    <a:pt x="0" y="7"/>
                    <a:pt x="3" y="8"/>
                    <a:pt x="5" y="7"/>
                  </a:cubicBezTo>
                  <a:cubicBezTo>
                    <a:pt x="7" y="5"/>
                    <a:pt x="6" y="4"/>
                    <a:pt x="10" y="3"/>
                  </a:cubicBezTo>
                  <a:cubicBezTo>
                    <a:pt x="12" y="3"/>
                    <a:pt x="20" y="0"/>
                    <a:pt x="27" y="1"/>
                  </a:cubicBezTo>
                  <a:cubicBezTo>
                    <a:pt x="27" y="2"/>
                    <a:pt x="27" y="5"/>
                    <a:pt x="27" y="5"/>
                  </a:cubicBezTo>
                  <a:cubicBezTo>
                    <a:pt x="30" y="7"/>
                    <a:pt x="37" y="3"/>
                    <a:pt x="3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$ļiďe"/>
            <p:cNvSpPr>
              <a:spLocks/>
            </p:cNvSpPr>
            <p:nvPr/>
          </p:nvSpPr>
          <p:spPr bwMode="auto">
            <a:xfrm>
              <a:off x="7105784" y="552163"/>
              <a:ext cx="35020" cy="22413"/>
            </a:xfrm>
            <a:custGeom>
              <a:avLst/>
              <a:gdLst>
                <a:gd name="T0" fmla="*/ 17 w 17"/>
                <a:gd name="T1" fmla="*/ 6 h 11"/>
                <a:gd name="T2" fmla="*/ 12 w 17"/>
                <a:gd name="T3" fmla="*/ 6 h 11"/>
                <a:gd name="T4" fmla="*/ 10 w 17"/>
                <a:gd name="T5" fmla="*/ 10 h 11"/>
                <a:gd name="T6" fmla="*/ 0 w 17"/>
                <a:gd name="T7" fmla="*/ 6 h 11"/>
                <a:gd name="T8" fmla="*/ 17 w 17"/>
                <a:gd name="T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7" y="6"/>
                  </a:moveTo>
                  <a:cubicBezTo>
                    <a:pt x="16" y="9"/>
                    <a:pt x="14" y="6"/>
                    <a:pt x="12" y="6"/>
                  </a:cubicBezTo>
                  <a:cubicBezTo>
                    <a:pt x="10" y="6"/>
                    <a:pt x="10" y="8"/>
                    <a:pt x="10" y="10"/>
                  </a:cubicBezTo>
                  <a:cubicBezTo>
                    <a:pt x="4" y="11"/>
                    <a:pt x="6" y="5"/>
                    <a:pt x="0" y="6"/>
                  </a:cubicBezTo>
                  <a:cubicBezTo>
                    <a:pt x="4" y="0"/>
                    <a:pt x="12" y="4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ṧḻíḍé"/>
            <p:cNvSpPr>
              <a:spLocks/>
            </p:cNvSpPr>
            <p:nvPr/>
          </p:nvSpPr>
          <p:spPr bwMode="auto">
            <a:xfrm>
              <a:off x="3997449" y="578777"/>
              <a:ext cx="91051" cy="49028"/>
            </a:xfrm>
            <a:custGeom>
              <a:avLst/>
              <a:gdLst>
                <a:gd name="T0" fmla="*/ 31 w 44"/>
                <a:gd name="T1" fmla="*/ 6 h 24"/>
                <a:gd name="T2" fmla="*/ 37 w 44"/>
                <a:gd name="T3" fmla="*/ 14 h 24"/>
                <a:gd name="T4" fmla="*/ 42 w 44"/>
                <a:gd name="T5" fmla="*/ 23 h 24"/>
                <a:gd name="T6" fmla="*/ 37 w 44"/>
                <a:gd name="T7" fmla="*/ 23 h 24"/>
                <a:gd name="T8" fmla="*/ 37 w 44"/>
                <a:gd name="T9" fmla="*/ 19 h 24"/>
                <a:gd name="T10" fmla="*/ 33 w 44"/>
                <a:gd name="T11" fmla="*/ 17 h 24"/>
                <a:gd name="T12" fmla="*/ 9 w 44"/>
                <a:gd name="T13" fmla="*/ 15 h 24"/>
                <a:gd name="T14" fmla="*/ 15 w 44"/>
                <a:gd name="T15" fmla="*/ 12 h 24"/>
                <a:gd name="T16" fmla="*/ 11 w 44"/>
                <a:gd name="T17" fmla="*/ 8 h 24"/>
                <a:gd name="T18" fmla="*/ 0 w 44"/>
                <a:gd name="T19" fmla="*/ 2 h 24"/>
                <a:gd name="T20" fmla="*/ 15 w 44"/>
                <a:gd name="T21" fmla="*/ 2 h 24"/>
                <a:gd name="T22" fmla="*/ 18 w 44"/>
                <a:gd name="T23" fmla="*/ 6 h 24"/>
                <a:gd name="T24" fmla="*/ 26 w 44"/>
                <a:gd name="T25" fmla="*/ 6 h 24"/>
                <a:gd name="T26" fmla="*/ 31 w 44"/>
                <a:gd name="T27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24">
                  <a:moveTo>
                    <a:pt x="31" y="6"/>
                  </a:moveTo>
                  <a:cubicBezTo>
                    <a:pt x="34" y="8"/>
                    <a:pt x="35" y="11"/>
                    <a:pt x="37" y="14"/>
                  </a:cubicBezTo>
                  <a:cubicBezTo>
                    <a:pt x="39" y="16"/>
                    <a:pt x="44" y="18"/>
                    <a:pt x="42" y="23"/>
                  </a:cubicBezTo>
                  <a:cubicBezTo>
                    <a:pt x="41" y="22"/>
                    <a:pt x="38" y="24"/>
                    <a:pt x="37" y="23"/>
                  </a:cubicBezTo>
                  <a:cubicBezTo>
                    <a:pt x="36" y="22"/>
                    <a:pt x="37" y="20"/>
                    <a:pt x="37" y="19"/>
                  </a:cubicBezTo>
                  <a:cubicBezTo>
                    <a:pt x="36" y="19"/>
                    <a:pt x="32" y="23"/>
                    <a:pt x="33" y="17"/>
                  </a:cubicBezTo>
                  <a:cubicBezTo>
                    <a:pt x="22" y="17"/>
                    <a:pt x="15" y="17"/>
                    <a:pt x="9" y="15"/>
                  </a:cubicBezTo>
                  <a:cubicBezTo>
                    <a:pt x="8" y="11"/>
                    <a:pt x="12" y="12"/>
                    <a:pt x="15" y="12"/>
                  </a:cubicBezTo>
                  <a:cubicBezTo>
                    <a:pt x="14" y="10"/>
                    <a:pt x="11" y="10"/>
                    <a:pt x="11" y="8"/>
                  </a:cubicBezTo>
                  <a:cubicBezTo>
                    <a:pt x="4" y="6"/>
                    <a:pt x="1" y="11"/>
                    <a:pt x="0" y="2"/>
                  </a:cubicBezTo>
                  <a:cubicBezTo>
                    <a:pt x="4" y="0"/>
                    <a:pt x="10" y="1"/>
                    <a:pt x="15" y="2"/>
                  </a:cubicBezTo>
                  <a:cubicBezTo>
                    <a:pt x="17" y="3"/>
                    <a:pt x="18" y="3"/>
                    <a:pt x="18" y="6"/>
                  </a:cubicBezTo>
                  <a:cubicBezTo>
                    <a:pt x="20" y="8"/>
                    <a:pt x="26" y="0"/>
                    <a:pt x="26" y="6"/>
                  </a:cubicBezTo>
                  <a:cubicBezTo>
                    <a:pt x="26" y="8"/>
                    <a:pt x="32" y="9"/>
                    <a:pt x="31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ṩ1íḑè"/>
            <p:cNvSpPr>
              <a:spLocks/>
            </p:cNvSpPr>
            <p:nvPr/>
          </p:nvSpPr>
          <p:spPr bwMode="auto">
            <a:xfrm>
              <a:off x="7237457" y="578777"/>
              <a:ext cx="88250" cy="44825"/>
            </a:xfrm>
            <a:custGeom>
              <a:avLst/>
              <a:gdLst>
                <a:gd name="T0" fmla="*/ 18 w 43"/>
                <a:gd name="T1" fmla="*/ 1 h 22"/>
                <a:gd name="T2" fmla="*/ 25 w 43"/>
                <a:gd name="T3" fmla="*/ 6 h 22"/>
                <a:gd name="T4" fmla="*/ 27 w 43"/>
                <a:gd name="T5" fmla="*/ 2 h 22"/>
                <a:gd name="T6" fmla="*/ 31 w 43"/>
                <a:gd name="T7" fmla="*/ 6 h 22"/>
                <a:gd name="T8" fmla="*/ 34 w 43"/>
                <a:gd name="T9" fmla="*/ 6 h 22"/>
                <a:gd name="T10" fmla="*/ 34 w 43"/>
                <a:gd name="T11" fmla="*/ 8 h 22"/>
                <a:gd name="T12" fmla="*/ 42 w 43"/>
                <a:gd name="T13" fmla="*/ 10 h 22"/>
                <a:gd name="T14" fmla="*/ 29 w 43"/>
                <a:gd name="T15" fmla="*/ 14 h 22"/>
                <a:gd name="T16" fmla="*/ 27 w 43"/>
                <a:gd name="T17" fmla="*/ 17 h 22"/>
                <a:gd name="T18" fmla="*/ 10 w 43"/>
                <a:gd name="T19" fmla="*/ 17 h 22"/>
                <a:gd name="T20" fmla="*/ 8 w 43"/>
                <a:gd name="T21" fmla="*/ 21 h 22"/>
                <a:gd name="T22" fmla="*/ 1 w 43"/>
                <a:gd name="T23" fmla="*/ 19 h 22"/>
                <a:gd name="T24" fmla="*/ 1 w 43"/>
                <a:gd name="T25" fmla="*/ 14 h 22"/>
                <a:gd name="T26" fmla="*/ 5 w 43"/>
                <a:gd name="T27" fmla="*/ 14 h 22"/>
                <a:gd name="T28" fmla="*/ 6 w 43"/>
                <a:gd name="T29" fmla="*/ 8 h 22"/>
                <a:gd name="T30" fmla="*/ 10 w 43"/>
                <a:gd name="T31" fmla="*/ 8 h 22"/>
                <a:gd name="T32" fmla="*/ 18 w 43"/>
                <a:gd name="T3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22">
                  <a:moveTo>
                    <a:pt x="18" y="1"/>
                  </a:moveTo>
                  <a:cubicBezTo>
                    <a:pt x="19" y="4"/>
                    <a:pt x="27" y="0"/>
                    <a:pt x="25" y="6"/>
                  </a:cubicBezTo>
                  <a:cubicBezTo>
                    <a:pt x="27" y="7"/>
                    <a:pt x="27" y="2"/>
                    <a:pt x="27" y="2"/>
                  </a:cubicBezTo>
                  <a:cubicBezTo>
                    <a:pt x="29" y="2"/>
                    <a:pt x="29" y="5"/>
                    <a:pt x="31" y="6"/>
                  </a:cubicBezTo>
                  <a:cubicBezTo>
                    <a:pt x="31" y="7"/>
                    <a:pt x="34" y="5"/>
                    <a:pt x="34" y="6"/>
                  </a:cubicBezTo>
                  <a:cubicBezTo>
                    <a:pt x="35" y="6"/>
                    <a:pt x="34" y="8"/>
                    <a:pt x="34" y="8"/>
                  </a:cubicBezTo>
                  <a:cubicBezTo>
                    <a:pt x="37" y="9"/>
                    <a:pt x="42" y="6"/>
                    <a:pt x="42" y="10"/>
                  </a:cubicBezTo>
                  <a:cubicBezTo>
                    <a:pt x="43" y="17"/>
                    <a:pt x="33" y="12"/>
                    <a:pt x="29" y="14"/>
                  </a:cubicBezTo>
                  <a:cubicBezTo>
                    <a:pt x="27" y="13"/>
                    <a:pt x="28" y="17"/>
                    <a:pt x="27" y="17"/>
                  </a:cubicBezTo>
                  <a:cubicBezTo>
                    <a:pt x="23" y="19"/>
                    <a:pt x="12" y="18"/>
                    <a:pt x="10" y="17"/>
                  </a:cubicBezTo>
                  <a:cubicBezTo>
                    <a:pt x="8" y="17"/>
                    <a:pt x="9" y="20"/>
                    <a:pt x="8" y="21"/>
                  </a:cubicBezTo>
                  <a:cubicBezTo>
                    <a:pt x="4" y="18"/>
                    <a:pt x="5" y="22"/>
                    <a:pt x="1" y="19"/>
                  </a:cubicBezTo>
                  <a:cubicBezTo>
                    <a:pt x="2" y="18"/>
                    <a:pt x="0" y="14"/>
                    <a:pt x="1" y="14"/>
                  </a:cubicBezTo>
                  <a:cubicBezTo>
                    <a:pt x="1" y="13"/>
                    <a:pt x="4" y="14"/>
                    <a:pt x="5" y="14"/>
                  </a:cubicBezTo>
                  <a:cubicBezTo>
                    <a:pt x="6" y="12"/>
                    <a:pt x="5" y="9"/>
                    <a:pt x="6" y="8"/>
                  </a:cubicBezTo>
                  <a:cubicBezTo>
                    <a:pt x="7" y="7"/>
                    <a:pt x="10" y="9"/>
                    <a:pt x="10" y="8"/>
                  </a:cubicBezTo>
                  <a:cubicBezTo>
                    <a:pt x="12" y="5"/>
                    <a:pt x="15" y="4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s1íḓè"/>
            <p:cNvSpPr>
              <a:spLocks/>
            </p:cNvSpPr>
            <p:nvPr/>
          </p:nvSpPr>
          <p:spPr bwMode="auto">
            <a:xfrm>
              <a:off x="3837759" y="612396"/>
              <a:ext cx="16809" cy="26615"/>
            </a:xfrm>
            <a:custGeom>
              <a:avLst/>
              <a:gdLst>
                <a:gd name="T0" fmla="*/ 8 w 8"/>
                <a:gd name="T1" fmla="*/ 7 h 13"/>
                <a:gd name="T2" fmla="*/ 8 w 8"/>
                <a:gd name="T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8" y="7"/>
                  </a:moveTo>
                  <a:cubicBezTo>
                    <a:pt x="3" y="13"/>
                    <a:pt x="0" y="0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ṥľiḓe"/>
            <p:cNvSpPr>
              <a:spLocks/>
            </p:cNvSpPr>
            <p:nvPr/>
          </p:nvSpPr>
          <p:spPr bwMode="auto">
            <a:xfrm>
              <a:off x="3872779" y="617999"/>
              <a:ext cx="50428" cy="29417"/>
            </a:xfrm>
            <a:custGeom>
              <a:avLst/>
              <a:gdLst>
                <a:gd name="T0" fmla="*/ 22 w 24"/>
                <a:gd name="T1" fmla="*/ 4 h 14"/>
                <a:gd name="T2" fmla="*/ 6 w 24"/>
                <a:gd name="T3" fmla="*/ 13 h 14"/>
                <a:gd name="T4" fmla="*/ 0 w 24"/>
                <a:gd name="T5" fmla="*/ 8 h 14"/>
                <a:gd name="T6" fmla="*/ 11 w 24"/>
                <a:gd name="T7" fmla="*/ 4 h 14"/>
                <a:gd name="T8" fmla="*/ 22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2" y="4"/>
                  </a:moveTo>
                  <a:cubicBezTo>
                    <a:pt x="24" y="14"/>
                    <a:pt x="10" y="9"/>
                    <a:pt x="6" y="13"/>
                  </a:cubicBezTo>
                  <a:cubicBezTo>
                    <a:pt x="2" y="13"/>
                    <a:pt x="4" y="7"/>
                    <a:pt x="0" y="8"/>
                  </a:cubicBezTo>
                  <a:cubicBezTo>
                    <a:pt x="1" y="2"/>
                    <a:pt x="11" y="9"/>
                    <a:pt x="11" y="4"/>
                  </a:cubicBezTo>
                  <a:cubicBezTo>
                    <a:pt x="11" y="0"/>
                    <a:pt x="16" y="6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ṩḻïďé"/>
            <p:cNvSpPr>
              <a:spLocks/>
            </p:cNvSpPr>
            <p:nvPr/>
          </p:nvSpPr>
          <p:spPr bwMode="auto">
            <a:xfrm>
              <a:off x="4148733" y="622202"/>
              <a:ext cx="44825" cy="22413"/>
            </a:xfrm>
            <a:custGeom>
              <a:avLst/>
              <a:gdLst>
                <a:gd name="T0" fmla="*/ 18 w 21"/>
                <a:gd name="T1" fmla="*/ 4 h 11"/>
                <a:gd name="T2" fmla="*/ 18 w 21"/>
                <a:gd name="T3" fmla="*/ 7 h 11"/>
                <a:gd name="T4" fmla="*/ 12 w 21"/>
                <a:gd name="T5" fmla="*/ 9 h 11"/>
                <a:gd name="T6" fmla="*/ 10 w 21"/>
                <a:gd name="T7" fmla="*/ 11 h 11"/>
                <a:gd name="T8" fmla="*/ 5 w 21"/>
                <a:gd name="T9" fmla="*/ 9 h 11"/>
                <a:gd name="T10" fmla="*/ 3 w 21"/>
                <a:gd name="T11" fmla="*/ 11 h 11"/>
                <a:gd name="T12" fmla="*/ 1 w 21"/>
                <a:gd name="T13" fmla="*/ 9 h 11"/>
                <a:gd name="T14" fmla="*/ 18 w 21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1">
                  <a:moveTo>
                    <a:pt x="18" y="4"/>
                  </a:moveTo>
                  <a:cubicBezTo>
                    <a:pt x="21" y="5"/>
                    <a:pt x="19" y="7"/>
                    <a:pt x="18" y="7"/>
                  </a:cubicBezTo>
                  <a:cubicBezTo>
                    <a:pt x="16" y="9"/>
                    <a:pt x="15" y="9"/>
                    <a:pt x="12" y="9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9" y="11"/>
                    <a:pt x="7" y="9"/>
                    <a:pt x="5" y="9"/>
                  </a:cubicBezTo>
                  <a:cubicBezTo>
                    <a:pt x="5" y="9"/>
                    <a:pt x="4" y="11"/>
                    <a:pt x="3" y="11"/>
                  </a:cubicBezTo>
                  <a:cubicBezTo>
                    <a:pt x="1" y="11"/>
                    <a:pt x="1" y="11"/>
                    <a:pt x="1" y="9"/>
                  </a:cubicBezTo>
                  <a:cubicBezTo>
                    <a:pt x="0" y="0"/>
                    <a:pt x="17" y="10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šlîḋe"/>
            <p:cNvSpPr>
              <a:spLocks/>
            </p:cNvSpPr>
            <p:nvPr/>
          </p:nvSpPr>
          <p:spPr bwMode="auto">
            <a:xfrm>
              <a:off x="3984841" y="634808"/>
              <a:ext cx="25214" cy="9806"/>
            </a:xfrm>
            <a:custGeom>
              <a:avLst/>
              <a:gdLst>
                <a:gd name="T0" fmla="*/ 0 w 12"/>
                <a:gd name="T1" fmla="*/ 3 h 5"/>
                <a:gd name="T2" fmla="*/ 9 w 12"/>
                <a:gd name="T3" fmla="*/ 5 h 5"/>
                <a:gd name="T4" fmla="*/ 0 w 12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5">
                  <a:moveTo>
                    <a:pt x="0" y="3"/>
                  </a:moveTo>
                  <a:cubicBezTo>
                    <a:pt x="0" y="0"/>
                    <a:pt x="12" y="0"/>
                    <a:pt x="9" y="5"/>
                  </a:cubicBezTo>
                  <a:cubicBezTo>
                    <a:pt x="5" y="3"/>
                    <a:pt x="6" y="5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ṣḷiḑè"/>
            <p:cNvSpPr>
              <a:spLocks/>
            </p:cNvSpPr>
            <p:nvPr/>
          </p:nvSpPr>
          <p:spPr bwMode="auto">
            <a:xfrm>
              <a:off x="4228577" y="636209"/>
              <a:ext cx="12607" cy="12607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6 h 6"/>
                <a:gd name="T4" fmla="*/ 0 w 6"/>
                <a:gd name="T5" fmla="*/ 6 h 6"/>
                <a:gd name="T6" fmla="*/ 0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4" y="0"/>
                    <a:pt x="6" y="2"/>
                    <a:pt x="6" y="6"/>
                  </a:cubicBezTo>
                  <a:cubicBezTo>
                    <a:pt x="4" y="6"/>
                    <a:pt x="2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ísḷïḑè"/>
            <p:cNvSpPr>
              <a:spLocks/>
            </p:cNvSpPr>
            <p:nvPr/>
          </p:nvSpPr>
          <p:spPr bwMode="auto">
            <a:xfrm>
              <a:off x="4124919" y="657221"/>
              <a:ext cx="274553" cy="84047"/>
            </a:xfrm>
            <a:custGeom>
              <a:avLst/>
              <a:gdLst>
                <a:gd name="T0" fmla="*/ 132 w 132"/>
                <a:gd name="T1" fmla="*/ 22 h 40"/>
                <a:gd name="T2" fmla="*/ 132 w 132"/>
                <a:gd name="T3" fmla="*/ 31 h 40"/>
                <a:gd name="T4" fmla="*/ 127 w 132"/>
                <a:gd name="T5" fmla="*/ 35 h 40"/>
                <a:gd name="T6" fmla="*/ 104 w 132"/>
                <a:gd name="T7" fmla="*/ 35 h 40"/>
                <a:gd name="T8" fmla="*/ 97 w 132"/>
                <a:gd name="T9" fmla="*/ 39 h 40"/>
                <a:gd name="T10" fmla="*/ 91 w 132"/>
                <a:gd name="T11" fmla="*/ 37 h 40"/>
                <a:gd name="T12" fmla="*/ 90 w 132"/>
                <a:gd name="T13" fmla="*/ 39 h 40"/>
                <a:gd name="T14" fmla="*/ 82 w 132"/>
                <a:gd name="T15" fmla="*/ 39 h 40"/>
                <a:gd name="T16" fmla="*/ 82 w 132"/>
                <a:gd name="T17" fmla="*/ 37 h 40"/>
                <a:gd name="T18" fmla="*/ 78 w 132"/>
                <a:gd name="T19" fmla="*/ 39 h 40"/>
                <a:gd name="T20" fmla="*/ 71 w 132"/>
                <a:gd name="T21" fmla="*/ 35 h 40"/>
                <a:gd name="T22" fmla="*/ 43 w 132"/>
                <a:gd name="T23" fmla="*/ 35 h 40"/>
                <a:gd name="T24" fmla="*/ 45 w 132"/>
                <a:gd name="T25" fmla="*/ 31 h 40"/>
                <a:gd name="T26" fmla="*/ 41 w 132"/>
                <a:gd name="T27" fmla="*/ 30 h 40"/>
                <a:gd name="T28" fmla="*/ 37 w 132"/>
                <a:gd name="T29" fmla="*/ 22 h 40"/>
                <a:gd name="T30" fmla="*/ 41 w 132"/>
                <a:gd name="T31" fmla="*/ 18 h 40"/>
                <a:gd name="T32" fmla="*/ 37 w 132"/>
                <a:gd name="T33" fmla="*/ 11 h 40"/>
                <a:gd name="T34" fmla="*/ 21 w 132"/>
                <a:gd name="T35" fmla="*/ 13 h 40"/>
                <a:gd name="T36" fmla="*/ 17 w 132"/>
                <a:gd name="T37" fmla="*/ 9 h 40"/>
                <a:gd name="T38" fmla="*/ 13 w 132"/>
                <a:gd name="T39" fmla="*/ 7 h 40"/>
                <a:gd name="T40" fmla="*/ 6 w 132"/>
                <a:gd name="T41" fmla="*/ 9 h 40"/>
                <a:gd name="T42" fmla="*/ 2 w 132"/>
                <a:gd name="T43" fmla="*/ 2 h 40"/>
                <a:gd name="T44" fmla="*/ 22 w 132"/>
                <a:gd name="T45" fmla="*/ 0 h 40"/>
                <a:gd name="T46" fmla="*/ 26 w 132"/>
                <a:gd name="T47" fmla="*/ 2 h 40"/>
                <a:gd name="T48" fmla="*/ 26 w 132"/>
                <a:gd name="T49" fmla="*/ 5 h 40"/>
                <a:gd name="T50" fmla="*/ 32 w 132"/>
                <a:gd name="T51" fmla="*/ 9 h 40"/>
                <a:gd name="T52" fmla="*/ 49 w 132"/>
                <a:gd name="T53" fmla="*/ 9 h 40"/>
                <a:gd name="T54" fmla="*/ 49 w 132"/>
                <a:gd name="T55" fmla="*/ 18 h 40"/>
                <a:gd name="T56" fmla="*/ 62 w 132"/>
                <a:gd name="T57" fmla="*/ 20 h 40"/>
                <a:gd name="T58" fmla="*/ 62 w 132"/>
                <a:gd name="T59" fmla="*/ 24 h 40"/>
                <a:gd name="T60" fmla="*/ 65 w 132"/>
                <a:gd name="T61" fmla="*/ 22 h 40"/>
                <a:gd name="T62" fmla="*/ 88 w 132"/>
                <a:gd name="T63" fmla="*/ 22 h 40"/>
                <a:gd name="T64" fmla="*/ 91 w 132"/>
                <a:gd name="T65" fmla="*/ 24 h 40"/>
                <a:gd name="T66" fmla="*/ 97 w 132"/>
                <a:gd name="T67" fmla="*/ 20 h 40"/>
                <a:gd name="T68" fmla="*/ 103 w 132"/>
                <a:gd name="T69" fmla="*/ 20 h 40"/>
                <a:gd name="T70" fmla="*/ 132 w 132"/>
                <a:gd name="T71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2" h="40">
                  <a:moveTo>
                    <a:pt x="132" y="22"/>
                  </a:moveTo>
                  <a:cubicBezTo>
                    <a:pt x="132" y="25"/>
                    <a:pt x="132" y="28"/>
                    <a:pt x="132" y="31"/>
                  </a:cubicBezTo>
                  <a:cubicBezTo>
                    <a:pt x="129" y="31"/>
                    <a:pt x="128" y="33"/>
                    <a:pt x="127" y="35"/>
                  </a:cubicBezTo>
                  <a:cubicBezTo>
                    <a:pt x="118" y="36"/>
                    <a:pt x="111" y="35"/>
                    <a:pt x="104" y="35"/>
                  </a:cubicBezTo>
                  <a:cubicBezTo>
                    <a:pt x="102" y="35"/>
                    <a:pt x="99" y="38"/>
                    <a:pt x="97" y="39"/>
                  </a:cubicBezTo>
                  <a:cubicBezTo>
                    <a:pt x="94" y="40"/>
                    <a:pt x="94" y="37"/>
                    <a:pt x="91" y="37"/>
                  </a:cubicBezTo>
                  <a:cubicBezTo>
                    <a:pt x="92" y="37"/>
                    <a:pt x="90" y="39"/>
                    <a:pt x="90" y="39"/>
                  </a:cubicBezTo>
                  <a:cubicBezTo>
                    <a:pt x="89" y="39"/>
                    <a:pt x="82" y="39"/>
                    <a:pt x="82" y="39"/>
                  </a:cubicBezTo>
                  <a:cubicBezTo>
                    <a:pt x="82" y="39"/>
                    <a:pt x="82" y="37"/>
                    <a:pt x="82" y="37"/>
                  </a:cubicBezTo>
                  <a:cubicBezTo>
                    <a:pt x="80" y="37"/>
                    <a:pt x="78" y="39"/>
                    <a:pt x="78" y="39"/>
                  </a:cubicBezTo>
                  <a:cubicBezTo>
                    <a:pt x="74" y="38"/>
                    <a:pt x="74" y="35"/>
                    <a:pt x="71" y="35"/>
                  </a:cubicBezTo>
                  <a:cubicBezTo>
                    <a:pt x="63" y="35"/>
                    <a:pt x="54" y="40"/>
                    <a:pt x="43" y="35"/>
                  </a:cubicBezTo>
                  <a:cubicBezTo>
                    <a:pt x="43" y="34"/>
                    <a:pt x="45" y="33"/>
                    <a:pt x="45" y="31"/>
                  </a:cubicBezTo>
                  <a:cubicBezTo>
                    <a:pt x="44" y="29"/>
                    <a:pt x="42" y="31"/>
                    <a:pt x="41" y="30"/>
                  </a:cubicBezTo>
                  <a:cubicBezTo>
                    <a:pt x="39" y="27"/>
                    <a:pt x="41" y="23"/>
                    <a:pt x="37" y="22"/>
                  </a:cubicBezTo>
                  <a:cubicBezTo>
                    <a:pt x="38" y="20"/>
                    <a:pt x="41" y="21"/>
                    <a:pt x="41" y="18"/>
                  </a:cubicBezTo>
                  <a:cubicBezTo>
                    <a:pt x="41" y="15"/>
                    <a:pt x="36" y="16"/>
                    <a:pt x="37" y="11"/>
                  </a:cubicBezTo>
                  <a:cubicBezTo>
                    <a:pt x="34" y="14"/>
                    <a:pt x="26" y="12"/>
                    <a:pt x="21" y="13"/>
                  </a:cubicBezTo>
                  <a:cubicBezTo>
                    <a:pt x="17" y="14"/>
                    <a:pt x="18" y="10"/>
                    <a:pt x="17" y="9"/>
                  </a:cubicBezTo>
                  <a:cubicBezTo>
                    <a:pt x="16" y="8"/>
                    <a:pt x="13" y="10"/>
                    <a:pt x="13" y="7"/>
                  </a:cubicBezTo>
                  <a:cubicBezTo>
                    <a:pt x="11" y="9"/>
                    <a:pt x="9" y="9"/>
                    <a:pt x="6" y="9"/>
                  </a:cubicBezTo>
                  <a:cubicBezTo>
                    <a:pt x="12" y="3"/>
                    <a:pt x="0" y="8"/>
                    <a:pt x="2" y="2"/>
                  </a:cubicBezTo>
                  <a:cubicBezTo>
                    <a:pt x="10" y="3"/>
                    <a:pt x="16" y="1"/>
                    <a:pt x="22" y="0"/>
                  </a:cubicBezTo>
                  <a:cubicBezTo>
                    <a:pt x="22" y="2"/>
                    <a:pt x="26" y="1"/>
                    <a:pt x="26" y="2"/>
                  </a:cubicBezTo>
                  <a:cubicBezTo>
                    <a:pt x="27" y="2"/>
                    <a:pt x="26" y="5"/>
                    <a:pt x="26" y="5"/>
                  </a:cubicBezTo>
                  <a:cubicBezTo>
                    <a:pt x="28" y="7"/>
                    <a:pt x="33" y="4"/>
                    <a:pt x="32" y="9"/>
                  </a:cubicBezTo>
                  <a:cubicBezTo>
                    <a:pt x="37" y="4"/>
                    <a:pt x="42" y="10"/>
                    <a:pt x="49" y="9"/>
                  </a:cubicBezTo>
                  <a:cubicBezTo>
                    <a:pt x="47" y="15"/>
                    <a:pt x="52" y="15"/>
                    <a:pt x="49" y="18"/>
                  </a:cubicBezTo>
                  <a:cubicBezTo>
                    <a:pt x="52" y="19"/>
                    <a:pt x="57" y="18"/>
                    <a:pt x="62" y="20"/>
                  </a:cubicBezTo>
                  <a:cubicBezTo>
                    <a:pt x="63" y="21"/>
                    <a:pt x="53" y="25"/>
                    <a:pt x="62" y="24"/>
                  </a:cubicBezTo>
                  <a:cubicBezTo>
                    <a:pt x="63" y="24"/>
                    <a:pt x="63" y="22"/>
                    <a:pt x="65" y="22"/>
                  </a:cubicBezTo>
                  <a:cubicBezTo>
                    <a:pt x="71" y="22"/>
                    <a:pt x="80" y="21"/>
                    <a:pt x="88" y="22"/>
                  </a:cubicBezTo>
                  <a:cubicBezTo>
                    <a:pt x="89" y="22"/>
                    <a:pt x="92" y="24"/>
                    <a:pt x="91" y="24"/>
                  </a:cubicBezTo>
                  <a:cubicBezTo>
                    <a:pt x="96" y="24"/>
                    <a:pt x="88" y="21"/>
                    <a:pt x="97" y="20"/>
                  </a:cubicBezTo>
                  <a:cubicBezTo>
                    <a:pt x="99" y="20"/>
                    <a:pt x="101" y="21"/>
                    <a:pt x="103" y="20"/>
                  </a:cubicBezTo>
                  <a:cubicBezTo>
                    <a:pt x="110" y="19"/>
                    <a:pt x="122" y="19"/>
                    <a:pt x="132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ṣļidè"/>
            <p:cNvSpPr>
              <a:spLocks/>
            </p:cNvSpPr>
            <p:nvPr/>
          </p:nvSpPr>
          <p:spPr bwMode="auto">
            <a:xfrm>
              <a:off x="6475432" y="655820"/>
              <a:ext cx="278756" cy="198911"/>
            </a:xfrm>
            <a:custGeom>
              <a:avLst/>
              <a:gdLst>
                <a:gd name="T0" fmla="*/ 110 w 134"/>
                <a:gd name="T1" fmla="*/ 3 h 96"/>
                <a:gd name="T2" fmla="*/ 132 w 134"/>
                <a:gd name="T3" fmla="*/ 1 h 96"/>
                <a:gd name="T4" fmla="*/ 130 w 134"/>
                <a:gd name="T5" fmla="*/ 10 h 96"/>
                <a:gd name="T6" fmla="*/ 106 w 134"/>
                <a:gd name="T7" fmla="*/ 14 h 96"/>
                <a:gd name="T8" fmla="*/ 102 w 134"/>
                <a:gd name="T9" fmla="*/ 18 h 96"/>
                <a:gd name="T10" fmla="*/ 98 w 134"/>
                <a:gd name="T11" fmla="*/ 18 h 96"/>
                <a:gd name="T12" fmla="*/ 95 w 134"/>
                <a:gd name="T13" fmla="*/ 21 h 96"/>
                <a:gd name="T14" fmla="*/ 91 w 134"/>
                <a:gd name="T15" fmla="*/ 19 h 96"/>
                <a:gd name="T16" fmla="*/ 83 w 134"/>
                <a:gd name="T17" fmla="*/ 21 h 96"/>
                <a:gd name="T18" fmla="*/ 76 w 134"/>
                <a:gd name="T19" fmla="*/ 23 h 96"/>
                <a:gd name="T20" fmla="*/ 74 w 134"/>
                <a:gd name="T21" fmla="*/ 27 h 96"/>
                <a:gd name="T22" fmla="*/ 65 w 134"/>
                <a:gd name="T23" fmla="*/ 32 h 96"/>
                <a:gd name="T24" fmla="*/ 59 w 134"/>
                <a:gd name="T25" fmla="*/ 36 h 96"/>
                <a:gd name="T26" fmla="*/ 56 w 134"/>
                <a:gd name="T27" fmla="*/ 40 h 96"/>
                <a:gd name="T28" fmla="*/ 54 w 134"/>
                <a:gd name="T29" fmla="*/ 44 h 96"/>
                <a:gd name="T30" fmla="*/ 44 w 134"/>
                <a:gd name="T31" fmla="*/ 47 h 96"/>
                <a:gd name="T32" fmla="*/ 43 w 134"/>
                <a:gd name="T33" fmla="*/ 49 h 96"/>
                <a:gd name="T34" fmla="*/ 35 w 134"/>
                <a:gd name="T35" fmla="*/ 53 h 96"/>
                <a:gd name="T36" fmla="*/ 31 w 134"/>
                <a:gd name="T37" fmla="*/ 60 h 96"/>
                <a:gd name="T38" fmla="*/ 33 w 134"/>
                <a:gd name="T39" fmla="*/ 72 h 96"/>
                <a:gd name="T40" fmla="*/ 28 w 134"/>
                <a:gd name="T41" fmla="*/ 75 h 96"/>
                <a:gd name="T42" fmla="*/ 31 w 134"/>
                <a:gd name="T43" fmla="*/ 83 h 96"/>
                <a:gd name="T44" fmla="*/ 29 w 134"/>
                <a:gd name="T45" fmla="*/ 85 h 96"/>
                <a:gd name="T46" fmla="*/ 31 w 134"/>
                <a:gd name="T47" fmla="*/ 87 h 96"/>
                <a:gd name="T48" fmla="*/ 33 w 134"/>
                <a:gd name="T49" fmla="*/ 85 h 96"/>
                <a:gd name="T50" fmla="*/ 39 w 134"/>
                <a:gd name="T51" fmla="*/ 88 h 96"/>
                <a:gd name="T52" fmla="*/ 37 w 134"/>
                <a:gd name="T53" fmla="*/ 96 h 96"/>
                <a:gd name="T54" fmla="*/ 20 w 134"/>
                <a:gd name="T55" fmla="*/ 96 h 96"/>
                <a:gd name="T56" fmla="*/ 22 w 134"/>
                <a:gd name="T57" fmla="*/ 92 h 96"/>
                <a:gd name="T58" fmla="*/ 16 w 134"/>
                <a:gd name="T59" fmla="*/ 90 h 96"/>
                <a:gd name="T60" fmla="*/ 13 w 134"/>
                <a:gd name="T61" fmla="*/ 87 h 96"/>
                <a:gd name="T62" fmla="*/ 9 w 134"/>
                <a:gd name="T63" fmla="*/ 87 h 96"/>
                <a:gd name="T64" fmla="*/ 3 w 134"/>
                <a:gd name="T65" fmla="*/ 87 h 96"/>
                <a:gd name="T66" fmla="*/ 2 w 134"/>
                <a:gd name="T67" fmla="*/ 73 h 96"/>
                <a:gd name="T68" fmla="*/ 11 w 134"/>
                <a:gd name="T69" fmla="*/ 70 h 96"/>
                <a:gd name="T70" fmla="*/ 9 w 134"/>
                <a:gd name="T71" fmla="*/ 68 h 96"/>
                <a:gd name="T72" fmla="*/ 11 w 134"/>
                <a:gd name="T73" fmla="*/ 64 h 96"/>
                <a:gd name="T74" fmla="*/ 20 w 134"/>
                <a:gd name="T75" fmla="*/ 60 h 96"/>
                <a:gd name="T76" fmla="*/ 20 w 134"/>
                <a:gd name="T77" fmla="*/ 53 h 96"/>
                <a:gd name="T78" fmla="*/ 26 w 134"/>
                <a:gd name="T79" fmla="*/ 51 h 96"/>
                <a:gd name="T80" fmla="*/ 29 w 134"/>
                <a:gd name="T81" fmla="*/ 46 h 96"/>
                <a:gd name="T82" fmla="*/ 29 w 134"/>
                <a:gd name="T83" fmla="*/ 36 h 96"/>
                <a:gd name="T84" fmla="*/ 44 w 134"/>
                <a:gd name="T85" fmla="*/ 31 h 96"/>
                <a:gd name="T86" fmla="*/ 46 w 134"/>
                <a:gd name="T87" fmla="*/ 27 h 96"/>
                <a:gd name="T88" fmla="*/ 48 w 134"/>
                <a:gd name="T89" fmla="*/ 29 h 96"/>
                <a:gd name="T90" fmla="*/ 52 w 134"/>
                <a:gd name="T91" fmla="*/ 25 h 96"/>
                <a:gd name="T92" fmla="*/ 54 w 134"/>
                <a:gd name="T93" fmla="*/ 21 h 96"/>
                <a:gd name="T94" fmla="*/ 63 w 134"/>
                <a:gd name="T95" fmla="*/ 19 h 96"/>
                <a:gd name="T96" fmla="*/ 74 w 134"/>
                <a:gd name="T97" fmla="*/ 18 h 96"/>
                <a:gd name="T98" fmla="*/ 76 w 134"/>
                <a:gd name="T99" fmla="*/ 16 h 96"/>
                <a:gd name="T100" fmla="*/ 80 w 134"/>
                <a:gd name="T101" fmla="*/ 18 h 96"/>
                <a:gd name="T102" fmla="*/ 82 w 134"/>
                <a:gd name="T103" fmla="*/ 14 h 96"/>
                <a:gd name="T104" fmla="*/ 83 w 134"/>
                <a:gd name="T105" fmla="*/ 14 h 96"/>
                <a:gd name="T106" fmla="*/ 97 w 134"/>
                <a:gd name="T107" fmla="*/ 12 h 96"/>
                <a:gd name="T108" fmla="*/ 100 w 134"/>
                <a:gd name="T109" fmla="*/ 10 h 96"/>
                <a:gd name="T110" fmla="*/ 102 w 134"/>
                <a:gd name="T111" fmla="*/ 8 h 96"/>
                <a:gd name="T112" fmla="*/ 110 w 134"/>
                <a:gd name="T113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4" h="96">
                  <a:moveTo>
                    <a:pt x="110" y="3"/>
                  </a:moveTo>
                  <a:cubicBezTo>
                    <a:pt x="116" y="7"/>
                    <a:pt x="124" y="0"/>
                    <a:pt x="132" y="1"/>
                  </a:cubicBezTo>
                  <a:cubicBezTo>
                    <a:pt x="134" y="6"/>
                    <a:pt x="129" y="6"/>
                    <a:pt x="130" y="10"/>
                  </a:cubicBezTo>
                  <a:cubicBezTo>
                    <a:pt x="124" y="7"/>
                    <a:pt x="114" y="13"/>
                    <a:pt x="106" y="14"/>
                  </a:cubicBezTo>
                  <a:cubicBezTo>
                    <a:pt x="104" y="14"/>
                    <a:pt x="103" y="17"/>
                    <a:pt x="102" y="18"/>
                  </a:cubicBezTo>
                  <a:cubicBezTo>
                    <a:pt x="101" y="18"/>
                    <a:pt x="99" y="17"/>
                    <a:pt x="98" y="18"/>
                  </a:cubicBezTo>
                  <a:cubicBezTo>
                    <a:pt x="98" y="18"/>
                    <a:pt x="95" y="21"/>
                    <a:pt x="95" y="21"/>
                  </a:cubicBezTo>
                  <a:cubicBezTo>
                    <a:pt x="93" y="22"/>
                    <a:pt x="93" y="19"/>
                    <a:pt x="91" y="19"/>
                  </a:cubicBezTo>
                  <a:cubicBezTo>
                    <a:pt x="89" y="20"/>
                    <a:pt x="86" y="21"/>
                    <a:pt x="83" y="21"/>
                  </a:cubicBezTo>
                  <a:cubicBezTo>
                    <a:pt x="82" y="22"/>
                    <a:pt x="78" y="22"/>
                    <a:pt x="76" y="23"/>
                  </a:cubicBezTo>
                  <a:cubicBezTo>
                    <a:pt x="74" y="24"/>
                    <a:pt x="76" y="26"/>
                    <a:pt x="74" y="27"/>
                  </a:cubicBezTo>
                  <a:cubicBezTo>
                    <a:pt x="73" y="28"/>
                    <a:pt x="65" y="27"/>
                    <a:pt x="65" y="32"/>
                  </a:cubicBezTo>
                  <a:cubicBezTo>
                    <a:pt x="65" y="34"/>
                    <a:pt x="61" y="35"/>
                    <a:pt x="59" y="36"/>
                  </a:cubicBezTo>
                  <a:cubicBezTo>
                    <a:pt x="58" y="37"/>
                    <a:pt x="56" y="39"/>
                    <a:pt x="56" y="40"/>
                  </a:cubicBezTo>
                  <a:cubicBezTo>
                    <a:pt x="55" y="41"/>
                    <a:pt x="53" y="42"/>
                    <a:pt x="54" y="44"/>
                  </a:cubicBezTo>
                  <a:cubicBezTo>
                    <a:pt x="48" y="46"/>
                    <a:pt x="48" y="42"/>
                    <a:pt x="44" y="47"/>
                  </a:cubicBezTo>
                  <a:cubicBezTo>
                    <a:pt x="44" y="48"/>
                    <a:pt x="43" y="47"/>
                    <a:pt x="43" y="49"/>
                  </a:cubicBezTo>
                  <a:cubicBezTo>
                    <a:pt x="42" y="52"/>
                    <a:pt x="38" y="51"/>
                    <a:pt x="35" y="53"/>
                  </a:cubicBezTo>
                  <a:cubicBezTo>
                    <a:pt x="35" y="56"/>
                    <a:pt x="37" y="62"/>
                    <a:pt x="31" y="60"/>
                  </a:cubicBezTo>
                  <a:cubicBezTo>
                    <a:pt x="32" y="64"/>
                    <a:pt x="29" y="71"/>
                    <a:pt x="33" y="72"/>
                  </a:cubicBezTo>
                  <a:cubicBezTo>
                    <a:pt x="32" y="73"/>
                    <a:pt x="30" y="74"/>
                    <a:pt x="28" y="75"/>
                  </a:cubicBezTo>
                  <a:cubicBezTo>
                    <a:pt x="25" y="80"/>
                    <a:pt x="32" y="79"/>
                    <a:pt x="31" y="83"/>
                  </a:cubicBezTo>
                  <a:cubicBezTo>
                    <a:pt x="31" y="83"/>
                    <a:pt x="28" y="83"/>
                    <a:pt x="29" y="85"/>
                  </a:cubicBezTo>
                  <a:cubicBezTo>
                    <a:pt x="29" y="84"/>
                    <a:pt x="33" y="87"/>
                    <a:pt x="31" y="87"/>
                  </a:cubicBezTo>
                  <a:cubicBezTo>
                    <a:pt x="33" y="87"/>
                    <a:pt x="34" y="85"/>
                    <a:pt x="33" y="85"/>
                  </a:cubicBezTo>
                  <a:cubicBezTo>
                    <a:pt x="35" y="86"/>
                    <a:pt x="35" y="89"/>
                    <a:pt x="39" y="88"/>
                  </a:cubicBezTo>
                  <a:cubicBezTo>
                    <a:pt x="39" y="92"/>
                    <a:pt x="36" y="92"/>
                    <a:pt x="37" y="96"/>
                  </a:cubicBezTo>
                  <a:cubicBezTo>
                    <a:pt x="31" y="96"/>
                    <a:pt x="26" y="96"/>
                    <a:pt x="20" y="96"/>
                  </a:cubicBezTo>
                  <a:cubicBezTo>
                    <a:pt x="20" y="95"/>
                    <a:pt x="23" y="93"/>
                    <a:pt x="22" y="92"/>
                  </a:cubicBezTo>
                  <a:cubicBezTo>
                    <a:pt x="21" y="90"/>
                    <a:pt x="18" y="91"/>
                    <a:pt x="16" y="90"/>
                  </a:cubicBezTo>
                  <a:cubicBezTo>
                    <a:pt x="15" y="90"/>
                    <a:pt x="14" y="87"/>
                    <a:pt x="13" y="87"/>
                  </a:cubicBezTo>
                  <a:cubicBezTo>
                    <a:pt x="12" y="86"/>
                    <a:pt x="9" y="87"/>
                    <a:pt x="9" y="87"/>
                  </a:cubicBezTo>
                  <a:cubicBezTo>
                    <a:pt x="7" y="84"/>
                    <a:pt x="7" y="87"/>
                    <a:pt x="3" y="87"/>
                  </a:cubicBezTo>
                  <a:cubicBezTo>
                    <a:pt x="3" y="82"/>
                    <a:pt x="0" y="80"/>
                    <a:pt x="2" y="73"/>
                  </a:cubicBezTo>
                  <a:cubicBezTo>
                    <a:pt x="7" y="80"/>
                    <a:pt x="2" y="66"/>
                    <a:pt x="11" y="70"/>
                  </a:cubicBezTo>
                  <a:cubicBezTo>
                    <a:pt x="12" y="68"/>
                    <a:pt x="9" y="68"/>
                    <a:pt x="9" y="68"/>
                  </a:cubicBezTo>
                  <a:cubicBezTo>
                    <a:pt x="9" y="66"/>
                    <a:pt x="15" y="65"/>
                    <a:pt x="11" y="64"/>
                  </a:cubicBezTo>
                  <a:cubicBezTo>
                    <a:pt x="12" y="61"/>
                    <a:pt x="17" y="61"/>
                    <a:pt x="20" y="60"/>
                  </a:cubicBezTo>
                  <a:cubicBezTo>
                    <a:pt x="18" y="57"/>
                    <a:pt x="26" y="54"/>
                    <a:pt x="20" y="53"/>
                  </a:cubicBezTo>
                  <a:cubicBezTo>
                    <a:pt x="20" y="51"/>
                    <a:pt x="24" y="51"/>
                    <a:pt x="26" y="51"/>
                  </a:cubicBezTo>
                  <a:cubicBezTo>
                    <a:pt x="26" y="48"/>
                    <a:pt x="27" y="46"/>
                    <a:pt x="29" y="46"/>
                  </a:cubicBezTo>
                  <a:cubicBezTo>
                    <a:pt x="26" y="42"/>
                    <a:pt x="31" y="42"/>
                    <a:pt x="29" y="36"/>
                  </a:cubicBezTo>
                  <a:cubicBezTo>
                    <a:pt x="37" y="37"/>
                    <a:pt x="39" y="32"/>
                    <a:pt x="44" y="31"/>
                  </a:cubicBezTo>
                  <a:cubicBezTo>
                    <a:pt x="47" y="31"/>
                    <a:pt x="45" y="27"/>
                    <a:pt x="46" y="27"/>
                  </a:cubicBezTo>
                  <a:cubicBezTo>
                    <a:pt x="47" y="26"/>
                    <a:pt x="49" y="28"/>
                    <a:pt x="48" y="29"/>
                  </a:cubicBezTo>
                  <a:cubicBezTo>
                    <a:pt x="49" y="28"/>
                    <a:pt x="51" y="26"/>
                    <a:pt x="52" y="25"/>
                  </a:cubicBezTo>
                  <a:cubicBezTo>
                    <a:pt x="53" y="24"/>
                    <a:pt x="54" y="23"/>
                    <a:pt x="54" y="21"/>
                  </a:cubicBezTo>
                  <a:cubicBezTo>
                    <a:pt x="57" y="22"/>
                    <a:pt x="60" y="21"/>
                    <a:pt x="63" y="19"/>
                  </a:cubicBezTo>
                  <a:cubicBezTo>
                    <a:pt x="66" y="18"/>
                    <a:pt x="68" y="19"/>
                    <a:pt x="74" y="18"/>
                  </a:cubicBezTo>
                  <a:cubicBezTo>
                    <a:pt x="76" y="17"/>
                    <a:pt x="75" y="16"/>
                    <a:pt x="76" y="16"/>
                  </a:cubicBezTo>
                  <a:cubicBezTo>
                    <a:pt x="78" y="15"/>
                    <a:pt x="80" y="18"/>
                    <a:pt x="80" y="18"/>
                  </a:cubicBezTo>
                  <a:cubicBezTo>
                    <a:pt x="83" y="17"/>
                    <a:pt x="78" y="14"/>
                    <a:pt x="82" y="14"/>
                  </a:cubicBezTo>
                  <a:cubicBezTo>
                    <a:pt x="82" y="14"/>
                    <a:pt x="83" y="14"/>
                    <a:pt x="83" y="14"/>
                  </a:cubicBezTo>
                  <a:cubicBezTo>
                    <a:pt x="85" y="13"/>
                    <a:pt x="91" y="13"/>
                    <a:pt x="97" y="12"/>
                  </a:cubicBezTo>
                  <a:cubicBezTo>
                    <a:pt x="100" y="11"/>
                    <a:pt x="99" y="12"/>
                    <a:pt x="100" y="10"/>
                  </a:cubicBezTo>
                  <a:cubicBezTo>
                    <a:pt x="100" y="10"/>
                    <a:pt x="102" y="8"/>
                    <a:pt x="102" y="8"/>
                  </a:cubicBezTo>
                  <a:cubicBezTo>
                    <a:pt x="107" y="6"/>
                    <a:pt x="110" y="12"/>
                    <a:pt x="11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šḻïḋe"/>
            <p:cNvSpPr>
              <a:spLocks/>
            </p:cNvSpPr>
            <p:nvPr/>
          </p:nvSpPr>
          <p:spPr bwMode="auto">
            <a:xfrm>
              <a:off x="4053480" y="668427"/>
              <a:ext cx="29417" cy="12607"/>
            </a:xfrm>
            <a:custGeom>
              <a:avLst/>
              <a:gdLst>
                <a:gd name="T0" fmla="*/ 10 w 14"/>
                <a:gd name="T1" fmla="*/ 0 h 6"/>
                <a:gd name="T2" fmla="*/ 14 w 14"/>
                <a:gd name="T3" fmla="*/ 0 h 6"/>
                <a:gd name="T4" fmla="*/ 10 w 14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6">
                  <a:moveTo>
                    <a:pt x="10" y="0"/>
                  </a:moveTo>
                  <a:cubicBezTo>
                    <a:pt x="11" y="0"/>
                    <a:pt x="12" y="0"/>
                    <a:pt x="14" y="0"/>
                  </a:cubicBezTo>
                  <a:cubicBezTo>
                    <a:pt x="14" y="6"/>
                    <a:pt x="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ŝļíḍê"/>
            <p:cNvSpPr>
              <a:spLocks/>
            </p:cNvSpPr>
            <p:nvPr/>
          </p:nvSpPr>
          <p:spPr bwMode="auto">
            <a:xfrm>
              <a:off x="7827187" y="682435"/>
              <a:ext cx="85448" cy="67238"/>
            </a:xfrm>
            <a:custGeom>
              <a:avLst/>
              <a:gdLst>
                <a:gd name="T0" fmla="*/ 11 w 41"/>
                <a:gd name="T1" fmla="*/ 1 h 32"/>
                <a:gd name="T2" fmla="*/ 13 w 41"/>
                <a:gd name="T3" fmla="*/ 3 h 32"/>
                <a:gd name="T4" fmla="*/ 24 w 41"/>
                <a:gd name="T5" fmla="*/ 8 h 32"/>
                <a:gd name="T6" fmla="*/ 30 w 41"/>
                <a:gd name="T7" fmla="*/ 5 h 32"/>
                <a:gd name="T8" fmla="*/ 41 w 41"/>
                <a:gd name="T9" fmla="*/ 6 h 32"/>
                <a:gd name="T10" fmla="*/ 37 w 41"/>
                <a:gd name="T11" fmla="*/ 16 h 32"/>
                <a:gd name="T12" fmla="*/ 23 w 41"/>
                <a:gd name="T13" fmla="*/ 19 h 32"/>
                <a:gd name="T14" fmla="*/ 23 w 41"/>
                <a:gd name="T15" fmla="*/ 21 h 32"/>
                <a:gd name="T16" fmla="*/ 19 w 41"/>
                <a:gd name="T17" fmla="*/ 25 h 32"/>
                <a:gd name="T18" fmla="*/ 13 w 41"/>
                <a:gd name="T19" fmla="*/ 27 h 32"/>
                <a:gd name="T20" fmla="*/ 6 w 41"/>
                <a:gd name="T21" fmla="*/ 23 h 32"/>
                <a:gd name="T22" fmla="*/ 0 w 41"/>
                <a:gd name="T23" fmla="*/ 8 h 32"/>
                <a:gd name="T24" fmla="*/ 11 w 41"/>
                <a:gd name="T2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32">
                  <a:moveTo>
                    <a:pt x="11" y="1"/>
                  </a:moveTo>
                  <a:cubicBezTo>
                    <a:pt x="13" y="0"/>
                    <a:pt x="13" y="2"/>
                    <a:pt x="13" y="3"/>
                  </a:cubicBezTo>
                  <a:cubicBezTo>
                    <a:pt x="15" y="7"/>
                    <a:pt x="21" y="6"/>
                    <a:pt x="24" y="8"/>
                  </a:cubicBezTo>
                  <a:cubicBezTo>
                    <a:pt x="28" y="10"/>
                    <a:pt x="29" y="5"/>
                    <a:pt x="30" y="5"/>
                  </a:cubicBezTo>
                  <a:cubicBezTo>
                    <a:pt x="32" y="4"/>
                    <a:pt x="35" y="8"/>
                    <a:pt x="41" y="6"/>
                  </a:cubicBezTo>
                  <a:cubicBezTo>
                    <a:pt x="40" y="8"/>
                    <a:pt x="31" y="12"/>
                    <a:pt x="37" y="16"/>
                  </a:cubicBezTo>
                  <a:cubicBezTo>
                    <a:pt x="36" y="20"/>
                    <a:pt x="29" y="20"/>
                    <a:pt x="23" y="19"/>
                  </a:cubicBezTo>
                  <a:cubicBezTo>
                    <a:pt x="20" y="20"/>
                    <a:pt x="21" y="21"/>
                    <a:pt x="23" y="21"/>
                  </a:cubicBezTo>
                  <a:cubicBezTo>
                    <a:pt x="24" y="25"/>
                    <a:pt x="12" y="22"/>
                    <a:pt x="19" y="25"/>
                  </a:cubicBezTo>
                  <a:cubicBezTo>
                    <a:pt x="19" y="32"/>
                    <a:pt x="13" y="21"/>
                    <a:pt x="13" y="27"/>
                  </a:cubicBezTo>
                  <a:cubicBezTo>
                    <a:pt x="10" y="26"/>
                    <a:pt x="12" y="21"/>
                    <a:pt x="6" y="23"/>
                  </a:cubicBezTo>
                  <a:cubicBezTo>
                    <a:pt x="4" y="18"/>
                    <a:pt x="5" y="10"/>
                    <a:pt x="0" y="8"/>
                  </a:cubicBezTo>
                  <a:cubicBezTo>
                    <a:pt x="2" y="4"/>
                    <a:pt x="13" y="8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ṩḻïḑe"/>
            <p:cNvSpPr>
              <a:spLocks/>
            </p:cNvSpPr>
            <p:nvPr/>
          </p:nvSpPr>
          <p:spPr bwMode="auto">
            <a:xfrm>
              <a:off x="3770522" y="692241"/>
              <a:ext cx="23814" cy="15409"/>
            </a:xfrm>
            <a:custGeom>
              <a:avLst/>
              <a:gdLst>
                <a:gd name="T0" fmla="*/ 6 w 11"/>
                <a:gd name="T1" fmla="*/ 0 h 7"/>
                <a:gd name="T2" fmla="*/ 8 w 11"/>
                <a:gd name="T3" fmla="*/ 7 h 7"/>
                <a:gd name="T4" fmla="*/ 0 w 11"/>
                <a:gd name="T5" fmla="*/ 5 h 7"/>
                <a:gd name="T6" fmla="*/ 6 w 11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6" y="0"/>
                  </a:moveTo>
                  <a:cubicBezTo>
                    <a:pt x="11" y="1"/>
                    <a:pt x="8" y="2"/>
                    <a:pt x="8" y="7"/>
                  </a:cubicBezTo>
                  <a:cubicBezTo>
                    <a:pt x="6" y="6"/>
                    <a:pt x="4" y="5"/>
                    <a:pt x="0" y="5"/>
                  </a:cubicBezTo>
                  <a:cubicBezTo>
                    <a:pt x="1" y="2"/>
                    <a:pt x="7" y="4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şḻiḓé"/>
            <p:cNvSpPr>
              <a:spLocks/>
            </p:cNvSpPr>
            <p:nvPr/>
          </p:nvSpPr>
          <p:spPr bwMode="auto">
            <a:xfrm>
              <a:off x="7921039" y="692241"/>
              <a:ext cx="39222" cy="36420"/>
            </a:xfrm>
            <a:custGeom>
              <a:avLst/>
              <a:gdLst>
                <a:gd name="T0" fmla="*/ 0 w 19"/>
                <a:gd name="T1" fmla="*/ 5 h 17"/>
                <a:gd name="T2" fmla="*/ 19 w 19"/>
                <a:gd name="T3" fmla="*/ 9 h 17"/>
                <a:gd name="T4" fmla="*/ 11 w 19"/>
                <a:gd name="T5" fmla="*/ 16 h 17"/>
                <a:gd name="T6" fmla="*/ 7 w 19"/>
                <a:gd name="T7" fmla="*/ 13 h 17"/>
                <a:gd name="T8" fmla="*/ 4 w 19"/>
                <a:gd name="T9" fmla="*/ 13 h 17"/>
                <a:gd name="T10" fmla="*/ 0 w 19"/>
                <a:gd name="T11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7">
                  <a:moveTo>
                    <a:pt x="0" y="5"/>
                  </a:moveTo>
                  <a:cubicBezTo>
                    <a:pt x="6" y="0"/>
                    <a:pt x="16" y="5"/>
                    <a:pt x="19" y="9"/>
                  </a:cubicBezTo>
                  <a:cubicBezTo>
                    <a:pt x="18" y="13"/>
                    <a:pt x="10" y="10"/>
                    <a:pt x="11" y="16"/>
                  </a:cubicBezTo>
                  <a:cubicBezTo>
                    <a:pt x="9" y="17"/>
                    <a:pt x="8" y="13"/>
                    <a:pt x="7" y="13"/>
                  </a:cubicBezTo>
                  <a:cubicBezTo>
                    <a:pt x="7" y="12"/>
                    <a:pt x="4" y="13"/>
                    <a:pt x="4" y="13"/>
                  </a:cubicBezTo>
                  <a:cubicBezTo>
                    <a:pt x="2" y="10"/>
                    <a:pt x="4" y="6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íṡḷîḑe"/>
            <p:cNvSpPr>
              <a:spLocks/>
            </p:cNvSpPr>
            <p:nvPr/>
          </p:nvSpPr>
          <p:spPr bwMode="auto">
            <a:xfrm>
              <a:off x="7971467" y="703447"/>
              <a:ext cx="60234" cy="30817"/>
            </a:xfrm>
            <a:custGeom>
              <a:avLst/>
              <a:gdLst>
                <a:gd name="T0" fmla="*/ 2 w 29"/>
                <a:gd name="T1" fmla="*/ 2 h 15"/>
                <a:gd name="T2" fmla="*/ 6 w 29"/>
                <a:gd name="T3" fmla="*/ 2 h 15"/>
                <a:gd name="T4" fmla="*/ 15 w 29"/>
                <a:gd name="T5" fmla="*/ 6 h 15"/>
                <a:gd name="T6" fmla="*/ 24 w 29"/>
                <a:gd name="T7" fmla="*/ 9 h 15"/>
                <a:gd name="T8" fmla="*/ 28 w 29"/>
                <a:gd name="T9" fmla="*/ 13 h 15"/>
                <a:gd name="T10" fmla="*/ 6 w 29"/>
                <a:gd name="T11" fmla="*/ 9 h 15"/>
                <a:gd name="T12" fmla="*/ 2 w 29"/>
                <a:gd name="T13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5">
                  <a:moveTo>
                    <a:pt x="2" y="2"/>
                  </a:moveTo>
                  <a:cubicBezTo>
                    <a:pt x="3" y="2"/>
                    <a:pt x="4" y="2"/>
                    <a:pt x="6" y="2"/>
                  </a:cubicBezTo>
                  <a:cubicBezTo>
                    <a:pt x="11" y="0"/>
                    <a:pt x="11" y="5"/>
                    <a:pt x="15" y="6"/>
                  </a:cubicBezTo>
                  <a:cubicBezTo>
                    <a:pt x="19" y="7"/>
                    <a:pt x="21" y="8"/>
                    <a:pt x="24" y="9"/>
                  </a:cubicBezTo>
                  <a:cubicBezTo>
                    <a:pt x="26" y="11"/>
                    <a:pt x="29" y="9"/>
                    <a:pt x="28" y="13"/>
                  </a:cubicBezTo>
                  <a:cubicBezTo>
                    <a:pt x="17" y="15"/>
                    <a:pt x="14" y="10"/>
                    <a:pt x="6" y="9"/>
                  </a:cubicBezTo>
                  <a:cubicBezTo>
                    <a:pt x="8" y="3"/>
                    <a:pt x="0" y="8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išḷïdè"/>
            <p:cNvSpPr>
              <a:spLocks/>
            </p:cNvSpPr>
            <p:nvPr/>
          </p:nvSpPr>
          <p:spPr bwMode="auto">
            <a:xfrm>
              <a:off x="4035269" y="752474"/>
              <a:ext cx="98055" cy="81245"/>
            </a:xfrm>
            <a:custGeom>
              <a:avLst/>
              <a:gdLst>
                <a:gd name="T0" fmla="*/ 15 w 47"/>
                <a:gd name="T1" fmla="*/ 8 h 39"/>
                <a:gd name="T2" fmla="*/ 15 w 47"/>
                <a:gd name="T3" fmla="*/ 6 h 39"/>
                <a:gd name="T4" fmla="*/ 36 w 47"/>
                <a:gd name="T5" fmla="*/ 0 h 39"/>
                <a:gd name="T6" fmla="*/ 39 w 47"/>
                <a:gd name="T7" fmla="*/ 8 h 39"/>
                <a:gd name="T8" fmla="*/ 36 w 47"/>
                <a:gd name="T9" fmla="*/ 13 h 39"/>
                <a:gd name="T10" fmla="*/ 45 w 47"/>
                <a:gd name="T11" fmla="*/ 15 h 39"/>
                <a:gd name="T12" fmla="*/ 47 w 47"/>
                <a:gd name="T13" fmla="*/ 30 h 39"/>
                <a:gd name="T14" fmla="*/ 41 w 47"/>
                <a:gd name="T15" fmla="*/ 30 h 39"/>
                <a:gd name="T16" fmla="*/ 41 w 47"/>
                <a:gd name="T17" fmla="*/ 34 h 39"/>
                <a:gd name="T18" fmla="*/ 36 w 47"/>
                <a:gd name="T19" fmla="*/ 34 h 39"/>
                <a:gd name="T20" fmla="*/ 30 w 47"/>
                <a:gd name="T21" fmla="*/ 38 h 39"/>
                <a:gd name="T22" fmla="*/ 24 w 47"/>
                <a:gd name="T23" fmla="*/ 32 h 39"/>
                <a:gd name="T24" fmla="*/ 19 w 47"/>
                <a:gd name="T25" fmla="*/ 26 h 39"/>
                <a:gd name="T26" fmla="*/ 15 w 47"/>
                <a:gd name="T27" fmla="*/ 23 h 39"/>
                <a:gd name="T28" fmla="*/ 6 w 47"/>
                <a:gd name="T29" fmla="*/ 21 h 39"/>
                <a:gd name="T30" fmla="*/ 0 w 47"/>
                <a:gd name="T31" fmla="*/ 17 h 39"/>
                <a:gd name="T32" fmla="*/ 19 w 47"/>
                <a:gd name="T33" fmla="*/ 19 h 39"/>
                <a:gd name="T34" fmla="*/ 21 w 47"/>
                <a:gd name="T35" fmla="*/ 12 h 39"/>
                <a:gd name="T36" fmla="*/ 13 w 47"/>
                <a:gd name="T37" fmla="*/ 6 h 39"/>
                <a:gd name="T38" fmla="*/ 15 w 47"/>
                <a:gd name="T39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7" h="39">
                  <a:moveTo>
                    <a:pt x="15" y="8"/>
                  </a:moveTo>
                  <a:cubicBezTo>
                    <a:pt x="17" y="7"/>
                    <a:pt x="16" y="6"/>
                    <a:pt x="15" y="6"/>
                  </a:cubicBezTo>
                  <a:cubicBezTo>
                    <a:pt x="19" y="2"/>
                    <a:pt x="33" y="6"/>
                    <a:pt x="36" y="0"/>
                  </a:cubicBezTo>
                  <a:cubicBezTo>
                    <a:pt x="38" y="2"/>
                    <a:pt x="39" y="4"/>
                    <a:pt x="39" y="8"/>
                  </a:cubicBezTo>
                  <a:cubicBezTo>
                    <a:pt x="40" y="12"/>
                    <a:pt x="36" y="11"/>
                    <a:pt x="36" y="13"/>
                  </a:cubicBezTo>
                  <a:cubicBezTo>
                    <a:pt x="37" y="19"/>
                    <a:pt x="41" y="16"/>
                    <a:pt x="45" y="15"/>
                  </a:cubicBezTo>
                  <a:cubicBezTo>
                    <a:pt x="47" y="23"/>
                    <a:pt x="45" y="22"/>
                    <a:pt x="47" y="30"/>
                  </a:cubicBezTo>
                  <a:cubicBezTo>
                    <a:pt x="46" y="31"/>
                    <a:pt x="42" y="29"/>
                    <a:pt x="41" y="30"/>
                  </a:cubicBezTo>
                  <a:cubicBezTo>
                    <a:pt x="41" y="31"/>
                    <a:pt x="42" y="34"/>
                    <a:pt x="41" y="34"/>
                  </a:cubicBezTo>
                  <a:cubicBezTo>
                    <a:pt x="40" y="35"/>
                    <a:pt x="37" y="34"/>
                    <a:pt x="36" y="34"/>
                  </a:cubicBezTo>
                  <a:cubicBezTo>
                    <a:pt x="33" y="34"/>
                    <a:pt x="33" y="37"/>
                    <a:pt x="30" y="38"/>
                  </a:cubicBezTo>
                  <a:cubicBezTo>
                    <a:pt x="26" y="39"/>
                    <a:pt x="26" y="34"/>
                    <a:pt x="24" y="32"/>
                  </a:cubicBezTo>
                  <a:cubicBezTo>
                    <a:pt x="23" y="31"/>
                    <a:pt x="17" y="31"/>
                    <a:pt x="19" y="26"/>
                  </a:cubicBezTo>
                  <a:cubicBezTo>
                    <a:pt x="16" y="27"/>
                    <a:pt x="15" y="25"/>
                    <a:pt x="15" y="23"/>
                  </a:cubicBezTo>
                  <a:cubicBezTo>
                    <a:pt x="12" y="24"/>
                    <a:pt x="9" y="22"/>
                    <a:pt x="6" y="21"/>
                  </a:cubicBezTo>
                  <a:cubicBezTo>
                    <a:pt x="3" y="20"/>
                    <a:pt x="0" y="22"/>
                    <a:pt x="0" y="17"/>
                  </a:cubicBezTo>
                  <a:cubicBezTo>
                    <a:pt x="8" y="16"/>
                    <a:pt x="11" y="20"/>
                    <a:pt x="19" y="19"/>
                  </a:cubicBezTo>
                  <a:cubicBezTo>
                    <a:pt x="21" y="18"/>
                    <a:pt x="20" y="14"/>
                    <a:pt x="21" y="12"/>
                  </a:cubicBezTo>
                  <a:cubicBezTo>
                    <a:pt x="21" y="7"/>
                    <a:pt x="10" y="13"/>
                    <a:pt x="13" y="6"/>
                  </a:cubicBezTo>
                  <a:cubicBezTo>
                    <a:pt x="15" y="6"/>
                    <a:pt x="15" y="7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iSľîḑê"/>
            <p:cNvSpPr>
              <a:spLocks/>
            </p:cNvSpPr>
            <p:nvPr/>
          </p:nvSpPr>
          <p:spPr bwMode="auto">
            <a:xfrm>
              <a:off x="4384064" y="760879"/>
              <a:ext cx="58833" cy="28016"/>
            </a:xfrm>
            <a:custGeom>
              <a:avLst/>
              <a:gdLst>
                <a:gd name="T0" fmla="*/ 0 w 28"/>
                <a:gd name="T1" fmla="*/ 2 h 13"/>
                <a:gd name="T2" fmla="*/ 7 w 28"/>
                <a:gd name="T3" fmla="*/ 0 h 13"/>
                <a:gd name="T4" fmla="*/ 28 w 28"/>
                <a:gd name="T5" fmla="*/ 6 h 13"/>
                <a:gd name="T6" fmla="*/ 26 w 28"/>
                <a:gd name="T7" fmla="*/ 13 h 13"/>
                <a:gd name="T8" fmla="*/ 6 w 28"/>
                <a:gd name="T9" fmla="*/ 6 h 13"/>
                <a:gd name="T10" fmla="*/ 0 w 28"/>
                <a:gd name="T11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3">
                  <a:moveTo>
                    <a:pt x="0" y="2"/>
                  </a:moveTo>
                  <a:cubicBezTo>
                    <a:pt x="0" y="0"/>
                    <a:pt x="5" y="0"/>
                    <a:pt x="7" y="0"/>
                  </a:cubicBezTo>
                  <a:cubicBezTo>
                    <a:pt x="14" y="1"/>
                    <a:pt x="22" y="5"/>
                    <a:pt x="28" y="6"/>
                  </a:cubicBezTo>
                  <a:cubicBezTo>
                    <a:pt x="28" y="9"/>
                    <a:pt x="26" y="10"/>
                    <a:pt x="26" y="13"/>
                  </a:cubicBezTo>
                  <a:cubicBezTo>
                    <a:pt x="16" y="13"/>
                    <a:pt x="12" y="11"/>
                    <a:pt x="6" y="6"/>
                  </a:cubicBezTo>
                  <a:cubicBezTo>
                    <a:pt x="4" y="4"/>
                    <a:pt x="4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sļïḑe"/>
            <p:cNvSpPr>
              <a:spLocks/>
            </p:cNvSpPr>
            <p:nvPr/>
          </p:nvSpPr>
          <p:spPr bwMode="auto">
            <a:xfrm>
              <a:off x="7881817" y="760879"/>
              <a:ext cx="39222" cy="15409"/>
            </a:xfrm>
            <a:custGeom>
              <a:avLst/>
              <a:gdLst>
                <a:gd name="T0" fmla="*/ 19 w 19"/>
                <a:gd name="T1" fmla="*/ 6 h 7"/>
                <a:gd name="T2" fmla="*/ 0 w 19"/>
                <a:gd name="T3" fmla="*/ 4 h 7"/>
                <a:gd name="T4" fmla="*/ 6 w 19"/>
                <a:gd name="T5" fmla="*/ 0 h 7"/>
                <a:gd name="T6" fmla="*/ 19 w 19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7">
                  <a:moveTo>
                    <a:pt x="19" y="6"/>
                  </a:moveTo>
                  <a:cubicBezTo>
                    <a:pt x="16" y="7"/>
                    <a:pt x="5" y="6"/>
                    <a:pt x="0" y="4"/>
                  </a:cubicBezTo>
                  <a:cubicBezTo>
                    <a:pt x="1" y="1"/>
                    <a:pt x="6" y="3"/>
                    <a:pt x="6" y="0"/>
                  </a:cubicBezTo>
                  <a:cubicBezTo>
                    <a:pt x="10" y="2"/>
                    <a:pt x="19" y="0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ṣ1îḍe"/>
            <p:cNvSpPr>
              <a:spLocks/>
            </p:cNvSpPr>
            <p:nvPr/>
          </p:nvSpPr>
          <p:spPr bwMode="auto">
            <a:xfrm>
              <a:off x="4811303" y="846327"/>
              <a:ext cx="30817" cy="21012"/>
            </a:xfrm>
            <a:custGeom>
              <a:avLst/>
              <a:gdLst>
                <a:gd name="T0" fmla="*/ 15 w 15"/>
                <a:gd name="T1" fmla="*/ 8 h 10"/>
                <a:gd name="T2" fmla="*/ 0 w 15"/>
                <a:gd name="T3" fmla="*/ 4 h 10"/>
                <a:gd name="T4" fmla="*/ 15 w 15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10">
                  <a:moveTo>
                    <a:pt x="15" y="8"/>
                  </a:moveTo>
                  <a:cubicBezTo>
                    <a:pt x="6" y="10"/>
                    <a:pt x="8" y="2"/>
                    <a:pt x="0" y="4"/>
                  </a:cubicBezTo>
                  <a:cubicBezTo>
                    <a:pt x="3" y="0"/>
                    <a:pt x="15" y="2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íṣlíḍê"/>
            <p:cNvSpPr>
              <a:spLocks/>
            </p:cNvSpPr>
            <p:nvPr/>
          </p:nvSpPr>
          <p:spPr bwMode="auto">
            <a:xfrm>
              <a:off x="4790291" y="867338"/>
              <a:ext cx="43425" cy="25214"/>
            </a:xfrm>
            <a:custGeom>
              <a:avLst/>
              <a:gdLst>
                <a:gd name="T0" fmla="*/ 21 w 21"/>
                <a:gd name="T1" fmla="*/ 7 h 12"/>
                <a:gd name="T2" fmla="*/ 3 w 21"/>
                <a:gd name="T3" fmla="*/ 7 h 12"/>
                <a:gd name="T4" fmla="*/ 8 w 21"/>
                <a:gd name="T5" fmla="*/ 1 h 12"/>
                <a:gd name="T6" fmla="*/ 21 w 21"/>
                <a:gd name="T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2">
                  <a:moveTo>
                    <a:pt x="21" y="7"/>
                  </a:moveTo>
                  <a:cubicBezTo>
                    <a:pt x="19" y="12"/>
                    <a:pt x="5" y="12"/>
                    <a:pt x="3" y="7"/>
                  </a:cubicBezTo>
                  <a:cubicBezTo>
                    <a:pt x="0" y="0"/>
                    <a:pt x="9" y="6"/>
                    <a:pt x="8" y="1"/>
                  </a:cubicBezTo>
                  <a:cubicBezTo>
                    <a:pt x="12" y="4"/>
                    <a:pt x="16" y="6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íSlídé"/>
            <p:cNvSpPr>
              <a:spLocks/>
            </p:cNvSpPr>
            <p:nvPr/>
          </p:nvSpPr>
          <p:spPr bwMode="auto">
            <a:xfrm>
              <a:off x="6419400" y="885549"/>
              <a:ext cx="29417" cy="23814"/>
            </a:xfrm>
            <a:custGeom>
              <a:avLst/>
              <a:gdLst>
                <a:gd name="T0" fmla="*/ 6 w 14"/>
                <a:gd name="T1" fmla="*/ 0 h 11"/>
                <a:gd name="T2" fmla="*/ 14 w 14"/>
                <a:gd name="T3" fmla="*/ 7 h 11"/>
                <a:gd name="T4" fmla="*/ 4 w 14"/>
                <a:gd name="T5" fmla="*/ 11 h 11"/>
                <a:gd name="T6" fmla="*/ 2 w 14"/>
                <a:gd name="T7" fmla="*/ 2 h 11"/>
                <a:gd name="T8" fmla="*/ 6 w 1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1">
                  <a:moveTo>
                    <a:pt x="6" y="0"/>
                  </a:moveTo>
                  <a:cubicBezTo>
                    <a:pt x="11" y="0"/>
                    <a:pt x="13" y="2"/>
                    <a:pt x="14" y="7"/>
                  </a:cubicBezTo>
                  <a:cubicBezTo>
                    <a:pt x="9" y="7"/>
                    <a:pt x="5" y="7"/>
                    <a:pt x="4" y="11"/>
                  </a:cubicBezTo>
                  <a:cubicBezTo>
                    <a:pt x="0" y="11"/>
                    <a:pt x="3" y="4"/>
                    <a:pt x="2" y="2"/>
                  </a:cubicBezTo>
                  <a:cubicBezTo>
                    <a:pt x="5" y="2"/>
                    <a:pt x="6" y="1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ïśľîḑé"/>
            <p:cNvSpPr>
              <a:spLocks/>
            </p:cNvSpPr>
            <p:nvPr/>
          </p:nvSpPr>
          <p:spPr bwMode="auto">
            <a:xfrm>
              <a:off x="3945619" y="900957"/>
              <a:ext cx="29417" cy="21012"/>
            </a:xfrm>
            <a:custGeom>
              <a:avLst/>
              <a:gdLst>
                <a:gd name="T0" fmla="*/ 13 w 14"/>
                <a:gd name="T1" fmla="*/ 8 h 10"/>
                <a:gd name="T2" fmla="*/ 0 w 14"/>
                <a:gd name="T3" fmla="*/ 10 h 10"/>
                <a:gd name="T4" fmla="*/ 13 w 14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0">
                  <a:moveTo>
                    <a:pt x="13" y="8"/>
                  </a:moveTo>
                  <a:cubicBezTo>
                    <a:pt x="7" y="7"/>
                    <a:pt x="5" y="9"/>
                    <a:pt x="0" y="10"/>
                  </a:cubicBezTo>
                  <a:cubicBezTo>
                    <a:pt x="1" y="6"/>
                    <a:pt x="14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îşľidé"/>
            <p:cNvSpPr>
              <a:spLocks/>
            </p:cNvSpPr>
            <p:nvPr/>
          </p:nvSpPr>
          <p:spPr bwMode="auto">
            <a:xfrm>
              <a:off x="4434493" y="917766"/>
              <a:ext cx="47627" cy="29417"/>
            </a:xfrm>
            <a:custGeom>
              <a:avLst/>
              <a:gdLst>
                <a:gd name="T0" fmla="*/ 19 w 23"/>
                <a:gd name="T1" fmla="*/ 2 h 14"/>
                <a:gd name="T2" fmla="*/ 21 w 23"/>
                <a:gd name="T3" fmla="*/ 13 h 14"/>
                <a:gd name="T4" fmla="*/ 2 w 23"/>
                <a:gd name="T5" fmla="*/ 9 h 14"/>
                <a:gd name="T6" fmla="*/ 6 w 23"/>
                <a:gd name="T7" fmla="*/ 2 h 14"/>
                <a:gd name="T8" fmla="*/ 19 w 23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19" y="2"/>
                  </a:moveTo>
                  <a:cubicBezTo>
                    <a:pt x="21" y="4"/>
                    <a:pt x="23" y="11"/>
                    <a:pt x="21" y="13"/>
                  </a:cubicBezTo>
                  <a:cubicBezTo>
                    <a:pt x="13" y="12"/>
                    <a:pt x="4" y="14"/>
                    <a:pt x="2" y="9"/>
                  </a:cubicBezTo>
                  <a:cubicBezTo>
                    <a:pt x="0" y="3"/>
                    <a:pt x="8" y="8"/>
                    <a:pt x="6" y="2"/>
                  </a:cubicBezTo>
                  <a:cubicBezTo>
                    <a:pt x="11" y="0"/>
                    <a:pt x="19" y="5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iṩḷîdê"/>
            <p:cNvSpPr>
              <a:spLocks/>
            </p:cNvSpPr>
            <p:nvPr/>
          </p:nvSpPr>
          <p:spPr bwMode="auto">
            <a:xfrm>
              <a:off x="4416282" y="999012"/>
              <a:ext cx="57433" cy="26615"/>
            </a:xfrm>
            <a:custGeom>
              <a:avLst/>
              <a:gdLst>
                <a:gd name="T0" fmla="*/ 26 w 28"/>
                <a:gd name="T1" fmla="*/ 5 h 13"/>
                <a:gd name="T2" fmla="*/ 19 w 28"/>
                <a:gd name="T3" fmla="*/ 9 h 13"/>
                <a:gd name="T4" fmla="*/ 11 w 28"/>
                <a:gd name="T5" fmla="*/ 11 h 13"/>
                <a:gd name="T6" fmla="*/ 4 w 28"/>
                <a:gd name="T7" fmla="*/ 9 h 13"/>
                <a:gd name="T8" fmla="*/ 5 w 28"/>
                <a:gd name="T9" fmla="*/ 4 h 13"/>
                <a:gd name="T10" fmla="*/ 11 w 28"/>
                <a:gd name="T11" fmla="*/ 0 h 13"/>
                <a:gd name="T12" fmla="*/ 26 w 28"/>
                <a:gd name="T13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3">
                  <a:moveTo>
                    <a:pt x="26" y="5"/>
                  </a:moveTo>
                  <a:cubicBezTo>
                    <a:pt x="28" y="11"/>
                    <a:pt x="21" y="9"/>
                    <a:pt x="19" y="9"/>
                  </a:cubicBezTo>
                  <a:cubicBezTo>
                    <a:pt x="18" y="9"/>
                    <a:pt x="13" y="13"/>
                    <a:pt x="11" y="11"/>
                  </a:cubicBezTo>
                  <a:cubicBezTo>
                    <a:pt x="10" y="9"/>
                    <a:pt x="6" y="10"/>
                    <a:pt x="4" y="9"/>
                  </a:cubicBezTo>
                  <a:cubicBezTo>
                    <a:pt x="0" y="4"/>
                    <a:pt x="12" y="6"/>
                    <a:pt x="5" y="4"/>
                  </a:cubicBezTo>
                  <a:cubicBezTo>
                    <a:pt x="6" y="1"/>
                    <a:pt x="11" y="3"/>
                    <a:pt x="11" y="0"/>
                  </a:cubicBezTo>
                  <a:cubicBezTo>
                    <a:pt x="16" y="1"/>
                    <a:pt x="22" y="2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ŝľîḍè"/>
            <p:cNvSpPr>
              <a:spLocks/>
            </p:cNvSpPr>
            <p:nvPr/>
          </p:nvSpPr>
          <p:spPr bwMode="auto">
            <a:xfrm>
              <a:off x="4417683" y="1039635"/>
              <a:ext cx="26615" cy="12607"/>
            </a:xfrm>
            <a:custGeom>
              <a:avLst/>
              <a:gdLst>
                <a:gd name="T0" fmla="*/ 10 w 13"/>
                <a:gd name="T1" fmla="*/ 6 h 6"/>
                <a:gd name="T2" fmla="*/ 3 w 13"/>
                <a:gd name="T3" fmla="*/ 6 h 6"/>
                <a:gd name="T4" fmla="*/ 10 w 13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6">
                  <a:moveTo>
                    <a:pt x="10" y="6"/>
                  </a:moveTo>
                  <a:cubicBezTo>
                    <a:pt x="6" y="3"/>
                    <a:pt x="8" y="6"/>
                    <a:pt x="3" y="6"/>
                  </a:cubicBezTo>
                  <a:cubicBezTo>
                    <a:pt x="0" y="0"/>
                    <a:pt x="13" y="0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işḷíḍè"/>
            <p:cNvSpPr>
              <a:spLocks/>
            </p:cNvSpPr>
            <p:nvPr/>
          </p:nvSpPr>
          <p:spPr bwMode="auto">
            <a:xfrm>
              <a:off x="4330835" y="1059246"/>
              <a:ext cx="30817" cy="18211"/>
            </a:xfrm>
            <a:custGeom>
              <a:avLst/>
              <a:gdLst>
                <a:gd name="T0" fmla="*/ 13 w 15"/>
                <a:gd name="T1" fmla="*/ 1 h 9"/>
                <a:gd name="T2" fmla="*/ 15 w 15"/>
                <a:gd name="T3" fmla="*/ 4 h 9"/>
                <a:gd name="T4" fmla="*/ 7 w 15"/>
                <a:gd name="T5" fmla="*/ 6 h 9"/>
                <a:gd name="T6" fmla="*/ 0 w 15"/>
                <a:gd name="T7" fmla="*/ 6 h 9"/>
                <a:gd name="T8" fmla="*/ 13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13" y="1"/>
                  </a:moveTo>
                  <a:cubicBezTo>
                    <a:pt x="13" y="3"/>
                    <a:pt x="13" y="4"/>
                    <a:pt x="15" y="4"/>
                  </a:cubicBezTo>
                  <a:cubicBezTo>
                    <a:pt x="15" y="8"/>
                    <a:pt x="9" y="5"/>
                    <a:pt x="7" y="6"/>
                  </a:cubicBezTo>
                  <a:cubicBezTo>
                    <a:pt x="5" y="9"/>
                    <a:pt x="7" y="6"/>
                    <a:pt x="0" y="6"/>
                  </a:cubicBezTo>
                  <a:cubicBezTo>
                    <a:pt x="3" y="3"/>
                    <a:pt x="6" y="0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ṥ1ïďè"/>
            <p:cNvSpPr>
              <a:spLocks/>
            </p:cNvSpPr>
            <p:nvPr/>
          </p:nvSpPr>
          <p:spPr bwMode="auto">
            <a:xfrm>
              <a:off x="4388266" y="1076055"/>
              <a:ext cx="12607" cy="18211"/>
            </a:xfrm>
            <a:custGeom>
              <a:avLst/>
              <a:gdLst>
                <a:gd name="T0" fmla="*/ 2 w 6"/>
                <a:gd name="T1" fmla="*/ 0 h 9"/>
                <a:gd name="T2" fmla="*/ 5 w 6"/>
                <a:gd name="T3" fmla="*/ 8 h 9"/>
                <a:gd name="T4" fmla="*/ 2 w 6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2" y="0"/>
                  </a:moveTo>
                  <a:cubicBezTo>
                    <a:pt x="5" y="1"/>
                    <a:pt x="6" y="3"/>
                    <a:pt x="5" y="8"/>
                  </a:cubicBezTo>
                  <a:cubicBezTo>
                    <a:pt x="0" y="9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ş1îďè"/>
            <p:cNvSpPr>
              <a:spLocks/>
            </p:cNvSpPr>
            <p:nvPr/>
          </p:nvSpPr>
          <p:spPr bwMode="auto">
            <a:xfrm>
              <a:off x="5499087" y="1237145"/>
              <a:ext cx="68639" cy="84047"/>
            </a:xfrm>
            <a:custGeom>
              <a:avLst/>
              <a:gdLst>
                <a:gd name="T0" fmla="*/ 12 w 33"/>
                <a:gd name="T1" fmla="*/ 0 h 40"/>
                <a:gd name="T2" fmla="*/ 14 w 33"/>
                <a:gd name="T3" fmla="*/ 2 h 40"/>
                <a:gd name="T4" fmla="*/ 27 w 33"/>
                <a:gd name="T5" fmla="*/ 2 h 40"/>
                <a:gd name="T6" fmla="*/ 32 w 33"/>
                <a:gd name="T7" fmla="*/ 6 h 40"/>
                <a:gd name="T8" fmla="*/ 31 w 33"/>
                <a:gd name="T9" fmla="*/ 10 h 40"/>
                <a:gd name="T10" fmla="*/ 27 w 33"/>
                <a:gd name="T11" fmla="*/ 12 h 40"/>
                <a:gd name="T12" fmla="*/ 31 w 33"/>
                <a:gd name="T13" fmla="*/ 21 h 40"/>
                <a:gd name="T14" fmla="*/ 29 w 33"/>
                <a:gd name="T15" fmla="*/ 30 h 40"/>
                <a:gd name="T16" fmla="*/ 19 w 33"/>
                <a:gd name="T17" fmla="*/ 30 h 40"/>
                <a:gd name="T18" fmla="*/ 18 w 33"/>
                <a:gd name="T19" fmla="*/ 36 h 40"/>
                <a:gd name="T20" fmla="*/ 14 w 33"/>
                <a:gd name="T21" fmla="*/ 40 h 40"/>
                <a:gd name="T22" fmla="*/ 3 w 33"/>
                <a:gd name="T23" fmla="*/ 40 h 40"/>
                <a:gd name="T24" fmla="*/ 6 w 33"/>
                <a:gd name="T25" fmla="*/ 28 h 40"/>
                <a:gd name="T26" fmla="*/ 6 w 33"/>
                <a:gd name="T27" fmla="*/ 21 h 40"/>
                <a:gd name="T28" fmla="*/ 3 w 33"/>
                <a:gd name="T29" fmla="*/ 12 h 40"/>
                <a:gd name="T30" fmla="*/ 10 w 33"/>
                <a:gd name="T31" fmla="*/ 13 h 40"/>
                <a:gd name="T32" fmla="*/ 12 w 33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40">
                  <a:moveTo>
                    <a:pt x="12" y="0"/>
                  </a:moveTo>
                  <a:cubicBezTo>
                    <a:pt x="14" y="0"/>
                    <a:pt x="14" y="1"/>
                    <a:pt x="14" y="2"/>
                  </a:cubicBezTo>
                  <a:cubicBezTo>
                    <a:pt x="14" y="5"/>
                    <a:pt x="22" y="0"/>
                    <a:pt x="27" y="2"/>
                  </a:cubicBezTo>
                  <a:cubicBezTo>
                    <a:pt x="28" y="5"/>
                    <a:pt x="29" y="6"/>
                    <a:pt x="32" y="6"/>
                  </a:cubicBezTo>
                  <a:cubicBezTo>
                    <a:pt x="33" y="8"/>
                    <a:pt x="32" y="9"/>
                    <a:pt x="31" y="10"/>
                  </a:cubicBezTo>
                  <a:cubicBezTo>
                    <a:pt x="31" y="11"/>
                    <a:pt x="28" y="11"/>
                    <a:pt x="27" y="12"/>
                  </a:cubicBezTo>
                  <a:cubicBezTo>
                    <a:pt x="27" y="16"/>
                    <a:pt x="30" y="17"/>
                    <a:pt x="31" y="21"/>
                  </a:cubicBezTo>
                  <a:cubicBezTo>
                    <a:pt x="31" y="24"/>
                    <a:pt x="28" y="26"/>
                    <a:pt x="29" y="30"/>
                  </a:cubicBezTo>
                  <a:cubicBezTo>
                    <a:pt x="26" y="30"/>
                    <a:pt x="23" y="30"/>
                    <a:pt x="19" y="30"/>
                  </a:cubicBezTo>
                  <a:cubicBezTo>
                    <a:pt x="17" y="30"/>
                    <a:pt x="19" y="34"/>
                    <a:pt x="18" y="36"/>
                  </a:cubicBezTo>
                  <a:cubicBezTo>
                    <a:pt x="17" y="37"/>
                    <a:pt x="12" y="36"/>
                    <a:pt x="14" y="40"/>
                  </a:cubicBezTo>
                  <a:cubicBezTo>
                    <a:pt x="10" y="40"/>
                    <a:pt x="6" y="40"/>
                    <a:pt x="3" y="40"/>
                  </a:cubicBezTo>
                  <a:cubicBezTo>
                    <a:pt x="4" y="36"/>
                    <a:pt x="0" y="27"/>
                    <a:pt x="6" y="28"/>
                  </a:cubicBezTo>
                  <a:cubicBezTo>
                    <a:pt x="7" y="23"/>
                    <a:pt x="3" y="25"/>
                    <a:pt x="6" y="21"/>
                  </a:cubicBezTo>
                  <a:cubicBezTo>
                    <a:pt x="8" y="15"/>
                    <a:pt x="1" y="17"/>
                    <a:pt x="3" y="12"/>
                  </a:cubicBezTo>
                  <a:cubicBezTo>
                    <a:pt x="7" y="11"/>
                    <a:pt x="8" y="13"/>
                    <a:pt x="10" y="13"/>
                  </a:cubicBezTo>
                  <a:cubicBezTo>
                    <a:pt x="14" y="13"/>
                    <a:pt x="11" y="4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ṡľîḋê"/>
            <p:cNvSpPr>
              <a:spLocks/>
            </p:cNvSpPr>
            <p:nvPr/>
          </p:nvSpPr>
          <p:spPr bwMode="auto">
            <a:xfrm>
              <a:off x="3054722" y="1241347"/>
              <a:ext cx="21012" cy="19611"/>
            </a:xfrm>
            <a:custGeom>
              <a:avLst/>
              <a:gdLst>
                <a:gd name="T0" fmla="*/ 9 w 10"/>
                <a:gd name="T1" fmla="*/ 0 h 9"/>
                <a:gd name="T2" fmla="*/ 7 w 10"/>
                <a:gd name="T3" fmla="*/ 4 h 9"/>
                <a:gd name="T4" fmla="*/ 0 w 10"/>
                <a:gd name="T5" fmla="*/ 6 h 9"/>
                <a:gd name="T6" fmla="*/ 9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10" y="3"/>
                    <a:pt x="8" y="3"/>
                    <a:pt x="7" y="4"/>
                  </a:cubicBezTo>
                  <a:cubicBezTo>
                    <a:pt x="5" y="7"/>
                    <a:pt x="4" y="9"/>
                    <a:pt x="0" y="6"/>
                  </a:cubicBezTo>
                  <a:cubicBezTo>
                    <a:pt x="1" y="2"/>
                    <a:pt x="5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iṥḻíḋè"/>
            <p:cNvSpPr>
              <a:spLocks/>
            </p:cNvSpPr>
            <p:nvPr/>
          </p:nvSpPr>
          <p:spPr bwMode="auto">
            <a:xfrm>
              <a:off x="3560405" y="1258157"/>
              <a:ext cx="25214" cy="37822"/>
            </a:xfrm>
            <a:custGeom>
              <a:avLst/>
              <a:gdLst>
                <a:gd name="T0" fmla="*/ 3 w 12"/>
                <a:gd name="T1" fmla="*/ 0 h 18"/>
                <a:gd name="T2" fmla="*/ 12 w 12"/>
                <a:gd name="T3" fmla="*/ 13 h 18"/>
                <a:gd name="T4" fmla="*/ 5 w 12"/>
                <a:gd name="T5" fmla="*/ 9 h 18"/>
                <a:gd name="T6" fmla="*/ 3 w 1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8">
                  <a:moveTo>
                    <a:pt x="3" y="0"/>
                  </a:moveTo>
                  <a:cubicBezTo>
                    <a:pt x="6" y="4"/>
                    <a:pt x="7" y="11"/>
                    <a:pt x="12" y="13"/>
                  </a:cubicBezTo>
                  <a:cubicBezTo>
                    <a:pt x="10" y="18"/>
                    <a:pt x="5" y="12"/>
                    <a:pt x="5" y="9"/>
                  </a:cubicBezTo>
                  <a:cubicBezTo>
                    <a:pt x="0" y="9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iṡḻiḋé"/>
            <p:cNvSpPr>
              <a:spLocks/>
            </p:cNvSpPr>
            <p:nvPr/>
          </p:nvSpPr>
          <p:spPr bwMode="auto">
            <a:xfrm>
              <a:off x="7900028" y="1241347"/>
              <a:ext cx="40623" cy="180701"/>
            </a:xfrm>
            <a:custGeom>
              <a:avLst/>
              <a:gdLst>
                <a:gd name="T0" fmla="*/ 6 w 19"/>
                <a:gd name="T1" fmla="*/ 10 h 87"/>
                <a:gd name="T2" fmla="*/ 10 w 19"/>
                <a:gd name="T3" fmla="*/ 23 h 87"/>
                <a:gd name="T4" fmla="*/ 12 w 19"/>
                <a:gd name="T5" fmla="*/ 30 h 87"/>
                <a:gd name="T6" fmla="*/ 12 w 19"/>
                <a:gd name="T7" fmla="*/ 36 h 87"/>
                <a:gd name="T8" fmla="*/ 14 w 19"/>
                <a:gd name="T9" fmla="*/ 51 h 87"/>
                <a:gd name="T10" fmla="*/ 19 w 19"/>
                <a:gd name="T11" fmla="*/ 58 h 87"/>
                <a:gd name="T12" fmla="*/ 12 w 19"/>
                <a:gd name="T13" fmla="*/ 60 h 87"/>
                <a:gd name="T14" fmla="*/ 12 w 19"/>
                <a:gd name="T15" fmla="*/ 73 h 87"/>
                <a:gd name="T16" fmla="*/ 8 w 19"/>
                <a:gd name="T17" fmla="*/ 73 h 87"/>
                <a:gd name="T18" fmla="*/ 12 w 19"/>
                <a:gd name="T19" fmla="*/ 86 h 87"/>
                <a:gd name="T20" fmla="*/ 2 w 19"/>
                <a:gd name="T21" fmla="*/ 84 h 87"/>
                <a:gd name="T22" fmla="*/ 4 w 19"/>
                <a:gd name="T23" fmla="*/ 73 h 87"/>
                <a:gd name="T24" fmla="*/ 1 w 19"/>
                <a:gd name="T25" fmla="*/ 67 h 87"/>
                <a:gd name="T26" fmla="*/ 4 w 19"/>
                <a:gd name="T27" fmla="*/ 45 h 87"/>
                <a:gd name="T28" fmla="*/ 1 w 19"/>
                <a:gd name="T29" fmla="*/ 36 h 87"/>
                <a:gd name="T30" fmla="*/ 1 w 19"/>
                <a:gd name="T31" fmla="*/ 23 h 87"/>
                <a:gd name="T32" fmla="*/ 6 w 19"/>
                <a:gd name="T33" fmla="*/ 17 h 87"/>
                <a:gd name="T34" fmla="*/ 8 w 19"/>
                <a:gd name="T35" fmla="*/ 11 h 87"/>
                <a:gd name="T36" fmla="*/ 6 w 19"/>
                <a:gd name="T3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" h="87">
                  <a:moveTo>
                    <a:pt x="6" y="10"/>
                  </a:moveTo>
                  <a:cubicBezTo>
                    <a:pt x="14" y="0"/>
                    <a:pt x="7" y="20"/>
                    <a:pt x="10" y="23"/>
                  </a:cubicBezTo>
                  <a:cubicBezTo>
                    <a:pt x="13" y="25"/>
                    <a:pt x="8" y="26"/>
                    <a:pt x="12" y="30"/>
                  </a:cubicBezTo>
                  <a:cubicBezTo>
                    <a:pt x="14" y="33"/>
                    <a:pt x="12" y="33"/>
                    <a:pt x="12" y="36"/>
                  </a:cubicBezTo>
                  <a:cubicBezTo>
                    <a:pt x="12" y="38"/>
                    <a:pt x="15" y="43"/>
                    <a:pt x="14" y="51"/>
                  </a:cubicBezTo>
                  <a:cubicBezTo>
                    <a:pt x="13" y="55"/>
                    <a:pt x="16" y="56"/>
                    <a:pt x="19" y="58"/>
                  </a:cubicBezTo>
                  <a:cubicBezTo>
                    <a:pt x="19" y="62"/>
                    <a:pt x="14" y="62"/>
                    <a:pt x="12" y="60"/>
                  </a:cubicBezTo>
                  <a:cubicBezTo>
                    <a:pt x="11" y="65"/>
                    <a:pt x="11" y="73"/>
                    <a:pt x="12" y="73"/>
                  </a:cubicBezTo>
                  <a:cubicBezTo>
                    <a:pt x="12" y="73"/>
                    <a:pt x="8" y="73"/>
                    <a:pt x="8" y="73"/>
                  </a:cubicBezTo>
                  <a:cubicBezTo>
                    <a:pt x="8" y="77"/>
                    <a:pt x="13" y="78"/>
                    <a:pt x="12" y="86"/>
                  </a:cubicBezTo>
                  <a:cubicBezTo>
                    <a:pt x="6" y="84"/>
                    <a:pt x="7" y="87"/>
                    <a:pt x="2" y="84"/>
                  </a:cubicBezTo>
                  <a:cubicBezTo>
                    <a:pt x="6" y="79"/>
                    <a:pt x="2" y="78"/>
                    <a:pt x="4" y="73"/>
                  </a:cubicBezTo>
                  <a:cubicBezTo>
                    <a:pt x="4" y="70"/>
                    <a:pt x="3" y="68"/>
                    <a:pt x="1" y="67"/>
                  </a:cubicBezTo>
                  <a:cubicBezTo>
                    <a:pt x="2" y="63"/>
                    <a:pt x="6" y="55"/>
                    <a:pt x="4" y="45"/>
                  </a:cubicBezTo>
                  <a:cubicBezTo>
                    <a:pt x="4" y="41"/>
                    <a:pt x="1" y="39"/>
                    <a:pt x="1" y="36"/>
                  </a:cubicBezTo>
                  <a:cubicBezTo>
                    <a:pt x="0" y="30"/>
                    <a:pt x="5" y="26"/>
                    <a:pt x="1" y="23"/>
                  </a:cubicBezTo>
                  <a:cubicBezTo>
                    <a:pt x="2" y="20"/>
                    <a:pt x="3" y="18"/>
                    <a:pt x="6" y="17"/>
                  </a:cubicBezTo>
                  <a:cubicBezTo>
                    <a:pt x="6" y="14"/>
                    <a:pt x="6" y="12"/>
                    <a:pt x="8" y="11"/>
                  </a:cubicBezTo>
                  <a:cubicBezTo>
                    <a:pt x="8" y="10"/>
                    <a:pt x="7" y="10"/>
                    <a:pt x="6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ïsļïḋé"/>
            <p:cNvSpPr>
              <a:spLocks/>
            </p:cNvSpPr>
            <p:nvPr/>
          </p:nvSpPr>
          <p:spPr bwMode="auto">
            <a:xfrm>
              <a:off x="3023905" y="1260958"/>
              <a:ext cx="9806" cy="18211"/>
            </a:xfrm>
            <a:custGeom>
              <a:avLst/>
              <a:gdLst>
                <a:gd name="T0" fmla="*/ 2 w 5"/>
                <a:gd name="T1" fmla="*/ 1 h 9"/>
                <a:gd name="T2" fmla="*/ 0 w 5"/>
                <a:gd name="T3" fmla="*/ 6 h 9"/>
                <a:gd name="T4" fmla="*/ 0 w 5"/>
                <a:gd name="T5" fmla="*/ 2 h 9"/>
                <a:gd name="T6" fmla="*/ 2 w 5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9">
                  <a:moveTo>
                    <a:pt x="2" y="1"/>
                  </a:moveTo>
                  <a:cubicBezTo>
                    <a:pt x="5" y="0"/>
                    <a:pt x="4" y="9"/>
                    <a:pt x="0" y="6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1" y="3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Sļíde"/>
            <p:cNvSpPr>
              <a:spLocks/>
            </p:cNvSpPr>
            <p:nvPr/>
          </p:nvSpPr>
          <p:spPr bwMode="auto">
            <a:xfrm>
              <a:off x="4717451" y="1322593"/>
              <a:ext cx="116265" cy="98055"/>
            </a:xfrm>
            <a:custGeom>
              <a:avLst/>
              <a:gdLst>
                <a:gd name="T0" fmla="*/ 25 w 56"/>
                <a:gd name="T1" fmla="*/ 0 h 47"/>
                <a:gd name="T2" fmla="*/ 30 w 56"/>
                <a:gd name="T3" fmla="*/ 4 h 47"/>
                <a:gd name="T4" fmla="*/ 28 w 56"/>
                <a:gd name="T5" fmla="*/ 12 h 47"/>
                <a:gd name="T6" fmla="*/ 36 w 56"/>
                <a:gd name="T7" fmla="*/ 15 h 47"/>
                <a:gd name="T8" fmla="*/ 47 w 56"/>
                <a:gd name="T9" fmla="*/ 19 h 47"/>
                <a:gd name="T10" fmla="*/ 45 w 56"/>
                <a:gd name="T11" fmla="*/ 26 h 47"/>
                <a:gd name="T12" fmla="*/ 51 w 56"/>
                <a:gd name="T13" fmla="*/ 28 h 47"/>
                <a:gd name="T14" fmla="*/ 54 w 56"/>
                <a:gd name="T15" fmla="*/ 34 h 47"/>
                <a:gd name="T16" fmla="*/ 51 w 56"/>
                <a:gd name="T17" fmla="*/ 43 h 47"/>
                <a:gd name="T18" fmla="*/ 49 w 56"/>
                <a:gd name="T19" fmla="*/ 40 h 47"/>
                <a:gd name="T20" fmla="*/ 38 w 56"/>
                <a:gd name="T21" fmla="*/ 40 h 47"/>
                <a:gd name="T22" fmla="*/ 30 w 56"/>
                <a:gd name="T23" fmla="*/ 47 h 47"/>
                <a:gd name="T24" fmla="*/ 26 w 56"/>
                <a:gd name="T25" fmla="*/ 41 h 47"/>
                <a:gd name="T26" fmla="*/ 21 w 56"/>
                <a:gd name="T27" fmla="*/ 40 h 47"/>
                <a:gd name="T28" fmla="*/ 13 w 56"/>
                <a:gd name="T29" fmla="*/ 34 h 47"/>
                <a:gd name="T30" fmla="*/ 0 w 56"/>
                <a:gd name="T31" fmla="*/ 36 h 47"/>
                <a:gd name="T32" fmla="*/ 2 w 56"/>
                <a:gd name="T33" fmla="*/ 28 h 47"/>
                <a:gd name="T34" fmla="*/ 10 w 56"/>
                <a:gd name="T35" fmla="*/ 25 h 47"/>
                <a:gd name="T36" fmla="*/ 13 w 56"/>
                <a:gd name="T37" fmla="*/ 17 h 47"/>
                <a:gd name="T38" fmla="*/ 15 w 56"/>
                <a:gd name="T39" fmla="*/ 8 h 47"/>
                <a:gd name="T40" fmla="*/ 19 w 56"/>
                <a:gd name="T41" fmla="*/ 8 h 47"/>
                <a:gd name="T42" fmla="*/ 19 w 56"/>
                <a:gd name="T43" fmla="*/ 4 h 47"/>
                <a:gd name="T44" fmla="*/ 25 w 56"/>
                <a:gd name="T4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47">
                  <a:moveTo>
                    <a:pt x="25" y="0"/>
                  </a:moveTo>
                  <a:cubicBezTo>
                    <a:pt x="27" y="1"/>
                    <a:pt x="27" y="4"/>
                    <a:pt x="30" y="4"/>
                  </a:cubicBezTo>
                  <a:cubicBezTo>
                    <a:pt x="29" y="8"/>
                    <a:pt x="24" y="8"/>
                    <a:pt x="28" y="12"/>
                  </a:cubicBezTo>
                  <a:cubicBezTo>
                    <a:pt x="27" y="16"/>
                    <a:pt x="33" y="14"/>
                    <a:pt x="36" y="15"/>
                  </a:cubicBezTo>
                  <a:cubicBezTo>
                    <a:pt x="37" y="16"/>
                    <a:pt x="40" y="22"/>
                    <a:pt x="47" y="19"/>
                  </a:cubicBezTo>
                  <a:cubicBezTo>
                    <a:pt x="47" y="24"/>
                    <a:pt x="50" y="25"/>
                    <a:pt x="45" y="26"/>
                  </a:cubicBezTo>
                  <a:cubicBezTo>
                    <a:pt x="45" y="29"/>
                    <a:pt x="49" y="27"/>
                    <a:pt x="51" y="28"/>
                  </a:cubicBezTo>
                  <a:cubicBezTo>
                    <a:pt x="52" y="30"/>
                    <a:pt x="49" y="36"/>
                    <a:pt x="54" y="34"/>
                  </a:cubicBezTo>
                  <a:cubicBezTo>
                    <a:pt x="56" y="40"/>
                    <a:pt x="49" y="38"/>
                    <a:pt x="51" y="43"/>
                  </a:cubicBezTo>
                  <a:cubicBezTo>
                    <a:pt x="49" y="43"/>
                    <a:pt x="49" y="41"/>
                    <a:pt x="49" y="40"/>
                  </a:cubicBezTo>
                  <a:cubicBezTo>
                    <a:pt x="42" y="40"/>
                    <a:pt x="43" y="42"/>
                    <a:pt x="38" y="40"/>
                  </a:cubicBezTo>
                  <a:cubicBezTo>
                    <a:pt x="35" y="42"/>
                    <a:pt x="30" y="42"/>
                    <a:pt x="30" y="47"/>
                  </a:cubicBezTo>
                  <a:cubicBezTo>
                    <a:pt x="27" y="47"/>
                    <a:pt x="28" y="43"/>
                    <a:pt x="26" y="41"/>
                  </a:cubicBezTo>
                  <a:cubicBezTo>
                    <a:pt x="25" y="40"/>
                    <a:pt x="22" y="41"/>
                    <a:pt x="21" y="40"/>
                  </a:cubicBezTo>
                  <a:cubicBezTo>
                    <a:pt x="19" y="38"/>
                    <a:pt x="18" y="35"/>
                    <a:pt x="13" y="34"/>
                  </a:cubicBezTo>
                  <a:cubicBezTo>
                    <a:pt x="7" y="33"/>
                    <a:pt x="7" y="37"/>
                    <a:pt x="0" y="36"/>
                  </a:cubicBezTo>
                  <a:cubicBezTo>
                    <a:pt x="2" y="34"/>
                    <a:pt x="2" y="32"/>
                    <a:pt x="2" y="28"/>
                  </a:cubicBezTo>
                  <a:cubicBezTo>
                    <a:pt x="8" y="31"/>
                    <a:pt x="4" y="22"/>
                    <a:pt x="10" y="25"/>
                  </a:cubicBezTo>
                  <a:cubicBezTo>
                    <a:pt x="7" y="20"/>
                    <a:pt x="12" y="19"/>
                    <a:pt x="13" y="17"/>
                  </a:cubicBezTo>
                  <a:cubicBezTo>
                    <a:pt x="14" y="15"/>
                    <a:pt x="13" y="11"/>
                    <a:pt x="15" y="8"/>
                  </a:cubicBezTo>
                  <a:cubicBezTo>
                    <a:pt x="16" y="7"/>
                    <a:pt x="18" y="8"/>
                    <a:pt x="19" y="8"/>
                  </a:cubicBezTo>
                  <a:cubicBezTo>
                    <a:pt x="20" y="7"/>
                    <a:pt x="18" y="5"/>
                    <a:pt x="19" y="4"/>
                  </a:cubicBezTo>
                  <a:cubicBezTo>
                    <a:pt x="21" y="3"/>
                    <a:pt x="25" y="4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ṣḷiďe"/>
            <p:cNvSpPr>
              <a:spLocks/>
            </p:cNvSpPr>
            <p:nvPr/>
          </p:nvSpPr>
          <p:spPr bwMode="auto">
            <a:xfrm>
              <a:off x="4654415" y="1353410"/>
              <a:ext cx="29417" cy="2521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6 h 12"/>
                <a:gd name="T4" fmla="*/ 0 w 14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cubicBezTo>
                    <a:pt x="7" y="0"/>
                    <a:pt x="7" y="6"/>
                    <a:pt x="14" y="6"/>
                  </a:cubicBezTo>
                  <a:cubicBezTo>
                    <a:pt x="12" y="12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ṣḷïḍê"/>
            <p:cNvSpPr>
              <a:spLocks/>
            </p:cNvSpPr>
            <p:nvPr/>
          </p:nvSpPr>
          <p:spPr bwMode="auto">
            <a:xfrm>
              <a:off x="7886020" y="1451465"/>
              <a:ext cx="81245" cy="58833"/>
            </a:xfrm>
            <a:custGeom>
              <a:avLst/>
              <a:gdLst>
                <a:gd name="T0" fmla="*/ 11 w 39"/>
                <a:gd name="T1" fmla="*/ 0 h 28"/>
                <a:gd name="T2" fmla="*/ 13 w 39"/>
                <a:gd name="T3" fmla="*/ 2 h 28"/>
                <a:gd name="T4" fmla="*/ 21 w 39"/>
                <a:gd name="T5" fmla="*/ 9 h 28"/>
                <a:gd name="T6" fmla="*/ 39 w 39"/>
                <a:gd name="T7" fmla="*/ 7 h 28"/>
                <a:gd name="T8" fmla="*/ 32 w 39"/>
                <a:gd name="T9" fmla="*/ 19 h 28"/>
                <a:gd name="T10" fmla="*/ 26 w 39"/>
                <a:gd name="T11" fmla="*/ 17 h 28"/>
                <a:gd name="T12" fmla="*/ 19 w 39"/>
                <a:gd name="T13" fmla="*/ 20 h 28"/>
                <a:gd name="T14" fmla="*/ 17 w 39"/>
                <a:gd name="T15" fmla="*/ 26 h 28"/>
                <a:gd name="T16" fmla="*/ 8 w 39"/>
                <a:gd name="T17" fmla="*/ 22 h 28"/>
                <a:gd name="T18" fmla="*/ 11 w 39"/>
                <a:gd name="T1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8">
                  <a:moveTo>
                    <a:pt x="11" y="0"/>
                  </a:moveTo>
                  <a:cubicBezTo>
                    <a:pt x="13" y="0"/>
                    <a:pt x="13" y="1"/>
                    <a:pt x="13" y="2"/>
                  </a:cubicBezTo>
                  <a:cubicBezTo>
                    <a:pt x="13" y="7"/>
                    <a:pt x="20" y="4"/>
                    <a:pt x="21" y="9"/>
                  </a:cubicBezTo>
                  <a:cubicBezTo>
                    <a:pt x="27" y="7"/>
                    <a:pt x="32" y="10"/>
                    <a:pt x="39" y="7"/>
                  </a:cubicBezTo>
                  <a:cubicBezTo>
                    <a:pt x="39" y="13"/>
                    <a:pt x="32" y="13"/>
                    <a:pt x="32" y="19"/>
                  </a:cubicBezTo>
                  <a:cubicBezTo>
                    <a:pt x="29" y="19"/>
                    <a:pt x="29" y="17"/>
                    <a:pt x="26" y="17"/>
                  </a:cubicBezTo>
                  <a:cubicBezTo>
                    <a:pt x="22" y="16"/>
                    <a:pt x="20" y="25"/>
                    <a:pt x="19" y="20"/>
                  </a:cubicBezTo>
                  <a:cubicBezTo>
                    <a:pt x="17" y="21"/>
                    <a:pt x="17" y="24"/>
                    <a:pt x="17" y="26"/>
                  </a:cubicBezTo>
                  <a:cubicBezTo>
                    <a:pt x="12" y="28"/>
                    <a:pt x="12" y="15"/>
                    <a:pt x="8" y="22"/>
                  </a:cubicBezTo>
                  <a:cubicBezTo>
                    <a:pt x="0" y="17"/>
                    <a:pt x="6" y="3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ṩlîḓé"/>
            <p:cNvSpPr>
              <a:spLocks/>
            </p:cNvSpPr>
            <p:nvPr/>
          </p:nvSpPr>
          <p:spPr bwMode="auto">
            <a:xfrm>
              <a:off x="7743140" y="1520103"/>
              <a:ext cx="156888" cy="137277"/>
            </a:xfrm>
            <a:custGeom>
              <a:avLst/>
              <a:gdLst>
                <a:gd name="T0" fmla="*/ 67 w 76"/>
                <a:gd name="T1" fmla="*/ 0 h 66"/>
                <a:gd name="T2" fmla="*/ 73 w 76"/>
                <a:gd name="T3" fmla="*/ 2 h 66"/>
                <a:gd name="T4" fmla="*/ 73 w 76"/>
                <a:gd name="T5" fmla="*/ 30 h 66"/>
                <a:gd name="T6" fmla="*/ 71 w 76"/>
                <a:gd name="T7" fmla="*/ 27 h 66"/>
                <a:gd name="T8" fmla="*/ 71 w 76"/>
                <a:gd name="T9" fmla="*/ 38 h 66"/>
                <a:gd name="T10" fmla="*/ 67 w 76"/>
                <a:gd name="T11" fmla="*/ 36 h 66"/>
                <a:gd name="T12" fmla="*/ 67 w 76"/>
                <a:gd name="T13" fmla="*/ 55 h 66"/>
                <a:gd name="T14" fmla="*/ 64 w 76"/>
                <a:gd name="T15" fmla="*/ 53 h 66"/>
                <a:gd name="T16" fmla="*/ 58 w 76"/>
                <a:gd name="T17" fmla="*/ 56 h 66"/>
                <a:gd name="T18" fmla="*/ 54 w 76"/>
                <a:gd name="T19" fmla="*/ 55 h 66"/>
                <a:gd name="T20" fmla="*/ 47 w 76"/>
                <a:gd name="T21" fmla="*/ 56 h 66"/>
                <a:gd name="T22" fmla="*/ 37 w 76"/>
                <a:gd name="T23" fmla="*/ 58 h 66"/>
                <a:gd name="T24" fmla="*/ 34 w 76"/>
                <a:gd name="T25" fmla="*/ 66 h 66"/>
                <a:gd name="T26" fmla="*/ 26 w 76"/>
                <a:gd name="T27" fmla="*/ 56 h 66"/>
                <a:gd name="T28" fmla="*/ 23 w 76"/>
                <a:gd name="T29" fmla="*/ 60 h 66"/>
                <a:gd name="T30" fmla="*/ 19 w 76"/>
                <a:gd name="T31" fmla="*/ 58 h 66"/>
                <a:gd name="T32" fmla="*/ 0 w 76"/>
                <a:gd name="T33" fmla="*/ 62 h 66"/>
                <a:gd name="T34" fmla="*/ 2 w 76"/>
                <a:gd name="T35" fmla="*/ 55 h 66"/>
                <a:gd name="T36" fmla="*/ 6 w 76"/>
                <a:gd name="T37" fmla="*/ 56 h 66"/>
                <a:gd name="T38" fmla="*/ 8 w 76"/>
                <a:gd name="T39" fmla="*/ 53 h 66"/>
                <a:gd name="T40" fmla="*/ 34 w 76"/>
                <a:gd name="T41" fmla="*/ 51 h 66"/>
                <a:gd name="T42" fmla="*/ 37 w 76"/>
                <a:gd name="T43" fmla="*/ 38 h 66"/>
                <a:gd name="T44" fmla="*/ 41 w 76"/>
                <a:gd name="T45" fmla="*/ 34 h 66"/>
                <a:gd name="T46" fmla="*/ 52 w 76"/>
                <a:gd name="T47" fmla="*/ 36 h 66"/>
                <a:gd name="T48" fmla="*/ 52 w 76"/>
                <a:gd name="T49" fmla="*/ 28 h 66"/>
                <a:gd name="T50" fmla="*/ 54 w 76"/>
                <a:gd name="T51" fmla="*/ 32 h 66"/>
                <a:gd name="T52" fmla="*/ 56 w 76"/>
                <a:gd name="T53" fmla="*/ 23 h 66"/>
                <a:gd name="T54" fmla="*/ 62 w 76"/>
                <a:gd name="T55" fmla="*/ 8 h 66"/>
                <a:gd name="T56" fmla="*/ 67 w 76"/>
                <a:gd name="T5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66">
                  <a:moveTo>
                    <a:pt x="67" y="0"/>
                  </a:moveTo>
                  <a:cubicBezTo>
                    <a:pt x="70" y="0"/>
                    <a:pt x="70" y="2"/>
                    <a:pt x="73" y="2"/>
                  </a:cubicBezTo>
                  <a:cubicBezTo>
                    <a:pt x="73" y="16"/>
                    <a:pt x="76" y="22"/>
                    <a:pt x="73" y="30"/>
                  </a:cubicBezTo>
                  <a:cubicBezTo>
                    <a:pt x="71" y="30"/>
                    <a:pt x="71" y="28"/>
                    <a:pt x="71" y="27"/>
                  </a:cubicBezTo>
                  <a:cubicBezTo>
                    <a:pt x="66" y="28"/>
                    <a:pt x="71" y="34"/>
                    <a:pt x="71" y="38"/>
                  </a:cubicBezTo>
                  <a:cubicBezTo>
                    <a:pt x="69" y="37"/>
                    <a:pt x="69" y="36"/>
                    <a:pt x="67" y="36"/>
                  </a:cubicBezTo>
                  <a:cubicBezTo>
                    <a:pt x="67" y="42"/>
                    <a:pt x="67" y="48"/>
                    <a:pt x="67" y="55"/>
                  </a:cubicBezTo>
                  <a:cubicBezTo>
                    <a:pt x="66" y="54"/>
                    <a:pt x="65" y="53"/>
                    <a:pt x="64" y="53"/>
                  </a:cubicBezTo>
                  <a:cubicBezTo>
                    <a:pt x="60" y="51"/>
                    <a:pt x="59" y="56"/>
                    <a:pt x="58" y="56"/>
                  </a:cubicBezTo>
                  <a:cubicBezTo>
                    <a:pt x="57" y="57"/>
                    <a:pt x="56" y="55"/>
                    <a:pt x="54" y="55"/>
                  </a:cubicBezTo>
                  <a:cubicBezTo>
                    <a:pt x="54" y="54"/>
                    <a:pt x="49" y="56"/>
                    <a:pt x="47" y="56"/>
                  </a:cubicBezTo>
                  <a:cubicBezTo>
                    <a:pt x="46" y="57"/>
                    <a:pt x="42" y="59"/>
                    <a:pt x="37" y="58"/>
                  </a:cubicBezTo>
                  <a:cubicBezTo>
                    <a:pt x="34" y="58"/>
                    <a:pt x="36" y="65"/>
                    <a:pt x="34" y="66"/>
                  </a:cubicBezTo>
                  <a:cubicBezTo>
                    <a:pt x="30" y="64"/>
                    <a:pt x="26" y="62"/>
                    <a:pt x="26" y="56"/>
                  </a:cubicBezTo>
                  <a:cubicBezTo>
                    <a:pt x="23" y="54"/>
                    <a:pt x="23" y="60"/>
                    <a:pt x="23" y="60"/>
                  </a:cubicBezTo>
                  <a:cubicBezTo>
                    <a:pt x="20" y="61"/>
                    <a:pt x="19" y="58"/>
                    <a:pt x="19" y="58"/>
                  </a:cubicBezTo>
                  <a:cubicBezTo>
                    <a:pt x="12" y="59"/>
                    <a:pt x="5" y="65"/>
                    <a:pt x="0" y="62"/>
                  </a:cubicBezTo>
                  <a:cubicBezTo>
                    <a:pt x="2" y="60"/>
                    <a:pt x="2" y="58"/>
                    <a:pt x="2" y="55"/>
                  </a:cubicBezTo>
                  <a:cubicBezTo>
                    <a:pt x="4" y="53"/>
                    <a:pt x="6" y="56"/>
                    <a:pt x="6" y="56"/>
                  </a:cubicBezTo>
                  <a:cubicBezTo>
                    <a:pt x="8" y="56"/>
                    <a:pt x="7" y="53"/>
                    <a:pt x="8" y="53"/>
                  </a:cubicBezTo>
                  <a:cubicBezTo>
                    <a:pt x="14" y="52"/>
                    <a:pt x="26" y="54"/>
                    <a:pt x="34" y="51"/>
                  </a:cubicBezTo>
                  <a:cubicBezTo>
                    <a:pt x="31" y="42"/>
                    <a:pt x="39" y="45"/>
                    <a:pt x="37" y="38"/>
                  </a:cubicBezTo>
                  <a:cubicBezTo>
                    <a:pt x="41" y="40"/>
                    <a:pt x="42" y="39"/>
                    <a:pt x="41" y="34"/>
                  </a:cubicBezTo>
                  <a:cubicBezTo>
                    <a:pt x="45" y="38"/>
                    <a:pt x="49" y="31"/>
                    <a:pt x="52" y="36"/>
                  </a:cubicBezTo>
                  <a:cubicBezTo>
                    <a:pt x="53" y="35"/>
                    <a:pt x="51" y="29"/>
                    <a:pt x="52" y="28"/>
                  </a:cubicBezTo>
                  <a:cubicBezTo>
                    <a:pt x="54" y="27"/>
                    <a:pt x="54" y="32"/>
                    <a:pt x="54" y="32"/>
                  </a:cubicBezTo>
                  <a:cubicBezTo>
                    <a:pt x="56" y="33"/>
                    <a:pt x="60" y="31"/>
                    <a:pt x="56" y="23"/>
                  </a:cubicBezTo>
                  <a:cubicBezTo>
                    <a:pt x="63" y="21"/>
                    <a:pt x="59" y="13"/>
                    <a:pt x="62" y="8"/>
                  </a:cubicBezTo>
                  <a:cubicBezTo>
                    <a:pt x="63" y="5"/>
                    <a:pt x="70" y="5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ṥļîḓê"/>
            <p:cNvSpPr>
              <a:spLocks/>
            </p:cNvSpPr>
            <p:nvPr/>
          </p:nvSpPr>
          <p:spPr bwMode="auto">
            <a:xfrm>
              <a:off x="5794652" y="1528507"/>
              <a:ext cx="28016" cy="30817"/>
            </a:xfrm>
            <a:custGeom>
              <a:avLst/>
              <a:gdLst>
                <a:gd name="T0" fmla="*/ 4 w 13"/>
                <a:gd name="T1" fmla="*/ 0 h 15"/>
                <a:gd name="T2" fmla="*/ 0 w 13"/>
                <a:gd name="T3" fmla="*/ 13 h 15"/>
                <a:gd name="T4" fmla="*/ 4 w 1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cubicBezTo>
                    <a:pt x="13" y="0"/>
                    <a:pt x="10" y="15"/>
                    <a:pt x="0" y="13"/>
                  </a:cubicBezTo>
                  <a:cubicBezTo>
                    <a:pt x="4" y="12"/>
                    <a:pt x="0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ïŝ1ïde"/>
            <p:cNvSpPr>
              <a:spLocks/>
            </p:cNvSpPr>
            <p:nvPr/>
          </p:nvSpPr>
          <p:spPr bwMode="auto">
            <a:xfrm>
              <a:off x="5861889" y="1571932"/>
              <a:ext cx="39222" cy="29417"/>
            </a:xfrm>
            <a:custGeom>
              <a:avLst/>
              <a:gdLst>
                <a:gd name="T0" fmla="*/ 15 w 19"/>
                <a:gd name="T1" fmla="*/ 3 h 14"/>
                <a:gd name="T2" fmla="*/ 19 w 19"/>
                <a:gd name="T3" fmla="*/ 13 h 14"/>
                <a:gd name="T4" fmla="*/ 9 w 19"/>
                <a:gd name="T5" fmla="*/ 13 h 14"/>
                <a:gd name="T6" fmla="*/ 9 w 19"/>
                <a:gd name="T7" fmla="*/ 11 h 14"/>
                <a:gd name="T8" fmla="*/ 2 w 19"/>
                <a:gd name="T9" fmla="*/ 9 h 14"/>
                <a:gd name="T10" fmla="*/ 15 w 19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4">
                  <a:moveTo>
                    <a:pt x="15" y="3"/>
                  </a:moveTo>
                  <a:cubicBezTo>
                    <a:pt x="18" y="5"/>
                    <a:pt x="19" y="8"/>
                    <a:pt x="19" y="13"/>
                  </a:cubicBezTo>
                  <a:cubicBezTo>
                    <a:pt x="17" y="12"/>
                    <a:pt x="11" y="14"/>
                    <a:pt x="9" y="13"/>
                  </a:cubicBezTo>
                  <a:cubicBezTo>
                    <a:pt x="9" y="13"/>
                    <a:pt x="10" y="11"/>
                    <a:pt x="9" y="11"/>
                  </a:cubicBezTo>
                  <a:cubicBezTo>
                    <a:pt x="7" y="10"/>
                    <a:pt x="2" y="12"/>
                    <a:pt x="2" y="9"/>
                  </a:cubicBezTo>
                  <a:cubicBezTo>
                    <a:pt x="0" y="0"/>
                    <a:pt x="15" y="9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íŝļîḍé"/>
            <p:cNvSpPr>
              <a:spLocks/>
            </p:cNvSpPr>
            <p:nvPr/>
          </p:nvSpPr>
          <p:spPr bwMode="auto">
            <a:xfrm>
              <a:off x="6175664" y="1627963"/>
              <a:ext cx="29417" cy="15409"/>
            </a:xfrm>
            <a:custGeom>
              <a:avLst/>
              <a:gdLst>
                <a:gd name="T0" fmla="*/ 0 w 14"/>
                <a:gd name="T1" fmla="*/ 6 h 7"/>
                <a:gd name="T2" fmla="*/ 8 w 14"/>
                <a:gd name="T3" fmla="*/ 1 h 7"/>
                <a:gd name="T4" fmla="*/ 6 w 14"/>
                <a:gd name="T5" fmla="*/ 3 h 7"/>
                <a:gd name="T6" fmla="*/ 0 w 14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0" y="6"/>
                  </a:moveTo>
                  <a:cubicBezTo>
                    <a:pt x="0" y="1"/>
                    <a:pt x="3" y="0"/>
                    <a:pt x="8" y="1"/>
                  </a:cubicBezTo>
                  <a:cubicBezTo>
                    <a:pt x="14" y="0"/>
                    <a:pt x="10" y="4"/>
                    <a:pt x="6" y="3"/>
                  </a:cubicBezTo>
                  <a:cubicBezTo>
                    <a:pt x="4" y="4"/>
                    <a:pt x="4" y="7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îSľïdé"/>
            <p:cNvSpPr>
              <a:spLocks/>
            </p:cNvSpPr>
            <p:nvPr/>
          </p:nvSpPr>
          <p:spPr bwMode="auto">
            <a:xfrm>
              <a:off x="7757148" y="1651776"/>
              <a:ext cx="29417" cy="18211"/>
            </a:xfrm>
            <a:custGeom>
              <a:avLst/>
              <a:gdLst>
                <a:gd name="T0" fmla="*/ 12 w 14"/>
                <a:gd name="T1" fmla="*/ 1 h 9"/>
                <a:gd name="T2" fmla="*/ 8 w 14"/>
                <a:gd name="T3" fmla="*/ 8 h 9"/>
                <a:gd name="T4" fmla="*/ 1 w 14"/>
                <a:gd name="T5" fmla="*/ 3 h 9"/>
                <a:gd name="T6" fmla="*/ 12 w 14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2" y="1"/>
                  </a:moveTo>
                  <a:cubicBezTo>
                    <a:pt x="14" y="7"/>
                    <a:pt x="6" y="2"/>
                    <a:pt x="8" y="8"/>
                  </a:cubicBezTo>
                  <a:cubicBezTo>
                    <a:pt x="3" y="9"/>
                    <a:pt x="0" y="8"/>
                    <a:pt x="1" y="3"/>
                  </a:cubicBezTo>
                  <a:cubicBezTo>
                    <a:pt x="5" y="8"/>
                    <a:pt x="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Sḷîḍê"/>
            <p:cNvSpPr>
              <a:spLocks/>
            </p:cNvSpPr>
            <p:nvPr/>
          </p:nvSpPr>
          <p:spPr bwMode="auto">
            <a:xfrm>
              <a:off x="7706720" y="1653177"/>
              <a:ext cx="42023" cy="43425"/>
            </a:xfrm>
            <a:custGeom>
              <a:avLst/>
              <a:gdLst>
                <a:gd name="T0" fmla="*/ 17 w 20"/>
                <a:gd name="T1" fmla="*/ 4 h 21"/>
                <a:gd name="T2" fmla="*/ 17 w 20"/>
                <a:gd name="T3" fmla="*/ 17 h 21"/>
                <a:gd name="T4" fmla="*/ 6 w 20"/>
                <a:gd name="T5" fmla="*/ 18 h 21"/>
                <a:gd name="T6" fmla="*/ 0 w 20"/>
                <a:gd name="T7" fmla="*/ 11 h 21"/>
                <a:gd name="T8" fmla="*/ 17 w 20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17" y="4"/>
                  </a:moveTo>
                  <a:cubicBezTo>
                    <a:pt x="20" y="9"/>
                    <a:pt x="12" y="14"/>
                    <a:pt x="17" y="17"/>
                  </a:cubicBezTo>
                  <a:cubicBezTo>
                    <a:pt x="17" y="21"/>
                    <a:pt x="9" y="17"/>
                    <a:pt x="6" y="18"/>
                  </a:cubicBezTo>
                  <a:cubicBezTo>
                    <a:pt x="6" y="11"/>
                    <a:pt x="7" y="8"/>
                    <a:pt x="0" y="11"/>
                  </a:cubicBezTo>
                  <a:cubicBezTo>
                    <a:pt x="0" y="2"/>
                    <a:pt x="10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Slidè"/>
            <p:cNvSpPr>
              <a:spLocks/>
            </p:cNvSpPr>
            <p:nvPr/>
          </p:nvSpPr>
          <p:spPr bwMode="auto">
            <a:xfrm>
              <a:off x="7561038" y="1807263"/>
              <a:ext cx="25214" cy="39222"/>
            </a:xfrm>
            <a:custGeom>
              <a:avLst/>
              <a:gdLst>
                <a:gd name="T0" fmla="*/ 11 w 12"/>
                <a:gd name="T1" fmla="*/ 8 h 19"/>
                <a:gd name="T2" fmla="*/ 7 w 12"/>
                <a:gd name="T3" fmla="*/ 19 h 19"/>
                <a:gd name="T4" fmla="*/ 0 w 12"/>
                <a:gd name="T5" fmla="*/ 19 h 19"/>
                <a:gd name="T6" fmla="*/ 1 w 12"/>
                <a:gd name="T7" fmla="*/ 6 h 19"/>
                <a:gd name="T8" fmla="*/ 11 w 12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">
                  <a:moveTo>
                    <a:pt x="11" y="8"/>
                  </a:moveTo>
                  <a:cubicBezTo>
                    <a:pt x="11" y="13"/>
                    <a:pt x="4" y="11"/>
                    <a:pt x="7" y="19"/>
                  </a:cubicBezTo>
                  <a:cubicBezTo>
                    <a:pt x="5" y="19"/>
                    <a:pt x="2" y="19"/>
                    <a:pt x="0" y="19"/>
                  </a:cubicBezTo>
                  <a:cubicBezTo>
                    <a:pt x="0" y="16"/>
                    <a:pt x="6" y="9"/>
                    <a:pt x="1" y="6"/>
                  </a:cubicBezTo>
                  <a:cubicBezTo>
                    <a:pt x="3" y="2"/>
                    <a:pt x="12" y="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îśḻiḋe"/>
            <p:cNvSpPr>
              <a:spLocks/>
            </p:cNvSpPr>
            <p:nvPr/>
          </p:nvSpPr>
          <p:spPr bwMode="auto">
            <a:xfrm>
              <a:off x="3912000" y="1825473"/>
              <a:ext cx="16809" cy="12607"/>
            </a:xfrm>
            <a:custGeom>
              <a:avLst/>
              <a:gdLst>
                <a:gd name="T0" fmla="*/ 0 w 8"/>
                <a:gd name="T1" fmla="*/ 3 h 6"/>
                <a:gd name="T2" fmla="*/ 7 w 8"/>
                <a:gd name="T3" fmla="*/ 1 h 6"/>
                <a:gd name="T4" fmla="*/ 5 w 8"/>
                <a:gd name="T5" fmla="*/ 6 h 6"/>
                <a:gd name="T6" fmla="*/ 1 w 8"/>
                <a:gd name="T7" fmla="*/ 6 h 6"/>
                <a:gd name="T8" fmla="*/ 0 w 8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0" y="3"/>
                  </a:moveTo>
                  <a:cubicBezTo>
                    <a:pt x="0" y="0"/>
                    <a:pt x="4" y="1"/>
                    <a:pt x="7" y="1"/>
                  </a:cubicBezTo>
                  <a:cubicBezTo>
                    <a:pt x="8" y="4"/>
                    <a:pt x="5" y="4"/>
                    <a:pt x="5" y="6"/>
                  </a:cubicBezTo>
                  <a:cubicBezTo>
                    <a:pt x="4" y="6"/>
                    <a:pt x="3" y="6"/>
                    <a:pt x="1" y="6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ïşļîḍé"/>
            <p:cNvSpPr>
              <a:spLocks/>
            </p:cNvSpPr>
            <p:nvPr/>
          </p:nvSpPr>
          <p:spPr bwMode="auto">
            <a:xfrm>
              <a:off x="4322430" y="1838081"/>
              <a:ext cx="158289" cy="63036"/>
            </a:xfrm>
            <a:custGeom>
              <a:avLst/>
              <a:gdLst>
                <a:gd name="T0" fmla="*/ 75 w 76"/>
                <a:gd name="T1" fmla="*/ 21 h 30"/>
                <a:gd name="T2" fmla="*/ 58 w 76"/>
                <a:gd name="T3" fmla="*/ 26 h 30"/>
                <a:gd name="T4" fmla="*/ 54 w 76"/>
                <a:gd name="T5" fmla="*/ 17 h 30"/>
                <a:gd name="T6" fmla="*/ 34 w 76"/>
                <a:gd name="T7" fmla="*/ 13 h 30"/>
                <a:gd name="T8" fmla="*/ 32 w 76"/>
                <a:gd name="T9" fmla="*/ 8 h 30"/>
                <a:gd name="T10" fmla="*/ 13 w 76"/>
                <a:gd name="T11" fmla="*/ 8 h 30"/>
                <a:gd name="T12" fmla="*/ 0 w 76"/>
                <a:gd name="T13" fmla="*/ 11 h 30"/>
                <a:gd name="T14" fmla="*/ 8 w 76"/>
                <a:gd name="T15" fmla="*/ 2 h 30"/>
                <a:gd name="T16" fmla="*/ 24 w 76"/>
                <a:gd name="T17" fmla="*/ 0 h 30"/>
                <a:gd name="T18" fmla="*/ 30 w 76"/>
                <a:gd name="T19" fmla="*/ 4 h 30"/>
                <a:gd name="T20" fmla="*/ 36 w 76"/>
                <a:gd name="T21" fmla="*/ 6 h 30"/>
                <a:gd name="T22" fmla="*/ 50 w 76"/>
                <a:gd name="T23" fmla="*/ 8 h 30"/>
                <a:gd name="T24" fmla="*/ 56 w 76"/>
                <a:gd name="T25" fmla="*/ 17 h 30"/>
                <a:gd name="T26" fmla="*/ 62 w 76"/>
                <a:gd name="T27" fmla="*/ 19 h 30"/>
                <a:gd name="T28" fmla="*/ 75 w 76"/>
                <a:gd name="T2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30">
                  <a:moveTo>
                    <a:pt x="75" y="21"/>
                  </a:moveTo>
                  <a:cubicBezTo>
                    <a:pt x="76" y="30"/>
                    <a:pt x="59" y="20"/>
                    <a:pt x="58" y="26"/>
                  </a:cubicBezTo>
                  <a:cubicBezTo>
                    <a:pt x="54" y="26"/>
                    <a:pt x="57" y="18"/>
                    <a:pt x="54" y="17"/>
                  </a:cubicBezTo>
                  <a:cubicBezTo>
                    <a:pt x="48" y="15"/>
                    <a:pt x="41" y="15"/>
                    <a:pt x="34" y="13"/>
                  </a:cubicBezTo>
                  <a:cubicBezTo>
                    <a:pt x="33" y="12"/>
                    <a:pt x="32" y="10"/>
                    <a:pt x="32" y="8"/>
                  </a:cubicBezTo>
                  <a:cubicBezTo>
                    <a:pt x="24" y="8"/>
                    <a:pt x="19" y="7"/>
                    <a:pt x="13" y="8"/>
                  </a:cubicBezTo>
                  <a:cubicBezTo>
                    <a:pt x="9" y="8"/>
                    <a:pt x="5" y="13"/>
                    <a:pt x="0" y="11"/>
                  </a:cubicBezTo>
                  <a:cubicBezTo>
                    <a:pt x="0" y="6"/>
                    <a:pt x="8" y="8"/>
                    <a:pt x="8" y="2"/>
                  </a:cubicBezTo>
                  <a:cubicBezTo>
                    <a:pt x="13" y="1"/>
                    <a:pt x="22" y="4"/>
                    <a:pt x="24" y="0"/>
                  </a:cubicBezTo>
                  <a:cubicBezTo>
                    <a:pt x="33" y="2"/>
                    <a:pt x="22" y="2"/>
                    <a:pt x="30" y="4"/>
                  </a:cubicBezTo>
                  <a:cubicBezTo>
                    <a:pt x="30" y="4"/>
                    <a:pt x="35" y="6"/>
                    <a:pt x="36" y="6"/>
                  </a:cubicBezTo>
                  <a:cubicBezTo>
                    <a:pt x="37" y="8"/>
                    <a:pt x="43" y="8"/>
                    <a:pt x="50" y="8"/>
                  </a:cubicBezTo>
                  <a:cubicBezTo>
                    <a:pt x="49" y="14"/>
                    <a:pt x="60" y="9"/>
                    <a:pt x="56" y="17"/>
                  </a:cubicBezTo>
                  <a:cubicBezTo>
                    <a:pt x="59" y="15"/>
                    <a:pt x="61" y="15"/>
                    <a:pt x="62" y="19"/>
                  </a:cubicBezTo>
                  <a:cubicBezTo>
                    <a:pt x="66" y="20"/>
                    <a:pt x="74" y="17"/>
                    <a:pt x="75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íṧ1îďê"/>
            <p:cNvSpPr>
              <a:spLocks/>
            </p:cNvSpPr>
            <p:nvPr/>
          </p:nvSpPr>
          <p:spPr bwMode="auto">
            <a:xfrm>
              <a:off x="4508734" y="1892711"/>
              <a:ext cx="64436" cy="35020"/>
            </a:xfrm>
            <a:custGeom>
              <a:avLst/>
              <a:gdLst>
                <a:gd name="T0" fmla="*/ 1 w 31"/>
                <a:gd name="T1" fmla="*/ 0 h 17"/>
                <a:gd name="T2" fmla="*/ 16 w 31"/>
                <a:gd name="T3" fmla="*/ 2 h 17"/>
                <a:gd name="T4" fmla="*/ 24 w 31"/>
                <a:gd name="T5" fmla="*/ 4 h 17"/>
                <a:gd name="T6" fmla="*/ 31 w 31"/>
                <a:gd name="T7" fmla="*/ 8 h 17"/>
                <a:gd name="T8" fmla="*/ 5 w 31"/>
                <a:gd name="T9" fmla="*/ 12 h 17"/>
                <a:gd name="T10" fmla="*/ 9 w 31"/>
                <a:gd name="T11" fmla="*/ 10 h 17"/>
                <a:gd name="T12" fmla="*/ 1 w 3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7">
                  <a:moveTo>
                    <a:pt x="1" y="0"/>
                  </a:moveTo>
                  <a:cubicBezTo>
                    <a:pt x="5" y="3"/>
                    <a:pt x="12" y="1"/>
                    <a:pt x="16" y="2"/>
                  </a:cubicBezTo>
                  <a:cubicBezTo>
                    <a:pt x="17" y="2"/>
                    <a:pt x="22" y="9"/>
                    <a:pt x="24" y="4"/>
                  </a:cubicBezTo>
                  <a:cubicBezTo>
                    <a:pt x="27" y="5"/>
                    <a:pt x="25" y="10"/>
                    <a:pt x="31" y="8"/>
                  </a:cubicBezTo>
                  <a:cubicBezTo>
                    <a:pt x="31" y="17"/>
                    <a:pt x="11" y="13"/>
                    <a:pt x="5" y="12"/>
                  </a:cubicBezTo>
                  <a:cubicBezTo>
                    <a:pt x="4" y="10"/>
                    <a:pt x="9" y="10"/>
                    <a:pt x="9" y="10"/>
                  </a:cubicBezTo>
                  <a:cubicBezTo>
                    <a:pt x="9" y="7"/>
                    <a:pt x="0" y="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iṣľïḑé"/>
            <p:cNvSpPr>
              <a:spLocks/>
            </p:cNvSpPr>
            <p:nvPr/>
          </p:nvSpPr>
          <p:spPr bwMode="auto">
            <a:xfrm>
              <a:off x="7378937" y="1896914"/>
              <a:ext cx="30817" cy="22413"/>
            </a:xfrm>
            <a:custGeom>
              <a:avLst/>
              <a:gdLst>
                <a:gd name="T0" fmla="*/ 13 w 15"/>
                <a:gd name="T1" fmla="*/ 0 h 11"/>
                <a:gd name="T2" fmla="*/ 9 w 15"/>
                <a:gd name="T3" fmla="*/ 11 h 11"/>
                <a:gd name="T4" fmla="*/ 0 w 15"/>
                <a:gd name="T5" fmla="*/ 4 h 11"/>
                <a:gd name="T6" fmla="*/ 4 w 15"/>
                <a:gd name="T7" fmla="*/ 0 h 11"/>
                <a:gd name="T8" fmla="*/ 13 w 1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1">
                  <a:moveTo>
                    <a:pt x="13" y="0"/>
                  </a:moveTo>
                  <a:cubicBezTo>
                    <a:pt x="15" y="7"/>
                    <a:pt x="8" y="6"/>
                    <a:pt x="9" y="11"/>
                  </a:cubicBezTo>
                  <a:cubicBezTo>
                    <a:pt x="5" y="10"/>
                    <a:pt x="0" y="10"/>
                    <a:pt x="0" y="4"/>
                  </a:cubicBezTo>
                  <a:cubicBezTo>
                    <a:pt x="3" y="5"/>
                    <a:pt x="3" y="2"/>
                    <a:pt x="4" y="0"/>
                  </a:cubicBezTo>
                  <a:cubicBezTo>
                    <a:pt x="7" y="0"/>
                    <a:pt x="10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ï$líḑe"/>
            <p:cNvSpPr>
              <a:spLocks/>
            </p:cNvSpPr>
            <p:nvPr/>
          </p:nvSpPr>
          <p:spPr bwMode="auto">
            <a:xfrm>
              <a:off x="4484921" y="1905318"/>
              <a:ext cx="23814" cy="18211"/>
            </a:xfrm>
            <a:custGeom>
              <a:avLst/>
              <a:gdLst>
                <a:gd name="T0" fmla="*/ 10 w 12"/>
                <a:gd name="T1" fmla="*/ 9 h 9"/>
                <a:gd name="T2" fmla="*/ 0 w 12"/>
                <a:gd name="T3" fmla="*/ 7 h 9"/>
                <a:gd name="T4" fmla="*/ 10 w 12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10" y="9"/>
                  </a:moveTo>
                  <a:cubicBezTo>
                    <a:pt x="8" y="8"/>
                    <a:pt x="5" y="7"/>
                    <a:pt x="0" y="7"/>
                  </a:cubicBezTo>
                  <a:cubicBezTo>
                    <a:pt x="1" y="4"/>
                    <a:pt x="12" y="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ïśḷide"/>
            <p:cNvSpPr>
              <a:spLocks/>
            </p:cNvSpPr>
            <p:nvPr/>
          </p:nvSpPr>
          <p:spPr bwMode="auto">
            <a:xfrm>
              <a:off x="4420485" y="1910921"/>
              <a:ext cx="30817" cy="19611"/>
            </a:xfrm>
            <a:custGeom>
              <a:avLst/>
              <a:gdLst>
                <a:gd name="T0" fmla="*/ 2 w 15"/>
                <a:gd name="T1" fmla="*/ 3 h 9"/>
                <a:gd name="T2" fmla="*/ 13 w 15"/>
                <a:gd name="T3" fmla="*/ 6 h 9"/>
                <a:gd name="T4" fmla="*/ 2 w 15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2" y="3"/>
                  </a:moveTo>
                  <a:cubicBezTo>
                    <a:pt x="5" y="4"/>
                    <a:pt x="15" y="0"/>
                    <a:pt x="13" y="6"/>
                  </a:cubicBezTo>
                  <a:cubicBezTo>
                    <a:pt x="9" y="5"/>
                    <a:pt x="0" y="9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îṣḷíďe"/>
            <p:cNvSpPr>
              <a:spLocks/>
            </p:cNvSpPr>
            <p:nvPr/>
          </p:nvSpPr>
          <p:spPr bwMode="auto">
            <a:xfrm>
              <a:off x="7551232" y="1919326"/>
              <a:ext cx="43425" cy="77043"/>
            </a:xfrm>
            <a:custGeom>
              <a:avLst/>
              <a:gdLst>
                <a:gd name="T0" fmla="*/ 10 w 21"/>
                <a:gd name="T1" fmla="*/ 0 h 37"/>
                <a:gd name="T2" fmla="*/ 18 w 21"/>
                <a:gd name="T3" fmla="*/ 0 h 37"/>
                <a:gd name="T4" fmla="*/ 21 w 21"/>
                <a:gd name="T5" fmla="*/ 13 h 37"/>
                <a:gd name="T6" fmla="*/ 16 w 21"/>
                <a:gd name="T7" fmla="*/ 19 h 37"/>
                <a:gd name="T8" fmla="*/ 14 w 21"/>
                <a:gd name="T9" fmla="*/ 25 h 37"/>
                <a:gd name="T10" fmla="*/ 12 w 21"/>
                <a:gd name="T11" fmla="*/ 34 h 37"/>
                <a:gd name="T12" fmla="*/ 6 w 21"/>
                <a:gd name="T13" fmla="*/ 28 h 37"/>
                <a:gd name="T14" fmla="*/ 1 w 21"/>
                <a:gd name="T15" fmla="*/ 21 h 37"/>
                <a:gd name="T16" fmla="*/ 5 w 21"/>
                <a:gd name="T17" fmla="*/ 10 h 37"/>
                <a:gd name="T18" fmla="*/ 10 w 21"/>
                <a:gd name="T1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37">
                  <a:moveTo>
                    <a:pt x="10" y="0"/>
                  </a:moveTo>
                  <a:cubicBezTo>
                    <a:pt x="13" y="0"/>
                    <a:pt x="15" y="0"/>
                    <a:pt x="18" y="0"/>
                  </a:cubicBezTo>
                  <a:cubicBezTo>
                    <a:pt x="20" y="4"/>
                    <a:pt x="20" y="9"/>
                    <a:pt x="21" y="13"/>
                  </a:cubicBezTo>
                  <a:cubicBezTo>
                    <a:pt x="18" y="14"/>
                    <a:pt x="20" y="20"/>
                    <a:pt x="16" y="19"/>
                  </a:cubicBezTo>
                  <a:cubicBezTo>
                    <a:pt x="16" y="22"/>
                    <a:pt x="16" y="24"/>
                    <a:pt x="14" y="25"/>
                  </a:cubicBezTo>
                  <a:cubicBezTo>
                    <a:pt x="13" y="27"/>
                    <a:pt x="16" y="34"/>
                    <a:pt x="12" y="34"/>
                  </a:cubicBezTo>
                  <a:cubicBezTo>
                    <a:pt x="6" y="37"/>
                    <a:pt x="11" y="29"/>
                    <a:pt x="6" y="28"/>
                  </a:cubicBezTo>
                  <a:cubicBezTo>
                    <a:pt x="4" y="28"/>
                    <a:pt x="3" y="23"/>
                    <a:pt x="1" y="21"/>
                  </a:cubicBezTo>
                  <a:cubicBezTo>
                    <a:pt x="0" y="16"/>
                    <a:pt x="7" y="17"/>
                    <a:pt x="5" y="10"/>
                  </a:cubicBezTo>
                  <a:cubicBezTo>
                    <a:pt x="9" y="14"/>
                    <a:pt x="9" y="5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iṡļiḋé"/>
            <p:cNvSpPr>
              <a:spLocks/>
            </p:cNvSpPr>
            <p:nvPr/>
          </p:nvSpPr>
          <p:spPr bwMode="auto">
            <a:xfrm>
              <a:off x="7594657" y="1983762"/>
              <a:ext cx="58833" cy="60234"/>
            </a:xfrm>
            <a:custGeom>
              <a:avLst/>
              <a:gdLst>
                <a:gd name="T0" fmla="*/ 15 w 28"/>
                <a:gd name="T1" fmla="*/ 3 h 29"/>
                <a:gd name="T2" fmla="*/ 21 w 28"/>
                <a:gd name="T3" fmla="*/ 9 h 29"/>
                <a:gd name="T4" fmla="*/ 19 w 28"/>
                <a:gd name="T5" fmla="*/ 10 h 29"/>
                <a:gd name="T6" fmla="*/ 21 w 28"/>
                <a:gd name="T7" fmla="*/ 14 h 29"/>
                <a:gd name="T8" fmla="*/ 28 w 28"/>
                <a:gd name="T9" fmla="*/ 23 h 29"/>
                <a:gd name="T10" fmla="*/ 25 w 28"/>
                <a:gd name="T11" fmla="*/ 29 h 29"/>
                <a:gd name="T12" fmla="*/ 19 w 28"/>
                <a:gd name="T13" fmla="*/ 29 h 29"/>
                <a:gd name="T14" fmla="*/ 10 w 28"/>
                <a:gd name="T15" fmla="*/ 20 h 29"/>
                <a:gd name="T16" fmla="*/ 13 w 28"/>
                <a:gd name="T17" fmla="*/ 16 h 29"/>
                <a:gd name="T18" fmla="*/ 0 w 28"/>
                <a:gd name="T19" fmla="*/ 5 h 29"/>
                <a:gd name="T20" fmla="*/ 15 w 28"/>
                <a:gd name="T21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29">
                  <a:moveTo>
                    <a:pt x="15" y="3"/>
                  </a:moveTo>
                  <a:cubicBezTo>
                    <a:pt x="10" y="9"/>
                    <a:pt x="20" y="7"/>
                    <a:pt x="21" y="9"/>
                  </a:cubicBezTo>
                  <a:cubicBezTo>
                    <a:pt x="22" y="10"/>
                    <a:pt x="19" y="10"/>
                    <a:pt x="19" y="10"/>
                  </a:cubicBezTo>
                  <a:cubicBezTo>
                    <a:pt x="19" y="11"/>
                    <a:pt x="21" y="14"/>
                    <a:pt x="21" y="14"/>
                  </a:cubicBezTo>
                  <a:cubicBezTo>
                    <a:pt x="23" y="18"/>
                    <a:pt x="28" y="18"/>
                    <a:pt x="28" y="23"/>
                  </a:cubicBezTo>
                  <a:cubicBezTo>
                    <a:pt x="24" y="23"/>
                    <a:pt x="25" y="26"/>
                    <a:pt x="25" y="29"/>
                  </a:cubicBezTo>
                  <a:cubicBezTo>
                    <a:pt x="23" y="28"/>
                    <a:pt x="19" y="26"/>
                    <a:pt x="19" y="29"/>
                  </a:cubicBezTo>
                  <a:cubicBezTo>
                    <a:pt x="14" y="28"/>
                    <a:pt x="15" y="21"/>
                    <a:pt x="10" y="20"/>
                  </a:cubicBezTo>
                  <a:cubicBezTo>
                    <a:pt x="10" y="18"/>
                    <a:pt x="13" y="18"/>
                    <a:pt x="13" y="16"/>
                  </a:cubicBezTo>
                  <a:cubicBezTo>
                    <a:pt x="9" y="13"/>
                    <a:pt x="6" y="7"/>
                    <a:pt x="0" y="5"/>
                  </a:cubicBezTo>
                  <a:cubicBezTo>
                    <a:pt x="5" y="0"/>
                    <a:pt x="9" y="2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6" name="ïṥ1íďè"/>
            <p:cNvSpPr>
              <a:spLocks/>
            </p:cNvSpPr>
            <p:nvPr/>
          </p:nvSpPr>
          <p:spPr bwMode="auto">
            <a:xfrm>
              <a:off x="7572245" y="2008976"/>
              <a:ext cx="12607" cy="8405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0 h 4"/>
                <a:gd name="T4" fmla="*/ 6 w 6"/>
                <a:gd name="T5" fmla="*/ 4 h 4"/>
                <a:gd name="T6" fmla="*/ 0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2" y="0"/>
                    <a:pt x="4" y="0"/>
                    <a:pt x="6" y="0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4" y="4"/>
                    <a:pt x="2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7" name="iŝḷíde"/>
            <p:cNvSpPr>
              <a:spLocks/>
            </p:cNvSpPr>
            <p:nvPr/>
          </p:nvSpPr>
          <p:spPr bwMode="auto">
            <a:xfrm>
              <a:off x="7590454" y="2018781"/>
              <a:ext cx="33619" cy="50428"/>
            </a:xfrm>
            <a:custGeom>
              <a:avLst/>
              <a:gdLst>
                <a:gd name="T0" fmla="*/ 15 w 16"/>
                <a:gd name="T1" fmla="*/ 20 h 24"/>
                <a:gd name="T2" fmla="*/ 6 w 16"/>
                <a:gd name="T3" fmla="*/ 21 h 24"/>
                <a:gd name="T4" fmla="*/ 0 w 16"/>
                <a:gd name="T5" fmla="*/ 12 h 24"/>
                <a:gd name="T6" fmla="*/ 15 w 16"/>
                <a:gd name="T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15" y="20"/>
                  </a:moveTo>
                  <a:cubicBezTo>
                    <a:pt x="16" y="24"/>
                    <a:pt x="9" y="20"/>
                    <a:pt x="6" y="21"/>
                  </a:cubicBezTo>
                  <a:cubicBezTo>
                    <a:pt x="6" y="16"/>
                    <a:pt x="8" y="10"/>
                    <a:pt x="0" y="12"/>
                  </a:cubicBezTo>
                  <a:cubicBezTo>
                    <a:pt x="7" y="0"/>
                    <a:pt x="7" y="21"/>
                    <a:pt x="15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ïṣlîḑe"/>
            <p:cNvSpPr>
              <a:spLocks/>
            </p:cNvSpPr>
            <p:nvPr/>
          </p:nvSpPr>
          <p:spPr bwMode="auto">
            <a:xfrm>
              <a:off x="6922282" y="2060805"/>
              <a:ext cx="33619" cy="56031"/>
            </a:xfrm>
            <a:custGeom>
              <a:avLst/>
              <a:gdLst>
                <a:gd name="T0" fmla="*/ 3 w 16"/>
                <a:gd name="T1" fmla="*/ 1 h 27"/>
                <a:gd name="T2" fmla="*/ 8 w 16"/>
                <a:gd name="T3" fmla="*/ 7 h 27"/>
                <a:gd name="T4" fmla="*/ 10 w 16"/>
                <a:gd name="T5" fmla="*/ 9 h 27"/>
                <a:gd name="T6" fmla="*/ 14 w 16"/>
                <a:gd name="T7" fmla="*/ 13 h 27"/>
                <a:gd name="T8" fmla="*/ 12 w 16"/>
                <a:gd name="T9" fmla="*/ 14 h 27"/>
                <a:gd name="T10" fmla="*/ 14 w 16"/>
                <a:gd name="T11" fmla="*/ 24 h 27"/>
                <a:gd name="T12" fmla="*/ 10 w 16"/>
                <a:gd name="T13" fmla="*/ 27 h 27"/>
                <a:gd name="T14" fmla="*/ 3 w 16"/>
                <a:gd name="T1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7">
                  <a:moveTo>
                    <a:pt x="3" y="1"/>
                  </a:moveTo>
                  <a:cubicBezTo>
                    <a:pt x="6" y="0"/>
                    <a:pt x="7" y="5"/>
                    <a:pt x="8" y="7"/>
                  </a:cubicBezTo>
                  <a:cubicBezTo>
                    <a:pt x="9" y="8"/>
                    <a:pt x="10" y="7"/>
                    <a:pt x="10" y="9"/>
                  </a:cubicBezTo>
                  <a:cubicBezTo>
                    <a:pt x="10" y="11"/>
                    <a:pt x="13" y="11"/>
                    <a:pt x="14" y="13"/>
                  </a:cubicBezTo>
                  <a:cubicBezTo>
                    <a:pt x="15" y="15"/>
                    <a:pt x="12" y="14"/>
                    <a:pt x="12" y="14"/>
                  </a:cubicBezTo>
                  <a:cubicBezTo>
                    <a:pt x="12" y="16"/>
                    <a:pt x="16" y="18"/>
                    <a:pt x="14" y="24"/>
                  </a:cubicBezTo>
                  <a:cubicBezTo>
                    <a:pt x="11" y="23"/>
                    <a:pt x="10" y="25"/>
                    <a:pt x="10" y="27"/>
                  </a:cubicBezTo>
                  <a:cubicBezTo>
                    <a:pt x="0" y="24"/>
                    <a:pt x="1" y="1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ï$ļïďè"/>
            <p:cNvSpPr>
              <a:spLocks/>
            </p:cNvSpPr>
            <p:nvPr/>
          </p:nvSpPr>
          <p:spPr bwMode="auto">
            <a:xfrm>
              <a:off x="7619871" y="2063606"/>
              <a:ext cx="42023" cy="64436"/>
            </a:xfrm>
            <a:custGeom>
              <a:avLst/>
              <a:gdLst>
                <a:gd name="T0" fmla="*/ 16 w 20"/>
                <a:gd name="T1" fmla="*/ 0 h 31"/>
                <a:gd name="T2" fmla="*/ 20 w 20"/>
                <a:gd name="T3" fmla="*/ 15 h 31"/>
                <a:gd name="T4" fmla="*/ 14 w 20"/>
                <a:gd name="T5" fmla="*/ 17 h 31"/>
                <a:gd name="T6" fmla="*/ 14 w 20"/>
                <a:gd name="T7" fmla="*/ 30 h 31"/>
                <a:gd name="T8" fmla="*/ 5 w 20"/>
                <a:gd name="T9" fmla="*/ 25 h 31"/>
                <a:gd name="T10" fmla="*/ 7 w 20"/>
                <a:gd name="T11" fmla="*/ 17 h 31"/>
                <a:gd name="T12" fmla="*/ 7 w 20"/>
                <a:gd name="T13" fmla="*/ 13 h 31"/>
                <a:gd name="T14" fmla="*/ 5 w 20"/>
                <a:gd name="T15" fmla="*/ 13 h 31"/>
                <a:gd name="T16" fmla="*/ 9 w 20"/>
                <a:gd name="T17" fmla="*/ 8 h 31"/>
                <a:gd name="T18" fmla="*/ 13 w 20"/>
                <a:gd name="T19" fmla="*/ 2 h 31"/>
                <a:gd name="T20" fmla="*/ 16 w 20"/>
                <a:gd name="T2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31">
                  <a:moveTo>
                    <a:pt x="16" y="0"/>
                  </a:moveTo>
                  <a:cubicBezTo>
                    <a:pt x="16" y="7"/>
                    <a:pt x="16" y="13"/>
                    <a:pt x="20" y="15"/>
                  </a:cubicBezTo>
                  <a:cubicBezTo>
                    <a:pt x="20" y="17"/>
                    <a:pt x="17" y="17"/>
                    <a:pt x="14" y="17"/>
                  </a:cubicBezTo>
                  <a:cubicBezTo>
                    <a:pt x="18" y="20"/>
                    <a:pt x="13" y="23"/>
                    <a:pt x="14" y="30"/>
                  </a:cubicBezTo>
                  <a:cubicBezTo>
                    <a:pt x="9" y="31"/>
                    <a:pt x="10" y="25"/>
                    <a:pt x="5" y="25"/>
                  </a:cubicBezTo>
                  <a:cubicBezTo>
                    <a:pt x="4" y="21"/>
                    <a:pt x="7" y="20"/>
                    <a:pt x="7" y="17"/>
                  </a:cubicBezTo>
                  <a:cubicBezTo>
                    <a:pt x="7" y="16"/>
                    <a:pt x="4" y="14"/>
                    <a:pt x="7" y="13"/>
                  </a:cubicBezTo>
                  <a:cubicBezTo>
                    <a:pt x="7" y="11"/>
                    <a:pt x="5" y="12"/>
                    <a:pt x="5" y="13"/>
                  </a:cubicBezTo>
                  <a:cubicBezTo>
                    <a:pt x="0" y="13"/>
                    <a:pt x="5" y="6"/>
                    <a:pt x="9" y="8"/>
                  </a:cubicBezTo>
                  <a:cubicBezTo>
                    <a:pt x="9" y="5"/>
                    <a:pt x="11" y="3"/>
                    <a:pt x="13" y="2"/>
                  </a:cubicBezTo>
                  <a:cubicBezTo>
                    <a:pt x="13" y="2"/>
                    <a:pt x="14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ïŝḷiḓe"/>
            <p:cNvSpPr>
              <a:spLocks/>
            </p:cNvSpPr>
            <p:nvPr/>
          </p:nvSpPr>
          <p:spPr bwMode="auto">
            <a:xfrm>
              <a:off x="7589054" y="2074812"/>
              <a:ext cx="30817" cy="28016"/>
            </a:xfrm>
            <a:custGeom>
              <a:avLst/>
              <a:gdLst>
                <a:gd name="T0" fmla="*/ 9 w 15"/>
                <a:gd name="T1" fmla="*/ 0 h 13"/>
                <a:gd name="T2" fmla="*/ 15 w 15"/>
                <a:gd name="T3" fmla="*/ 6 h 13"/>
                <a:gd name="T4" fmla="*/ 13 w 15"/>
                <a:gd name="T5" fmla="*/ 7 h 13"/>
                <a:gd name="T6" fmla="*/ 1 w 15"/>
                <a:gd name="T7" fmla="*/ 13 h 13"/>
                <a:gd name="T8" fmla="*/ 9 w 15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3">
                  <a:moveTo>
                    <a:pt x="9" y="0"/>
                  </a:moveTo>
                  <a:cubicBezTo>
                    <a:pt x="13" y="0"/>
                    <a:pt x="15" y="2"/>
                    <a:pt x="15" y="6"/>
                  </a:cubicBezTo>
                  <a:cubicBezTo>
                    <a:pt x="11" y="5"/>
                    <a:pt x="11" y="7"/>
                    <a:pt x="13" y="7"/>
                  </a:cubicBezTo>
                  <a:cubicBezTo>
                    <a:pt x="11" y="9"/>
                    <a:pt x="6" y="12"/>
                    <a:pt x="1" y="13"/>
                  </a:cubicBezTo>
                  <a:cubicBezTo>
                    <a:pt x="0" y="5"/>
                    <a:pt x="9" y="7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šḻîḑe"/>
            <p:cNvSpPr>
              <a:spLocks/>
            </p:cNvSpPr>
            <p:nvPr/>
          </p:nvSpPr>
          <p:spPr bwMode="auto">
            <a:xfrm>
              <a:off x="7675902" y="2175669"/>
              <a:ext cx="21012" cy="39222"/>
            </a:xfrm>
            <a:custGeom>
              <a:avLst/>
              <a:gdLst>
                <a:gd name="T0" fmla="*/ 2 w 10"/>
                <a:gd name="T1" fmla="*/ 0 h 19"/>
                <a:gd name="T2" fmla="*/ 10 w 10"/>
                <a:gd name="T3" fmla="*/ 6 h 19"/>
                <a:gd name="T4" fmla="*/ 0 w 10"/>
                <a:gd name="T5" fmla="*/ 17 h 19"/>
                <a:gd name="T6" fmla="*/ 4 w 10"/>
                <a:gd name="T7" fmla="*/ 15 h 19"/>
                <a:gd name="T8" fmla="*/ 2 w 10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9">
                  <a:moveTo>
                    <a:pt x="2" y="0"/>
                  </a:moveTo>
                  <a:cubicBezTo>
                    <a:pt x="7" y="0"/>
                    <a:pt x="4" y="8"/>
                    <a:pt x="10" y="6"/>
                  </a:cubicBezTo>
                  <a:cubicBezTo>
                    <a:pt x="8" y="11"/>
                    <a:pt x="9" y="19"/>
                    <a:pt x="0" y="17"/>
                  </a:cubicBezTo>
                  <a:cubicBezTo>
                    <a:pt x="0" y="15"/>
                    <a:pt x="3" y="16"/>
                    <a:pt x="4" y="15"/>
                  </a:cubicBezTo>
                  <a:cubicBezTo>
                    <a:pt x="1" y="8"/>
                    <a:pt x="1" y="1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ïṩľídè"/>
            <p:cNvSpPr>
              <a:spLocks/>
            </p:cNvSpPr>
            <p:nvPr/>
          </p:nvSpPr>
          <p:spPr bwMode="auto">
            <a:xfrm>
              <a:off x="7556835" y="2185475"/>
              <a:ext cx="79845" cy="25214"/>
            </a:xfrm>
            <a:custGeom>
              <a:avLst/>
              <a:gdLst>
                <a:gd name="T0" fmla="*/ 37 w 38"/>
                <a:gd name="T1" fmla="*/ 5 h 12"/>
                <a:gd name="T2" fmla="*/ 26 w 38"/>
                <a:gd name="T3" fmla="*/ 10 h 12"/>
                <a:gd name="T4" fmla="*/ 0 w 38"/>
                <a:gd name="T5" fmla="*/ 12 h 12"/>
                <a:gd name="T6" fmla="*/ 31 w 38"/>
                <a:gd name="T7" fmla="*/ 3 h 12"/>
                <a:gd name="T8" fmla="*/ 37 w 38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2">
                  <a:moveTo>
                    <a:pt x="37" y="5"/>
                  </a:moveTo>
                  <a:cubicBezTo>
                    <a:pt x="38" y="10"/>
                    <a:pt x="30" y="10"/>
                    <a:pt x="26" y="10"/>
                  </a:cubicBezTo>
                  <a:cubicBezTo>
                    <a:pt x="18" y="11"/>
                    <a:pt x="7" y="9"/>
                    <a:pt x="0" y="12"/>
                  </a:cubicBezTo>
                  <a:cubicBezTo>
                    <a:pt x="1" y="0"/>
                    <a:pt x="27" y="12"/>
                    <a:pt x="31" y="3"/>
                  </a:cubicBezTo>
                  <a:cubicBezTo>
                    <a:pt x="33" y="4"/>
                    <a:pt x="34" y="5"/>
                    <a:pt x="3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íṡļîḍè"/>
            <p:cNvSpPr>
              <a:spLocks/>
            </p:cNvSpPr>
            <p:nvPr/>
          </p:nvSpPr>
          <p:spPr bwMode="auto">
            <a:xfrm>
              <a:off x="7727731" y="2216292"/>
              <a:ext cx="50428" cy="32218"/>
            </a:xfrm>
            <a:custGeom>
              <a:avLst/>
              <a:gdLst>
                <a:gd name="T0" fmla="*/ 24 w 24"/>
                <a:gd name="T1" fmla="*/ 10 h 15"/>
                <a:gd name="T2" fmla="*/ 20 w 24"/>
                <a:gd name="T3" fmla="*/ 14 h 15"/>
                <a:gd name="T4" fmla="*/ 9 w 24"/>
                <a:gd name="T5" fmla="*/ 14 h 15"/>
                <a:gd name="T6" fmla="*/ 7 w 24"/>
                <a:gd name="T7" fmla="*/ 12 h 15"/>
                <a:gd name="T8" fmla="*/ 0 w 24"/>
                <a:gd name="T9" fmla="*/ 7 h 15"/>
                <a:gd name="T10" fmla="*/ 9 w 24"/>
                <a:gd name="T11" fmla="*/ 3 h 15"/>
                <a:gd name="T12" fmla="*/ 15 w 24"/>
                <a:gd name="T13" fmla="*/ 1 h 15"/>
                <a:gd name="T14" fmla="*/ 15 w 24"/>
                <a:gd name="T15" fmla="*/ 3 h 15"/>
                <a:gd name="T16" fmla="*/ 16 w 24"/>
                <a:gd name="T17" fmla="*/ 1 h 15"/>
                <a:gd name="T18" fmla="*/ 24 w 24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15">
                  <a:moveTo>
                    <a:pt x="24" y="10"/>
                  </a:moveTo>
                  <a:cubicBezTo>
                    <a:pt x="22" y="11"/>
                    <a:pt x="21" y="12"/>
                    <a:pt x="20" y="14"/>
                  </a:cubicBezTo>
                  <a:cubicBezTo>
                    <a:pt x="16" y="11"/>
                    <a:pt x="13" y="15"/>
                    <a:pt x="9" y="14"/>
                  </a:cubicBezTo>
                  <a:cubicBezTo>
                    <a:pt x="8" y="14"/>
                    <a:pt x="9" y="12"/>
                    <a:pt x="7" y="12"/>
                  </a:cubicBezTo>
                  <a:cubicBezTo>
                    <a:pt x="5" y="12"/>
                    <a:pt x="3" y="8"/>
                    <a:pt x="0" y="7"/>
                  </a:cubicBezTo>
                  <a:cubicBezTo>
                    <a:pt x="0" y="4"/>
                    <a:pt x="6" y="5"/>
                    <a:pt x="9" y="3"/>
                  </a:cubicBezTo>
                  <a:cubicBezTo>
                    <a:pt x="9" y="3"/>
                    <a:pt x="14" y="0"/>
                    <a:pt x="15" y="1"/>
                  </a:cubicBezTo>
                  <a:cubicBezTo>
                    <a:pt x="15" y="1"/>
                    <a:pt x="15" y="3"/>
                    <a:pt x="15" y="3"/>
                  </a:cubicBezTo>
                  <a:cubicBezTo>
                    <a:pt x="16" y="3"/>
                    <a:pt x="17" y="1"/>
                    <a:pt x="16" y="1"/>
                  </a:cubicBezTo>
                  <a:cubicBezTo>
                    <a:pt x="20" y="2"/>
                    <a:pt x="23" y="6"/>
                    <a:pt x="24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ïṩḷíde"/>
            <p:cNvSpPr>
              <a:spLocks/>
            </p:cNvSpPr>
            <p:nvPr/>
          </p:nvSpPr>
          <p:spPr bwMode="auto">
            <a:xfrm>
              <a:off x="7754346" y="2233101"/>
              <a:ext cx="282958" cy="149884"/>
            </a:xfrm>
            <a:custGeom>
              <a:avLst/>
              <a:gdLst>
                <a:gd name="T0" fmla="*/ 44 w 136"/>
                <a:gd name="T1" fmla="*/ 36 h 72"/>
                <a:gd name="T2" fmla="*/ 37 w 136"/>
                <a:gd name="T3" fmla="*/ 32 h 72"/>
                <a:gd name="T4" fmla="*/ 33 w 136"/>
                <a:gd name="T5" fmla="*/ 25 h 72"/>
                <a:gd name="T6" fmla="*/ 13 w 136"/>
                <a:gd name="T7" fmla="*/ 19 h 72"/>
                <a:gd name="T8" fmla="*/ 2 w 136"/>
                <a:gd name="T9" fmla="*/ 19 h 72"/>
                <a:gd name="T10" fmla="*/ 0 w 136"/>
                <a:gd name="T11" fmla="*/ 12 h 72"/>
                <a:gd name="T12" fmla="*/ 5 w 136"/>
                <a:gd name="T13" fmla="*/ 12 h 72"/>
                <a:gd name="T14" fmla="*/ 11 w 136"/>
                <a:gd name="T15" fmla="*/ 10 h 72"/>
                <a:gd name="T16" fmla="*/ 20 w 136"/>
                <a:gd name="T17" fmla="*/ 13 h 72"/>
                <a:gd name="T18" fmla="*/ 28 w 136"/>
                <a:gd name="T19" fmla="*/ 8 h 72"/>
                <a:gd name="T20" fmla="*/ 43 w 136"/>
                <a:gd name="T21" fmla="*/ 2 h 72"/>
                <a:gd name="T22" fmla="*/ 46 w 136"/>
                <a:gd name="T23" fmla="*/ 6 h 72"/>
                <a:gd name="T24" fmla="*/ 61 w 136"/>
                <a:gd name="T25" fmla="*/ 12 h 72"/>
                <a:gd name="T26" fmla="*/ 65 w 136"/>
                <a:gd name="T27" fmla="*/ 10 h 72"/>
                <a:gd name="T28" fmla="*/ 69 w 136"/>
                <a:gd name="T29" fmla="*/ 13 h 72"/>
                <a:gd name="T30" fmla="*/ 78 w 136"/>
                <a:gd name="T31" fmla="*/ 13 h 72"/>
                <a:gd name="T32" fmla="*/ 85 w 136"/>
                <a:gd name="T33" fmla="*/ 17 h 72"/>
                <a:gd name="T34" fmla="*/ 85 w 136"/>
                <a:gd name="T35" fmla="*/ 23 h 72"/>
                <a:gd name="T36" fmla="*/ 89 w 136"/>
                <a:gd name="T37" fmla="*/ 21 h 72"/>
                <a:gd name="T38" fmla="*/ 91 w 136"/>
                <a:gd name="T39" fmla="*/ 27 h 72"/>
                <a:gd name="T40" fmla="*/ 100 w 136"/>
                <a:gd name="T41" fmla="*/ 32 h 72"/>
                <a:gd name="T42" fmla="*/ 115 w 136"/>
                <a:gd name="T43" fmla="*/ 38 h 72"/>
                <a:gd name="T44" fmla="*/ 113 w 136"/>
                <a:gd name="T45" fmla="*/ 43 h 72"/>
                <a:gd name="T46" fmla="*/ 119 w 136"/>
                <a:gd name="T47" fmla="*/ 47 h 72"/>
                <a:gd name="T48" fmla="*/ 119 w 136"/>
                <a:gd name="T49" fmla="*/ 51 h 72"/>
                <a:gd name="T50" fmla="*/ 126 w 136"/>
                <a:gd name="T51" fmla="*/ 58 h 72"/>
                <a:gd name="T52" fmla="*/ 136 w 136"/>
                <a:gd name="T53" fmla="*/ 68 h 72"/>
                <a:gd name="T54" fmla="*/ 123 w 136"/>
                <a:gd name="T55" fmla="*/ 68 h 72"/>
                <a:gd name="T56" fmla="*/ 112 w 136"/>
                <a:gd name="T57" fmla="*/ 60 h 72"/>
                <a:gd name="T58" fmla="*/ 108 w 136"/>
                <a:gd name="T59" fmla="*/ 56 h 72"/>
                <a:gd name="T60" fmla="*/ 106 w 136"/>
                <a:gd name="T61" fmla="*/ 54 h 72"/>
                <a:gd name="T62" fmla="*/ 100 w 136"/>
                <a:gd name="T63" fmla="*/ 49 h 72"/>
                <a:gd name="T64" fmla="*/ 85 w 136"/>
                <a:gd name="T65" fmla="*/ 47 h 72"/>
                <a:gd name="T66" fmla="*/ 78 w 136"/>
                <a:gd name="T67" fmla="*/ 64 h 72"/>
                <a:gd name="T68" fmla="*/ 67 w 136"/>
                <a:gd name="T69" fmla="*/ 60 h 72"/>
                <a:gd name="T70" fmla="*/ 61 w 136"/>
                <a:gd name="T71" fmla="*/ 58 h 72"/>
                <a:gd name="T72" fmla="*/ 54 w 136"/>
                <a:gd name="T73" fmla="*/ 49 h 72"/>
                <a:gd name="T74" fmla="*/ 46 w 136"/>
                <a:gd name="T75" fmla="*/ 56 h 72"/>
                <a:gd name="T76" fmla="*/ 41 w 136"/>
                <a:gd name="T77" fmla="*/ 53 h 72"/>
                <a:gd name="T78" fmla="*/ 46 w 136"/>
                <a:gd name="T79" fmla="*/ 47 h 72"/>
                <a:gd name="T80" fmla="*/ 50 w 136"/>
                <a:gd name="T81" fmla="*/ 40 h 72"/>
                <a:gd name="T82" fmla="*/ 48 w 136"/>
                <a:gd name="T83" fmla="*/ 43 h 72"/>
                <a:gd name="T84" fmla="*/ 44 w 136"/>
                <a:gd name="T85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72">
                  <a:moveTo>
                    <a:pt x="44" y="36"/>
                  </a:moveTo>
                  <a:cubicBezTo>
                    <a:pt x="41" y="36"/>
                    <a:pt x="42" y="31"/>
                    <a:pt x="37" y="32"/>
                  </a:cubicBezTo>
                  <a:cubicBezTo>
                    <a:pt x="36" y="29"/>
                    <a:pt x="34" y="27"/>
                    <a:pt x="33" y="25"/>
                  </a:cubicBezTo>
                  <a:cubicBezTo>
                    <a:pt x="25" y="24"/>
                    <a:pt x="17" y="23"/>
                    <a:pt x="13" y="19"/>
                  </a:cubicBezTo>
                  <a:cubicBezTo>
                    <a:pt x="7" y="21"/>
                    <a:pt x="9" y="19"/>
                    <a:pt x="2" y="19"/>
                  </a:cubicBezTo>
                  <a:cubicBezTo>
                    <a:pt x="1" y="16"/>
                    <a:pt x="3" y="12"/>
                    <a:pt x="0" y="12"/>
                  </a:cubicBezTo>
                  <a:cubicBezTo>
                    <a:pt x="1" y="8"/>
                    <a:pt x="3" y="12"/>
                    <a:pt x="5" y="12"/>
                  </a:cubicBezTo>
                  <a:cubicBezTo>
                    <a:pt x="8" y="11"/>
                    <a:pt x="9" y="9"/>
                    <a:pt x="11" y="10"/>
                  </a:cubicBezTo>
                  <a:cubicBezTo>
                    <a:pt x="15" y="10"/>
                    <a:pt x="17" y="13"/>
                    <a:pt x="20" y="13"/>
                  </a:cubicBezTo>
                  <a:cubicBezTo>
                    <a:pt x="24" y="15"/>
                    <a:pt x="25" y="9"/>
                    <a:pt x="28" y="8"/>
                  </a:cubicBezTo>
                  <a:cubicBezTo>
                    <a:pt x="32" y="5"/>
                    <a:pt x="39" y="6"/>
                    <a:pt x="43" y="2"/>
                  </a:cubicBezTo>
                  <a:cubicBezTo>
                    <a:pt x="46" y="0"/>
                    <a:pt x="45" y="5"/>
                    <a:pt x="46" y="6"/>
                  </a:cubicBezTo>
                  <a:cubicBezTo>
                    <a:pt x="50" y="8"/>
                    <a:pt x="61" y="5"/>
                    <a:pt x="61" y="12"/>
                  </a:cubicBezTo>
                  <a:cubicBezTo>
                    <a:pt x="63" y="13"/>
                    <a:pt x="65" y="10"/>
                    <a:pt x="65" y="10"/>
                  </a:cubicBezTo>
                  <a:cubicBezTo>
                    <a:pt x="67" y="10"/>
                    <a:pt x="67" y="13"/>
                    <a:pt x="69" y="13"/>
                  </a:cubicBezTo>
                  <a:cubicBezTo>
                    <a:pt x="71" y="15"/>
                    <a:pt x="75" y="12"/>
                    <a:pt x="78" y="13"/>
                  </a:cubicBezTo>
                  <a:cubicBezTo>
                    <a:pt x="79" y="14"/>
                    <a:pt x="80" y="19"/>
                    <a:pt x="85" y="17"/>
                  </a:cubicBezTo>
                  <a:cubicBezTo>
                    <a:pt x="88" y="20"/>
                    <a:pt x="86" y="20"/>
                    <a:pt x="85" y="23"/>
                  </a:cubicBezTo>
                  <a:cubicBezTo>
                    <a:pt x="88" y="23"/>
                    <a:pt x="89" y="22"/>
                    <a:pt x="89" y="21"/>
                  </a:cubicBezTo>
                  <a:cubicBezTo>
                    <a:pt x="91" y="21"/>
                    <a:pt x="91" y="24"/>
                    <a:pt x="91" y="27"/>
                  </a:cubicBezTo>
                  <a:cubicBezTo>
                    <a:pt x="93" y="30"/>
                    <a:pt x="97" y="30"/>
                    <a:pt x="100" y="32"/>
                  </a:cubicBezTo>
                  <a:cubicBezTo>
                    <a:pt x="102" y="33"/>
                    <a:pt x="109" y="38"/>
                    <a:pt x="115" y="38"/>
                  </a:cubicBezTo>
                  <a:cubicBezTo>
                    <a:pt x="116" y="41"/>
                    <a:pt x="114" y="41"/>
                    <a:pt x="113" y="43"/>
                  </a:cubicBezTo>
                  <a:cubicBezTo>
                    <a:pt x="114" y="46"/>
                    <a:pt x="118" y="45"/>
                    <a:pt x="119" y="47"/>
                  </a:cubicBezTo>
                  <a:cubicBezTo>
                    <a:pt x="120" y="48"/>
                    <a:pt x="118" y="50"/>
                    <a:pt x="119" y="51"/>
                  </a:cubicBezTo>
                  <a:cubicBezTo>
                    <a:pt x="121" y="53"/>
                    <a:pt x="124" y="55"/>
                    <a:pt x="126" y="58"/>
                  </a:cubicBezTo>
                  <a:cubicBezTo>
                    <a:pt x="129" y="62"/>
                    <a:pt x="131" y="67"/>
                    <a:pt x="136" y="68"/>
                  </a:cubicBezTo>
                  <a:cubicBezTo>
                    <a:pt x="132" y="72"/>
                    <a:pt x="125" y="68"/>
                    <a:pt x="123" y="68"/>
                  </a:cubicBezTo>
                  <a:cubicBezTo>
                    <a:pt x="119" y="67"/>
                    <a:pt x="117" y="65"/>
                    <a:pt x="112" y="60"/>
                  </a:cubicBezTo>
                  <a:cubicBezTo>
                    <a:pt x="110" y="59"/>
                    <a:pt x="109" y="57"/>
                    <a:pt x="108" y="56"/>
                  </a:cubicBezTo>
                  <a:cubicBezTo>
                    <a:pt x="107" y="55"/>
                    <a:pt x="106" y="57"/>
                    <a:pt x="106" y="54"/>
                  </a:cubicBezTo>
                  <a:cubicBezTo>
                    <a:pt x="106" y="54"/>
                    <a:pt x="101" y="49"/>
                    <a:pt x="100" y="49"/>
                  </a:cubicBezTo>
                  <a:cubicBezTo>
                    <a:pt x="96" y="47"/>
                    <a:pt x="90" y="50"/>
                    <a:pt x="85" y="47"/>
                  </a:cubicBezTo>
                  <a:cubicBezTo>
                    <a:pt x="81" y="51"/>
                    <a:pt x="80" y="58"/>
                    <a:pt x="78" y="64"/>
                  </a:cubicBezTo>
                  <a:cubicBezTo>
                    <a:pt x="77" y="61"/>
                    <a:pt x="70" y="62"/>
                    <a:pt x="67" y="60"/>
                  </a:cubicBezTo>
                  <a:cubicBezTo>
                    <a:pt x="65" y="58"/>
                    <a:pt x="68" y="55"/>
                    <a:pt x="61" y="58"/>
                  </a:cubicBezTo>
                  <a:cubicBezTo>
                    <a:pt x="65" y="49"/>
                    <a:pt x="52" y="56"/>
                    <a:pt x="54" y="49"/>
                  </a:cubicBezTo>
                  <a:cubicBezTo>
                    <a:pt x="49" y="50"/>
                    <a:pt x="45" y="50"/>
                    <a:pt x="46" y="56"/>
                  </a:cubicBezTo>
                  <a:cubicBezTo>
                    <a:pt x="44" y="55"/>
                    <a:pt x="44" y="52"/>
                    <a:pt x="41" y="53"/>
                  </a:cubicBezTo>
                  <a:cubicBezTo>
                    <a:pt x="41" y="49"/>
                    <a:pt x="44" y="49"/>
                    <a:pt x="46" y="47"/>
                  </a:cubicBezTo>
                  <a:cubicBezTo>
                    <a:pt x="49" y="45"/>
                    <a:pt x="51" y="45"/>
                    <a:pt x="50" y="40"/>
                  </a:cubicBezTo>
                  <a:cubicBezTo>
                    <a:pt x="49" y="38"/>
                    <a:pt x="48" y="43"/>
                    <a:pt x="48" y="43"/>
                  </a:cubicBezTo>
                  <a:cubicBezTo>
                    <a:pt x="45" y="42"/>
                    <a:pt x="46" y="31"/>
                    <a:pt x="4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işļïḑè"/>
            <p:cNvSpPr>
              <a:spLocks/>
            </p:cNvSpPr>
            <p:nvPr/>
          </p:nvSpPr>
          <p:spPr bwMode="auto">
            <a:xfrm>
              <a:off x="7688509" y="2252712"/>
              <a:ext cx="29417" cy="23814"/>
            </a:xfrm>
            <a:custGeom>
              <a:avLst/>
              <a:gdLst>
                <a:gd name="T0" fmla="*/ 13 w 14"/>
                <a:gd name="T1" fmla="*/ 4 h 12"/>
                <a:gd name="T2" fmla="*/ 0 w 14"/>
                <a:gd name="T3" fmla="*/ 6 h 12"/>
                <a:gd name="T4" fmla="*/ 13 w 14"/>
                <a:gd name="T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13" y="4"/>
                  </a:moveTo>
                  <a:cubicBezTo>
                    <a:pt x="14" y="12"/>
                    <a:pt x="3" y="6"/>
                    <a:pt x="0" y="6"/>
                  </a:cubicBezTo>
                  <a:cubicBezTo>
                    <a:pt x="2" y="4"/>
                    <a:pt x="11" y="0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îṧḻîḋe"/>
            <p:cNvSpPr>
              <a:spLocks/>
            </p:cNvSpPr>
            <p:nvPr/>
          </p:nvSpPr>
          <p:spPr bwMode="auto">
            <a:xfrm>
              <a:off x="7653490" y="2258315"/>
              <a:ext cx="18211" cy="9806"/>
            </a:xfrm>
            <a:custGeom>
              <a:avLst/>
              <a:gdLst>
                <a:gd name="T0" fmla="*/ 0 w 9"/>
                <a:gd name="T1" fmla="*/ 3 h 5"/>
                <a:gd name="T2" fmla="*/ 6 w 9"/>
                <a:gd name="T3" fmla="*/ 5 h 5"/>
                <a:gd name="T4" fmla="*/ 2 w 9"/>
                <a:gd name="T5" fmla="*/ 5 h 5"/>
                <a:gd name="T6" fmla="*/ 0 w 9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0"/>
                    <a:pt x="9" y="1"/>
                    <a:pt x="6" y="5"/>
                  </a:cubicBezTo>
                  <a:cubicBezTo>
                    <a:pt x="5" y="5"/>
                    <a:pt x="3" y="5"/>
                    <a:pt x="2" y="5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iṡ1iḓe"/>
            <p:cNvSpPr>
              <a:spLocks/>
            </p:cNvSpPr>
            <p:nvPr/>
          </p:nvSpPr>
          <p:spPr bwMode="auto">
            <a:xfrm>
              <a:off x="8013490" y="2280728"/>
              <a:ext cx="56031" cy="40623"/>
            </a:xfrm>
            <a:custGeom>
              <a:avLst/>
              <a:gdLst>
                <a:gd name="T0" fmla="*/ 21 w 27"/>
                <a:gd name="T1" fmla="*/ 0 h 19"/>
                <a:gd name="T2" fmla="*/ 27 w 27"/>
                <a:gd name="T3" fmla="*/ 0 h 19"/>
                <a:gd name="T4" fmla="*/ 27 w 27"/>
                <a:gd name="T5" fmla="*/ 5 h 19"/>
                <a:gd name="T6" fmla="*/ 23 w 27"/>
                <a:gd name="T7" fmla="*/ 7 h 19"/>
                <a:gd name="T8" fmla="*/ 23 w 27"/>
                <a:gd name="T9" fmla="*/ 13 h 19"/>
                <a:gd name="T10" fmla="*/ 19 w 27"/>
                <a:gd name="T11" fmla="*/ 15 h 19"/>
                <a:gd name="T12" fmla="*/ 2 w 27"/>
                <a:gd name="T13" fmla="*/ 9 h 19"/>
                <a:gd name="T14" fmla="*/ 21 w 27"/>
                <a:gd name="T1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19">
                  <a:moveTo>
                    <a:pt x="21" y="0"/>
                  </a:moveTo>
                  <a:cubicBezTo>
                    <a:pt x="23" y="0"/>
                    <a:pt x="25" y="0"/>
                    <a:pt x="27" y="0"/>
                  </a:cubicBezTo>
                  <a:cubicBezTo>
                    <a:pt x="26" y="1"/>
                    <a:pt x="27" y="4"/>
                    <a:pt x="27" y="5"/>
                  </a:cubicBezTo>
                  <a:cubicBezTo>
                    <a:pt x="26" y="7"/>
                    <a:pt x="23" y="6"/>
                    <a:pt x="23" y="7"/>
                  </a:cubicBezTo>
                  <a:cubicBezTo>
                    <a:pt x="22" y="9"/>
                    <a:pt x="26" y="11"/>
                    <a:pt x="23" y="13"/>
                  </a:cubicBezTo>
                  <a:cubicBezTo>
                    <a:pt x="21" y="11"/>
                    <a:pt x="19" y="11"/>
                    <a:pt x="19" y="15"/>
                  </a:cubicBezTo>
                  <a:cubicBezTo>
                    <a:pt x="13" y="13"/>
                    <a:pt x="0" y="19"/>
                    <a:pt x="2" y="9"/>
                  </a:cubicBezTo>
                  <a:cubicBezTo>
                    <a:pt x="12" y="13"/>
                    <a:pt x="18" y="8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ïŝliḍé"/>
            <p:cNvSpPr>
              <a:spLocks/>
            </p:cNvSpPr>
            <p:nvPr/>
          </p:nvSpPr>
          <p:spPr bwMode="auto">
            <a:xfrm>
              <a:off x="7509209" y="2340961"/>
              <a:ext cx="30817" cy="15409"/>
            </a:xfrm>
            <a:custGeom>
              <a:avLst/>
              <a:gdLst>
                <a:gd name="T0" fmla="*/ 15 w 15"/>
                <a:gd name="T1" fmla="*/ 1 h 7"/>
                <a:gd name="T2" fmla="*/ 0 w 15"/>
                <a:gd name="T3" fmla="*/ 6 h 7"/>
                <a:gd name="T4" fmla="*/ 15 w 15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7">
                  <a:moveTo>
                    <a:pt x="15" y="1"/>
                  </a:moveTo>
                  <a:cubicBezTo>
                    <a:pt x="12" y="4"/>
                    <a:pt x="8" y="7"/>
                    <a:pt x="0" y="6"/>
                  </a:cubicBezTo>
                  <a:cubicBezTo>
                    <a:pt x="1" y="0"/>
                    <a:pt x="9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îślîḍè"/>
            <p:cNvSpPr>
              <a:spLocks/>
            </p:cNvSpPr>
            <p:nvPr/>
          </p:nvSpPr>
          <p:spPr bwMode="auto">
            <a:xfrm>
              <a:off x="7556835" y="2340961"/>
              <a:ext cx="32218" cy="11206"/>
            </a:xfrm>
            <a:custGeom>
              <a:avLst/>
              <a:gdLst>
                <a:gd name="T0" fmla="*/ 15 w 15"/>
                <a:gd name="T1" fmla="*/ 1 h 5"/>
                <a:gd name="T2" fmla="*/ 0 w 15"/>
                <a:gd name="T3" fmla="*/ 4 h 5"/>
                <a:gd name="T4" fmla="*/ 15 w 15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5">
                  <a:moveTo>
                    <a:pt x="15" y="1"/>
                  </a:moveTo>
                  <a:cubicBezTo>
                    <a:pt x="13" y="5"/>
                    <a:pt x="6" y="4"/>
                    <a:pt x="0" y="4"/>
                  </a:cubicBezTo>
                  <a:cubicBezTo>
                    <a:pt x="2" y="0"/>
                    <a:pt x="8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íṣḷïḍé"/>
            <p:cNvSpPr>
              <a:spLocks/>
            </p:cNvSpPr>
            <p:nvPr/>
          </p:nvSpPr>
          <p:spPr bwMode="auto">
            <a:xfrm>
              <a:off x="7615668" y="2340961"/>
              <a:ext cx="51829" cy="33619"/>
            </a:xfrm>
            <a:custGeom>
              <a:avLst/>
              <a:gdLst>
                <a:gd name="T0" fmla="*/ 24 w 25"/>
                <a:gd name="T1" fmla="*/ 1 h 16"/>
                <a:gd name="T2" fmla="*/ 22 w 25"/>
                <a:gd name="T3" fmla="*/ 8 h 16"/>
                <a:gd name="T4" fmla="*/ 18 w 25"/>
                <a:gd name="T5" fmla="*/ 8 h 16"/>
                <a:gd name="T6" fmla="*/ 2 w 25"/>
                <a:gd name="T7" fmla="*/ 16 h 16"/>
                <a:gd name="T8" fmla="*/ 7 w 25"/>
                <a:gd name="T9" fmla="*/ 10 h 16"/>
                <a:gd name="T10" fmla="*/ 11 w 25"/>
                <a:gd name="T11" fmla="*/ 6 h 16"/>
                <a:gd name="T12" fmla="*/ 15 w 25"/>
                <a:gd name="T13" fmla="*/ 2 h 16"/>
                <a:gd name="T14" fmla="*/ 24 w 25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16">
                  <a:moveTo>
                    <a:pt x="24" y="1"/>
                  </a:moveTo>
                  <a:cubicBezTo>
                    <a:pt x="25" y="4"/>
                    <a:pt x="23" y="7"/>
                    <a:pt x="22" y="8"/>
                  </a:cubicBezTo>
                  <a:cubicBezTo>
                    <a:pt x="21" y="9"/>
                    <a:pt x="19" y="7"/>
                    <a:pt x="18" y="8"/>
                  </a:cubicBezTo>
                  <a:cubicBezTo>
                    <a:pt x="16" y="11"/>
                    <a:pt x="10" y="16"/>
                    <a:pt x="2" y="16"/>
                  </a:cubicBezTo>
                  <a:cubicBezTo>
                    <a:pt x="0" y="11"/>
                    <a:pt x="5" y="11"/>
                    <a:pt x="7" y="10"/>
                  </a:cubicBezTo>
                  <a:cubicBezTo>
                    <a:pt x="8" y="9"/>
                    <a:pt x="10" y="7"/>
                    <a:pt x="11" y="6"/>
                  </a:cubicBezTo>
                  <a:cubicBezTo>
                    <a:pt x="12" y="5"/>
                    <a:pt x="14" y="5"/>
                    <a:pt x="15" y="2"/>
                  </a:cubicBezTo>
                  <a:cubicBezTo>
                    <a:pt x="20" y="4"/>
                    <a:pt x="19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îsḻiḓe"/>
            <p:cNvSpPr>
              <a:spLocks/>
            </p:cNvSpPr>
            <p:nvPr/>
          </p:nvSpPr>
          <p:spPr bwMode="auto">
            <a:xfrm>
              <a:off x="8401508" y="2785009"/>
              <a:ext cx="28016" cy="39222"/>
            </a:xfrm>
            <a:custGeom>
              <a:avLst/>
              <a:gdLst>
                <a:gd name="T0" fmla="*/ 2 w 13"/>
                <a:gd name="T1" fmla="*/ 0 h 19"/>
                <a:gd name="T2" fmla="*/ 4 w 13"/>
                <a:gd name="T3" fmla="*/ 4 h 19"/>
                <a:gd name="T4" fmla="*/ 9 w 13"/>
                <a:gd name="T5" fmla="*/ 9 h 19"/>
                <a:gd name="T6" fmla="*/ 11 w 13"/>
                <a:gd name="T7" fmla="*/ 19 h 19"/>
                <a:gd name="T8" fmla="*/ 6 w 13"/>
                <a:gd name="T9" fmla="*/ 19 h 19"/>
                <a:gd name="T10" fmla="*/ 0 w 13"/>
                <a:gd name="T11" fmla="*/ 4 h 19"/>
                <a:gd name="T12" fmla="*/ 2 w 13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2" y="0"/>
                  </a:moveTo>
                  <a:cubicBezTo>
                    <a:pt x="4" y="0"/>
                    <a:pt x="3" y="2"/>
                    <a:pt x="4" y="4"/>
                  </a:cubicBezTo>
                  <a:cubicBezTo>
                    <a:pt x="2" y="6"/>
                    <a:pt x="12" y="7"/>
                    <a:pt x="9" y="9"/>
                  </a:cubicBezTo>
                  <a:cubicBezTo>
                    <a:pt x="6" y="13"/>
                    <a:pt x="13" y="10"/>
                    <a:pt x="11" y="19"/>
                  </a:cubicBezTo>
                  <a:cubicBezTo>
                    <a:pt x="8" y="19"/>
                    <a:pt x="6" y="16"/>
                    <a:pt x="6" y="19"/>
                  </a:cubicBezTo>
                  <a:cubicBezTo>
                    <a:pt x="3" y="16"/>
                    <a:pt x="2" y="8"/>
                    <a:pt x="0" y="4"/>
                  </a:cubicBezTo>
                  <a:cubicBezTo>
                    <a:pt x="2" y="4"/>
                    <a:pt x="1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îş1íḍe"/>
            <p:cNvSpPr>
              <a:spLocks/>
            </p:cNvSpPr>
            <p:nvPr/>
          </p:nvSpPr>
          <p:spPr bwMode="auto">
            <a:xfrm>
              <a:off x="8408511" y="2820029"/>
              <a:ext cx="64436" cy="85448"/>
            </a:xfrm>
            <a:custGeom>
              <a:avLst/>
              <a:gdLst>
                <a:gd name="T0" fmla="*/ 10 w 31"/>
                <a:gd name="T1" fmla="*/ 0 h 41"/>
                <a:gd name="T2" fmla="*/ 12 w 31"/>
                <a:gd name="T3" fmla="*/ 2 h 41"/>
                <a:gd name="T4" fmla="*/ 16 w 31"/>
                <a:gd name="T5" fmla="*/ 2 h 41"/>
                <a:gd name="T6" fmla="*/ 31 w 31"/>
                <a:gd name="T7" fmla="*/ 9 h 41"/>
                <a:gd name="T8" fmla="*/ 31 w 31"/>
                <a:gd name="T9" fmla="*/ 19 h 41"/>
                <a:gd name="T10" fmla="*/ 25 w 31"/>
                <a:gd name="T11" fmla="*/ 19 h 41"/>
                <a:gd name="T12" fmla="*/ 23 w 31"/>
                <a:gd name="T13" fmla="*/ 22 h 41"/>
                <a:gd name="T14" fmla="*/ 21 w 31"/>
                <a:gd name="T15" fmla="*/ 33 h 41"/>
                <a:gd name="T16" fmla="*/ 19 w 31"/>
                <a:gd name="T17" fmla="*/ 37 h 41"/>
                <a:gd name="T18" fmla="*/ 10 w 31"/>
                <a:gd name="T19" fmla="*/ 39 h 41"/>
                <a:gd name="T20" fmla="*/ 8 w 31"/>
                <a:gd name="T21" fmla="*/ 33 h 41"/>
                <a:gd name="T22" fmla="*/ 12 w 31"/>
                <a:gd name="T23" fmla="*/ 30 h 41"/>
                <a:gd name="T24" fmla="*/ 1 w 31"/>
                <a:gd name="T25" fmla="*/ 24 h 41"/>
                <a:gd name="T26" fmla="*/ 8 w 31"/>
                <a:gd name="T27" fmla="*/ 17 h 41"/>
                <a:gd name="T28" fmla="*/ 10 w 31"/>
                <a:gd name="T2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4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2" y="5"/>
                    <a:pt x="16" y="2"/>
                    <a:pt x="16" y="2"/>
                  </a:cubicBezTo>
                  <a:cubicBezTo>
                    <a:pt x="21" y="5"/>
                    <a:pt x="19" y="12"/>
                    <a:pt x="31" y="9"/>
                  </a:cubicBezTo>
                  <a:cubicBezTo>
                    <a:pt x="31" y="12"/>
                    <a:pt x="31" y="15"/>
                    <a:pt x="31" y="19"/>
                  </a:cubicBezTo>
                  <a:cubicBezTo>
                    <a:pt x="29" y="19"/>
                    <a:pt x="27" y="19"/>
                    <a:pt x="25" y="19"/>
                  </a:cubicBezTo>
                  <a:cubicBezTo>
                    <a:pt x="25" y="21"/>
                    <a:pt x="25" y="22"/>
                    <a:pt x="23" y="22"/>
                  </a:cubicBezTo>
                  <a:cubicBezTo>
                    <a:pt x="27" y="27"/>
                    <a:pt x="22" y="28"/>
                    <a:pt x="21" y="33"/>
                  </a:cubicBezTo>
                  <a:cubicBezTo>
                    <a:pt x="21" y="35"/>
                    <a:pt x="15" y="36"/>
                    <a:pt x="19" y="37"/>
                  </a:cubicBezTo>
                  <a:cubicBezTo>
                    <a:pt x="20" y="41"/>
                    <a:pt x="13" y="38"/>
                    <a:pt x="10" y="39"/>
                  </a:cubicBezTo>
                  <a:cubicBezTo>
                    <a:pt x="11" y="36"/>
                    <a:pt x="8" y="36"/>
                    <a:pt x="8" y="33"/>
                  </a:cubicBezTo>
                  <a:cubicBezTo>
                    <a:pt x="8" y="30"/>
                    <a:pt x="10" y="30"/>
                    <a:pt x="12" y="30"/>
                  </a:cubicBezTo>
                  <a:cubicBezTo>
                    <a:pt x="9" y="27"/>
                    <a:pt x="8" y="22"/>
                    <a:pt x="1" y="24"/>
                  </a:cubicBezTo>
                  <a:cubicBezTo>
                    <a:pt x="0" y="19"/>
                    <a:pt x="6" y="19"/>
                    <a:pt x="8" y="17"/>
                  </a:cubicBezTo>
                  <a:cubicBezTo>
                    <a:pt x="9" y="7"/>
                    <a:pt x="8" y="7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iṣḷîḑè"/>
            <p:cNvSpPr>
              <a:spLocks/>
            </p:cNvSpPr>
            <p:nvPr/>
          </p:nvSpPr>
          <p:spPr bwMode="auto">
            <a:xfrm>
              <a:off x="7957459" y="2890068"/>
              <a:ext cx="51829" cy="56031"/>
            </a:xfrm>
            <a:custGeom>
              <a:avLst/>
              <a:gdLst>
                <a:gd name="T0" fmla="*/ 24 w 25"/>
                <a:gd name="T1" fmla="*/ 1 h 27"/>
                <a:gd name="T2" fmla="*/ 24 w 25"/>
                <a:gd name="T3" fmla="*/ 12 h 27"/>
                <a:gd name="T4" fmla="*/ 22 w 25"/>
                <a:gd name="T5" fmla="*/ 9 h 27"/>
                <a:gd name="T6" fmla="*/ 20 w 25"/>
                <a:gd name="T7" fmla="*/ 11 h 27"/>
                <a:gd name="T8" fmla="*/ 20 w 25"/>
                <a:gd name="T9" fmla="*/ 20 h 27"/>
                <a:gd name="T10" fmla="*/ 16 w 25"/>
                <a:gd name="T11" fmla="*/ 20 h 27"/>
                <a:gd name="T12" fmla="*/ 16 w 25"/>
                <a:gd name="T13" fmla="*/ 24 h 27"/>
                <a:gd name="T14" fmla="*/ 11 w 25"/>
                <a:gd name="T15" fmla="*/ 27 h 27"/>
                <a:gd name="T16" fmla="*/ 7 w 25"/>
                <a:gd name="T17" fmla="*/ 22 h 27"/>
                <a:gd name="T18" fmla="*/ 3 w 25"/>
                <a:gd name="T19" fmla="*/ 18 h 27"/>
                <a:gd name="T20" fmla="*/ 0 w 25"/>
                <a:gd name="T21" fmla="*/ 7 h 27"/>
                <a:gd name="T22" fmla="*/ 15 w 25"/>
                <a:gd name="T23" fmla="*/ 3 h 27"/>
                <a:gd name="T24" fmla="*/ 24 w 25"/>
                <a:gd name="T2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27">
                  <a:moveTo>
                    <a:pt x="24" y="1"/>
                  </a:moveTo>
                  <a:cubicBezTo>
                    <a:pt x="23" y="5"/>
                    <a:pt x="25" y="8"/>
                    <a:pt x="24" y="12"/>
                  </a:cubicBezTo>
                  <a:cubicBezTo>
                    <a:pt x="24" y="13"/>
                    <a:pt x="22" y="10"/>
                    <a:pt x="22" y="9"/>
                  </a:cubicBezTo>
                  <a:cubicBezTo>
                    <a:pt x="22" y="9"/>
                    <a:pt x="21" y="9"/>
                    <a:pt x="20" y="11"/>
                  </a:cubicBezTo>
                  <a:cubicBezTo>
                    <a:pt x="19" y="13"/>
                    <a:pt x="21" y="17"/>
                    <a:pt x="20" y="20"/>
                  </a:cubicBezTo>
                  <a:cubicBezTo>
                    <a:pt x="20" y="20"/>
                    <a:pt x="17" y="19"/>
                    <a:pt x="16" y="20"/>
                  </a:cubicBezTo>
                  <a:cubicBezTo>
                    <a:pt x="16" y="20"/>
                    <a:pt x="17" y="23"/>
                    <a:pt x="16" y="24"/>
                  </a:cubicBezTo>
                  <a:cubicBezTo>
                    <a:pt x="15" y="25"/>
                    <a:pt x="11" y="24"/>
                    <a:pt x="11" y="27"/>
                  </a:cubicBezTo>
                  <a:cubicBezTo>
                    <a:pt x="9" y="26"/>
                    <a:pt x="8" y="24"/>
                    <a:pt x="7" y="22"/>
                  </a:cubicBezTo>
                  <a:cubicBezTo>
                    <a:pt x="6" y="21"/>
                    <a:pt x="4" y="19"/>
                    <a:pt x="3" y="18"/>
                  </a:cubicBezTo>
                  <a:cubicBezTo>
                    <a:pt x="2" y="14"/>
                    <a:pt x="4" y="9"/>
                    <a:pt x="0" y="7"/>
                  </a:cubicBezTo>
                  <a:cubicBezTo>
                    <a:pt x="2" y="4"/>
                    <a:pt x="9" y="4"/>
                    <a:pt x="15" y="3"/>
                  </a:cubicBezTo>
                  <a:cubicBezTo>
                    <a:pt x="18" y="2"/>
                    <a:pt x="20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ïşļïde"/>
            <p:cNvSpPr>
              <a:spLocks/>
            </p:cNvSpPr>
            <p:nvPr/>
          </p:nvSpPr>
          <p:spPr bwMode="auto">
            <a:xfrm>
              <a:off x="4511535" y="414885"/>
              <a:ext cx="952532" cy="710197"/>
            </a:xfrm>
            <a:custGeom>
              <a:avLst/>
              <a:gdLst>
                <a:gd name="T0" fmla="*/ 325 w 458"/>
                <a:gd name="T1" fmla="*/ 39 h 342"/>
                <a:gd name="T2" fmla="*/ 343 w 458"/>
                <a:gd name="T3" fmla="*/ 40 h 342"/>
                <a:gd name="T4" fmla="*/ 370 w 458"/>
                <a:gd name="T5" fmla="*/ 35 h 342"/>
                <a:gd name="T6" fmla="*/ 384 w 458"/>
                <a:gd name="T7" fmla="*/ 37 h 342"/>
                <a:gd name="T8" fmla="*/ 383 w 458"/>
                <a:gd name="T9" fmla="*/ 42 h 342"/>
                <a:gd name="T10" fmla="*/ 431 w 458"/>
                <a:gd name="T11" fmla="*/ 33 h 342"/>
                <a:gd name="T12" fmla="*/ 457 w 458"/>
                <a:gd name="T13" fmla="*/ 39 h 342"/>
                <a:gd name="T14" fmla="*/ 424 w 458"/>
                <a:gd name="T15" fmla="*/ 55 h 342"/>
                <a:gd name="T16" fmla="*/ 414 w 458"/>
                <a:gd name="T17" fmla="*/ 68 h 342"/>
                <a:gd name="T18" fmla="*/ 397 w 458"/>
                <a:gd name="T19" fmla="*/ 87 h 342"/>
                <a:gd name="T20" fmla="*/ 401 w 458"/>
                <a:gd name="T21" fmla="*/ 104 h 342"/>
                <a:gd name="T22" fmla="*/ 390 w 458"/>
                <a:gd name="T23" fmla="*/ 121 h 342"/>
                <a:gd name="T24" fmla="*/ 403 w 458"/>
                <a:gd name="T25" fmla="*/ 143 h 342"/>
                <a:gd name="T26" fmla="*/ 392 w 458"/>
                <a:gd name="T27" fmla="*/ 160 h 342"/>
                <a:gd name="T28" fmla="*/ 379 w 458"/>
                <a:gd name="T29" fmla="*/ 175 h 342"/>
                <a:gd name="T30" fmla="*/ 397 w 458"/>
                <a:gd name="T31" fmla="*/ 208 h 342"/>
                <a:gd name="T32" fmla="*/ 368 w 458"/>
                <a:gd name="T33" fmla="*/ 204 h 342"/>
                <a:gd name="T34" fmla="*/ 366 w 458"/>
                <a:gd name="T35" fmla="*/ 216 h 342"/>
                <a:gd name="T36" fmla="*/ 353 w 458"/>
                <a:gd name="T37" fmla="*/ 234 h 342"/>
                <a:gd name="T38" fmla="*/ 323 w 458"/>
                <a:gd name="T39" fmla="*/ 242 h 342"/>
                <a:gd name="T40" fmla="*/ 308 w 458"/>
                <a:gd name="T41" fmla="*/ 251 h 342"/>
                <a:gd name="T42" fmla="*/ 299 w 458"/>
                <a:gd name="T43" fmla="*/ 262 h 342"/>
                <a:gd name="T44" fmla="*/ 258 w 458"/>
                <a:gd name="T45" fmla="*/ 273 h 342"/>
                <a:gd name="T46" fmla="*/ 247 w 458"/>
                <a:gd name="T47" fmla="*/ 290 h 342"/>
                <a:gd name="T48" fmla="*/ 235 w 458"/>
                <a:gd name="T49" fmla="*/ 305 h 342"/>
                <a:gd name="T50" fmla="*/ 232 w 458"/>
                <a:gd name="T51" fmla="*/ 320 h 342"/>
                <a:gd name="T52" fmla="*/ 207 w 458"/>
                <a:gd name="T53" fmla="*/ 335 h 342"/>
                <a:gd name="T54" fmla="*/ 181 w 458"/>
                <a:gd name="T55" fmla="*/ 322 h 342"/>
                <a:gd name="T56" fmla="*/ 166 w 458"/>
                <a:gd name="T57" fmla="*/ 303 h 342"/>
                <a:gd name="T58" fmla="*/ 157 w 458"/>
                <a:gd name="T59" fmla="*/ 290 h 342"/>
                <a:gd name="T60" fmla="*/ 150 w 458"/>
                <a:gd name="T61" fmla="*/ 262 h 342"/>
                <a:gd name="T62" fmla="*/ 153 w 458"/>
                <a:gd name="T63" fmla="*/ 253 h 342"/>
                <a:gd name="T64" fmla="*/ 166 w 458"/>
                <a:gd name="T65" fmla="*/ 238 h 342"/>
                <a:gd name="T66" fmla="*/ 159 w 458"/>
                <a:gd name="T67" fmla="*/ 219 h 342"/>
                <a:gd name="T68" fmla="*/ 163 w 458"/>
                <a:gd name="T69" fmla="*/ 204 h 342"/>
                <a:gd name="T70" fmla="*/ 144 w 458"/>
                <a:gd name="T71" fmla="*/ 199 h 342"/>
                <a:gd name="T72" fmla="*/ 131 w 458"/>
                <a:gd name="T73" fmla="*/ 175 h 342"/>
                <a:gd name="T74" fmla="*/ 118 w 458"/>
                <a:gd name="T75" fmla="*/ 148 h 342"/>
                <a:gd name="T76" fmla="*/ 84 w 458"/>
                <a:gd name="T77" fmla="*/ 132 h 342"/>
                <a:gd name="T78" fmla="*/ 38 w 458"/>
                <a:gd name="T79" fmla="*/ 134 h 342"/>
                <a:gd name="T80" fmla="*/ 38 w 458"/>
                <a:gd name="T81" fmla="*/ 122 h 342"/>
                <a:gd name="T82" fmla="*/ 19 w 458"/>
                <a:gd name="T83" fmla="*/ 106 h 342"/>
                <a:gd name="T84" fmla="*/ 28 w 458"/>
                <a:gd name="T85" fmla="*/ 89 h 342"/>
                <a:gd name="T86" fmla="*/ 51 w 458"/>
                <a:gd name="T87" fmla="*/ 80 h 342"/>
                <a:gd name="T88" fmla="*/ 55 w 458"/>
                <a:gd name="T89" fmla="*/ 68 h 342"/>
                <a:gd name="T90" fmla="*/ 49 w 458"/>
                <a:gd name="T91" fmla="*/ 61 h 342"/>
                <a:gd name="T92" fmla="*/ 66 w 458"/>
                <a:gd name="T93" fmla="*/ 55 h 342"/>
                <a:gd name="T94" fmla="*/ 84 w 458"/>
                <a:gd name="T95" fmla="*/ 37 h 342"/>
                <a:gd name="T96" fmla="*/ 140 w 458"/>
                <a:gd name="T97" fmla="*/ 29 h 342"/>
                <a:gd name="T98" fmla="*/ 166 w 458"/>
                <a:gd name="T99" fmla="*/ 37 h 342"/>
                <a:gd name="T100" fmla="*/ 191 w 458"/>
                <a:gd name="T101" fmla="*/ 24 h 342"/>
                <a:gd name="T102" fmla="*/ 213 w 458"/>
                <a:gd name="T103" fmla="*/ 25 h 342"/>
                <a:gd name="T104" fmla="*/ 220 w 458"/>
                <a:gd name="T105" fmla="*/ 12 h 342"/>
                <a:gd name="T106" fmla="*/ 263 w 458"/>
                <a:gd name="T107" fmla="*/ 3 h 342"/>
                <a:gd name="T108" fmla="*/ 323 w 458"/>
                <a:gd name="T109" fmla="*/ 1 h 342"/>
                <a:gd name="T110" fmla="*/ 368 w 458"/>
                <a:gd name="T111" fmla="*/ 16 h 342"/>
                <a:gd name="T112" fmla="*/ 383 w 458"/>
                <a:gd name="T113" fmla="*/ 27 h 342"/>
                <a:gd name="T114" fmla="*/ 319 w 458"/>
                <a:gd name="T115" fmla="*/ 2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58" h="342">
                  <a:moveTo>
                    <a:pt x="310" y="35"/>
                  </a:moveTo>
                  <a:cubicBezTo>
                    <a:pt x="310" y="37"/>
                    <a:pt x="314" y="36"/>
                    <a:pt x="314" y="39"/>
                  </a:cubicBezTo>
                  <a:cubicBezTo>
                    <a:pt x="316" y="40"/>
                    <a:pt x="319" y="37"/>
                    <a:pt x="319" y="37"/>
                  </a:cubicBezTo>
                  <a:cubicBezTo>
                    <a:pt x="322" y="36"/>
                    <a:pt x="322" y="39"/>
                    <a:pt x="325" y="39"/>
                  </a:cubicBezTo>
                  <a:cubicBezTo>
                    <a:pt x="326" y="38"/>
                    <a:pt x="327" y="37"/>
                    <a:pt x="329" y="37"/>
                  </a:cubicBezTo>
                  <a:cubicBezTo>
                    <a:pt x="330" y="36"/>
                    <a:pt x="332" y="37"/>
                    <a:pt x="334" y="37"/>
                  </a:cubicBezTo>
                  <a:cubicBezTo>
                    <a:pt x="341" y="35"/>
                    <a:pt x="349" y="32"/>
                    <a:pt x="355" y="35"/>
                  </a:cubicBezTo>
                  <a:cubicBezTo>
                    <a:pt x="353" y="39"/>
                    <a:pt x="345" y="36"/>
                    <a:pt x="343" y="40"/>
                  </a:cubicBezTo>
                  <a:cubicBezTo>
                    <a:pt x="344" y="44"/>
                    <a:pt x="347" y="40"/>
                    <a:pt x="347" y="40"/>
                  </a:cubicBezTo>
                  <a:cubicBezTo>
                    <a:pt x="351" y="41"/>
                    <a:pt x="351" y="43"/>
                    <a:pt x="356" y="40"/>
                  </a:cubicBezTo>
                  <a:cubicBezTo>
                    <a:pt x="358" y="40"/>
                    <a:pt x="359" y="39"/>
                    <a:pt x="360" y="39"/>
                  </a:cubicBezTo>
                  <a:cubicBezTo>
                    <a:pt x="361" y="38"/>
                    <a:pt x="369" y="35"/>
                    <a:pt x="370" y="35"/>
                  </a:cubicBezTo>
                  <a:cubicBezTo>
                    <a:pt x="373" y="40"/>
                    <a:pt x="368" y="33"/>
                    <a:pt x="371" y="33"/>
                  </a:cubicBezTo>
                  <a:cubicBezTo>
                    <a:pt x="372" y="33"/>
                    <a:pt x="377" y="33"/>
                    <a:pt x="377" y="33"/>
                  </a:cubicBezTo>
                  <a:cubicBezTo>
                    <a:pt x="378" y="32"/>
                    <a:pt x="381" y="30"/>
                    <a:pt x="386" y="31"/>
                  </a:cubicBezTo>
                  <a:cubicBezTo>
                    <a:pt x="386" y="34"/>
                    <a:pt x="387" y="36"/>
                    <a:pt x="384" y="37"/>
                  </a:cubicBezTo>
                  <a:cubicBezTo>
                    <a:pt x="384" y="38"/>
                    <a:pt x="382" y="39"/>
                    <a:pt x="381" y="40"/>
                  </a:cubicBezTo>
                  <a:cubicBezTo>
                    <a:pt x="379" y="43"/>
                    <a:pt x="378" y="47"/>
                    <a:pt x="373" y="46"/>
                  </a:cubicBezTo>
                  <a:cubicBezTo>
                    <a:pt x="374" y="52"/>
                    <a:pt x="377" y="44"/>
                    <a:pt x="381" y="46"/>
                  </a:cubicBezTo>
                  <a:cubicBezTo>
                    <a:pt x="383" y="47"/>
                    <a:pt x="382" y="43"/>
                    <a:pt x="383" y="42"/>
                  </a:cubicBezTo>
                  <a:cubicBezTo>
                    <a:pt x="385" y="41"/>
                    <a:pt x="392" y="43"/>
                    <a:pt x="392" y="39"/>
                  </a:cubicBezTo>
                  <a:cubicBezTo>
                    <a:pt x="396" y="45"/>
                    <a:pt x="408" y="36"/>
                    <a:pt x="411" y="40"/>
                  </a:cubicBezTo>
                  <a:cubicBezTo>
                    <a:pt x="412" y="39"/>
                    <a:pt x="414" y="37"/>
                    <a:pt x="416" y="35"/>
                  </a:cubicBezTo>
                  <a:cubicBezTo>
                    <a:pt x="422" y="37"/>
                    <a:pt x="426" y="33"/>
                    <a:pt x="431" y="33"/>
                  </a:cubicBezTo>
                  <a:cubicBezTo>
                    <a:pt x="430" y="33"/>
                    <a:pt x="432" y="35"/>
                    <a:pt x="433" y="35"/>
                  </a:cubicBezTo>
                  <a:cubicBezTo>
                    <a:pt x="434" y="35"/>
                    <a:pt x="441" y="34"/>
                    <a:pt x="442" y="35"/>
                  </a:cubicBezTo>
                  <a:cubicBezTo>
                    <a:pt x="444" y="37"/>
                    <a:pt x="443" y="34"/>
                    <a:pt x="446" y="35"/>
                  </a:cubicBezTo>
                  <a:cubicBezTo>
                    <a:pt x="449" y="36"/>
                    <a:pt x="453" y="39"/>
                    <a:pt x="457" y="39"/>
                  </a:cubicBezTo>
                  <a:cubicBezTo>
                    <a:pt x="458" y="42"/>
                    <a:pt x="455" y="41"/>
                    <a:pt x="453" y="42"/>
                  </a:cubicBezTo>
                  <a:cubicBezTo>
                    <a:pt x="452" y="43"/>
                    <a:pt x="451" y="45"/>
                    <a:pt x="450" y="46"/>
                  </a:cubicBezTo>
                  <a:cubicBezTo>
                    <a:pt x="445" y="48"/>
                    <a:pt x="437" y="47"/>
                    <a:pt x="437" y="53"/>
                  </a:cubicBezTo>
                  <a:cubicBezTo>
                    <a:pt x="432" y="53"/>
                    <a:pt x="426" y="53"/>
                    <a:pt x="424" y="55"/>
                  </a:cubicBezTo>
                  <a:cubicBezTo>
                    <a:pt x="426" y="58"/>
                    <a:pt x="430" y="59"/>
                    <a:pt x="422" y="59"/>
                  </a:cubicBezTo>
                  <a:cubicBezTo>
                    <a:pt x="422" y="61"/>
                    <a:pt x="425" y="61"/>
                    <a:pt x="427" y="61"/>
                  </a:cubicBezTo>
                  <a:cubicBezTo>
                    <a:pt x="424" y="66"/>
                    <a:pt x="415" y="65"/>
                    <a:pt x="414" y="72"/>
                  </a:cubicBezTo>
                  <a:cubicBezTo>
                    <a:pt x="411" y="72"/>
                    <a:pt x="415" y="69"/>
                    <a:pt x="414" y="68"/>
                  </a:cubicBezTo>
                  <a:cubicBezTo>
                    <a:pt x="413" y="68"/>
                    <a:pt x="408" y="71"/>
                    <a:pt x="405" y="72"/>
                  </a:cubicBezTo>
                  <a:cubicBezTo>
                    <a:pt x="405" y="74"/>
                    <a:pt x="407" y="73"/>
                    <a:pt x="409" y="74"/>
                  </a:cubicBezTo>
                  <a:cubicBezTo>
                    <a:pt x="404" y="78"/>
                    <a:pt x="407" y="77"/>
                    <a:pt x="405" y="83"/>
                  </a:cubicBezTo>
                  <a:cubicBezTo>
                    <a:pt x="405" y="85"/>
                    <a:pt x="398" y="86"/>
                    <a:pt x="397" y="87"/>
                  </a:cubicBezTo>
                  <a:cubicBezTo>
                    <a:pt x="397" y="88"/>
                    <a:pt x="398" y="92"/>
                    <a:pt x="397" y="93"/>
                  </a:cubicBezTo>
                  <a:cubicBezTo>
                    <a:pt x="396" y="94"/>
                    <a:pt x="392" y="93"/>
                    <a:pt x="390" y="94"/>
                  </a:cubicBezTo>
                  <a:cubicBezTo>
                    <a:pt x="391" y="97"/>
                    <a:pt x="393" y="97"/>
                    <a:pt x="394" y="100"/>
                  </a:cubicBezTo>
                  <a:cubicBezTo>
                    <a:pt x="395" y="104"/>
                    <a:pt x="399" y="102"/>
                    <a:pt x="401" y="104"/>
                  </a:cubicBezTo>
                  <a:cubicBezTo>
                    <a:pt x="402" y="104"/>
                    <a:pt x="401" y="107"/>
                    <a:pt x="401" y="107"/>
                  </a:cubicBezTo>
                  <a:cubicBezTo>
                    <a:pt x="403" y="109"/>
                    <a:pt x="406" y="108"/>
                    <a:pt x="407" y="109"/>
                  </a:cubicBezTo>
                  <a:cubicBezTo>
                    <a:pt x="407" y="113"/>
                    <a:pt x="409" y="113"/>
                    <a:pt x="409" y="117"/>
                  </a:cubicBezTo>
                  <a:cubicBezTo>
                    <a:pt x="403" y="119"/>
                    <a:pt x="397" y="117"/>
                    <a:pt x="390" y="121"/>
                  </a:cubicBezTo>
                  <a:cubicBezTo>
                    <a:pt x="395" y="125"/>
                    <a:pt x="399" y="131"/>
                    <a:pt x="409" y="130"/>
                  </a:cubicBezTo>
                  <a:cubicBezTo>
                    <a:pt x="408" y="133"/>
                    <a:pt x="410" y="133"/>
                    <a:pt x="412" y="134"/>
                  </a:cubicBezTo>
                  <a:cubicBezTo>
                    <a:pt x="413" y="138"/>
                    <a:pt x="409" y="136"/>
                    <a:pt x="409" y="139"/>
                  </a:cubicBezTo>
                  <a:cubicBezTo>
                    <a:pt x="409" y="141"/>
                    <a:pt x="406" y="143"/>
                    <a:pt x="403" y="143"/>
                  </a:cubicBezTo>
                  <a:cubicBezTo>
                    <a:pt x="401" y="150"/>
                    <a:pt x="410" y="146"/>
                    <a:pt x="409" y="152"/>
                  </a:cubicBezTo>
                  <a:cubicBezTo>
                    <a:pt x="405" y="152"/>
                    <a:pt x="405" y="154"/>
                    <a:pt x="407" y="154"/>
                  </a:cubicBezTo>
                  <a:cubicBezTo>
                    <a:pt x="405" y="160"/>
                    <a:pt x="401" y="153"/>
                    <a:pt x="397" y="154"/>
                  </a:cubicBezTo>
                  <a:cubicBezTo>
                    <a:pt x="394" y="154"/>
                    <a:pt x="396" y="160"/>
                    <a:pt x="392" y="160"/>
                  </a:cubicBezTo>
                  <a:cubicBezTo>
                    <a:pt x="392" y="163"/>
                    <a:pt x="393" y="164"/>
                    <a:pt x="396" y="165"/>
                  </a:cubicBezTo>
                  <a:cubicBezTo>
                    <a:pt x="395" y="168"/>
                    <a:pt x="391" y="166"/>
                    <a:pt x="388" y="167"/>
                  </a:cubicBezTo>
                  <a:cubicBezTo>
                    <a:pt x="383" y="168"/>
                    <a:pt x="378" y="172"/>
                    <a:pt x="373" y="173"/>
                  </a:cubicBezTo>
                  <a:cubicBezTo>
                    <a:pt x="373" y="175"/>
                    <a:pt x="377" y="174"/>
                    <a:pt x="379" y="175"/>
                  </a:cubicBezTo>
                  <a:cubicBezTo>
                    <a:pt x="381" y="176"/>
                    <a:pt x="382" y="182"/>
                    <a:pt x="386" y="180"/>
                  </a:cubicBezTo>
                  <a:cubicBezTo>
                    <a:pt x="388" y="184"/>
                    <a:pt x="383" y="184"/>
                    <a:pt x="383" y="186"/>
                  </a:cubicBezTo>
                  <a:cubicBezTo>
                    <a:pt x="382" y="188"/>
                    <a:pt x="385" y="194"/>
                    <a:pt x="381" y="195"/>
                  </a:cubicBezTo>
                  <a:cubicBezTo>
                    <a:pt x="383" y="202"/>
                    <a:pt x="396" y="200"/>
                    <a:pt x="397" y="208"/>
                  </a:cubicBezTo>
                  <a:cubicBezTo>
                    <a:pt x="395" y="208"/>
                    <a:pt x="390" y="209"/>
                    <a:pt x="390" y="206"/>
                  </a:cubicBezTo>
                  <a:cubicBezTo>
                    <a:pt x="388" y="207"/>
                    <a:pt x="389" y="208"/>
                    <a:pt x="390" y="208"/>
                  </a:cubicBezTo>
                  <a:cubicBezTo>
                    <a:pt x="385" y="214"/>
                    <a:pt x="382" y="213"/>
                    <a:pt x="373" y="212"/>
                  </a:cubicBezTo>
                  <a:cubicBezTo>
                    <a:pt x="376" y="205"/>
                    <a:pt x="365" y="211"/>
                    <a:pt x="368" y="204"/>
                  </a:cubicBezTo>
                  <a:cubicBezTo>
                    <a:pt x="362" y="203"/>
                    <a:pt x="362" y="208"/>
                    <a:pt x="356" y="206"/>
                  </a:cubicBezTo>
                  <a:cubicBezTo>
                    <a:pt x="359" y="209"/>
                    <a:pt x="358" y="210"/>
                    <a:pt x="355" y="210"/>
                  </a:cubicBezTo>
                  <a:cubicBezTo>
                    <a:pt x="355" y="213"/>
                    <a:pt x="366" y="213"/>
                    <a:pt x="356" y="214"/>
                  </a:cubicBezTo>
                  <a:cubicBezTo>
                    <a:pt x="358" y="218"/>
                    <a:pt x="363" y="215"/>
                    <a:pt x="366" y="216"/>
                  </a:cubicBezTo>
                  <a:cubicBezTo>
                    <a:pt x="370" y="216"/>
                    <a:pt x="375" y="219"/>
                    <a:pt x="381" y="217"/>
                  </a:cubicBezTo>
                  <a:cubicBezTo>
                    <a:pt x="377" y="223"/>
                    <a:pt x="372" y="228"/>
                    <a:pt x="368" y="232"/>
                  </a:cubicBezTo>
                  <a:cubicBezTo>
                    <a:pt x="363" y="231"/>
                    <a:pt x="360" y="233"/>
                    <a:pt x="356" y="234"/>
                  </a:cubicBezTo>
                  <a:cubicBezTo>
                    <a:pt x="356" y="234"/>
                    <a:pt x="353" y="234"/>
                    <a:pt x="353" y="234"/>
                  </a:cubicBezTo>
                  <a:cubicBezTo>
                    <a:pt x="351" y="236"/>
                    <a:pt x="352" y="234"/>
                    <a:pt x="349" y="234"/>
                  </a:cubicBezTo>
                  <a:cubicBezTo>
                    <a:pt x="344" y="234"/>
                    <a:pt x="339" y="238"/>
                    <a:pt x="332" y="238"/>
                  </a:cubicBezTo>
                  <a:cubicBezTo>
                    <a:pt x="329" y="238"/>
                    <a:pt x="332" y="240"/>
                    <a:pt x="332" y="240"/>
                  </a:cubicBezTo>
                  <a:cubicBezTo>
                    <a:pt x="330" y="244"/>
                    <a:pt x="329" y="241"/>
                    <a:pt x="323" y="242"/>
                  </a:cubicBezTo>
                  <a:cubicBezTo>
                    <a:pt x="323" y="243"/>
                    <a:pt x="325" y="243"/>
                    <a:pt x="327" y="244"/>
                  </a:cubicBezTo>
                  <a:cubicBezTo>
                    <a:pt x="327" y="246"/>
                    <a:pt x="313" y="248"/>
                    <a:pt x="315" y="242"/>
                  </a:cubicBezTo>
                  <a:cubicBezTo>
                    <a:pt x="314" y="243"/>
                    <a:pt x="309" y="242"/>
                    <a:pt x="308" y="244"/>
                  </a:cubicBezTo>
                  <a:cubicBezTo>
                    <a:pt x="307" y="245"/>
                    <a:pt x="309" y="249"/>
                    <a:pt x="308" y="251"/>
                  </a:cubicBezTo>
                  <a:cubicBezTo>
                    <a:pt x="308" y="251"/>
                    <a:pt x="303" y="249"/>
                    <a:pt x="302" y="251"/>
                  </a:cubicBezTo>
                  <a:cubicBezTo>
                    <a:pt x="302" y="252"/>
                    <a:pt x="305" y="254"/>
                    <a:pt x="304" y="257"/>
                  </a:cubicBezTo>
                  <a:cubicBezTo>
                    <a:pt x="302" y="259"/>
                    <a:pt x="301" y="257"/>
                    <a:pt x="299" y="257"/>
                  </a:cubicBezTo>
                  <a:cubicBezTo>
                    <a:pt x="299" y="258"/>
                    <a:pt x="299" y="260"/>
                    <a:pt x="299" y="262"/>
                  </a:cubicBezTo>
                  <a:cubicBezTo>
                    <a:pt x="298" y="262"/>
                    <a:pt x="296" y="262"/>
                    <a:pt x="295" y="262"/>
                  </a:cubicBezTo>
                  <a:cubicBezTo>
                    <a:pt x="293" y="263"/>
                    <a:pt x="295" y="265"/>
                    <a:pt x="293" y="266"/>
                  </a:cubicBezTo>
                  <a:cubicBezTo>
                    <a:pt x="290" y="267"/>
                    <a:pt x="282" y="265"/>
                    <a:pt x="284" y="271"/>
                  </a:cubicBezTo>
                  <a:cubicBezTo>
                    <a:pt x="276" y="273"/>
                    <a:pt x="267" y="274"/>
                    <a:pt x="258" y="273"/>
                  </a:cubicBezTo>
                  <a:cubicBezTo>
                    <a:pt x="254" y="276"/>
                    <a:pt x="252" y="285"/>
                    <a:pt x="247" y="281"/>
                  </a:cubicBezTo>
                  <a:cubicBezTo>
                    <a:pt x="247" y="282"/>
                    <a:pt x="249" y="284"/>
                    <a:pt x="248" y="286"/>
                  </a:cubicBezTo>
                  <a:cubicBezTo>
                    <a:pt x="248" y="287"/>
                    <a:pt x="245" y="286"/>
                    <a:pt x="245" y="286"/>
                  </a:cubicBezTo>
                  <a:cubicBezTo>
                    <a:pt x="244" y="287"/>
                    <a:pt x="247" y="289"/>
                    <a:pt x="247" y="290"/>
                  </a:cubicBezTo>
                  <a:cubicBezTo>
                    <a:pt x="247" y="290"/>
                    <a:pt x="245" y="291"/>
                    <a:pt x="245" y="292"/>
                  </a:cubicBezTo>
                  <a:cubicBezTo>
                    <a:pt x="245" y="294"/>
                    <a:pt x="239" y="298"/>
                    <a:pt x="243" y="299"/>
                  </a:cubicBezTo>
                  <a:cubicBezTo>
                    <a:pt x="243" y="302"/>
                    <a:pt x="240" y="300"/>
                    <a:pt x="239" y="301"/>
                  </a:cubicBezTo>
                  <a:cubicBezTo>
                    <a:pt x="238" y="302"/>
                    <a:pt x="236" y="304"/>
                    <a:pt x="235" y="305"/>
                  </a:cubicBezTo>
                  <a:cubicBezTo>
                    <a:pt x="235" y="306"/>
                    <a:pt x="236" y="308"/>
                    <a:pt x="235" y="309"/>
                  </a:cubicBezTo>
                  <a:cubicBezTo>
                    <a:pt x="233" y="311"/>
                    <a:pt x="235" y="313"/>
                    <a:pt x="233" y="316"/>
                  </a:cubicBezTo>
                  <a:cubicBezTo>
                    <a:pt x="233" y="317"/>
                    <a:pt x="230" y="316"/>
                    <a:pt x="230" y="316"/>
                  </a:cubicBezTo>
                  <a:cubicBezTo>
                    <a:pt x="230" y="317"/>
                    <a:pt x="231" y="319"/>
                    <a:pt x="232" y="320"/>
                  </a:cubicBezTo>
                  <a:cubicBezTo>
                    <a:pt x="232" y="323"/>
                    <a:pt x="230" y="323"/>
                    <a:pt x="230" y="326"/>
                  </a:cubicBezTo>
                  <a:cubicBezTo>
                    <a:pt x="230" y="327"/>
                    <a:pt x="231" y="330"/>
                    <a:pt x="232" y="329"/>
                  </a:cubicBezTo>
                  <a:cubicBezTo>
                    <a:pt x="229" y="336"/>
                    <a:pt x="226" y="338"/>
                    <a:pt x="220" y="342"/>
                  </a:cubicBezTo>
                  <a:cubicBezTo>
                    <a:pt x="214" y="342"/>
                    <a:pt x="211" y="338"/>
                    <a:pt x="207" y="335"/>
                  </a:cubicBezTo>
                  <a:cubicBezTo>
                    <a:pt x="202" y="342"/>
                    <a:pt x="191" y="331"/>
                    <a:pt x="192" y="331"/>
                  </a:cubicBezTo>
                  <a:cubicBezTo>
                    <a:pt x="191" y="331"/>
                    <a:pt x="190" y="335"/>
                    <a:pt x="191" y="335"/>
                  </a:cubicBezTo>
                  <a:cubicBezTo>
                    <a:pt x="188" y="334"/>
                    <a:pt x="188" y="331"/>
                    <a:pt x="187" y="329"/>
                  </a:cubicBezTo>
                  <a:cubicBezTo>
                    <a:pt x="185" y="327"/>
                    <a:pt x="180" y="327"/>
                    <a:pt x="181" y="322"/>
                  </a:cubicBezTo>
                  <a:cubicBezTo>
                    <a:pt x="179" y="319"/>
                    <a:pt x="176" y="318"/>
                    <a:pt x="174" y="316"/>
                  </a:cubicBezTo>
                  <a:cubicBezTo>
                    <a:pt x="174" y="314"/>
                    <a:pt x="176" y="315"/>
                    <a:pt x="178" y="314"/>
                  </a:cubicBezTo>
                  <a:cubicBezTo>
                    <a:pt x="177" y="310"/>
                    <a:pt x="173" y="312"/>
                    <a:pt x="170" y="309"/>
                  </a:cubicBezTo>
                  <a:cubicBezTo>
                    <a:pt x="169" y="307"/>
                    <a:pt x="169" y="304"/>
                    <a:pt x="166" y="303"/>
                  </a:cubicBezTo>
                  <a:cubicBezTo>
                    <a:pt x="163" y="307"/>
                    <a:pt x="166" y="300"/>
                    <a:pt x="166" y="301"/>
                  </a:cubicBezTo>
                  <a:cubicBezTo>
                    <a:pt x="166" y="299"/>
                    <a:pt x="164" y="301"/>
                    <a:pt x="163" y="299"/>
                  </a:cubicBezTo>
                  <a:cubicBezTo>
                    <a:pt x="161" y="297"/>
                    <a:pt x="164" y="294"/>
                    <a:pt x="161" y="294"/>
                  </a:cubicBezTo>
                  <a:cubicBezTo>
                    <a:pt x="157" y="294"/>
                    <a:pt x="160" y="286"/>
                    <a:pt x="157" y="290"/>
                  </a:cubicBezTo>
                  <a:cubicBezTo>
                    <a:pt x="155" y="289"/>
                    <a:pt x="155" y="286"/>
                    <a:pt x="151" y="286"/>
                  </a:cubicBezTo>
                  <a:cubicBezTo>
                    <a:pt x="152" y="284"/>
                    <a:pt x="155" y="283"/>
                    <a:pt x="155" y="281"/>
                  </a:cubicBezTo>
                  <a:cubicBezTo>
                    <a:pt x="155" y="278"/>
                    <a:pt x="151" y="279"/>
                    <a:pt x="148" y="279"/>
                  </a:cubicBezTo>
                  <a:cubicBezTo>
                    <a:pt x="146" y="272"/>
                    <a:pt x="147" y="269"/>
                    <a:pt x="150" y="262"/>
                  </a:cubicBezTo>
                  <a:cubicBezTo>
                    <a:pt x="145" y="259"/>
                    <a:pt x="153" y="256"/>
                    <a:pt x="146" y="257"/>
                  </a:cubicBezTo>
                  <a:cubicBezTo>
                    <a:pt x="145" y="254"/>
                    <a:pt x="149" y="256"/>
                    <a:pt x="150" y="255"/>
                  </a:cubicBezTo>
                  <a:cubicBezTo>
                    <a:pt x="150" y="254"/>
                    <a:pt x="149" y="251"/>
                    <a:pt x="150" y="251"/>
                  </a:cubicBezTo>
                  <a:cubicBezTo>
                    <a:pt x="151" y="251"/>
                    <a:pt x="152" y="253"/>
                    <a:pt x="153" y="253"/>
                  </a:cubicBezTo>
                  <a:cubicBezTo>
                    <a:pt x="153" y="249"/>
                    <a:pt x="153" y="245"/>
                    <a:pt x="153" y="242"/>
                  </a:cubicBezTo>
                  <a:cubicBezTo>
                    <a:pt x="156" y="242"/>
                    <a:pt x="158" y="240"/>
                    <a:pt x="159" y="238"/>
                  </a:cubicBezTo>
                  <a:cubicBezTo>
                    <a:pt x="161" y="238"/>
                    <a:pt x="160" y="240"/>
                    <a:pt x="161" y="242"/>
                  </a:cubicBezTo>
                  <a:cubicBezTo>
                    <a:pt x="163" y="240"/>
                    <a:pt x="163" y="237"/>
                    <a:pt x="166" y="238"/>
                  </a:cubicBezTo>
                  <a:cubicBezTo>
                    <a:pt x="168" y="236"/>
                    <a:pt x="164" y="235"/>
                    <a:pt x="164" y="234"/>
                  </a:cubicBezTo>
                  <a:cubicBezTo>
                    <a:pt x="165" y="232"/>
                    <a:pt x="170" y="232"/>
                    <a:pt x="170" y="230"/>
                  </a:cubicBezTo>
                  <a:cubicBezTo>
                    <a:pt x="171" y="227"/>
                    <a:pt x="164" y="226"/>
                    <a:pt x="168" y="221"/>
                  </a:cubicBezTo>
                  <a:cubicBezTo>
                    <a:pt x="160" y="226"/>
                    <a:pt x="172" y="217"/>
                    <a:pt x="159" y="219"/>
                  </a:cubicBezTo>
                  <a:cubicBezTo>
                    <a:pt x="158" y="213"/>
                    <a:pt x="164" y="214"/>
                    <a:pt x="170" y="214"/>
                  </a:cubicBezTo>
                  <a:cubicBezTo>
                    <a:pt x="170" y="212"/>
                    <a:pt x="166" y="212"/>
                    <a:pt x="166" y="210"/>
                  </a:cubicBezTo>
                  <a:cubicBezTo>
                    <a:pt x="167" y="208"/>
                    <a:pt x="164" y="209"/>
                    <a:pt x="163" y="208"/>
                  </a:cubicBezTo>
                  <a:cubicBezTo>
                    <a:pt x="162" y="208"/>
                    <a:pt x="163" y="205"/>
                    <a:pt x="163" y="204"/>
                  </a:cubicBezTo>
                  <a:cubicBezTo>
                    <a:pt x="162" y="204"/>
                    <a:pt x="158" y="201"/>
                    <a:pt x="157" y="201"/>
                  </a:cubicBezTo>
                  <a:cubicBezTo>
                    <a:pt x="156" y="201"/>
                    <a:pt x="154" y="196"/>
                    <a:pt x="151" y="193"/>
                  </a:cubicBezTo>
                  <a:cubicBezTo>
                    <a:pt x="149" y="196"/>
                    <a:pt x="148" y="199"/>
                    <a:pt x="146" y="193"/>
                  </a:cubicBezTo>
                  <a:cubicBezTo>
                    <a:pt x="144" y="194"/>
                    <a:pt x="144" y="197"/>
                    <a:pt x="144" y="199"/>
                  </a:cubicBezTo>
                  <a:cubicBezTo>
                    <a:pt x="141" y="199"/>
                    <a:pt x="138" y="199"/>
                    <a:pt x="135" y="199"/>
                  </a:cubicBezTo>
                  <a:cubicBezTo>
                    <a:pt x="129" y="191"/>
                    <a:pt x="133" y="185"/>
                    <a:pt x="135" y="176"/>
                  </a:cubicBezTo>
                  <a:cubicBezTo>
                    <a:pt x="134" y="175"/>
                    <a:pt x="133" y="173"/>
                    <a:pt x="133" y="171"/>
                  </a:cubicBezTo>
                  <a:cubicBezTo>
                    <a:pt x="131" y="171"/>
                    <a:pt x="131" y="173"/>
                    <a:pt x="131" y="175"/>
                  </a:cubicBezTo>
                  <a:cubicBezTo>
                    <a:pt x="126" y="175"/>
                    <a:pt x="133" y="164"/>
                    <a:pt x="125" y="167"/>
                  </a:cubicBezTo>
                  <a:cubicBezTo>
                    <a:pt x="128" y="164"/>
                    <a:pt x="128" y="162"/>
                    <a:pt x="125" y="160"/>
                  </a:cubicBezTo>
                  <a:cubicBezTo>
                    <a:pt x="125" y="157"/>
                    <a:pt x="122" y="158"/>
                    <a:pt x="120" y="158"/>
                  </a:cubicBezTo>
                  <a:cubicBezTo>
                    <a:pt x="118" y="155"/>
                    <a:pt x="119" y="151"/>
                    <a:pt x="118" y="148"/>
                  </a:cubicBezTo>
                  <a:cubicBezTo>
                    <a:pt x="117" y="146"/>
                    <a:pt x="112" y="146"/>
                    <a:pt x="114" y="141"/>
                  </a:cubicBezTo>
                  <a:cubicBezTo>
                    <a:pt x="111" y="142"/>
                    <a:pt x="110" y="140"/>
                    <a:pt x="109" y="139"/>
                  </a:cubicBezTo>
                  <a:cubicBezTo>
                    <a:pt x="108" y="139"/>
                    <a:pt x="105" y="140"/>
                    <a:pt x="105" y="139"/>
                  </a:cubicBezTo>
                  <a:cubicBezTo>
                    <a:pt x="103" y="136"/>
                    <a:pt x="88" y="138"/>
                    <a:pt x="84" y="132"/>
                  </a:cubicBezTo>
                  <a:cubicBezTo>
                    <a:pt x="77" y="135"/>
                    <a:pt x="62" y="127"/>
                    <a:pt x="58" y="132"/>
                  </a:cubicBezTo>
                  <a:cubicBezTo>
                    <a:pt x="56" y="135"/>
                    <a:pt x="56" y="131"/>
                    <a:pt x="53" y="132"/>
                  </a:cubicBezTo>
                  <a:cubicBezTo>
                    <a:pt x="48" y="132"/>
                    <a:pt x="44" y="135"/>
                    <a:pt x="40" y="135"/>
                  </a:cubicBezTo>
                  <a:cubicBezTo>
                    <a:pt x="40" y="135"/>
                    <a:pt x="39" y="134"/>
                    <a:pt x="38" y="134"/>
                  </a:cubicBezTo>
                  <a:cubicBezTo>
                    <a:pt x="36" y="133"/>
                    <a:pt x="34" y="134"/>
                    <a:pt x="32" y="134"/>
                  </a:cubicBezTo>
                  <a:cubicBezTo>
                    <a:pt x="32" y="130"/>
                    <a:pt x="31" y="129"/>
                    <a:pt x="28" y="128"/>
                  </a:cubicBezTo>
                  <a:cubicBezTo>
                    <a:pt x="28" y="125"/>
                    <a:pt x="33" y="127"/>
                    <a:pt x="34" y="126"/>
                  </a:cubicBezTo>
                  <a:cubicBezTo>
                    <a:pt x="35" y="125"/>
                    <a:pt x="29" y="121"/>
                    <a:pt x="38" y="122"/>
                  </a:cubicBezTo>
                  <a:cubicBezTo>
                    <a:pt x="35" y="117"/>
                    <a:pt x="21" y="123"/>
                    <a:pt x="17" y="119"/>
                  </a:cubicBezTo>
                  <a:cubicBezTo>
                    <a:pt x="21" y="109"/>
                    <a:pt x="33" y="119"/>
                    <a:pt x="40" y="111"/>
                  </a:cubicBezTo>
                  <a:cubicBezTo>
                    <a:pt x="36" y="107"/>
                    <a:pt x="24" y="110"/>
                    <a:pt x="19" y="111"/>
                  </a:cubicBezTo>
                  <a:cubicBezTo>
                    <a:pt x="17" y="109"/>
                    <a:pt x="18" y="108"/>
                    <a:pt x="19" y="106"/>
                  </a:cubicBezTo>
                  <a:cubicBezTo>
                    <a:pt x="18" y="105"/>
                    <a:pt x="17" y="106"/>
                    <a:pt x="17" y="107"/>
                  </a:cubicBezTo>
                  <a:cubicBezTo>
                    <a:pt x="15" y="107"/>
                    <a:pt x="16" y="105"/>
                    <a:pt x="15" y="104"/>
                  </a:cubicBezTo>
                  <a:cubicBezTo>
                    <a:pt x="8" y="105"/>
                    <a:pt x="5" y="102"/>
                    <a:pt x="0" y="100"/>
                  </a:cubicBezTo>
                  <a:cubicBezTo>
                    <a:pt x="4" y="88"/>
                    <a:pt x="19" y="91"/>
                    <a:pt x="28" y="89"/>
                  </a:cubicBezTo>
                  <a:cubicBezTo>
                    <a:pt x="31" y="88"/>
                    <a:pt x="30" y="89"/>
                    <a:pt x="32" y="87"/>
                  </a:cubicBezTo>
                  <a:cubicBezTo>
                    <a:pt x="32" y="87"/>
                    <a:pt x="35" y="85"/>
                    <a:pt x="34" y="85"/>
                  </a:cubicBezTo>
                  <a:cubicBezTo>
                    <a:pt x="39" y="83"/>
                    <a:pt x="46" y="85"/>
                    <a:pt x="49" y="83"/>
                  </a:cubicBezTo>
                  <a:cubicBezTo>
                    <a:pt x="51" y="82"/>
                    <a:pt x="49" y="81"/>
                    <a:pt x="51" y="80"/>
                  </a:cubicBezTo>
                  <a:cubicBezTo>
                    <a:pt x="52" y="78"/>
                    <a:pt x="55" y="79"/>
                    <a:pt x="56" y="78"/>
                  </a:cubicBezTo>
                  <a:cubicBezTo>
                    <a:pt x="58" y="76"/>
                    <a:pt x="59" y="74"/>
                    <a:pt x="62" y="72"/>
                  </a:cubicBezTo>
                  <a:cubicBezTo>
                    <a:pt x="64" y="66"/>
                    <a:pt x="56" y="71"/>
                    <a:pt x="58" y="65"/>
                  </a:cubicBezTo>
                  <a:cubicBezTo>
                    <a:pt x="55" y="62"/>
                    <a:pt x="55" y="68"/>
                    <a:pt x="55" y="68"/>
                  </a:cubicBezTo>
                  <a:cubicBezTo>
                    <a:pt x="53" y="69"/>
                    <a:pt x="45" y="64"/>
                    <a:pt x="40" y="66"/>
                  </a:cubicBezTo>
                  <a:cubicBezTo>
                    <a:pt x="37" y="61"/>
                    <a:pt x="44" y="64"/>
                    <a:pt x="45" y="63"/>
                  </a:cubicBezTo>
                  <a:cubicBezTo>
                    <a:pt x="45" y="62"/>
                    <a:pt x="45" y="61"/>
                    <a:pt x="45" y="61"/>
                  </a:cubicBezTo>
                  <a:cubicBezTo>
                    <a:pt x="46" y="60"/>
                    <a:pt x="48" y="61"/>
                    <a:pt x="49" y="61"/>
                  </a:cubicBezTo>
                  <a:cubicBezTo>
                    <a:pt x="49" y="60"/>
                    <a:pt x="50" y="57"/>
                    <a:pt x="51" y="57"/>
                  </a:cubicBezTo>
                  <a:cubicBezTo>
                    <a:pt x="53" y="56"/>
                    <a:pt x="52" y="59"/>
                    <a:pt x="53" y="59"/>
                  </a:cubicBezTo>
                  <a:cubicBezTo>
                    <a:pt x="53" y="59"/>
                    <a:pt x="59" y="58"/>
                    <a:pt x="58" y="53"/>
                  </a:cubicBezTo>
                  <a:cubicBezTo>
                    <a:pt x="62" y="53"/>
                    <a:pt x="62" y="56"/>
                    <a:pt x="66" y="55"/>
                  </a:cubicBezTo>
                  <a:cubicBezTo>
                    <a:pt x="69" y="55"/>
                    <a:pt x="66" y="53"/>
                    <a:pt x="66" y="53"/>
                  </a:cubicBezTo>
                  <a:cubicBezTo>
                    <a:pt x="66" y="51"/>
                    <a:pt x="70" y="52"/>
                    <a:pt x="69" y="48"/>
                  </a:cubicBezTo>
                  <a:cubicBezTo>
                    <a:pt x="74" y="48"/>
                    <a:pt x="78" y="48"/>
                    <a:pt x="83" y="48"/>
                  </a:cubicBezTo>
                  <a:cubicBezTo>
                    <a:pt x="87" y="48"/>
                    <a:pt x="83" y="40"/>
                    <a:pt x="84" y="37"/>
                  </a:cubicBezTo>
                  <a:cubicBezTo>
                    <a:pt x="91" y="38"/>
                    <a:pt x="97" y="40"/>
                    <a:pt x="103" y="37"/>
                  </a:cubicBezTo>
                  <a:cubicBezTo>
                    <a:pt x="103" y="35"/>
                    <a:pt x="101" y="35"/>
                    <a:pt x="99" y="35"/>
                  </a:cubicBezTo>
                  <a:cubicBezTo>
                    <a:pt x="101" y="32"/>
                    <a:pt x="107" y="33"/>
                    <a:pt x="110" y="31"/>
                  </a:cubicBezTo>
                  <a:cubicBezTo>
                    <a:pt x="115" y="28"/>
                    <a:pt x="129" y="30"/>
                    <a:pt x="140" y="29"/>
                  </a:cubicBezTo>
                  <a:cubicBezTo>
                    <a:pt x="143" y="29"/>
                    <a:pt x="144" y="27"/>
                    <a:pt x="146" y="27"/>
                  </a:cubicBezTo>
                  <a:cubicBezTo>
                    <a:pt x="151" y="27"/>
                    <a:pt x="155" y="29"/>
                    <a:pt x="159" y="27"/>
                  </a:cubicBezTo>
                  <a:cubicBezTo>
                    <a:pt x="158" y="29"/>
                    <a:pt x="160" y="34"/>
                    <a:pt x="161" y="33"/>
                  </a:cubicBezTo>
                  <a:cubicBezTo>
                    <a:pt x="163" y="30"/>
                    <a:pt x="161" y="32"/>
                    <a:pt x="166" y="37"/>
                  </a:cubicBezTo>
                  <a:cubicBezTo>
                    <a:pt x="170" y="36"/>
                    <a:pt x="163" y="31"/>
                    <a:pt x="172" y="33"/>
                  </a:cubicBezTo>
                  <a:cubicBezTo>
                    <a:pt x="169" y="30"/>
                    <a:pt x="175" y="26"/>
                    <a:pt x="166" y="25"/>
                  </a:cubicBezTo>
                  <a:cubicBezTo>
                    <a:pt x="167" y="22"/>
                    <a:pt x="181" y="16"/>
                    <a:pt x="181" y="24"/>
                  </a:cubicBezTo>
                  <a:cubicBezTo>
                    <a:pt x="187" y="24"/>
                    <a:pt x="186" y="21"/>
                    <a:pt x="191" y="24"/>
                  </a:cubicBezTo>
                  <a:cubicBezTo>
                    <a:pt x="193" y="25"/>
                    <a:pt x="194" y="26"/>
                    <a:pt x="196" y="27"/>
                  </a:cubicBezTo>
                  <a:cubicBezTo>
                    <a:pt x="198" y="29"/>
                    <a:pt x="204" y="29"/>
                    <a:pt x="211" y="31"/>
                  </a:cubicBezTo>
                  <a:cubicBezTo>
                    <a:pt x="211" y="29"/>
                    <a:pt x="209" y="30"/>
                    <a:pt x="207" y="29"/>
                  </a:cubicBezTo>
                  <a:cubicBezTo>
                    <a:pt x="208" y="27"/>
                    <a:pt x="210" y="25"/>
                    <a:pt x="213" y="25"/>
                  </a:cubicBezTo>
                  <a:cubicBezTo>
                    <a:pt x="210" y="21"/>
                    <a:pt x="202" y="21"/>
                    <a:pt x="196" y="20"/>
                  </a:cubicBezTo>
                  <a:cubicBezTo>
                    <a:pt x="196" y="15"/>
                    <a:pt x="204" y="16"/>
                    <a:pt x="209" y="16"/>
                  </a:cubicBezTo>
                  <a:cubicBezTo>
                    <a:pt x="210" y="12"/>
                    <a:pt x="207" y="13"/>
                    <a:pt x="204" y="12"/>
                  </a:cubicBezTo>
                  <a:cubicBezTo>
                    <a:pt x="208" y="5"/>
                    <a:pt x="215" y="12"/>
                    <a:pt x="220" y="12"/>
                  </a:cubicBezTo>
                  <a:cubicBezTo>
                    <a:pt x="224" y="13"/>
                    <a:pt x="224" y="10"/>
                    <a:pt x="228" y="11"/>
                  </a:cubicBezTo>
                  <a:cubicBezTo>
                    <a:pt x="237" y="11"/>
                    <a:pt x="243" y="15"/>
                    <a:pt x="250" y="11"/>
                  </a:cubicBezTo>
                  <a:cubicBezTo>
                    <a:pt x="253" y="9"/>
                    <a:pt x="257" y="10"/>
                    <a:pt x="261" y="9"/>
                  </a:cubicBezTo>
                  <a:cubicBezTo>
                    <a:pt x="264" y="8"/>
                    <a:pt x="263" y="5"/>
                    <a:pt x="263" y="3"/>
                  </a:cubicBezTo>
                  <a:cubicBezTo>
                    <a:pt x="266" y="3"/>
                    <a:pt x="270" y="4"/>
                    <a:pt x="273" y="3"/>
                  </a:cubicBezTo>
                  <a:cubicBezTo>
                    <a:pt x="275" y="3"/>
                    <a:pt x="276" y="1"/>
                    <a:pt x="278" y="1"/>
                  </a:cubicBezTo>
                  <a:cubicBezTo>
                    <a:pt x="282" y="1"/>
                    <a:pt x="287" y="4"/>
                    <a:pt x="295" y="3"/>
                  </a:cubicBezTo>
                  <a:cubicBezTo>
                    <a:pt x="300" y="2"/>
                    <a:pt x="312" y="0"/>
                    <a:pt x="323" y="1"/>
                  </a:cubicBezTo>
                  <a:cubicBezTo>
                    <a:pt x="326" y="1"/>
                    <a:pt x="326" y="3"/>
                    <a:pt x="329" y="3"/>
                  </a:cubicBezTo>
                  <a:cubicBezTo>
                    <a:pt x="339" y="5"/>
                    <a:pt x="349" y="1"/>
                    <a:pt x="349" y="11"/>
                  </a:cubicBezTo>
                  <a:cubicBezTo>
                    <a:pt x="354" y="12"/>
                    <a:pt x="354" y="8"/>
                    <a:pt x="358" y="9"/>
                  </a:cubicBezTo>
                  <a:cubicBezTo>
                    <a:pt x="358" y="15"/>
                    <a:pt x="365" y="13"/>
                    <a:pt x="368" y="16"/>
                  </a:cubicBezTo>
                  <a:cubicBezTo>
                    <a:pt x="373" y="18"/>
                    <a:pt x="373" y="14"/>
                    <a:pt x="377" y="14"/>
                  </a:cubicBezTo>
                  <a:cubicBezTo>
                    <a:pt x="375" y="21"/>
                    <a:pt x="384" y="17"/>
                    <a:pt x="388" y="18"/>
                  </a:cubicBezTo>
                  <a:cubicBezTo>
                    <a:pt x="385" y="22"/>
                    <a:pt x="385" y="19"/>
                    <a:pt x="386" y="25"/>
                  </a:cubicBezTo>
                  <a:cubicBezTo>
                    <a:pt x="384" y="23"/>
                    <a:pt x="382" y="24"/>
                    <a:pt x="383" y="27"/>
                  </a:cubicBezTo>
                  <a:cubicBezTo>
                    <a:pt x="363" y="29"/>
                    <a:pt x="339" y="30"/>
                    <a:pt x="325" y="31"/>
                  </a:cubicBezTo>
                  <a:cubicBezTo>
                    <a:pt x="323" y="31"/>
                    <a:pt x="323" y="32"/>
                    <a:pt x="323" y="33"/>
                  </a:cubicBezTo>
                  <a:cubicBezTo>
                    <a:pt x="321" y="33"/>
                    <a:pt x="322" y="31"/>
                    <a:pt x="323" y="31"/>
                  </a:cubicBezTo>
                  <a:cubicBezTo>
                    <a:pt x="324" y="30"/>
                    <a:pt x="320" y="29"/>
                    <a:pt x="319" y="29"/>
                  </a:cubicBezTo>
                  <a:cubicBezTo>
                    <a:pt x="319" y="30"/>
                    <a:pt x="320" y="33"/>
                    <a:pt x="319" y="33"/>
                  </a:cubicBezTo>
                  <a:cubicBezTo>
                    <a:pt x="316" y="34"/>
                    <a:pt x="312" y="32"/>
                    <a:pt x="31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iSľîdé"/>
            <p:cNvSpPr>
              <a:spLocks/>
            </p:cNvSpPr>
            <p:nvPr/>
          </p:nvSpPr>
          <p:spPr bwMode="auto">
            <a:xfrm>
              <a:off x="4224375" y="434497"/>
              <a:ext cx="466461" cy="253542"/>
            </a:xfrm>
            <a:custGeom>
              <a:avLst/>
              <a:gdLst>
                <a:gd name="T0" fmla="*/ 209 w 224"/>
                <a:gd name="T1" fmla="*/ 12 h 122"/>
                <a:gd name="T2" fmla="*/ 222 w 224"/>
                <a:gd name="T3" fmla="*/ 19 h 122"/>
                <a:gd name="T4" fmla="*/ 217 w 224"/>
                <a:gd name="T5" fmla="*/ 23 h 122"/>
                <a:gd name="T6" fmla="*/ 207 w 224"/>
                <a:gd name="T7" fmla="*/ 27 h 122"/>
                <a:gd name="T8" fmla="*/ 181 w 224"/>
                <a:gd name="T9" fmla="*/ 32 h 122"/>
                <a:gd name="T10" fmla="*/ 193 w 224"/>
                <a:gd name="T11" fmla="*/ 36 h 122"/>
                <a:gd name="T12" fmla="*/ 170 w 224"/>
                <a:gd name="T13" fmla="*/ 45 h 122"/>
                <a:gd name="T14" fmla="*/ 163 w 224"/>
                <a:gd name="T15" fmla="*/ 49 h 122"/>
                <a:gd name="T16" fmla="*/ 152 w 224"/>
                <a:gd name="T17" fmla="*/ 55 h 122"/>
                <a:gd name="T18" fmla="*/ 133 w 224"/>
                <a:gd name="T19" fmla="*/ 62 h 122"/>
                <a:gd name="T20" fmla="*/ 127 w 224"/>
                <a:gd name="T21" fmla="*/ 68 h 122"/>
                <a:gd name="T22" fmla="*/ 114 w 224"/>
                <a:gd name="T23" fmla="*/ 70 h 122"/>
                <a:gd name="T24" fmla="*/ 122 w 224"/>
                <a:gd name="T25" fmla="*/ 81 h 122"/>
                <a:gd name="T26" fmla="*/ 109 w 224"/>
                <a:gd name="T27" fmla="*/ 90 h 122"/>
                <a:gd name="T28" fmla="*/ 99 w 224"/>
                <a:gd name="T29" fmla="*/ 96 h 122"/>
                <a:gd name="T30" fmla="*/ 83 w 224"/>
                <a:gd name="T31" fmla="*/ 107 h 122"/>
                <a:gd name="T32" fmla="*/ 88 w 224"/>
                <a:gd name="T33" fmla="*/ 116 h 122"/>
                <a:gd name="T34" fmla="*/ 73 w 224"/>
                <a:gd name="T35" fmla="*/ 120 h 122"/>
                <a:gd name="T36" fmla="*/ 45 w 224"/>
                <a:gd name="T37" fmla="*/ 114 h 122"/>
                <a:gd name="T38" fmla="*/ 36 w 224"/>
                <a:gd name="T39" fmla="*/ 116 h 122"/>
                <a:gd name="T40" fmla="*/ 23 w 224"/>
                <a:gd name="T41" fmla="*/ 107 h 122"/>
                <a:gd name="T42" fmla="*/ 36 w 224"/>
                <a:gd name="T43" fmla="*/ 96 h 122"/>
                <a:gd name="T44" fmla="*/ 51 w 224"/>
                <a:gd name="T45" fmla="*/ 96 h 122"/>
                <a:gd name="T46" fmla="*/ 25 w 224"/>
                <a:gd name="T47" fmla="*/ 90 h 122"/>
                <a:gd name="T48" fmla="*/ 40 w 224"/>
                <a:gd name="T49" fmla="*/ 79 h 122"/>
                <a:gd name="T50" fmla="*/ 53 w 224"/>
                <a:gd name="T51" fmla="*/ 79 h 122"/>
                <a:gd name="T52" fmla="*/ 53 w 224"/>
                <a:gd name="T53" fmla="*/ 71 h 122"/>
                <a:gd name="T54" fmla="*/ 49 w 224"/>
                <a:gd name="T55" fmla="*/ 62 h 122"/>
                <a:gd name="T56" fmla="*/ 40 w 224"/>
                <a:gd name="T57" fmla="*/ 58 h 122"/>
                <a:gd name="T58" fmla="*/ 60 w 224"/>
                <a:gd name="T59" fmla="*/ 56 h 122"/>
                <a:gd name="T60" fmla="*/ 68 w 224"/>
                <a:gd name="T61" fmla="*/ 53 h 122"/>
                <a:gd name="T62" fmla="*/ 83 w 224"/>
                <a:gd name="T63" fmla="*/ 42 h 122"/>
                <a:gd name="T64" fmla="*/ 51 w 224"/>
                <a:gd name="T65" fmla="*/ 47 h 122"/>
                <a:gd name="T66" fmla="*/ 29 w 224"/>
                <a:gd name="T67" fmla="*/ 42 h 122"/>
                <a:gd name="T68" fmla="*/ 6 w 224"/>
                <a:gd name="T69" fmla="*/ 36 h 122"/>
                <a:gd name="T70" fmla="*/ 2 w 224"/>
                <a:gd name="T71" fmla="*/ 25 h 122"/>
                <a:gd name="T72" fmla="*/ 40 w 224"/>
                <a:gd name="T73" fmla="*/ 15 h 122"/>
                <a:gd name="T74" fmla="*/ 66 w 224"/>
                <a:gd name="T75" fmla="*/ 10 h 122"/>
                <a:gd name="T76" fmla="*/ 97 w 224"/>
                <a:gd name="T77" fmla="*/ 4 h 122"/>
                <a:gd name="T78" fmla="*/ 129 w 224"/>
                <a:gd name="T79" fmla="*/ 2 h 122"/>
                <a:gd name="T80" fmla="*/ 146 w 224"/>
                <a:gd name="T81" fmla="*/ 2 h 122"/>
                <a:gd name="T82" fmla="*/ 178 w 224"/>
                <a:gd name="T83" fmla="*/ 2 h 122"/>
                <a:gd name="T84" fmla="*/ 209 w 224"/>
                <a:gd name="T85" fmla="*/ 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4" h="122">
                  <a:moveTo>
                    <a:pt x="209" y="4"/>
                  </a:moveTo>
                  <a:cubicBezTo>
                    <a:pt x="206" y="8"/>
                    <a:pt x="209" y="7"/>
                    <a:pt x="209" y="12"/>
                  </a:cubicBezTo>
                  <a:cubicBezTo>
                    <a:pt x="214" y="12"/>
                    <a:pt x="219" y="12"/>
                    <a:pt x="224" y="12"/>
                  </a:cubicBezTo>
                  <a:cubicBezTo>
                    <a:pt x="224" y="15"/>
                    <a:pt x="222" y="16"/>
                    <a:pt x="222" y="19"/>
                  </a:cubicBezTo>
                  <a:cubicBezTo>
                    <a:pt x="221" y="20"/>
                    <a:pt x="218" y="18"/>
                    <a:pt x="217" y="19"/>
                  </a:cubicBezTo>
                  <a:cubicBezTo>
                    <a:pt x="216" y="20"/>
                    <a:pt x="217" y="23"/>
                    <a:pt x="217" y="23"/>
                  </a:cubicBezTo>
                  <a:cubicBezTo>
                    <a:pt x="214" y="24"/>
                    <a:pt x="210" y="25"/>
                    <a:pt x="209" y="23"/>
                  </a:cubicBezTo>
                  <a:cubicBezTo>
                    <a:pt x="207" y="22"/>
                    <a:pt x="208" y="26"/>
                    <a:pt x="207" y="27"/>
                  </a:cubicBezTo>
                  <a:cubicBezTo>
                    <a:pt x="205" y="28"/>
                    <a:pt x="200" y="25"/>
                    <a:pt x="200" y="29"/>
                  </a:cubicBezTo>
                  <a:cubicBezTo>
                    <a:pt x="194" y="28"/>
                    <a:pt x="185" y="26"/>
                    <a:pt x="181" y="32"/>
                  </a:cubicBezTo>
                  <a:cubicBezTo>
                    <a:pt x="183" y="37"/>
                    <a:pt x="191" y="32"/>
                    <a:pt x="193" y="30"/>
                  </a:cubicBezTo>
                  <a:cubicBezTo>
                    <a:pt x="195" y="31"/>
                    <a:pt x="192" y="33"/>
                    <a:pt x="193" y="36"/>
                  </a:cubicBezTo>
                  <a:cubicBezTo>
                    <a:pt x="186" y="36"/>
                    <a:pt x="182" y="39"/>
                    <a:pt x="176" y="40"/>
                  </a:cubicBezTo>
                  <a:cubicBezTo>
                    <a:pt x="173" y="41"/>
                    <a:pt x="171" y="43"/>
                    <a:pt x="170" y="45"/>
                  </a:cubicBezTo>
                  <a:cubicBezTo>
                    <a:pt x="169" y="46"/>
                    <a:pt x="166" y="45"/>
                    <a:pt x="165" y="45"/>
                  </a:cubicBezTo>
                  <a:cubicBezTo>
                    <a:pt x="163" y="46"/>
                    <a:pt x="164" y="48"/>
                    <a:pt x="163" y="49"/>
                  </a:cubicBezTo>
                  <a:cubicBezTo>
                    <a:pt x="161" y="50"/>
                    <a:pt x="157" y="47"/>
                    <a:pt x="157" y="51"/>
                  </a:cubicBezTo>
                  <a:cubicBezTo>
                    <a:pt x="157" y="54"/>
                    <a:pt x="152" y="52"/>
                    <a:pt x="152" y="55"/>
                  </a:cubicBezTo>
                  <a:cubicBezTo>
                    <a:pt x="151" y="59"/>
                    <a:pt x="146" y="56"/>
                    <a:pt x="144" y="58"/>
                  </a:cubicBezTo>
                  <a:cubicBezTo>
                    <a:pt x="142" y="61"/>
                    <a:pt x="137" y="60"/>
                    <a:pt x="133" y="62"/>
                  </a:cubicBezTo>
                  <a:cubicBezTo>
                    <a:pt x="132" y="62"/>
                    <a:pt x="133" y="64"/>
                    <a:pt x="131" y="64"/>
                  </a:cubicBezTo>
                  <a:cubicBezTo>
                    <a:pt x="126" y="64"/>
                    <a:pt x="129" y="66"/>
                    <a:pt x="127" y="68"/>
                  </a:cubicBezTo>
                  <a:cubicBezTo>
                    <a:pt x="127" y="68"/>
                    <a:pt x="126" y="68"/>
                    <a:pt x="125" y="68"/>
                  </a:cubicBezTo>
                  <a:cubicBezTo>
                    <a:pt x="124" y="68"/>
                    <a:pt x="120" y="71"/>
                    <a:pt x="114" y="70"/>
                  </a:cubicBezTo>
                  <a:cubicBezTo>
                    <a:pt x="115" y="72"/>
                    <a:pt x="122" y="73"/>
                    <a:pt x="114" y="73"/>
                  </a:cubicBezTo>
                  <a:cubicBezTo>
                    <a:pt x="115" y="77"/>
                    <a:pt x="124" y="74"/>
                    <a:pt x="122" y="81"/>
                  </a:cubicBezTo>
                  <a:cubicBezTo>
                    <a:pt x="118" y="77"/>
                    <a:pt x="118" y="81"/>
                    <a:pt x="118" y="86"/>
                  </a:cubicBezTo>
                  <a:cubicBezTo>
                    <a:pt x="114" y="81"/>
                    <a:pt x="112" y="88"/>
                    <a:pt x="109" y="90"/>
                  </a:cubicBezTo>
                  <a:cubicBezTo>
                    <a:pt x="105" y="92"/>
                    <a:pt x="100" y="90"/>
                    <a:pt x="97" y="94"/>
                  </a:cubicBezTo>
                  <a:cubicBezTo>
                    <a:pt x="96" y="96"/>
                    <a:pt x="99" y="95"/>
                    <a:pt x="99" y="96"/>
                  </a:cubicBezTo>
                  <a:cubicBezTo>
                    <a:pt x="100" y="97"/>
                    <a:pt x="93" y="99"/>
                    <a:pt x="97" y="99"/>
                  </a:cubicBezTo>
                  <a:cubicBezTo>
                    <a:pt x="95" y="105"/>
                    <a:pt x="85" y="101"/>
                    <a:pt x="83" y="107"/>
                  </a:cubicBezTo>
                  <a:cubicBezTo>
                    <a:pt x="86" y="110"/>
                    <a:pt x="91" y="111"/>
                    <a:pt x="97" y="111"/>
                  </a:cubicBezTo>
                  <a:cubicBezTo>
                    <a:pt x="99" y="117"/>
                    <a:pt x="88" y="112"/>
                    <a:pt x="88" y="116"/>
                  </a:cubicBezTo>
                  <a:cubicBezTo>
                    <a:pt x="88" y="119"/>
                    <a:pt x="86" y="116"/>
                    <a:pt x="84" y="116"/>
                  </a:cubicBezTo>
                  <a:cubicBezTo>
                    <a:pt x="80" y="116"/>
                    <a:pt x="78" y="122"/>
                    <a:pt x="73" y="120"/>
                  </a:cubicBezTo>
                  <a:cubicBezTo>
                    <a:pt x="72" y="118"/>
                    <a:pt x="69" y="118"/>
                    <a:pt x="70" y="114"/>
                  </a:cubicBezTo>
                  <a:cubicBezTo>
                    <a:pt x="60" y="113"/>
                    <a:pt x="54" y="116"/>
                    <a:pt x="45" y="114"/>
                  </a:cubicBezTo>
                  <a:cubicBezTo>
                    <a:pt x="45" y="114"/>
                    <a:pt x="43" y="112"/>
                    <a:pt x="43" y="112"/>
                  </a:cubicBezTo>
                  <a:cubicBezTo>
                    <a:pt x="40" y="112"/>
                    <a:pt x="39" y="116"/>
                    <a:pt x="36" y="116"/>
                  </a:cubicBezTo>
                  <a:cubicBezTo>
                    <a:pt x="27" y="117"/>
                    <a:pt x="20" y="114"/>
                    <a:pt x="10" y="112"/>
                  </a:cubicBezTo>
                  <a:cubicBezTo>
                    <a:pt x="13" y="109"/>
                    <a:pt x="17" y="107"/>
                    <a:pt x="23" y="107"/>
                  </a:cubicBezTo>
                  <a:cubicBezTo>
                    <a:pt x="27" y="106"/>
                    <a:pt x="23" y="99"/>
                    <a:pt x="27" y="97"/>
                  </a:cubicBezTo>
                  <a:cubicBezTo>
                    <a:pt x="32" y="99"/>
                    <a:pt x="31" y="95"/>
                    <a:pt x="36" y="96"/>
                  </a:cubicBezTo>
                  <a:cubicBezTo>
                    <a:pt x="36" y="102"/>
                    <a:pt x="43" y="101"/>
                    <a:pt x="49" y="101"/>
                  </a:cubicBezTo>
                  <a:cubicBezTo>
                    <a:pt x="53" y="100"/>
                    <a:pt x="47" y="98"/>
                    <a:pt x="51" y="96"/>
                  </a:cubicBezTo>
                  <a:cubicBezTo>
                    <a:pt x="50" y="91"/>
                    <a:pt x="40" y="97"/>
                    <a:pt x="43" y="88"/>
                  </a:cubicBezTo>
                  <a:cubicBezTo>
                    <a:pt x="36" y="90"/>
                    <a:pt x="33" y="93"/>
                    <a:pt x="25" y="90"/>
                  </a:cubicBezTo>
                  <a:cubicBezTo>
                    <a:pt x="26" y="86"/>
                    <a:pt x="30" y="85"/>
                    <a:pt x="34" y="84"/>
                  </a:cubicBezTo>
                  <a:cubicBezTo>
                    <a:pt x="36" y="83"/>
                    <a:pt x="38" y="81"/>
                    <a:pt x="40" y="79"/>
                  </a:cubicBezTo>
                  <a:cubicBezTo>
                    <a:pt x="42" y="79"/>
                    <a:pt x="43" y="78"/>
                    <a:pt x="43" y="77"/>
                  </a:cubicBezTo>
                  <a:cubicBezTo>
                    <a:pt x="48" y="76"/>
                    <a:pt x="51" y="77"/>
                    <a:pt x="53" y="79"/>
                  </a:cubicBezTo>
                  <a:cubicBezTo>
                    <a:pt x="55" y="78"/>
                    <a:pt x="57" y="76"/>
                    <a:pt x="58" y="73"/>
                  </a:cubicBezTo>
                  <a:cubicBezTo>
                    <a:pt x="59" y="70"/>
                    <a:pt x="54" y="73"/>
                    <a:pt x="53" y="71"/>
                  </a:cubicBezTo>
                  <a:cubicBezTo>
                    <a:pt x="52" y="71"/>
                    <a:pt x="51" y="67"/>
                    <a:pt x="51" y="66"/>
                  </a:cubicBezTo>
                  <a:cubicBezTo>
                    <a:pt x="50" y="65"/>
                    <a:pt x="48" y="64"/>
                    <a:pt x="49" y="62"/>
                  </a:cubicBezTo>
                  <a:cubicBezTo>
                    <a:pt x="48" y="63"/>
                    <a:pt x="46" y="64"/>
                    <a:pt x="43" y="64"/>
                  </a:cubicBezTo>
                  <a:cubicBezTo>
                    <a:pt x="44" y="60"/>
                    <a:pt x="43" y="58"/>
                    <a:pt x="40" y="58"/>
                  </a:cubicBezTo>
                  <a:cubicBezTo>
                    <a:pt x="41" y="55"/>
                    <a:pt x="43" y="52"/>
                    <a:pt x="49" y="53"/>
                  </a:cubicBezTo>
                  <a:cubicBezTo>
                    <a:pt x="54" y="52"/>
                    <a:pt x="53" y="59"/>
                    <a:pt x="60" y="56"/>
                  </a:cubicBezTo>
                  <a:cubicBezTo>
                    <a:pt x="60" y="59"/>
                    <a:pt x="61" y="60"/>
                    <a:pt x="62" y="60"/>
                  </a:cubicBezTo>
                  <a:cubicBezTo>
                    <a:pt x="68" y="62"/>
                    <a:pt x="65" y="54"/>
                    <a:pt x="68" y="53"/>
                  </a:cubicBezTo>
                  <a:cubicBezTo>
                    <a:pt x="77" y="51"/>
                    <a:pt x="85" y="48"/>
                    <a:pt x="90" y="42"/>
                  </a:cubicBezTo>
                  <a:cubicBezTo>
                    <a:pt x="90" y="37"/>
                    <a:pt x="87" y="44"/>
                    <a:pt x="83" y="42"/>
                  </a:cubicBezTo>
                  <a:cubicBezTo>
                    <a:pt x="80" y="44"/>
                    <a:pt x="75" y="44"/>
                    <a:pt x="73" y="47"/>
                  </a:cubicBezTo>
                  <a:cubicBezTo>
                    <a:pt x="68" y="46"/>
                    <a:pt x="59" y="48"/>
                    <a:pt x="51" y="47"/>
                  </a:cubicBezTo>
                  <a:cubicBezTo>
                    <a:pt x="46" y="47"/>
                    <a:pt x="44" y="44"/>
                    <a:pt x="38" y="47"/>
                  </a:cubicBezTo>
                  <a:cubicBezTo>
                    <a:pt x="36" y="40"/>
                    <a:pt x="31" y="48"/>
                    <a:pt x="29" y="42"/>
                  </a:cubicBezTo>
                  <a:cubicBezTo>
                    <a:pt x="26" y="45"/>
                    <a:pt x="21" y="40"/>
                    <a:pt x="14" y="42"/>
                  </a:cubicBezTo>
                  <a:cubicBezTo>
                    <a:pt x="15" y="36"/>
                    <a:pt x="8" y="39"/>
                    <a:pt x="6" y="36"/>
                  </a:cubicBezTo>
                  <a:cubicBezTo>
                    <a:pt x="5" y="31"/>
                    <a:pt x="10" y="32"/>
                    <a:pt x="12" y="30"/>
                  </a:cubicBezTo>
                  <a:cubicBezTo>
                    <a:pt x="12" y="25"/>
                    <a:pt x="0" y="33"/>
                    <a:pt x="2" y="25"/>
                  </a:cubicBezTo>
                  <a:cubicBezTo>
                    <a:pt x="11" y="22"/>
                    <a:pt x="25" y="21"/>
                    <a:pt x="38" y="19"/>
                  </a:cubicBezTo>
                  <a:cubicBezTo>
                    <a:pt x="40" y="19"/>
                    <a:pt x="39" y="17"/>
                    <a:pt x="40" y="15"/>
                  </a:cubicBezTo>
                  <a:cubicBezTo>
                    <a:pt x="49" y="17"/>
                    <a:pt x="57" y="13"/>
                    <a:pt x="62" y="15"/>
                  </a:cubicBezTo>
                  <a:cubicBezTo>
                    <a:pt x="64" y="14"/>
                    <a:pt x="65" y="12"/>
                    <a:pt x="66" y="10"/>
                  </a:cubicBezTo>
                  <a:cubicBezTo>
                    <a:pt x="77" y="9"/>
                    <a:pt x="87" y="6"/>
                    <a:pt x="96" y="8"/>
                  </a:cubicBezTo>
                  <a:cubicBezTo>
                    <a:pt x="97" y="8"/>
                    <a:pt x="97" y="6"/>
                    <a:pt x="97" y="4"/>
                  </a:cubicBezTo>
                  <a:cubicBezTo>
                    <a:pt x="105" y="5"/>
                    <a:pt x="115" y="3"/>
                    <a:pt x="120" y="6"/>
                  </a:cubicBezTo>
                  <a:cubicBezTo>
                    <a:pt x="121" y="3"/>
                    <a:pt x="129" y="6"/>
                    <a:pt x="129" y="2"/>
                  </a:cubicBezTo>
                  <a:cubicBezTo>
                    <a:pt x="134" y="4"/>
                    <a:pt x="141" y="5"/>
                    <a:pt x="148" y="4"/>
                  </a:cubicBezTo>
                  <a:cubicBezTo>
                    <a:pt x="148" y="3"/>
                    <a:pt x="147" y="3"/>
                    <a:pt x="146" y="2"/>
                  </a:cubicBezTo>
                  <a:cubicBezTo>
                    <a:pt x="146" y="0"/>
                    <a:pt x="148" y="1"/>
                    <a:pt x="148" y="2"/>
                  </a:cubicBezTo>
                  <a:cubicBezTo>
                    <a:pt x="156" y="4"/>
                    <a:pt x="169" y="1"/>
                    <a:pt x="178" y="2"/>
                  </a:cubicBezTo>
                  <a:cubicBezTo>
                    <a:pt x="178" y="2"/>
                    <a:pt x="177" y="6"/>
                    <a:pt x="178" y="6"/>
                  </a:cubicBezTo>
                  <a:cubicBezTo>
                    <a:pt x="192" y="6"/>
                    <a:pt x="193" y="3"/>
                    <a:pt x="20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íṡḻíḓé"/>
            <p:cNvSpPr>
              <a:spLocks/>
            </p:cNvSpPr>
            <p:nvPr/>
          </p:nvSpPr>
          <p:spPr bwMode="auto">
            <a:xfrm>
              <a:off x="5955742" y="531150"/>
              <a:ext cx="133075" cy="49028"/>
            </a:xfrm>
            <a:custGeom>
              <a:avLst/>
              <a:gdLst>
                <a:gd name="T0" fmla="*/ 17 w 64"/>
                <a:gd name="T1" fmla="*/ 3 h 24"/>
                <a:gd name="T2" fmla="*/ 17 w 64"/>
                <a:gd name="T3" fmla="*/ 5 h 24"/>
                <a:gd name="T4" fmla="*/ 22 w 64"/>
                <a:gd name="T5" fmla="*/ 10 h 24"/>
                <a:gd name="T6" fmla="*/ 28 w 64"/>
                <a:gd name="T7" fmla="*/ 7 h 24"/>
                <a:gd name="T8" fmla="*/ 37 w 64"/>
                <a:gd name="T9" fmla="*/ 10 h 24"/>
                <a:gd name="T10" fmla="*/ 54 w 64"/>
                <a:gd name="T11" fmla="*/ 7 h 24"/>
                <a:gd name="T12" fmla="*/ 61 w 64"/>
                <a:gd name="T13" fmla="*/ 10 h 24"/>
                <a:gd name="T14" fmla="*/ 58 w 64"/>
                <a:gd name="T15" fmla="*/ 18 h 24"/>
                <a:gd name="T16" fmla="*/ 41 w 64"/>
                <a:gd name="T17" fmla="*/ 20 h 24"/>
                <a:gd name="T18" fmla="*/ 30 w 64"/>
                <a:gd name="T19" fmla="*/ 24 h 24"/>
                <a:gd name="T20" fmla="*/ 11 w 64"/>
                <a:gd name="T21" fmla="*/ 10 h 24"/>
                <a:gd name="T22" fmla="*/ 2 w 64"/>
                <a:gd name="T23" fmla="*/ 9 h 24"/>
                <a:gd name="T24" fmla="*/ 17 w 64"/>
                <a:gd name="T2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17" y="3"/>
                  </a:moveTo>
                  <a:cubicBezTo>
                    <a:pt x="19" y="3"/>
                    <a:pt x="18" y="5"/>
                    <a:pt x="17" y="5"/>
                  </a:cubicBezTo>
                  <a:cubicBezTo>
                    <a:pt x="16" y="9"/>
                    <a:pt x="25" y="4"/>
                    <a:pt x="22" y="10"/>
                  </a:cubicBezTo>
                  <a:cubicBezTo>
                    <a:pt x="26" y="11"/>
                    <a:pt x="25" y="7"/>
                    <a:pt x="28" y="7"/>
                  </a:cubicBezTo>
                  <a:cubicBezTo>
                    <a:pt x="32" y="11"/>
                    <a:pt x="36" y="3"/>
                    <a:pt x="37" y="10"/>
                  </a:cubicBezTo>
                  <a:cubicBezTo>
                    <a:pt x="42" y="9"/>
                    <a:pt x="49" y="8"/>
                    <a:pt x="54" y="7"/>
                  </a:cubicBezTo>
                  <a:cubicBezTo>
                    <a:pt x="53" y="12"/>
                    <a:pt x="63" y="5"/>
                    <a:pt x="61" y="10"/>
                  </a:cubicBezTo>
                  <a:cubicBezTo>
                    <a:pt x="64" y="16"/>
                    <a:pt x="50" y="14"/>
                    <a:pt x="58" y="18"/>
                  </a:cubicBezTo>
                  <a:cubicBezTo>
                    <a:pt x="56" y="22"/>
                    <a:pt x="46" y="19"/>
                    <a:pt x="41" y="20"/>
                  </a:cubicBezTo>
                  <a:cubicBezTo>
                    <a:pt x="37" y="20"/>
                    <a:pt x="33" y="22"/>
                    <a:pt x="30" y="24"/>
                  </a:cubicBezTo>
                  <a:cubicBezTo>
                    <a:pt x="22" y="20"/>
                    <a:pt x="15" y="17"/>
                    <a:pt x="11" y="10"/>
                  </a:cubicBezTo>
                  <a:cubicBezTo>
                    <a:pt x="8" y="9"/>
                    <a:pt x="1" y="13"/>
                    <a:pt x="2" y="9"/>
                  </a:cubicBezTo>
                  <a:cubicBezTo>
                    <a:pt x="0" y="0"/>
                    <a:pt x="16" y="9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íṧḻïḍè"/>
            <p:cNvSpPr>
              <a:spLocks/>
            </p:cNvSpPr>
            <p:nvPr/>
          </p:nvSpPr>
          <p:spPr bwMode="auto">
            <a:xfrm>
              <a:off x="3864374" y="596988"/>
              <a:ext cx="63036" cy="19611"/>
            </a:xfrm>
            <a:custGeom>
              <a:avLst/>
              <a:gdLst>
                <a:gd name="T0" fmla="*/ 28 w 30"/>
                <a:gd name="T1" fmla="*/ 1 h 9"/>
                <a:gd name="T2" fmla="*/ 17 w 30"/>
                <a:gd name="T3" fmla="*/ 6 h 9"/>
                <a:gd name="T4" fmla="*/ 13 w 30"/>
                <a:gd name="T5" fmla="*/ 8 h 9"/>
                <a:gd name="T6" fmla="*/ 6 w 30"/>
                <a:gd name="T7" fmla="*/ 8 h 9"/>
                <a:gd name="T8" fmla="*/ 10 w 30"/>
                <a:gd name="T9" fmla="*/ 3 h 9"/>
                <a:gd name="T10" fmla="*/ 28 w 30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28" y="1"/>
                  </a:moveTo>
                  <a:cubicBezTo>
                    <a:pt x="30" y="7"/>
                    <a:pt x="22" y="6"/>
                    <a:pt x="17" y="6"/>
                  </a:cubicBezTo>
                  <a:cubicBezTo>
                    <a:pt x="15" y="7"/>
                    <a:pt x="15" y="8"/>
                    <a:pt x="13" y="8"/>
                  </a:cubicBezTo>
                  <a:cubicBezTo>
                    <a:pt x="10" y="8"/>
                    <a:pt x="6" y="6"/>
                    <a:pt x="6" y="8"/>
                  </a:cubicBezTo>
                  <a:cubicBezTo>
                    <a:pt x="0" y="9"/>
                    <a:pt x="9" y="2"/>
                    <a:pt x="10" y="3"/>
                  </a:cubicBezTo>
                  <a:cubicBezTo>
                    <a:pt x="13" y="7"/>
                    <a:pt x="22" y="0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íṡḷiḋê"/>
            <p:cNvSpPr>
              <a:spLocks/>
            </p:cNvSpPr>
            <p:nvPr/>
          </p:nvSpPr>
          <p:spPr bwMode="auto">
            <a:xfrm>
              <a:off x="4109511" y="596988"/>
              <a:ext cx="56031" cy="37822"/>
            </a:xfrm>
            <a:custGeom>
              <a:avLst/>
              <a:gdLst>
                <a:gd name="T0" fmla="*/ 13 w 27"/>
                <a:gd name="T1" fmla="*/ 1 h 18"/>
                <a:gd name="T2" fmla="*/ 9 w 27"/>
                <a:gd name="T3" fmla="*/ 3 h 18"/>
                <a:gd name="T4" fmla="*/ 18 w 27"/>
                <a:gd name="T5" fmla="*/ 8 h 18"/>
                <a:gd name="T6" fmla="*/ 22 w 27"/>
                <a:gd name="T7" fmla="*/ 6 h 18"/>
                <a:gd name="T8" fmla="*/ 11 w 27"/>
                <a:gd name="T9" fmla="*/ 18 h 18"/>
                <a:gd name="T10" fmla="*/ 0 w 27"/>
                <a:gd name="T11" fmla="*/ 5 h 18"/>
                <a:gd name="T12" fmla="*/ 13 w 27"/>
                <a:gd name="T13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8">
                  <a:moveTo>
                    <a:pt x="13" y="1"/>
                  </a:moveTo>
                  <a:cubicBezTo>
                    <a:pt x="13" y="3"/>
                    <a:pt x="10" y="2"/>
                    <a:pt x="9" y="3"/>
                  </a:cubicBezTo>
                  <a:cubicBezTo>
                    <a:pt x="9" y="8"/>
                    <a:pt x="21" y="0"/>
                    <a:pt x="18" y="8"/>
                  </a:cubicBezTo>
                  <a:cubicBezTo>
                    <a:pt x="20" y="9"/>
                    <a:pt x="22" y="8"/>
                    <a:pt x="22" y="6"/>
                  </a:cubicBezTo>
                  <a:cubicBezTo>
                    <a:pt x="27" y="12"/>
                    <a:pt x="12" y="13"/>
                    <a:pt x="11" y="18"/>
                  </a:cubicBezTo>
                  <a:cubicBezTo>
                    <a:pt x="6" y="14"/>
                    <a:pt x="7" y="5"/>
                    <a:pt x="0" y="5"/>
                  </a:cubicBezTo>
                  <a:cubicBezTo>
                    <a:pt x="2" y="1"/>
                    <a:pt x="9" y="3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îŝ1iďè"/>
            <p:cNvSpPr>
              <a:spLocks/>
            </p:cNvSpPr>
            <p:nvPr/>
          </p:nvSpPr>
          <p:spPr bwMode="auto">
            <a:xfrm>
              <a:off x="5381422" y="639011"/>
              <a:ext cx="3276430" cy="2147400"/>
            </a:xfrm>
            <a:custGeom>
              <a:avLst/>
              <a:gdLst>
                <a:gd name="T0" fmla="*/ 936 w 1575"/>
                <a:gd name="T1" fmla="*/ 72 h 1033"/>
                <a:gd name="T2" fmla="*/ 1105 w 1575"/>
                <a:gd name="T3" fmla="*/ 72 h 1033"/>
                <a:gd name="T4" fmla="*/ 1247 w 1575"/>
                <a:gd name="T5" fmla="*/ 85 h 1033"/>
                <a:gd name="T6" fmla="*/ 1432 w 1575"/>
                <a:gd name="T7" fmla="*/ 115 h 1033"/>
                <a:gd name="T8" fmla="*/ 1575 w 1575"/>
                <a:gd name="T9" fmla="*/ 162 h 1033"/>
                <a:gd name="T10" fmla="*/ 1484 w 1575"/>
                <a:gd name="T11" fmla="*/ 184 h 1033"/>
                <a:gd name="T12" fmla="*/ 1366 w 1575"/>
                <a:gd name="T13" fmla="*/ 273 h 1033"/>
                <a:gd name="T14" fmla="*/ 1320 w 1575"/>
                <a:gd name="T15" fmla="*/ 301 h 1033"/>
                <a:gd name="T16" fmla="*/ 1381 w 1575"/>
                <a:gd name="T17" fmla="*/ 208 h 1033"/>
                <a:gd name="T18" fmla="*/ 1247 w 1575"/>
                <a:gd name="T19" fmla="*/ 247 h 1033"/>
                <a:gd name="T20" fmla="*/ 1204 w 1575"/>
                <a:gd name="T21" fmla="*/ 313 h 1033"/>
                <a:gd name="T22" fmla="*/ 1130 w 1575"/>
                <a:gd name="T23" fmla="*/ 415 h 1033"/>
                <a:gd name="T24" fmla="*/ 1081 w 1575"/>
                <a:gd name="T25" fmla="*/ 439 h 1033"/>
                <a:gd name="T26" fmla="*/ 1061 w 1575"/>
                <a:gd name="T27" fmla="*/ 464 h 1033"/>
                <a:gd name="T28" fmla="*/ 993 w 1575"/>
                <a:gd name="T29" fmla="*/ 587 h 1033"/>
                <a:gd name="T30" fmla="*/ 956 w 1575"/>
                <a:gd name="T31" fmla="*/ 674 h 1033"/>
                <a:gd name="T32" fmla="*/ 895 w 1575"/>
                <a:gd name="T33" fmla="*/ 685 h 1033"/>
                <a:gd name="T34" fmla="*/ 882 w 1575"/>
                <a:gd name="T35" fmla="*/ 689 h 1033"/>
                <a:gd name="T36" fmla="*/ 848 w 1575"/>
                <a:gd name="T37" fmla="*/ 602 h 1033"/>
                <a:gd name="T38" fmla="*/ 742 w 1575"/>
                <a:gd name="T39" fmla="*/ 657 h 1033"/>
                <a:gd name="T40" fmla="*/ 665 w 1575"/>
                <a:gd name="T41" fmla="*/ 579 h 1033"/>
                <a:gd name="T42" fmla="*/ 524 w 1575"/>
                <a:gd name="T43" fmla="*/ 557 h 1033"/>
                <a:gd name="T44" fmla="*/ 557 w 1575"/>
                <a:gd name="T45" fmla="*/ 616 h 1033"/>
                <a:gd name="T46" fmla="*/ 453 w 1575"/>
                <a:gd name="T47" fmla="*/ 622 h 1033"/>
                <a:gd name="T48" fmla="*/ 391 w 1575"/>
                <a:gd name="T49" fmla="*/ 546 h 1033"/>
                <a:gd name="T50" fmla="*/ 440 w 1575"/>
                <a:gd name="T51" fmla="*/ 646 h 1033"/>
                <a:gd name="T52" fmla="*/ 470 w 1575"/>
                <a:gd name="T53" fmla="*/ 749 h 1033"/>
                <a:gd name="T54" fmla="*/ 412 w 1575"/>
                <a:gd name="T55" fmla="*/ 898 h 1033"/>
                <a:gd name="T56" fmla="*/ 352 w 1575"/>
                <a:gd name="T57" fmla="*/ 1013 h 1033"/>
                <a:gd name="T58" fmla="*/ 237 w 1575"/>
                <a:gd name="T59" fmla="*/ 924 h 1033"/>
                <a:gd name="T60" fmla="*/ 224 w 1575"/>
                <a:gd name="T61" fmla="*/ 788 h 1033"/>
                <a:gd name="T62" fmla="*/ 47 w 1575"/>
                <a:gd name="T63" fmla="*/ 702 h 1033"/>
                <a:gd name="T64" fmla="*/ 6 w 1575"/>
                <a:gd name="T65" fmla="*/ 588 h 1033"/>
                <a:gd name="T66" fmla="*/ 162 w 1575"/>
                <a:gd name="T67" fmla="*/ 465 h 1033"/>
                <a:gd name="T68" fmla="*/ 263 w 1575"/>
                <a:gd name="T69" fmla="*/ 512 h 1033"/>
                <a:gd name="T70" fmla="*/ 378 w 1575"/>
                <a:gd name="T71" fmla="*/ 512 h 1033"/>
                <a:gd name="T72" fmla="*/ 309 w 1575"/>
                <a:gd name="T73" fmla="*/ 436 h 1033"/>
                <a:gd name="T74" fmla="*/ 255 w 1575"/>
                <a:gd name="T75" fmla="*/ 402 h 1033"/>
                <a:gd name="T76" fmla="*/ 259 w 1575"/>
                <a:gd name="T77" fmla="*/ 432 h 1033"/>
                <a:gd name="T78" fmla="*/ 158 w 1575"/>
                <a:gd name="T79" fmla="*/ 408 h 1033"/>
                <a:gd name="T80" fmla="*/ 116 w 1575"/>
                <a:gd name="T81" fmla="*/ 406 h 1033"/>
                <a:gd name="T82" fmla="*/ 158 w 1575"/>
                <a:gd name="T83" fmla="*/ 329 h 1033"/>
                <a:gd name="T84" fmla="*/ 214 w 1575"/>
                <a:gd name="T85" fmla="*/ 292 h 1033"/>
                <a:gd name="T86" fmla="*/ 317 w 1575"/>
                <a:gd name="T87" fmla="*/ 247 h 1033"/>
                <a:gd name="T88" fmla="*/ 313 w 1575"/>
                <a:gd name="T89" fmla="*/ 197 h 1033"/>
                <a:gd name="T90" fmla="*/ 278 w 1575"/>
                <a:gd name="T91" fmla="*/ 238 h 1033"/>
                <a:gd name="T92" fmla="*/ 183 w 1575"/>
                <a:gd name="T93" fmla="*/ 251 h 1033"/>
                <a:gd name="T94" fmla="*/ 227 w 1575"/>
                <a:gd name="T95" fmla="*/ 167 h 1033"/>
                <a:gd name="T96" fmla="*/ 354 w 1575"/>
                <a:gd name="T97" fmla="*/ 106 h 1033"/>
                <a:gd name="T98" fmla="*/ 397 w 1575"/>
                <a:gd name="T99" fmla="*/ 154 h 1033"/>
                <a:gd name="T100" fmla="*/ 470 w 1575"/>
                <a:gd name="T101" fmla="*/ 134 h 1033"/>
                <a:gd name="T102" fmla="*/ 596 w 1575"/>
                <a:gd name="T103" fmla="*/ 126 h 1033"/>
                <a:gd name="T104" fmla="*/ 660 w 1575"/>
                <a:gd name="T105" fmla="*/ 83 h 1033"/>
                <a:gd name="T106" fmla="*/ 705 w 1575"/>
                <a:gd name="T107" fmla="*/ 130 h 1033"/>
                <a:gd name="T108" fmla="*/ 734 w 1575"/>
                <a:gd name="T109" fmla="*/ 81 h 1033"/>
                <a:gd name="T110" fmla="*/ 889 w 1575"/>
                <a:gd name="T111" fmla="*/ 18 h 1033"/>
                <a:gd name="T112" fmla="*/ 373 w 1575"/>
                <a:gd name="T113" fmla="*/ 374 h 1033"/>
                <a:gd name="T114" fmla="*/ 449 w 1575"/>
                <a:gd name="T115" fmla="*/ 424 h 1033"/>
                <a:gd name="T116" fmla="*/ 531 w 1575"/>
                <a:gd name="T117" fmla="*/ 411 h 1033"/>
                <a:gd name="T118" fmla="*/ 505 w 1575"/>
                <a:gd name="T119" fmla="*/ 451 h 1033"/>
                <a:gd name="T120" fmla="*/ 375 w 1575"/>
                <a:gd name="T121" fmla="*/ 762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75" h="1033">
                  <a:moveTo>
                    <a:pt x="949" y="11"/>
                  </a:moveTo>
                  <a:cubicBezTo>
                    <a:pt x="949" y="13"/>
                    <a:pt x="952" y="12"/>
                    <a:pt x="954" y="13"/>
                  </a:cubicBezTo>
                  <a:cubicBezTo>
                    <a:pt x="954" y="15"/>
                    <a:pt x="951" y="14"/>
                    <a:pt x="949" y="14"/>
                  </a:cubicBezTo>
                  <a:cubicBezTo>
                    <a:pt x="957" y="22"/>
                    <a:pt x="965" y="11"/>
                    <a:pt x="979" y="14"/>
                  </a:cubicBezTo>
                  <a:cubicBezTo>
                    <a:pt x="982" y="19"/>
                    <a:pt x="987" y="22"/>
                    <a:pt x="993" y="24"/>
                  </a:cubicBezTo>
                  <a:cubicBezTo>
                    <a:pt x="994" y="26"/>
                    <a:pt x="993" y="29"/>
                    <a:pt x="993" y="31"/>
                  </a:cubicBezTo>
                  <a:cubicBezTo>
                    <a:pt x="994" y="33"/>
                    <a:pt x="998" y="33"/>
                    <a:pt x="997" y="37"/>
                  </a:cubicBezTo>
                  <a:cubicBezTo>
                    <a:pt x="993" y="36"/>
                    <a:pt x="994" y="39"/>
                    <a:pt x="993" y="42"/>
                  </a:cubicBezTo>
                  <a:cubicBezTo>
                    <a:pt x="992" y="41"/>
                    <a:pt x="989" y="40"/>
                    <a:pt x="986" y="40"/>
                  </a:cubicBezTo>
                  <a:cubicBezTo>
                    <a:pt x="983" y="41"/>
                    <a:pt x="986" y="43"/>
                    <a:pt x="984" y="44"/>
                  </a:cubicBezTo>
                  <a:cubicBezTo>
                    <a:pt x="983" y="45"/>
                    <a:pt x="982" y="42"/>
                    <a:pt x="980" y="42"/>
                  </a:cubicBezTo>
                  <a:cubicBezTo>
                    <a:pt x="979" y="43"/>
                    <a:pt x="975" y="46"/>
                    <a:pt x="969" y="44"/>
                  </a:cubicBezTo>
                  <a:cubicBezTo>
                    <a:pt x="967" y="44"/>
                    <a:pt x="968" y="47"/>
                    <a:pt x="967" y="48"/>
                  </a:cubicBezTo>
                  <a:cubicBezTo>
                    <a:pt x="967" y="48"/>
                    <a:pt x="964" y="47"/>
                    <a:pt x="964" y="48"/>
                  </a:cubicBezTo>
                  <a:cubicBezTo>
                    <a:pt x="963" y="50"/>
                    <a:pt x="967" y="51"/>
                    <a:pt x="964" y="55"/>
                  </a:cubicBezTo>
                  <a:cubicBezTo>
                    <a:pt x="963" y="52"/>
                    <a:pt x="954" y="56"/>
                    <a:pt x="958" y="57"/>
                  </a:cubicBezTo>
                  <a:cubicBezTo>
                    <a:pt x="954" y="61"/>
                    <a:pt x="948" y="59"/>
                    <a:pt x="943" y="61"/>
                  </a:cubicBezTo>
                  <a:cubicBezTo>
                    <a:pt x="940" y="62"/>
                    <a:pt x="938" y="67"/>
                    <a:pt x="934" y="67"/>
                  </a:cubicBezTo>
                  <a:cubicBezTo>
                    <a:pt x="934" y="69"/>
                    <a:pt x="934" y="72"/>
                    <a:pt x="932" y="72"/>
                  </a:cubicBezTo>
                  <a:cubicBezTo>
                    <a:pt x="933" y="75"/>
                    <a:pt x="934" y="72"/>
                    <a:pt x="936" y="72"/>
                  </a:cubicBezTo>
                  <a:cubicBezTo>
                    <a:pt x="941" y="72"/>
                    <a:pt x="943" y="68"/>
                    <a:pt x="947" y="67"/>
                  </a:cubicBezTo>
                  <a:cubicBezTo>
                    <a:pt x="950" y="66"/>
                    <a:pt x="950" y="69"/>
                    <a:pt x="952" y="68"/>
                  </a:cubicBezTo>
                  <a:cubicBezTo>
                    <a:pt x="955" y="68"/>
                    <a:pt x="955" y="65"/>
                    <a:pt x="956" y="65"/>
                  </a:cubicBezTo>
                  <a:cubicBezTo>
                    <a:pt x="960" y="63"/>
                    <a:pt x="965" y="65"/>
                    <a:pt x="969" y="63"/>
                  </a:cubicBezTo>
                  <a:cubicBezTo>
                    <a:pt x="972" y="62"/>
                    <a:pt x="968" y="60"/>
                    <a:pt x="971" y="59"/>
                  </a:cubicBezTo>
                  <a:cubicBezTo>
                    <a:pt x="972" y="59"/>
                    <a:pt x="974" y="60"/>
                    <a:pt x="975" y="59"/>
                  </a:cubicBezTo>
                  <a:cubicBezTo>
                    <a:pt x="975" y="59"/>
                    <a:pt x="976" y="55"/>
                    <a:pt x="977" y="55"/>
                  </a:cubicBezTo>
                  <a:cubicBezTo>
                    <a:pt x="977" y="55"/>
                    <a:pt x="982" y="57"/>
                    <a:pt x="984" y="57"/>
                  </a:cubicBezTo>
                  <a:cubicBezTo>
                    <a:pt x="989" y="57"/>
                    <a:pt x="989" y="56"/>
                    <a:pt x="993" y="55"/>
                  </a:cubicBezTo>
                  <a:cubicBezTo>
                    <a:pt x="993" y="57"/>
                    <a:pt x="993" y="59"/>
                    <a:pt x="993" y="61"/>
                  </a:cubicBezTo>
                  <a:cubicBezTo>
                    <a:pt x="996" y="59"/>
                    <a:pt x="997" y="59"/>
                    <a:pt x="997" y="63"/>
                  </a:cubicBezTo>
                  <a:cubicBezTo>
                    <a:pt x="1007" y="62"/>
                    <a:pt x="1023" y="64"/>
                    <a:pt x="1038" y="63"/>
                  </a:cubicBezTo>
                  <a:cubicBezTo>
                    <a:pt x="1037" y="71"/>
                    <a:pt x="1051" y="65"/>
                    <a:pt x="1049" y="74"/>
                  </a:cubicBezTo>
                  <a:cubicBezTo>
                    <a:pt x="1051" y="71"/>
                    <a:pt x="1054" y="74"/>
                    <a:pt x="1057" y="74"/>
                  </a:cubicBezTo>
                  <a:cubicBezTo>
                    <a:pt x="1062" y="74"/>
                    <a:pt x="1069" y="72"/>
                    <a:pt x="1072" y="74"/>
                  </a:cubicBezTo>
                  <a:cubicBezTo>
                    <a:pt x="1076" y="74"/>
                    <a:pt x="1072" y="66"/>
                    <a:pt x="1076" y="65"/>
                  </a:cubicBezTo>
                  <a:cubicBezTo>
                    <a:pt x="1082" y="66"/>
                    <a:pt x="1088" y="65"/>
                    <a:pt x="1094" y="67"/>
                  </a:cubicBezTo>
                  <a:cubicBezTo>
                    <a:pt x="1094" y="67"/>
                    <a:pt x="1094" y="68"/>
                    <a:pt x="1094" y="68"/>
                  </a:cubicBezTo>
                  <a:cubicBezTo>
                    <a:pt x="1097" y="69"/>
                    <a:pt x="1101" y="68"/>
                    <a:pt x="1103" y="68"/>
                  </a:cubicBezTo>
                  <a:cubicBezTo>
                    <a:pt x="1104" y="69"/>
                    <a:pt x="1105" y="72"/>
                    <a:pt x="1105" y="72"/>
                  </a:cubicBezTo>
                  <a:cubicBezTo>
                    <a:pt x="1108" y="74"/>
                    <a:pt x="1113" y="71"/>
                    <a:pt x="1115" y="74"/>
                  </a:cubicBezTo>
                  <a:cubicBezTo>
                    <a:pt x="1114" y="78"/>
                    <a:pt x="1114" y="82"/>
                    <a:pt x="1109" y="81"/>
                  </a:cubicBezTo>
                  <a:cubicBezTo>
                    <a:pt x="1109" y="85"/>
                    <a:pt x="1112" y="86"/>
                    <a:pt x="1117" y="85"/>
                  </a:cubicBezTo>
                  <a:cubicBezTo>
                    <a:pt x="1115" y="96"/>
                    <a:pt x="1124" y="97"/>
                    <a:pt x="1128" y="102"/>
                  </a:cubicBezTo>
                  <a:cubicBezTo>
                    <a:pt x="1131" y="100"/>
                    <a:pt x="1134" y="99"/>
                    <a:pt x="1137" y="96"/>
                  </a:cubicBezTo>
                  <a:cubicBezTo>
                    <a:pt x="1138" y="95"/>
                    <a:pt x="1138" y="92"/>
                    <a:pt x="1139" y="91"/>
                  </a:cubicBezTo>
                  <a:cubicBezTo>
                    <a:pt x="1140" y="90"/>
                    <a:pt x="1143" y="91"/>
                    <a:pt x="1143" y="89"/>
                  </a:cubicBezTo>
                  <a:cubicBezTo>
                    <a:pt x="1148" y="88"/>
                    <a:pt x="1146" y="93"/>
                    <a:pt x="1148" y="95"/>
                  </a:cubicBezTo>
                  <a:cubicBezTo>
                    <a:pt x="1153" y="95"/>
                    <a:pt x="1157" y="95"/>
                    <a:pt x="1161" y="95"/>
                  </a:cubicBezTo>
                  <a:cubicBezTo>
                    <a:pt x="1163" y="93"/>
                    <a:pt x="1168" y="94"/>
                    <a:pt x="1167" y="89"/>
                  </a:cubicBezTo>
                  <a:cubicBezTo>
                    <a:pt x="1173" y="91"/>
                    <a:pt x="1187" y="85"/>
                    <a:pt x="1187" y="93"/>
                  </a:cubicBezTo>
                  <a:cubicBezTo>
                    <a:pt x="1193" y="93"/>
                    <a:pt x="1191" y="86"/>
                    <a:pt x="1199" y="89"/>
                  </a:cubicBezTo>
                  <a:cubicBezTo>
                    <a:pt x="1198" y="87"/>
                    <a:pt x="1196" y="87"/>
                    <a:pt x="1195" y="87"/>
                  </a:cubicBezTo>
                  <a:cubicBezTo>
                    <a:pt x="1196" y="86"/>
                    <a:pt x="1196" y="82"/>
                    <a:pt x="1199" y="81"/>
                  </a:cubicBezTo>
                  <a:cubicBezTo>
                    <a:pt x="1204" y="82"/>
                    <a:pt x="1202" y="75"/>
                    <a:pt x="1210" y="78"/>
                  </a:cubicBezTo>
                  <a:cubicBezTo>
                    <a:pt x="1212" y="78"/>
                    <a:pt x="1210" y="75"/>
                    <a:pt x="1210" y="76"/>
                  </a:cubicBezTo>
                  <a:cubicBezTo>
                    <a:pt x="1213" y="72"/>
                    <a:pt x="1218" y="75"/>
                    <a:pt x="1225" y="74"/>
                  </a:cubicBezTo>
                  <a:cubicBezTo>
                    <a:pt x="1223" y="84"/>
                    <a:pt x="1235" y="71"/>
                    <a:pt x="1232" y="80"/>
                  </a:cubicBezTo>
                  <a:cubicBezTo>
                    <a:pt x="1240" y="81"/>
                    <a:pt x="1246" y="79"/>
                    <a:pt x="1253" y="78"/>
                  </a:cubicBezTo>
                  <a:cubicBezTo>
                    <a:pt x="1253" y="83"/>
                    <a:pt x="1245" y="79"/>
                    <a:pt x="1247" y="85"/>
                  </a:cubicBezTo>
                  <a:cubicBezTo>
                    <a:pt x="1248" y="89"/>
                    <a:pt x="1254" y="87"/>
                    <a:pt x="1258" y="87"/>
                  </a:cubicBezTo>
                  <a:cubicBezTo>
                    <a:pt x="1265" y="87"/>
                    <a:pt x="1271" y="87"/>
                    <a:pt x="1277" y="85"/>
                  </a:cubicBezTo>
                  <a:cubicBezTo>
                    <a:pt x="1278" y="92"/>
                    <a:pt x="1287" y="92"/>
                    <a:pt x="1290" y="98"/>
                  </a:cubicBezTo>
                  <a:cubicBezTo>
                    <a:pt x="1294" y="97"/>
                    <a:pt x="1296" y="100"/>
                    <a:pt x="1299" y="100"/>
                  </a:cubicBezTo>
                  <a:cubicBezTo>
                    <a:pt x="1311" y="101"/>
                    <a:pt x="1324" y="98"/>
                    <a:pt x="1335" y="100"/>
                  </a:cubicBezTo>
                  <a:cubicBezTo>
                    <a:pt x="1339" y="101"/>
                    <a:pt x="1343" y="106"/>
                    <a:pt x="1348" y="104"/>
                  </a:cubicBezTo>
                  <a:cubicBezTo>
                    <a:pt x="1347" y="107"/>
                    <a:pt x="1349" y="107"/>
                    <a:pt x="1351" y="108"/>
                  </a:cubicBezTo>
                  <a:cubicBezTo>
                    <a:pt x="1351" y="110"/>
                    <a:pt x="1351" y="113"/>
                    <a:pt x="1351" y="115"/>
                  </a:cubicBezTo>
                  <a:cubicBezTo>
                    <a:pt x="1351" y="118"/>
                    <a:pt x="1358" y="115"/>
                    <a:pt x="1359" y="117"/>
                  </a:cubicBezTo>
                  <a:cubicBezTo>
                    <a:pt x="1361" y="120"/>
                    <a:pt x="1360" y="116"/>
                    <a:pt x="1363" y="117"/>
                  </a:cubicBezTo>
                  <a:cubicBezTo>
                    <a:pt x="1363" y="117"/>
                    <a:pt x="1363" y="119"/>
                    <a:pt x="1364" y="119"/>
                  </a:cubicBezTo>
                  <a:cubicBezTo>
                    <a:pt x="1367" y="119"/>
                    <a:pt x="1387" y="121"/>
                    <a:pt x="1389" y="119"/>
                  </a:cubicBezTo>
                  <a:cubicBezTo>
                    <a:pt x="1389" y="119"/>
                    <a:pt x="1389" y="117"/>
                    <a:pt x="1389" y="117"/>
                  </a:cubicBezTo>
                  <a:cubicBezTo>
                    <a:pt x="1390" y="117"/>
                    <a:pt x="1394" y="119"/>
                    <a:pt x="1394" y="119"/>
                  </a:cubicBezTo>
                  <a:cubicBezTo>
                    <a:pt x="1396" y="117"/>
                    <a:pt x="1399" y="116"/>
                    <a:pt x="1400" y="119"/>
                  </a:cubicBezTo>
                  <a:cubicBezTo>
                    <a:pt x="1403" y="115"/>
                    <a:pt x="1409" y="115"/>
                    <a:pt x="1415" y="113"/>
                  </a:cubicBezTo>
                  <a:cubicBezTo>
                    <a:pt x="1414" y="119"/>
                    <a:pt x="1416" y="122"/>
                    <a:pt x="1417" y="126"/>
                  </a:cubicBezTo>
                  <a:cubicBezTo>
                    <a:pt x="1424" y="126"/>
                    <a:pt x="1427" y="130"/>
                    <a:pt x="1433" y="126"/>
                  </a:cubicBezTo>
                  <a:cubicBezTo>
                    <a:pt x="1434" y="123"/>
                    <a:pt x="1432" y="123"/>
                    <a:pt x="1430" y="122"/>
                  </a:cubicBezTo>
                  <a:cubicBezTo>
                    <a:pt x="1431" y="121"/>
                    <a:pt x="1432" y="118"/>
                    <a:pt x="1432" y="115"/>
                  </a:cubicBezTo>
                  <a:cubicBezTo>
                    <a:pt x="1436" y="111"/>
                    <a:pt x="1448" y="113"/>
                    <a:pt x="1450" y="117"/>
                  </a:cubicBezTo>
                  <a:cubicBezTo>
                    <a:pt x="1458" y="117"/>
                    <a:pt x="1466" y="116"/>
                    <a:pt x="1474" y="117"/>
                  </a:cubicBezTo>
                  <a:cubicBezTo>
                    <a:pt x="1477" y="117"/>
                    <a:pt x="1483" y="121"/>
                    <a:pt x="1484" y="117"/>
                  </a:cubicBezTo>
                  <a:cubicBezTo>
                    <a:pt x="1488" y="119"/>
                    <a:pt x="1487" y="121"/>
                    <a:pt x="1493" y="122"/>
                  </a:cubicBezTo>
                  <a:cubicBezTo>
                    <a:pt x="1495" y="123"/>
                    <a:pt x="1496" y="126"/>
                    <a:pt x="1497" y="126"/>
                  </a:cubicBezTo>
                  <a:cubicBezTo>
                    <a:pt x="1498" y="126"/>
                    <a:pt x="1499" y="125"/>
                    <a:pt x="1499" y="124"/>
                  </a:cubicBezTo>
                  <a:cubicBezTo>
                    <a:pt x="1501" y="125"/>
                    <a:pt x="1499" y="127"/>
                    <a:pt x="1500" y="128"/>
                  </a:cubicBezTo>
                  <a:cubicBezTo>
                    <a:pt x="1501" y="129"/>
                    <a:pt x="1504" y="127"/>
                    <a:pt x="1504" y="128"/>
                  </a:cubicBezTo>
                  <a:cubicBezTo>
                    <a:pt x="1505" y="129"/>
                    <a:pt x="1509" y="130"/>
                    <a:pt x="1514" y="132"/>
                  </a:cubicBezTo>
                  <a:cubicBezTo>
                    <a:pt x="1516" y="133"/>
                    <a:pt x="1521" y="134"/>
                    <a:pt x="1525" y="136"/>
                  </a:cubicBezTo>
                  <a:cubicBezTo>
                    <a:pt x="1526" y="136"/>
                    <a:pt x="1526" y="139"/>
                    <a:pt x="1527" y="139"/>
                  </a:cubicBezTo>
                  <a:cubicBezTo>
                    <a:pt x="1527" y="140"/>
                    <a:pt x="1530" y="139"/>
                    <a:pt x="1530" y="139"/>
                  </a:cubicBezTo>
                  <a:cubicBezTo>
                    <a:pt x="1531" y="140"/>
                    <a:pt x="1530" y="142"/>
                    <a:pt x="1530" y="143"/>
                  </a:cubicBezTo>
                  <a:cubicBezTo>
                    <a:pt x="1531" y="144"/>
                    <a:pt x="1534" y="142"/>
                    <a:pt x="1534" y="143"/>
                  </a:cubicBezTo>
                  <a:cubicBezTo>
                    <a:pt x="1535" y="145"/>
                    <a:pt x="1532" y="151"/>
                    <a:pt x="1540" y="149"/>
                  </a:cubicBezTo>
                  <a:cubicBezTo>
                    <a:pt x="1540" y="153"/>
                    <a:pt x="1540" y="157"/>
                    <a:pt x="1540" y="162"/>
                  </a:cubicBezTo>
                  <a:cubicBezTo>
                    <a:pt x="1546" y="161"/>
                    <a:pt x="1551" y="160"/>
                    <a:pt x="1553" y="154"/>
                  </a:cubicBezTo>
                  <a:cubicBezTo>
                    <a:pt x="1558" y="157"/>
                    <a:pt x="1565" y="156"/>
                    <a:pt x="1569" y="158"/>
                  </a:cubicBezTo>
                  <a:cubicBezTo>
                    <a:pt x="1570" y="158"/>
                    <a:pt x="1569" y="161"/>
                    <a:pt x="1569" y="162"/>
                  </a:cubicBezTo>
                  <a:cubicBezTo>
                    <a:pt x="1570" y="163"/>
                    <a:pt x="1574" y="161"/>
                    <a:pt x="1575" y="162"/>
                  </a:cubicBezTo>
                  <a:cubicBezTo>
                    <a:pt x="1574" y="164"/>
                    <a:pt x="1571" y="164"/>
                    <a:pt x="1571" y="167"/>
                  </a:cubicBezTo>
                  <a:cubicBezTo>
                    <a:pt x="1568" y="168"/>
                    <a:pt x="1568" y="165"/>
                    <a:pt x="1566" y="165"/>
                  </a:cubicBezTo>
                  <a:cubicBezTo>
                    <a:pt x="1564" y="167"/>
                    <a:pt x="1564" y="170"/>
                    <a:pt x="1560" y="169"/>
                  </a:cubicBezTo>
                  <a:cubicBezTo>
                    <a:pt x="1561" y="172"/>
                    <a:pt x="1566" y="171"/>
                    <a:pt x="1564" y="177"/>
                  </a:cubicBezTo>
                  <a:cubicBezTo>
                    <a:pt x="1557" y="171"/>
                    <a:pt x="1563" y="179"/>
                    <a:pt x="1558" y="180"/>
                  </a:cubicBezTo>
                  <a:cubicBezTo>
                    <a:pt x="1557" y="181"/>
                    <a:pt x="1555" y="182"/>
                    <a:pt x="1554" y="184"/>
                  </a:cubicBezTo>
                  <a:cubicBezTo>
                    <a:pt x="1552" y="184"/>
                    <a:pt x="1551" y="183"/>
                    <a:pt x="1549" y="182"/>
                  </a:cubicBezTo>
                  <a:cubicBezTo>
                    <a:pt x="1548" y="181"/>
                    <a:pt x="1546" y="179"/>
                    <a:pt x="1545" y="178"/>
                  </a:cubicBezTo>
                  <a:cubicBezTo>
                    <a:pt x="1542" y="177"/>
                    <a:pt x="1540" y="178"/>
                    <a:pt x="1538" y="177"/>
                  </a:cubicBezTo>
                  <a:cubicBezTo>
                    <a:pt x="1536" y="176"/>
                    <a:pt x="1535" y="173"/>
                    <a:pt x="1534" y="173"/>
                  </a:cubicBezTo>
                  <a:cubicBezTo>
                    <a:pt x="1532" y="172"/>
                    <a:pt x="1529" y="173"/>
                    <a:pt x="1527" y="173"/>
                  </a:cubicBezTo>
                  <a:cubicBezTo>
                    <a:pt x="1526" y="173"/>
                    <a:pt x="1526" y="171"/>
                    <a:pt x="1525" y="171"/>
                  </a:cubicBezTo>
                  <a:cubicBezTo>
                    <a:pt x="1522" y="171"/>
                    <a:pt x="1520" y="164"/>
                    <a:pt x="1517" y="169"/>
                  </a:cubicBezTo>
                  <a:cubicBezTo>
                    <a:pt x="1515" y="169"/>
                    <a:pt x="1516" y="166"/>
                    <a:pt x="1515" y="163"/>
                  </a:cubicBezTo>
                  <a:cubicBezTo>
                    <a:pt x="1512" y="163"/>
                    <a:pt x="1508" y="163"/>
                    <a:pt x="1504" y="163"/>
                  </a:cubicBezTo>
                  <a:cubicBezTo>
                    <a:pt x="1500" y="164"/>
                    <a:pt x="1504" y="168"/>
                    <a:pt x="1504" y="167"/>
                  </a:cubicBezTo>
                  <a:cubicBezTo>
                    <a:pt x="1504" y="170"/>
                    <a:pt x="1500" y="170"/>
                    <a:pt x="1500" y="175"/>
                  </a:cubicBezTo>
                  <a:cubicBezTo>
                    <a:pt x="1492" y="174"/>
                    <a:pt x="1491" y="180"/>
                    <a:pt x="1482" y="178"/>
                  </a:cubicBezTo>
                  <a:cubicBezTo>
                    <a:pt x="1480" y="180"/>
                    <a:pt x="1480" y="183"/>
                    <a:pt x="1476" y="182"/>
                  </a:cubicBezTo>
                  <a:cubicBezTo>
                    <a:pt x="1477" y="185"/>
                    <a:pt x="1481" y="184"/>
                    <a:pt x="1484" y="184"/>
                  </a:cubicBezTo>
                  <a:cubicBezTo>
                    <a:pt x="1486" y="185"/>
                    <a:pt x="1487" y="187"/>
                    <a:pt x="1489" y="188"/>
                  </a:cubicBezTo>
                  <a:cubicBezTo>
                    <a:pt x="1488" y="194"/>
                    <a:pt x="1488" y="192"/>
                    <a:pt x="1491" y="195"/>
                  </a:cubicBezTo>
                  <a:cubicBezTo>
                    <a:pt x="1493" y="199"/>
                    <a:pt x="1498" y="200"/>
                    <a:pt x="1500" y="203"/>
                  </a:cubicBezTo>
                  <a:cubicBezTo>
                    <a:pt x="1500" y="203"/>
                    <a:pt x="1495" y="208"/>
                    <a:pt x="1495" y="208"/>
                  </a:cubicBezTo>
                  <a:cubicBezTo>
                    <a:pt x="1490" y="209"/>
                    <a:pt x="1490" y="204"/>
                    <a:pt x="1487" y="204"/>
                  </a:cubicBezTo>
                  <a:cubicBezTo>
                    <a:pt x="1488" y="204"/>
                    <a:pt x="1490" y="208"/>
                    <a:pt x="1487" y="208"/>
                  </a:cubicBezTo>
                  <a:cubicBezTo>
                    <a:pt x="1482" y="209"/>
                    <a:pt x="1473" y="208"/>
                    <a:pt x="1467" y="210"/>
                  </a:cubicBezTo>
                  <a:cubicBezTo>
                    <a:pt x="1464" y="211"/>
                    <a:pt x="1457" y="213"/>
                    <a:pt x="1458" y="218"/>
                  </a:cubicBezTo>
                  <a:cubicBezTo>
                    <a:pt x="1449" y="216"/>
                    <a:pt x="1448" y="222"/>
                    <a:pt x="1443" y="223"/>
                  </a:cubicBezTo>
                  <a:cubicBezTo>
                    <a:pt x="1441" y="225"/>
                    <a:pt x="1441" y="226"/>
                    <a:pt x="1439" y="227"/>
                  </a:cubicBezTo>
                  <a:cubicBezTo>
                    <a:pt x="1438" y="228"/>
                    <a:pt x="1435" y="231"/>
                    <a:pt x="1433" y="231"/>
                  </a:cubicBezTo>
                  <a:cubicBezTo>
                    <a:pt x="1432" y="231"/>
                    <a:pt x="1430" y="233"/>
                    <a:pt x="1430" y="234"/>
                  </a:cubicBezTo>
                  <a:cubicBezTo>
                    <a:pt x="1424" y="233"/>
                    <a:pt x="1414" y="237"/>
                    <a:pt x="1411" y="232"/>
                  </a:cubicBezTo>
                  <a:cubicBezTo>
                    <a:pt x="1409" y="234"/>
                    <a:pt x="1404" y="233"/>
                    <a:pt x="1405" y="238"/>
                  </a:cubicBezTo>
                  <a:cubicBezTo>
                    <a:pt x="1395" y="239"/>
                    <a:pt x="1394" y="239"/>
                    <a:pt x="1383" y="238"/>
                  </a:cubicBezTo>
                  <a:cubicBezTo>
                    <a:pt x="1382" y="238"/>
                    <a:pt x="1381" y="240"/>
                    <a:pt x="1379" y="240"/>
                  </a:cubicBezTo>
                  <a:cubicBezTo>
                    <a:pt x="1378" y="241"/>
                    <a:pt x="1374" y="242"/>
                    <a:pt x="1374" y="246"/>
                  </a:cubicBezTo>
                  <a:cubicBezTo>
                    <a:pt x="1373" y="251"/>
                    <a:pt x="1365" y="248"/>
                    <a:pt x="1366" y="257"/>
                  </a:cubicBezTo>
                  <a:cubicBezTo>
                    <a:pt x="1365" y="263"/>
                    <a:pt x="1371" y="262"/>
                    <a:pt x="1374" y="264"/>
                  </a:cubicBezTo>
                  <a:cubicBezTo>
                    <a:pt x="1373" y="269"/>
                    <a:pt x="1372" y="274"/>
                    <a:pt x="1366" y="273"/>
                  </a:cubicBezTo>
                  <a:cubicBezTo>
                    <a:pt x="1367" y="277"/>
                    <a:pt x="1366" y="279"/>
                    <a:pt x="1363" y="279"/>
                  </a:cubicBezTo>
                  <a:cubicBezTo>
                    <a:pt x="1363" y="282"/>
                    <a:pt x="1363" y="284"/>
                    <a:pt x="1363" y="287"/>
                  </a:cubicBezTo>
                  <a:cubicBezTo>
                    <a:pt x="1363" y="289"/>
                    <a:pt x="1366" y="285"/>
                    <a:pt x="1366" y="288"/>
                  </a:cubicBezTo>
                  <a:cubicBezTo>
                    <a:pt x="1368" y="292"/>
                    <a:pt x="1364" y="291"/>
                    <a:pt x="1363" y="292"/>
                  </a:cubicBezTo>
                  <a:cubicBezTo>
                    <a:pt x="1362" y="293"/>
                    <a:pt x="1361" y="297"/>
                    <a:pt x="1361" y="298"/>
                  </a:cubicBezTo>
                  <a:cubicBezTo>
                    <a:pt x="1359" y="299"/>
                    <a:pt x="1353" y="298"/>
                    <a:pt x="1351" y="300"/>
                  </a:cubicBezTo>
                  <a:cubicBezTo>
                    <a:pt x="1350" y="301"/>
                    <a:pt x="1353" y="306"/>
                    <a:pt x="1351" y="307"/>
                  </a:cubicBezTo>
                  <a:cubicBezTo>
                    <a:pt x="1350" y="308"/>
                    <a:pt x="1350" y="303"/>
                    <a:pt x="1350" y="303"/>
                  </a:cubicBezTo>
                  <a:cubicBezTo>
                    <a:pt x="1348" y="303"/>
                    <a:pt x="1344" y="304"/>
                    <a:pt x="1348" y="313"/>
                  </a:cubicBezTo>
                  <a:cubicBezTo>
                    <a:pt x="1344" y="311"/>
                    <a:pt x="1345" y="315"/>
                    <a:pt x="1344" y="316"/>
                  </a:cubicBezTo>
                  <a:cubicBezTo>
                    <a:pt x="1343" y="317"/>
                    <a:pt x="1341" y="316"/>
                    <a:pt x="1340" y="316"/>
                  </a:cubicBezTo>
                  <a:cubicBezTo>
                    <a:pt x="1339" y="317"/>
                    <a:pt x="1340" y="322"/>
                    <a:pt x="1336" y="320"/>
                  </a:cubicBezTo>
                  <a:cubicBezTo>
                    <a:pt x="1337" y="323"/>
                    <a:pt x="1334" y="324"/>
                    <a:pt x="1335" y="328"/>
                  </a:cubicBezTo>
                  <a:cubicBezTo>
                    <a:pt x="1332" y="328"/>
                    <a:pt x="1327" y="327"/>
                    <a:pt x="1327" y="329"/>
                  </a:cubicBezTo>
                  <a:cubicBezTo>
                    <a:pt x="1325" y="329"/>
                    <a:pt x="1328" y="327"/>
                    <a:pt x="1327" y="324"/>
                  </a:cubicBezTo>
                  <a:cubicBezTo>
                    <a:pt x="1327" y="324"/>
                    <a:pt x="1325" y="323"/>
                    <a:pt x="1325" y="322"/>
                  </a:cubicBezTo>
                  <a:cubicBezTo>
                    <a:pt x="1325" y="321"/>
                    <a:pt x="1325" y="319"/>
                    <a:pt x="1325" y="318"/>
                  </a:cubicBezTo>
                  <a:cubicBezTo>
                    <a:pt x="1324" y="317"/>
                    <a:pt x="1323" y="315"/>
                    <a:pt x="1322" y="314"/>
                  </a:cubicBezTo>
                  <a:cubicBezTo>
                    <a:pt x="1321" y="314"/>
                    <a:pt x="1320" y="312"/>
                    <a:pt x="1318" y="313"/>
                  </a:cubicBezTo>
                  <a:cubicBezTo>
                    <a:pt x="1320" y="310"/>
                    <a:pt x="1320" y="305"/>
                    <a:pt x="1320" y="301"/>
                  </a:cubicBezTo>
                  <a:cubicBezTo>
                    <a:pt x="1320" y="298"/>
                    <a:pt x="1318" y="298"/>
                    <a:pt x="1318" y="296"/>
                  </a:cubicBezTo>
                  <a:cubicBezTo>
                    <a:pt x="1317" y="289"/>
                    <a:pt x="1320" y="281"/>
                    <a:pt x="1318" y="275"/>
                  </a:cubicBezTo>
                  <a:cubicBezTo>
                    <a:pt x="1325" y="281"/>
                    <a:pt x="1319" y="272"/>
                    <a:pt x="1322" y="268"/>
                  </a:cubicBezTo>
                  <a:cubicBezTo>
                    <a:pt x="1322" y="267"/>
                    <a:pt x="1324" y="274"/>
                    <a:pt x="1325" y="270"/>
                  </a:cubicBezTo>
                  <a:cubicBezTo>
                    <a:pt x="1325" y="269"/>
                    <a:pt x="1325" y="267"/>
                    <a:pt x="1325" y="266"/>
                  </a:cubicBezTo>
                  <a:cubicBezTo>
                    <a:pt x="1327" y="263"/>
                    <a:pt x="1335" y="258"/>
                    <a:pt x="1336" y="257"/>
                  </a:cubicBezTo>
                  <a:cubicBezTo>
                    <a:pt x="1336" y="257"/>
                    <a:pt x="1340" y="256"/>
                    <a:pt x="1338" y="255"/>
                  </a:cubicBezTo>
                  <a:cubicBezTo>
                    <a:pt x="1336" y="253"/>
                    <a:pt x="1339" y="253"/>
                    <a:pt x="1342" y="253"/>
                  </a:cubicBezTo>
                  <a:cubicBezTo>
                    <a:pt x="1345" y="251"/>
                    <a:pt x="1346" y="248"/>
                    <a:pt x="1346" y="244"/>
                  </a:cubicBezTo>
                  <a:cubicBezTo>
                    <a:pt x="1346" y="243"/>
                    <a:pt x="1352" y="241"/>
                    <a:pt x="1351" y="240"/>
                  </a:cubicBezTo>
                  <a:cubicBezTo>
                    <a:pt x="1351" y="240"/>
                    <a:pt x="1350" y="240"/>
                    <a:pt x="1350" y="240"/>
                  </a:cubicBezTo>
                  <a:cubicBezTo>
                    <a:pt x="1350" y="240"/>
                    <a:pt x="1351" y="236"/>
                    <a:pt x="1351" y="236"/>
                  </a:cubicBezTo>
                  <a:cubicBezTo>
                    <a:pt x="1353" y="236"/>
                    <a:pt x="1356" y="241"/>
                    <a:pt x="1355" y="232"/>
                  </a:cubicBezTo>
                  <a:cubicBezTo>
                    <a:pt x="1358" y="232"/>
                    <a:pt x="1362" y="232"/>
                    <a:pt x="1364" y="231"/>
                  </a:cubicBezTo>
                  <a:cubicBezTo>
                    <a:pt x="1365" y="230"/>
                    <a:pt x="1366" y="227"/>
                    <a:pt x="1366" y="227"/>
                  </a:cubicBezTo>
                  <a:cubicBezTo>
                    <a:pt x="1367" y="226"/>
                    <a:pt x="1369" y="227"/>
                    <a:pt x="1370" y="227"/>
                  </a:cubicBezTo>
                  <a:cubicBezTo>
                    <a:pt x="1371" y="226"/>
                    <a:pt x="1373" y="224"/>
                    <a:pt x="1374" y="223"/>
                  </a:cubicBezTo>
                  <a:cubicBezTo>
                    <a:pt x="1375" y="222"/>
                    <a:pt x="1375" y="223"/>
                    <a:pt x="1376" y="221"/>
                  </a:cubicBezTo>
                  <a:cubicBezTo>
                    <a:pt x="1376" y="219"/>
                    <a:pt x="1378" y="214"/>
                    <a:pt x="1381" y="218"/>
                  </a:cubicBezTo>
                  <a:cubicBezTo>
                    <a:pt x="1381" y="214"/>
                    <a:pt x="1381" y="211"/>
                    <a:pt x="1381" y="208"/>
                  </a:cubicBezTo>
                  <a:cubicBezTo>
                    <a:pt x="1377" y="208"/>
                    <a:pt x="1374" y="209"/>
                    <a:pt x="1372" y="210"/>
                  </a:cubicBezTo>
                  <a:cubicBezTo>
                    <a:pt x="1371" y="211"/>
                    <a:pt x="1369" y="213"/>
                    <a:pt x="1368" y="214"/>
                  </a:cubicBezTo>
                  <a:cubicBezTo>
                    <a:pt x="1367" y="215"/>
                    <a:pt x="1366" y="214"/>
                    <a:pt x="1366" y="216"/>
                  </a:cubicBezTo>
                  <a:cubicBezTo>
                    <a:pt x="1366" y="219"/>
                    <a:pt x="1359" y="218"/>
                    <a:pt x="1359" y="223"/>
                  </a:cubicBezTo>
                  <a:cubicBezTo>
                    <a:pt x="1355" y="223"/>
                    <a:pt x="1353" y="224"/>
                    <a:pt x="1353" y="227"/>
                  </a:cubicBezTo>
                  <a:cubicBezTo>
                    <a:pt x="1351" y="227"/>
                    <a:pt x="1352" y="224"/>
                    <a:pt x="1351" y="223"/>
                  </a:cubicBezTo>
                  <a:cubicBezTo>
                    <a:pt x="1351" y="223"/>
                    <a:pt x="1348" y="224"/>
                    <a:pt x="1348" y="223"/>
                  </a:cubicBezTo>
                  <a:cubicBezTo>
                    <a:pt x="1347" y="222"/>
                    <a:pt x="1348" y="219"/>
                    <a:pt x="1348" y="218"/>
                  </a:cubicBezTo>
                  <a:cubicBezTo>
                    <a:pt x="1340" y="219"/>
                    <a:pt x="1335" y="216"/>
                    <a:pt x="1329" y="218"/>
                  </a:cubicBezTo>
                  <a:cubicBezTo>
                    <a:pt x="1327" y="218"/>
                    <a:pt x="1329" y="220"/>
                    <a:pt x="1327" y="221"/>
                  </a:cubicBezTo>
                  <a:cubicBezTo>
                    <a:pt x="1325" y="223"/>
                    <a:pt x="1322" y="222"/>
                    <a:pt x="1320" y="223"/>
                  </a:cubicBezTo>
                  <a:cubicBezTo>
                    <a:pt x="1316" y="225"/>
                    <a:pt x="1316" y="226"/>
                    <a:pt x="1314" y="229"/>
                  </a:cubicBezTo>
                  <a:cubicBezTo>
                    <a:pt x="1313" y="230"/>
                    <a:pt x="1312" y="233"/>
                    <a:pt x="1308" y="232"/>
                  </a:cubicBezTo>
                  <a:cubicBezTo>
                    <a:pt x="1307" y="238"/>
                    <a:pt x="1311" y="237"/>
                    <a:pt x="1310" y="242"/>
                  </a:cubicBezTo>
                  <a:cubicBezTo>
                    <a:pt x="1308" y="243"/>
                    <a:pt x="1307" y="244"/>
                    <a:pt x="1307" y="247"/>
                  </a:cubicBezTo>
                  <a:cubicBezTo>
                    <a:pt x="1299" y="246"/>
                    <a:pt x="1297" y="250"/>
                    <a:pt x="1290" y="249"/>
                  </a:cubicBezTo>
                  <a:cubicBezTo>
                    <a:pt x="1288" y="247"/>
                    <a:pt x="1289" y="246"/>
                    <a:pt x="1290" y="244"/>
                  </a:cubicBezTo>
                  <a:cubicBezTo>
                    <a:pt x="1287" y="244"/>
                    <a:pt x="1286" y="242"/>
                    <a:pt x="1286" y="240"/>
                  </a:cubicBezTo>
                  <a:cubicBezTo>
                    <a:pt x="1283" y="240"/>
                    <a:pt x="1279" y="241"/>
                    <a:pt x="1279" y="238"/>
                  </a:cubicBezTo>
                  <a:cubicBezTo>
                    <a:pt x="1270" y="243"/>
                    <a:pt x="1259" y="246"/>
                    <a:pt x="1247" y="247"/>
                  </a:cubicBezTo>
                  <a:cubicBezTo>
                    <a:pt x="1246" y="244"/>
                    <a:pt x="1241" y="246"/>
                    <a:pt x="1243" y="240"/>
                  </a:cubicBezTo>
                  <a:cubicBezTo>
                    <a:pt x="1241" y="240"/>
                    <a:pt x="1238" y="240"/>
                    <a:pt x="1236" y="240"/>
                  </a:cubicBezTo>
                  <a:cubicBezTo>
                    <a:pt x="1228" y="242"/>
                    <a:pt x="1222" y="244"/>
                    <a:pt x="1215" y="247"/>
                  </a:cubicBezTo>
                  <a:cubicBezTo>
                    <a:pt x="1210" y="250"/>
                    <a:pt x="1206" y="255"/>
                    <a:pt x="1200" y="257"/>
                  </a:cubicBezTo>
                  <a:cubicBezTo>
                    <a:pt x="1201" y="260"/>
                    <a:pt x="1200" y="263"/>
                    <a:pt x="1197" y="262"/>
                  </a:cubicBezTo>
                  <a:cubicBezTo>
                    <a:pt x="1198" y="268"/>
                    <a:pt x="1194" y="267"/>
                    <a:pt x="1195" y="272"/>
                  </a:cubicBezTo>
                  <a:cubicBezTo>
                    <a:pt x="1191" y="268"/>
                    <a:pt x="1187" y="279"/>
                    <a:pt x="1185" y="277"/>
                  </a:cubicBezTo>
                  <a:cubicBezTo>
                    <a:pt x="1182" y="274"/>
                    <a:pt x="1185" y="279"/>
                    <a:pt x="1180" y="279"/>
                  </a:cubicBezTo>
                  <a:cubicBezTo>
                    <a:pt x="1177" y="279"/>
                    <a:pt x="1176" y="280"/>
                    <a:pt x="1176" y="283"/>
                  </a:cubicBezTo>
                  <a:cubicBezTo>
                    <a:pt x="1167" y="280"/>
                    <a:pt x="1170" y="289"/>
                    <a:pt x="1163" y="288"/>
                  </a:cubicBezTo>
                  <a:cubicBezTo>
                    <a:pt x="1164" y="290"/>
                    <a:pt x="1169" y="298"/>
                    <a:pt x="1171" y="294"/>
                  </a:cubicBezTo>
                  <a:cubicBezTo>
                    <a:pt x="1173" y="295"/>
                    <a:pt x="1172" y="299"/>
                    <a:pt x="1172" y="301"/>
                  </a:cubicBezTo>
                  <a:cubicBezTo>
                    <a:pt x="1175" y="300"/>
                    <a:pt x="1178" y="303"/>
                    <a:pt x="1178" y="303"/>
                  </a:cubicBezTo>
                  <a:cubicBezTo>
                    <a:pt x="1180" y="303"/>
                    <a:pt x="1182" y="301"/>
                    <a:pt x="1185" y="301"/>
                  </a:cubicBezTo>
                  <a:cubicBezTo>
                    <a:pt x="1186" y="302"/>
                    <a:pt x="1188" y="303"/>
                    <a:pt x="1187" y="303"/>
                  </a:cubicBezTo>
                  <a:cubicBezTo>
                    <a:pt x="1190" y="303"/>
                    <a:pt x="1192" y="298"/>
                    <a:pt x="1193" y="301"/>
                  </a:cubicBezTo>
                  <a:cubicBezTo>
                    <a:pt x="1195" y="301"/>
                    <a:pt x="1194" y="299"/>
                    <a:pt x="1195" y="298"/>
                  </a:cubicBezTo>
                  <a:cubicBezTo>
                    <a:pt x="1198" y="299"/>
                    <a:pt x="1198" y="312"/>
                    <a:pt x="1202" y="305"/>
                  </a:cubicBezTo>
                  <a:cubicBezTo>
                    <a:pt x="1207" y="304"/>
                    <a:pt x="1201" y="314"/>
                    <a:pt x="1208" y="311"/>
                  </a:cubicBezTo>
                  <a:cubicBezTo>
                    <a:pt x="1208" y="313"/>
                    <a:pt x="1205" y="312"/>
                    <a:pt x="1204" y="313"/>
                  </a:cubicBezTo>
                  <a:cubicBezTo>
                    <a:pt x="1204" y="313"/>
                    <a:pt x="1207" y="318"/>
                    <a:pt x="1206" y="320"/>
                  </a:cubicBezTo>
                  <a:cubicBezTo>
                    <a:pt x="1206" y="321"/>
                    <a:pt x="1204" y="320"/>
                    <a:pt x="1204" y="322"/>
                  </a:cubicBezTo>
                  <a:cubicBezTo>
                    <a:pt x="1204" y="323"/>
                    <a:pt x="1202" y="324"/>
                    <a:pt x="1202" y="326"/>
                  </a:cubicBezTo>
                  <a:cubicBezTo>
                    <a:pt x="1201" y="332"/>
                    <a:pt x="1205" y="342"/>
                    <a:pt x="1199" y="337"/>
                  </a:cubicBezTo>
                  <a:cubicBezTo>
                    <a:pt x="1200" y="353"/>
                    <a:pt x="1193" y="361"/>
                    <a:pt x="1189" y="372"/>
                  </a:cubicBezTo>
                  <a:cubicBezTo>
                    <a:pt x="1187" y="374"/>
                    <a:pt x="1186" y="373"/>
                    <a:pt x="1184" y="372"/>
                  </a:cubicBezTo>
                  <a:cubicBezTo>
                    <a:pt x="1183" y="374"/>
                    <a:pt x="1184" y="376"/>
                    <a:pt x="1184" y="378"/>
                  </a:cubicBezTo>
                  <a:cubicBezTo>
                    <a:pt x="1183" y="380"/>
                    <a:pt x="1180" y="378"/>
                    <a:pt x="1178" y="380"/>
                  </a:cubicBezTo>
                  <a:cubicBezTo>
                    <a:pt x="1177" y="380"/>
                    <a:pt x="1179" y="383"/>
                    <a:pt x="1178" y="383"/>
                  </a:cubicBezTo>
                  <a:cubicBezTo>
                    <a:pt x="1177" y="384"/>
                    <a:pt x="1175" y="383"/>
                    <a:pt x="1174" y="383"/>
                  </a:cubicBezTo>
                  <a:cubicBezTo>
                    <a:pt x="1173" y="385"/>
                    <a:pt x="1176" y="386"/>
                    <a:pt x="1176" y="385"/>
                  </a:cubicBezTo>
                  <a:cubicBezTo>
                    <a:pt x="1175" y="387"/>
                    <a:pt x="1172" y="387"/>
                    <a:pt x="1171" y="389"/>
                  </a:cubicBezTo>
                  <a:cubicBezTo>
                    <a:pt x="1170" y="390"/>
                    <a:pt x="1170" y="393"/>
                    <a:pt x="1169" y="395"/>
                  </a:cubicBezTo>
                  <a:cubicBezTo>
                    <a:pt x="1167" y="396"/>
                    <a:pt x="1165" y="395"/>
                    <a:pt x="1163" y="396"/>
                  </a:cubicBezTo>
                  <a:cubicBezTo>
                    <a:pt x="1161" y="398"/>
                    <a:pt x="1163" y="400"/>
                    <a:pt x="1161" y="402"/>
                  </a:cubicBezTo>
                  <a:cubicBezTo>
                    <a:pt x="1161" y="403"/>
                    <a:pt x="1158" y="401"/>
                    <a:pt x="1158" y="402"/>
                  </a:cubicBezTo>
                  <a:cubicBezTo>
                    <a:pt x="1157" y="402"/>
                    <a:pt x="1157" y="407"/>
                    <a:pt x="1156" y="406"/>
                  </a:cubicBezTo>
                  <a:cubicBezTo>
                    <a:pt x="1154" y="404"/>
                    <a:pt x="1152" y="404"/>
                    <a:pt x="1152" y="410"/>
                  </a:cubicBezTo>
                  <a:cubicBezTo>
                    <a:pt x="1143" y="411"/>
                    <a:pt x="1143" y="410"/>
                    <a:pt x="1133" y="410"/>
                  </a:cubicBezTo>
                  <a:cubicBezTo>
                    <a:pt x="1133" y="411"/>
                    <a:pt x="1126" y="414"/>
                    <a:pt x="1130" y="415"/>
                  </a:cubicBezTo>
                  <a:cubicBezTo>
                    <a:pt x="1131" y="419"/>
                    <a:pt x="1117" y="416"/>
                    <a:pt x="1124" y="419"/>
                  </a:cubicBezTo>
                  <a:cubicBezTo>
                    <a:pt x="1123" y="421"/>
                    <a:pt x="1120" y="421"/>
                    <a:pt x="1120" y="419"/>
                  </a:cubicBezTo>
                  <a:cubicBezTo>
                    <a:pt x="1115" y="423"/>
                    <a:pt x="1118" y="427"/>
                    <a:pt x="1118" y="434"/>
                  </a:cubicBezTo>
                  <a:cubicBezTo>
                    <a:pt x="1113" y="435"/>
                    <a:pt x="1115" y="435"/>
                    <a:pt x="1109" y="434"/>
                  </a:cubicBezTo>
                  <a:cubicBezTo>
                    <a:pt x="1111" y="436"/>
                    <a:pt x="1111" y="438"/>
                    <a:pt x="1107" y="438"/>
                  </a:cubicBezTo>
                  <a:cubicBezTo>
                    <a:pt x="1107" y="441"/>
                    <a:pt x="1109" y="457"/>
                    <a:pt x="1111" y="452"/>
                  </a:cubicBezTo>
                  <a:cubicBezTo>
                    <a:pt x="1115" y="452"/>
                    <a:pt x="1111" y="467"/>
                    <a:pt x="1117" y="467"/>
                  </a:cubicBezTo>
                  <a:cubicBezTo>
                    <a:pt x="1121" y="468"/>
                    <a:pt x="1115" y="473"/>
                    <a:pt x="1120" y="475"/>
                  </a:cubicBezTo>
                  <a:cubicBezTo>
                    <a:pt x="1119" y="475"/>
                    <a:pt x="1119" y="478"/>
                    <a:pt x="1118" y="479"/>
                  </a:cubicBezTo>
                  <a:cubicBezTo>
                    <a:pt x="1116" y="479"/>
                    <a:pt x="1114" y="477"/>
                    <a:pt x="1115" y="477"/>
                  </a:cubicBezTo>
                  <a:cubicBezTo>
                    <a:pt x="1113" y="478"/>
                    <a:pt x="1114" y="479"/>
                    <a:pt x="1113" y="480"/>
                  </a:cubicBezTo>
                  <a:cubicBezTo>
                    <a:pt x="1112" y="481"/>
                    <a:pt x="1109" y="480"/>
                    <a:pt x="1107" y="480"/>
                  </a:cubicBezTo>
                  <a:cubicBezTo>
                    <a:pt x="1103" y="482"/>
                    <a:pt x="1098" y="486"/>
                    <a:pt x="1094" y="482"/>
                  </a:cubicBezTo>
                  <a:cubicBezTo>
                    <a:pt x="1093" y="478"/>
                    <a:pt x="1096" y="477"/>
                    <a:pt x="1096" y="475"/>
                  </a:cubicBezTo>
                  <a:cubicBezTo>
                    <a:pt x="1097" y="471"/>
                    <a:pt x="1094" y="465"/>
                    <a:pt x="1098" y="464"/>
                  </a:cubicBezTo>
                  <a:cubicBezTo>
                    <a:pt x="1097" y="461"/>
                    <a:pt x="1092" y="462"/>
                    <a:pt x="1094" y="456"/>
                  </a:cubicBezTo>
                  <a:cubicBezTo>
                    <a:pt x="1090" y="454"/>
                    <a:pt x="1087" y="457"/>
                    <a:pt x="1083" y="452"/>
                  </a:cubicBezTo>
                  <a:cubicBezTo>
                    <a:pt x="1082" y="447"/>
                    <a:pt x="1089" y="450"/>
                    <a:pt x="1087" y="443"/>
                  </a:cubicBezTo>
                  <a:cubicBezTo>
                    <a:pt x="1086" y="441"/>
                    <a:pt x="1085" y="442"/>
                    <a:pt x="1085" y="443"/>
                  </a:cubicBezTo>
                  <a:cubicBezTo>
                    <a:pt x="1082" y="443"/>
                    <a:pt x="1082" y="441"/>
                    <a:pt x="1081" y="439"/>
                  </a:cubicBezTo>
                  <a:cubicBezTo>
                    <a:pt x="1080" y="438"/>
                    <a:pt x="1078" y="438"/>
                    <a:pt x="1077" y="436"/>
                  </a:cubicBezTo>
                  <a:cubicBezTo>
                    <a:pt x="1076" y="437"/>
                    <a:pt x="1074" y="438"/>
                    <a:pt x="1072" y="438"/>
                  </a:cubicBezTo>
                  <a:cubicBezTo>
                    <a:pt x="1070" y="438"/>
                    <a:pt x="1071" y="439"/>
                    <a:pt x="1072" y="439"/>
                  </a:cubicBezTo>
                  <a:cubicBezTo>
                    <a:pt x="1072" y="445"/>
                    <a:pt x="1067" y="435"/>
                    <a:pt x="1068" y="443"/>
                  </a:cubicBezTo>
                  <a:cubicBezTo>
                    <a:pt x="1063" y="439"/>
                    <a:pt x="1063" y="447"/>
                    <a:pt x="1057" y="443"/>
                  </a:cubicBezTo>
                  <a:cubicBezTo>
                    <a:pt x="1062" y="439"/>
                    <a:pt x="1057" y="436"/>
                    <a:pt x="1062" y="432"/>
                  </a:cubicBezTo>
                  <a:cubicBezTo>
                    <a:pt x="1066" y="430"/>
                    <a:pt x="1053" y="431"/>
                    <a:pt x="1053" y="434"/>
                  </a:cubicBezTo>
                  <a:cubicBezTo>
                    <a:pt x="1053" y="438"/>
                    <a:pt x="1050" y="432"/>
                    <a:pt x="1051" y="432"/>
                  </a:cubicBezTo>
                  <a:cubicBezTo>
                    <a:pt x="1048" y="433"/>
                    <a:pt x="1049" y="437"/>
                    <a:pt x="1046" y="438"/>
                  </a:cubicBezTo>
                  <a:cubicBezTo>
                    <a:pt x="1045" y="438"/>
                    <a:pt x="1041" y="440"/>
                    <a:pt x="1040" y="441"/>
                  </a:cubicBezTo>
                  <a:cubicBezTo>
                    <a:pt x="1039" y="442"/>
                    <a:pt x="1038" y="443"/>
                    <a:pt x="1038" y="445"/>
                  </a:cubicBezTo>
                  <a:cubicBezTo>
                    <a:pt x="1031" y="444"/>
                    <a:pt x="1033" y="444"/>
                    <a:pt x="1025" y="445"/>
                  </a:cubicBezTo>
                  <a:cubicBezTo>
                    <a:pt x="1027" y="445"/>
                    <a:pt x="1026" y="450"/>
                    <a:pt x="1027" y="451"/>
                  </a:cubicBezTo>
                  <a:cubicBezTo>
                    <a:pt x="1028" y="451"/>
                    <a:pt x="1031" y="450"/>
                    <a:pt x="1033" y="451"/>
                  </a:cubicBezTo>
                  <a:cubicBezTo>
                    <a:pt x="1033" y="451"/>
                    <a:pt x="1032" y="454"/>
                    <a:pt x="1033" y="454"/>
                  </a:cubicBezTo>
                  <a:cubicBezTo>
                    <a:pt x="1033" y="455"/>
                    <a:pt x="1037" y="454"/>
                    <a:pt x="1038" y="454"/>
                  </a:cubicBezTo>
                  <a:cubicBezTo>
                    <a:pt x="1039" y="455"/>
                    <a:pt x="1038" y="458"/>
                    <a:pt x="1038" y="458"/>
                  </a:cubicBezTo>
                  <a:cubicBezTo>
                    <a:pt x="1040" y="459"/>
                    <a:pt x="1043" y="458"/>
                    <a:pt x="1044" y="460"/>
                  </a:cubicBezTo>
                  <a:cubicBezTo>
                    <a:pt x="1046" y="459"/>
                    <a:pt x="1045" y="456"/>
                    <a:pt x="1048" y="456"/>
                  </a:cubicBezTo>
                  <a:cubicBezTo>
                    <a:pt x="1055" y="455"/>
                    <a:pt x="1061" y="457"/>
                    <a:pt x="1061" y="464"/>
                  </a:cubicBezTo>
                  <a:cubicBezTo>
                    <a:pt x="1058" y="466"/>
                    <a:pt x="1054" y="466"/>
                    <a:pt x="1051" y="464"/>
                  </a:cubicBezTo>
                  <a:cubicBezTo>
                    <a:pt x="1050" y="466"/>
                    <a:pt x="1049" y="469"/>
                    <a:pt x="1049" y="473"/>
                  </a:cubicBezTo>
                  <a:cubicBezTo>
                    <a:pt x="1046" y="472"/>
                    <a:pt x="1046" y="475"/>
                    <a:pt x="1048" y="475"/>
                  </a:cubicBezTo>
                  <a:cubicBezTo>
                    <a:pt x="1047" y="477"/>
                    <a:pt x="1043" y="476"/>
                    <a:pt x="1040" y="477"/>
                  </a:cubicBezTo>
                  <a:cubicBezTo>
                    <a:pt x="1043" y="483"/>
                    <a:pt x="1049" y="486"/>
                    <a:pt x="1049" y="495"/>
                  </a:cubicBezTo>
                  <a:cubicBezTo>
                    <a:pt x="1054" y="490"/>
                    <a:pt x="1051" y="494"/>
                    <a:pt x="1055" y="497"/>
                  </a:cubicBezTo>
                  <a:cubicBezTo>
                    <a:pt x="1054" y="504"/>
                    <a:pt x="1057" y="514"/>
                    <a:pt x="1053" y="518"/>
                  </a:cubicBezTo>
                  <a:cubicBezTo>
                    <a:pt x="1056" y="522"/>
                    <a:pt x="1058" y="528"/>
                    <a:pt x="1057" y="536"/>
                  </a:cubicBezTo>
                  <a:cubicBezTo>
                    <a:pt x="1051" y="532"/>
                    <a:pt x="1054" y="545"/>
                    <a:pt x="1051" y="542"/>
                  </a:cubicBezTo>
                  <a:cubicBezTo>
                    <a:pt x="1049" y="539"/>
                    <a:pt x="1051" y="542"/>
                    <a:pt x="1049" y="544"/>
                  </a:cubicBezTo>
                  <a:cubicBezTo>
                    <a:pt x="1048" y="545"/>
                    <a:pt x="1044" y="545"/>
                    <a:pt x="1046" y="551"/>
                  </a:cubicBezTo>
                  <a:cubicBezTo>
                    <a:pt x="1040" y="549"/>
                    <a:pt x="1044" y="557"/>
                    <a:pt x="1038" y="555"/>
                  </a:cubicBezTo>
                  <a:cubicBezTo>
                    <a:pt x="1043" y="559"/>
                    <a:pt x="1030" y="562"/>
                    <a:pt x="1033" y="564"/>
                  </a:cubicBezTo>
                  <a:cubicBezTo>
                    <a:pt x="1036" y="567"/>
                    <a:pt x="1032" y="565"/>
                    <a:pt x="1029" y="568"/>
                  </a:cubicBezTo>
                  <a:cubicBezTo>
                    <a:pt x="1028" y="569"/>
                    <a:pt x="1028" y="572"/>
                    <a:pt x="1027" y="574"/>
                  </a:cubicBezTo>
                  <a:cubicBezTo>
                    <a:pt x="1027" y="574"/>
                    <a:pt x="1024" y="573"/>
                    <a:pt x="1023" y="574"/>
                  </a:cubicBezTo>
                  <a:cubicBezTo>
                    <a:pt x="1023" y="574"/>
                    <a:pt x="1024" y="577"/>
                    <a:pt x="1023" y="577"/>
                  </a:cubicBezTo>
                  <a:cubicBezTo>
                    <a:pt x="1022" y="579"/>
                    <a:pt x="1016" y="576"/>
                    <a:pt x="1018" y="581"/>
                  </a:cubicBezTo>
                  <a:cubicBezTo>
                    <a:pt x="1006" y="582"/>
                    <a:pt x="1008" y="583"/>
                    <a:pt x="995" y="581"/>
                  </a:cubicBezTo>
                  <a:cubicBezTo>
                    <a:pt x="993" y="581"/>
                    <a:pt x="994" y="584"/>
                    <a:pt x="993" y="587"/>
                  </a:cubicBezTo>
                  <a:cubicBezTo>
                    <a:pt x="989" y="583"/>
                    <a:pt x="983" y="591"/>
                    <a:pt x="982" y="590"/>
                  </a:cubicBezTo>
                  <a:cubicBezTo>
                    <a:pt x="979" y="587"/>
                    <a:pt x="982" y="592"/>
                    <a:pt x="975" y="592"/>
                  </a:cubicBezTo>
                  <a:cubicBezTo>
                    <a:pt x="972" y="593"/>
                    <a:pt x="976" y="595"/>
                    <a:pt x="973" y="596"/>
                  </a:cubicBezTo>
                  <a:cubicBezTo>
                    <a:pt x="969" y="600"/>
                    <a:pt x="967" y="593"/>
                    <a:pt x="962" y="592"/>
                  </a:cubicBezTo>
                  <a:cubicBezTo>
                    <a:pt x="956" y="591"/>
                    <a:pt x="955" y="594"/>
                    <a:pt x="951" y="594"/>
                  </a:cubicBezTo>
                  <a:cubicBezTo>
                    <a:pt x="948" y="595"/>
                    <a:pt x="947" y="598"/>
                    <a:pt x="947" y="602"/>
                  </a:cubicBezTo>
                  <a:cubicBezTo>
                    <a:pt x="941" y="600"/>
                    <a:pt x="941" y="604"/>
                    <a:pt x="938" y="605"/>
                  </a:cubicBezTo>
                  <a:cubicBezTo>
                    <a:pt x="936" y="610"/>
                    <a:pt x="941" y="609"/>
                    <a:pt x="941" y="613"/>
                  </a:cubicBezTo>
                  <a:cubicBezTo>
                    <a:pt x="941" y="615"/>
                    <a:pt x="941" y="616"/>
                    <a:pt x="943" y="616"/>
                  </a:cubicBezTo>
                  <a:cubicBezTo>
                    <a:pt x="946" y="617"/>
                    <a:pt x="944" y="619"/>
                    <a:pt x="945" y="620"/>
                  </a:cubicBezTo>
                  <a:cubicBezTo>
                    <a:pt x="946" y="622"/>
                    <a:pt x="949" y="621"/>
                    <a:pt x="951" y="622"/>
                  </a:cubicBezTo>
                  <a:cubicBezTo>
                    <a:pt x="951" y="622"/>
                    <a:pt x="950" y="625"/>
                    <a:pt x="951" y="626"/>
                  </a:cubicBezTo>
                  <a:cubicBezTo>
                    <a:pt x="951" y="626"/>
                    <a:pt x="954" y="625"/>
                    <a:pt x="954" y="626"/>
                  </a:cubicBezTo>
                  <a:cubicBezTo>
                    <a:pt x="956" y="627"/>
                    <a:pt x="956" y="632"/>
                    <a:pt x="958" y="635"/>
                  </a:cubicBezTo>
                  <a:cubicBezTo>
                    <a:pt x="959" y="637"/>
                    <a:pt x="964" y="641"/>
                    <a:pt x="964" y="641"/>
                  </a:cubicBezTo>
                  <a:cubicBezTo>
                    <a:pt x="964" y="643"/>
                    <a:pt x="963" y="646"/>
                    <a:pt x="964" y="648"/>
                  </a:cubicBezTo>
                  <a:cubicBezTo>
                    <a:pt x="964" y="651"/>
                    <a:pt x="966" y="652"/>
                    <a:pt x="965" y="656"/>
                  </a:cubicBezTo>
                  <a:cubicBezTo>
                    <a:pt x="965" y="659"/>
                    <a:pt x="964" y="659"/>
                    <a:pt x="964" y="661"/>
                  </a:cubicBezTo>
                  <a:cubicBezTo>
                    <a:pt x="963" y="665"/>
                    <a:pt x="965" y="668"/>
                    <a:pt x="960" y="665"/>
                  </a:cubicBezTo>
                  <a:cubicBezTo>
                    <a:pt x="963" y="672"/>
                    <a:pt x="955" y="668"/>
                    <a:pt x="956" y="674"/>
                  </a:cubicBezTo>
                  <a:cubicBezTo>
                    <a:pt x="949" y="672"/>
                    <a:pt x="950" y="678"/>
                    <a:pt x="945" y="678"/>
                  </a:cubicBezTo>
                  <a:cubicBezTo>
                    <a:pt x="943" y="677"/>
                    <a:pt x="944" y="681"/>
                    <a:pt x="943" y="682"/>
                  </a:cubicBezTo>
                  <a:cubicBezTo>
                    <a:pt x="943" y="682"/>
                    <a:pt x="938" y="682"/>
                    <a:pt x="939" y="684"/>
                  </a:cubicBezTo>
                  <a:cubicBezTo>
                    <a:pt x="941" y="685"/>
                    <a:pt x="941" y="684"/>
                    <a:pt x="939" y="685"/>
                  </a:cubicBezTo>
                  <a:cubicBezTo>
                    <a:pt x="938" y="687"/>
                    <a:pt x="937" y="689"/>
                    <a:pt x="934" y="689"/>
                  </a:cubicBezTo>
                  <a:cubicBezTo>
                    <a:pt x="936" y="680"/>
                    <a:pt x="930" y="688"/>
                    <a:pt x="930" y="684"/>
                  </a:cubicBezTo>
                  <a:cubicBezTo>
                    <a:pt x="930" y="682"/>
                    <a:pt x="929" y="678"/>
                    <a:pt x="926" y="676"/>
                  </a:cubicBezTo>
                  <a:cubicBezTo>
                    <a:pt x="926" y="675"/>
                    <a:pt x="923" y="677"/>
                    <a:pt x="923" y="676"/>
                  </a:cubicBezTo>
                  <a:cubicBezTo>
                    <a:pt x="922" y="675"/>
                    <a:pt x="923" y="673"/>
                    <a:pt x="923" y="672"/>
                  </a:cubicBezTo>
                  <a:cubicBezTo>
                    <a:pt x="921" y="671"/>
                    <a:pt x="916" y="672"/>
                    <a:pt x="915" y="670"/>
                  </a:cubicBezTo>
                  <a:cubicBezTo>
                    <a:pt x="915" y="670"/>
                    <a:pt x="916" y="667"/>
                    <a:pt x="915" y="667"/>
                  </a:cubicBezTo>
                  <a:cubicBezTo>
                    <a:pt x="914" y="666"/>
                    <a:pt x="911" y="667"/>
                    <a:pt x="910" y="667"/>
                  </a:cubicBezTo>
                  <a:cubicBezTo>
                    <a:pt x="908" y="667"/>
                    <a:pt x="909" y="662"/>
                    <a:pt x="908" y="661"/>
                  </a:cubicBezTo>
                  <a:cubicBezTo>
                    <a:pt x="907" y="661"/>
                    <a:pt x="905" y="662"/>
                    <a:pt x="906" y="663"/>
                  </a:cubicBezTo>
                  <a:cubicBezTo>
                    <a:pt x="902" y="659"/>
                    <a:pt x="904" y="659"/>
                    <a:pt x="900" y="656"/>
                  </a:cubicBezTo>
                  <a:cubicBezTo>
                    <a:pt x="895" y="653"/>
                    <a:pt x="896" y="662"/>
                    <a:pt x="895" y="665"/>
                  </a:cubicBezTo>
                  <a:cubicBezTo>
                    <a:pt x="894" y="666"/>
                    <a:pt x="891" y="666"/>
                    <a:pt x="891" y="667"/>
                  </a:cubicBezTo>
                  <a:cubicBezTo>
                    <a:pt x="890" y="670"/>
                    <a:pt x="892" y="675"/>
                    <a:pt x="889" y="678"/>
                  </a:cubicBezTo>
                  <a:cubicBezTo>
                    <a:pt x="890" y="679"/>
                    <a:pt x="891" y="681"/>
                    <a:pt x="891" y="684"/>
                  </a:cubicBezTo>
                  <a:cubicBezTo>
                    <a:pt x="892" y="686"/>
                    <a:pt x="894" y="688"/>
                    <a:pt x="895" y="685"/>
                  </a:cubicBezTo>
                  <a:cubicBezTo>
                    <a:pt x="899" y="690"/>
                    <a:pt x="897" y="692"/>
                    <a:pt x="897" y="698"/>
                  </a:cubicBezTo>
                  <a:cubicBezTo>
                    <a:pt x="897" y="700"/>
                    <a:pt x="898" y="700"/>
                    <a:pt x="898" y="702"/>
                  </a:cubicBezTo>
                  <a:cubicBezTo>
                    <a:pt x="900" y="703"/>
                    <a:pt x="901" y="705"/>
                    <a:pt x="902" y="706"/>
                  </a:cubicBezTo>
                  <a:cubicBezTo>
                    <a:pt x="905" y="708"/>
                    <a:pt x="908" y="709"/>
                    <a:pt x="911" y="711"/>
                  </a:cubicBezTo>
                  <a:cubicBezTo>
                    <a:pt x="913" y="712"/>
                    <a:pt x="911" y="713"/>
                    <a:pt x="913" y="713"/>
                  </a:cubicBezTo>
                  <a:cubicBezTo>
                    <a:pt x="915" y="713"/>
                    <a:pt x="915" y="716"/>
                    <a:pt x="915" y="717"/>
                  </a:cubicBezTo>
                  <a:cubicBezTo>
                    <a:pt x="916" y="719"/>
                    <a:pt x="918" y="717"/>
                    <a:pt x="919" y="719"/>
                  </a:cubicBezTo>
                  <a:cubicBezTo>
                    <a:pt x="920" y="721"/>
                    <a:pt x="918" y="724"/>
                    <a:pt x="919" y="726"/>
                  </a:cubicBezTo>
                  <a:cubicBezTo>
                    <a:pt x="919" y="727"/>
                    <a:pt x="923" y="730"/>
                    <a:pt x="923" y="730"/>
                  </a:cubicBezTo>
                  <a:cubicBezTo>
                    <a:pt x="923" y="732"/>
                    <a:pt x="918" y="737"/>
                    <a:pt x="925" y="738"/>
                  </a:cubicBezTo>
                  <a:cubicBezTo>
                    <a:pt x="924" y="742"/>
                    <a:pt x="920" y="740"/>
                    <a:pt x="917" y="739"/>
                  </a:cubicBezTo>
                  <a:cubicBezTo>
                    <a:pt x="914" y="739"/>
                    <a:pt x="909" y="739"/>
                    <a:pt x="908" y="738"/>
                  </a:cubicBezTo>
                  <a:cubicBezTo>
                    <a:pt x="908" y="738"/>
                    <a:pt x="910" y="729"/>
                    <a:pt x="906" y="736"/>
                  </a:cubicBezTo>
                  <a:cubicBezTo>
                    <a:pt x="902" y="734"/>
                    <a:pt x="904" y="729"/>
                    <a:pt x="902" y="726"/>
                  </a:cubicBezTo>
                  <a:cubicBezTo>
                    <a:pt x="901" y="724"/>
                    <a:pt x="899" y="724"/>
                    <a:pt x="897" y="721"/>
                  </a:cubicBezTo>
                  <a:cubicBezTo>
                    <a:pt x="896" y="718"/>
                    <a:pt x="896" y="716"/>
                    <a:pt x="898" y="715"/>
                  </a:cubicBezTo>
                  <a:cubicBezTo>
                    <a:pt x="895" y="712"/>
                    <a:pt x="894" y="706"/>
                    <a:pt x="889" y="704"/>
                  </a:cubicBezTo>
                  <a:cubicBezTo>
                    <a:pt x="889" y="701"/>
                    <a:pt x="886" y="699"/>
                    <a:pt x="889" y="698"/>
                  </a:cubicBezTo>
                  <a:cubicBezTo>
                    <a:pt x="888" y="697"/>
                    <a:pt x="886" y="696"/>
                    <a:pt x="883" y="695"/>
                  </a:cubicBezTo>
                  <a:cubicBezTo>
                    <a:pt x="884" y="692"/>
                    <a:pt x="884" y="689"/>
                    <a:pt x="882" y="689"/>
                  </a:cubicBezTo>
                  <a:cubicBezTo>
                    <a:pt x="881" y="685"/>
                    <a:pt x="883" y="684"/>
                    <a:pt x="883" y="682"/>
                  </a:cubicBezTo>
                  <a:cubicBezTo>
                    <a:pt x="884" y="678"/>
                    <a:pt x="882" y="677"/>
                    <a:pt x="880" y="676"/>
                  </a:cubicBezTo>
                  <a:cubicBezTo>
                    <a:pt x="881" y="674"/>
                    <a:pt x="882" y="673"/>
                    <a:pt x="880" y="672"/>
                  </a:cubicBezTo>
                  <a:cubicBezTo>
                    <a:pt x="880" y="670"/>
                    <a:pt x="884" y="671"/>
                    <a:pt x="887" y="670"/>
                  </a:cubicBezTo>
                  <a:cubicBezTo>
                    <a:pt x="887" y="669"/>
                    <a:pt x="885" y="669"/>
                    <a:pt x="885" y="667"/>
                  </a:cubicBezTo>
                  <a:cubicBezTo>
                    <a:pt x="885" y="665"/>
                    <a:pt x="888" y="665"/>
                    <a:pt x="887" y="663"/>
                  </a:cubicBezTo>
                  <a:cubicBezTo>
                    <a:pt x="887" y="660"/>
                    <a:pt x="884" y="657"/>
                    <a:pt x="883" y="654"/>
                  </a:cubicBezTo>
                  <a:cubicBezTo>
                    <a:pt x="883" y="650"/>
                    <a:pt x="884" y="645"/>
                    <a:pt x="883" y="643"/>
                  </a:cubicBezTo>
                  <a:cubicBezTo>
                    <a:pt x="883" y="640"/>
                    <a:pt x="881" y="640"/>
                    <a:pt x="880" y="639"/>
                  </a:cubicBezTo>
                  <a:cubicBezTo>
                    <a:pt x="879" y="637"/>
                    <a:pt x="879" y="635"/>
                    <a:pt x="878" y="633"/>
                  </a:cubicBezTo>
                  <a:cubicBezTo>
                    <a:pt x="876" y="630"/>
                    <a:pt x="875" y="627"/>
                    <a:pt x="872" y="626"/>
                  </a:cubicBezTo>
                  <a:cubicBezTo>
                    <a:pt x="866" y="625"/>
                    <a:pt x="870" y="632"/>
                    <a:pt x="865" y="628"/>
                  </a:cubicBezTo>
                  <a:cubicBezTo>
                    <a:pt x="862" y="628"/>
                    <a:pt x="864" y="632"/>
                    <a:pt x="863" y="633"/>
                  </a:cubicBezTo>
                  <a:cubicBezTo>
                    <a:pt x="863" y="634"/>
                    <a:pt x="860" y="633"/>
                    <a:pt x="859" y="633"/>
                  </a:cubicBezTo>
                  <a:cubicBezTo>
                    <a:pt x="858" y="634"/>
                    <a:pt x="860" y="637"/>
                    <a:pt x="857" y="637"/>
                  </a:cubicBezTo>
                  <a:cubicBezTo>
                    <a:pt x="853" y="637"/>
                    <a:pt x="853" y="636"/>
                    <a:pt x="852" y="631"/>
                  </a:cubicBezTo>
                  <a:cubicBezTo>
                    <a:pt x="851" y="630"/>
                    <a:pt x="850" y="630"/>
                    <a:pt x="850" y="629"/>
                  </a:cubicBezTo>
                  <a:cubicBezTo>
                    <a:pt x="849" y="627"/>
                    <a:pt x="852" y="627"/>
                    <a:pt x="852" y="626"/>
                  </a:cubicBezTo>
                  <a:cubicBezTo>
                    <a:pt x="852" y="624"/>
                    <a:pt x="847" y="616"/>
                    <a:pt x="852" y="613"/>
                  </a:cubicBezTo>
                  <a:cubicBezTo>
                    <a:pt x="850" y="611"/>
                    <a:pt x="847" y="609"/>
                    <a:pt x="848" y="602"/>
                  </a:cubicBezTo>
                  <a:cubicBezTo>
                    <a:pt x="846" y="602"/>
                    <a:pt x="847" y="604"/>
                    <a:pt x="846" y="605"/>
                  </a:cubicBezTo>
                  <a:cubicBezTo>
                    <a:pt x="843" y="604"/>
                    <a:pt x="845" y="597"/>
                    <a:pt x="843" y="594"/>
                  </a:cubicBezTo>
                  <a:cubicBezTo>
                    <a:pt x="841" y="593"/>
                    <a:pt x="840" y="592"/>
                    <a:pt x="839" y="590"/>
                  </a:cubicBezTo>
                  <a:cubicBezTo>
                    <a:pt x="838" y="589"/>
                    <a:pt x="838" y="587"/>
                    <a:pt x="837" y="587"/>
                  </a:cubicBezTo>
                  <a:cubicBezTo>
                    <a:pt x="835" y="585"/>
                    <a:pt x="830" y="585"/>
                    <a:pt x="831" y="581"/>
                  </a:cubicBezTo>
                  <a:cubicBezTo>
                    <a:pt x="825" y="580"/>
                    <a:pt x="823" y="584"/>
                    <a:pt x="820" y="587"/>
                  </a:cubicBezTo>
                  <a:cubicBezTo>
                    <a:pt x="817" y="586"/>
                    <a:pt x="815" y="586"/>
                    <a:pt x="815" y="588"/>
                  </a:cubicBezTo>
                  <a:cubicBezTo>
                    <a:pt x="810" y="588"/>
                    <a:pt x="806" y="588"/>
                    <a:pt x="801" y="588"/>
                  </a:cubicBezTo>
                  <a:cubicBezTo>
                    <a:pt x="801" y="590"/>
                    <a:pt x="799" y="591"/>
                    <a:pt x="798" y="592"/>
                  </a:cubicBezTo>
                  <a:cubicBezTo>
                    <a:pt x="797" y="593"/>
                    <a:pt x="796" y="592"/>
                    <a:pt x="796" y="594"/>
                  </a:cubicBezTo>
                  <a:cubicBezTo>
                    <a:pt x="796" y="596"/>
                    <a:pt x="791" y="597"/>
                    <a:pt x="790" y="598"/>
                  </a:cubicBezTo>
                  <a:cubicBezTo>
                    <a:pt x="786" y="601"/>
                    <a:pt x="783" y="608"/>
                    <a:pt x="775" y="611"/>
                  </a:cubicBezTo>
                  <a:cubicBezTo>
                    <a:pt x="771" y="614"/>
                    <a:pt x="770" y="621"/>
                    <a:pt x="762" y="622"/>
                  </a:cubicBezTo>
                  <a:cubicBezTo>
                    <a:pt x="765" y="625"/>
                    <a:pt x="764" y="626"/>
                    <a:pt x="759" y="626"/>
                  </a:cubicBezTo>
                  <a:cubicBezTo>
                    <a:pt x="758" y="628"/>
                    <a:pt x="759" y="629"/>
                    <a:pt x="760" y="629"/>
                  </a:cubicBezTo>
                  <a:cubicBezTo>
                    <a:pt x="760" y="632"/>
                    <a:pt x="757" y="631"/>
                    <a:pt x="757" y="629"/>
                  </a:cubicBezTo>
                  <a:cubicBezTo>
                    <a:pt x="754" y="630"/>
                    <a:pt x="755" y="635"/>
                    <a:pt x="749" y="633"/>
                  </a:cubicBezTo>
                  <a:cubicBezTo>
                    <a:pt x="747" y="634"/>
                    <a:pt x="747" y="637"/>
                    <a:pt x="744" y="637"/>
                  </a:cubicBezTo>
                  <a:cubicBezTo>
                    <a:pt x="743" y="640"/>
                    <a:pt x="746" y="640"/>
                    <a:pt x="746" y="643"/>
                  </a:cubicBezTo>
                  <a:cubicBezTo>
                    <a:pt x="745" y="646"/>
                    <a:pt x="743" y="651"/>
                    <a:pt x="742" y="657"/>
                  </a:cubicBezTo>
                  <a:cubicBezTo>
                    <a:pt x="741" y="666"/>
                    <a:pt x="742" y="675"/>
                    <a:pt x="740" y="678"/>
                  </a:cubicBezTo>
                  <a:cubicBezTo>
                    <a:pt x="740" y="678"/>
                    <a:pt x="737" y="677"/>
                    <a:pt x="736" y="678"/>
                  </a:cubicBezTo>
                  <a:cubicBezTo>
                    <a:pt x="735" y="679"/>
                    <a:pt x="736" y="684"/>
                    <a:pt x="734" y="685"/>
                  </a:cubicBezTo>
                  <a:cubicBezTo>
                    <a:pt x="733" y="687"/>
                    <a:pt x="729" y="686"/>
                    <a:pt x="727" y="687"/>
                  </a:cubicBezTo>
                  <a:cubicBezTo>
                    <a:pt x="725" y="688"/>
                    <a:pt x="725" y="692"/>
                    <a:pt x="721" y="691"/>
                  </a:cubicBezTo>
                  <a:cubicBezTo>
                    <a:pt x="717" y="686"/>
                    <a:pt x="714" y="680"/>
                    <a:pt x="712" y="672"/>
                  </a:cubicBezTo>
                  <a:cubicBezTo>
                    <a:pt x="711" y="672"/>
                    <a:pt x="710" y="670"/>
                    <a:pt x="708" y="669"/>
                  </a:cubicBezTo>
                  <a:cubicBezTo>
                    <a:pt x="707" y="668"/>
                    <a:pt x="707" y="666"/>
                    <a:pt x="705" y="667"/>
                  </a:cubicBezTo>
                  <a:cubicBezTo>
                    <a:pt x="703" y="661"/>
                    <a:pt x="707" y="661"/>
                    <a:pt x="708" y="657"/>
                  </a:cubicBezTo>
                  <a:cubicBezTo>
                    <a:pt x="708" y="654"/>
                    <a:pt x="705" y="652"/>
                    <a:pt x="703" y="650"/>
                  </a:cubicBezTo>
                  <a:cubicBezTo>
                    <a:pt x="701" y="648"/>
                    <a:pt x="700" y="645"/>
                    <a:pt x="697" y="644"/>
                  </a:cubicBezTo>
                  <a:cubicBezTo>
                    <a:pt x="696" y="641"/>
                    <a:pt x="696" y="637"/>
                    <a:pt x="693" y="633"/>
                  </a:cubicBezTo>
                  <a:cubicBezTo>
                    <a:pt x="691" y="630"/>
                    <a:pt x="691" y="617"/>
                    <a:pt x="690" y="607"/>
                  </a:cubicBezTo>
                  <a:cubicBezTo>
                    <a:pt x="689" y="603"/>
                    <a:pt x="688" y="592"/>
                    <a:pt x="686" y="585"/>
                  </a:cubicBezTo>
                  <a:cubicBezTo>
                    <a:pt x="683" y="585"/>
                    <a:pt x="678" y="593"/>
                    <a:pt x="682" y="594"/>
                  </a:cubicBezTo>
                  <a:cubicBezTo>
                    <a:pt x="682" y="599"/>
                    <a:pt x="675" y="595"/>
                    <a:pt x="673" y="594"/>
                  </a:cubicBezTo>
                  <a:cubicBezTo>
                    <a:pt x="672" y="594"/>
                    <a:pt x="670" y="595"/>
                    <a:pt x="669" y="594"/>
                  </a:cubicBezTo>
                  <a:cubicBezTo>
                    <a:pt x="667" y="593"/>
                    <a:pt x="665" y="586"/>
                    <a:pt x="662" y="588"/>
                  </a:cubicBezTo>
                  <a:cubicBezTo>
                    <a:pt x="661" y="585"/>
                    <a:pt x="663" y="585"/>
                    <a:pt x="665" y="585"/>
                  </a:cubicBezTo>
                  <a:cubicBezTo>
                    <a:pt x="663" y="582"/>
                    <a:pt x="665" y="582"/>
                    <a:pt x="665" y="579"/>
                  </a:cubicBezTo>
                  <a:cubicBezTo>
                    <a:pt x="665" y="576"/>
                    <a:pt x="660" y="578"/>
                    <a:pt x="658" y="577"/>
                  </a:cubicBezTo>
                  <a:cubicBezTo>
                    <a:pt x="656" y="576"/>
                    <a:pt x="653" y="568"/>
                    <a:pt x="652" y="574"/>
                  </a:cubicBezTo>
                  <a:cubicBezTo>
                    <a:pt x="648" y="573"/>
                    <a:pt x="650" y="567"/>
                    <a:pt x="651" y="568"/>
                  </a:cubicBezTo>
                  <a:cubicBezTo>
                    <a:pt x="650" y="566"/>
                    <a:pt x="646" y="566"/>
                    <a:pt x="647" y="562"/>
                  </a:cubicBezTo>
                  <a:cubicBezTo>
                    <a:pt x="645" y="561"/>
                    <a:pt x="640" y="564"/>
                    <a:pt x="639" y="562"/>
                  </a:cubicBezTo>
                  <a:cubicBezTo>
                    <a:pt x="639" y="562"/>
                    <a:pt x="640" y="559"/>
                    <a:pt x="639" y="559"/>
                  </a:cubicBezTo>
                  <a:cubicBezTo>
                    <a:pt x="635" y="558"/>
                    <a:pt x="632" y="560"/>
                    <a:pt x="628" y="560"/>
                  </a:cubicBezTo>
                  <a:cubicBezTo>
                    <a:pt x="627" y="561"/>
                    <a:pt x="625" y="561"/>
                    <a:pt x="624" y="560"/>
                  </a:cubicBezTo>
                  <a:cubicBezTo>
                    <a:pt x="622" y="560"/>
                    <a:pt x="621" y="558"/>
                    <a:pt x="621" y="562"/>
                  </a:cubicBezTo>
                  <a:cubicBezTo>
                    <a:pt x="603" y="564"/>
                    <a:pt x="589" y="561"/>
                    <a:pt x="576" y="559"/>
                  </a:cubicBezTo>
                  <a:cubicBezTo>
                    <a:pt x="577" y="555"/>
                    <a:pt x="572" y="556"/>
                    <a:pt x="572" y="553"/>
                  </a:cubicBezTo>
                  <a:cubicBezTo>
                    <a:pt x="572" y="549"/>
                    <a:pt x="564" y="557"/>
                    <a:pt x="569" y="549"/>
                  </a:cubicBezTo>
                  <a:cubicBezTo>
                    <a:pt x="566" y="550"/>
                    <a:pt x="565" y="549"/>
                    <a:pt x="565" y="547"/>
                  </a:cubicBezTo>
                  <a:cubicBezTo>
                    <a:pt x="560" y="550"/>
                    <a:pt x="546" y="547"/>
                    <a:pt x="541" y="546"/>
                  </a:cubicBezTo>
                  <a:cubicBezTo>
                    <a:pt x="538" y="545"/>
                    <a:pt x="537" y="545"/>
                    <a:pt x="537" y="542"/>
                  </a:cubicBezTo>
                  <a:cubicBezTo>
                    <a:pt x="529" y="544"/>
                    <a:pt x="531" y="536"/>
                    <a:pt x="524" y="536"/>
                  </a:cubicBezTo>
                  <a:cubicBezTo>
                    <a:pt x="523" y="529"/>
                    <a:pt x="519" y="525"/>
                    <a:pt x="516" y="520"/>
                  </a:cubicBezTo>
                  <a:cubicBezTo>
                    <a:pt x="500" y="517"/>
                    <a:pt x="500" y="525"/>
                    <a:pt x="501" y="534"/>
                  </a:cubicBezTo>
                  <a:cubicBezTo>
                    <a:pt x="502" y="537"/>
                    <a:pt x="509" y="541"/>
                    <a:pt x="514" y="547"/>
                  </a:cubicBezTo>
                  <a:cubicBezTo>
                    <a:pt x="516" y="549"/>
                    <a:pt x="519" y="559"/>
                    <a:pt x="524" y="557"/>
                  </a:cubicBezTo>
                  <a:cubicBezTo>
                    <a:pt x="523" y="561"/>
                    <a:pt x="527" y="561"/>
                    <a:pt x="526" y="566"/>
                  </a:cubicBezTo>
                  <a:cubicBezTo>
                    <a:pt x="530" y="566"/>
                    <a:pt x="540" y="564"/>
                    <a:pt x="535" y="570"/>
                  </a:cubicBezTo>
                  <a:cubicBezTo>
                    <a:pt x="539" y="572"/>
                    <a:pt x="537" y="567"/>
                    <a:pt x="539" y="566"/>
                  </a:cubicBezTo>
                  <a:cubicBezTo>
                    <a:pt x="540" y="565"/>
                    <a:pt x="546" y="566"/>
                    <a:pt x="546" y="562"/>
                  </a:cubicBezTo>
                  <a:cubicBezTo>
                    <a:pt x="546" y="561"/>
                    <a:pt x="548" y="561"/>
                    <a:pt x="550" y="560"/>
                  </a:cubicBezTo>
                  <a:cubicBezTo>
                    <a:pt x="552" y="560"/>
                    <a:pt x="550" y="558"/>
                    <a:pt x="552" y="557"/>
                  </a:cubicBezTo>
                  <a:cubicBezTo>
                    <a:pt x="555" y="555"/>
                    <a:pt x="559" y="556"/>
                    <a:pt x="563" y="555"/>
                  </a:cubicBezTo>
                  <a:cubicBezTo>
                    <a:pt x="563" y="556"/>
                    <a:pt x="560" y="558"/>
                    <a:pt x="561" y="559"/>
                  </a:cubicBezTo>
                  <a:cubicBezTo>
                    <a:pt x="561" y="559"/>
                    <a:pt x="565" y="558"/>
                    <a:pt x="565" y="559"/>
                  </a:cubicBezTo>
                  <a:cubicBezTo>
                    <a:pt x="566" y="562"/>
                    <a:pt x="564" y="564"/>
                    <a:pt x="567" y="566"/>
                  </a:cubicBezTo>
                  <a:cubicBezTo>
                    <a:pt x="566" y="570"/>
                    <a:pt x="572" y="568"/>
                    <a:pt x="572" y="572"/>
                  </a:cubicBezTo>
                  <a:cubicBezTo>
                    <a:pt x="572" y="576"/>
                    <a:pt x="576" y="573"/>
                    <a:pt x="580" y="575"/>
                  </a:cubicBezTo>
                  <a:cubicBezTo>
                    <a:pt x="582" y="577"/>
                    <a:pt x="581" y="580"/>
                    <a:pt x="585" y="581"/>
                  </a:cubicBezTo>
                  <a:cubicBezTo>
                    <a:pt x="581" y="585"/>
                    <a:pt x="586" y="590"/>
                    <a:pt x="585" y="596"/>
                  </a:cubicBezTo>
                  <a:cubicBezTo>
                    <a:pt x="583" y="596"/>
                    <a:pt x="582" y="596"/>
                    <a:pt x="580" y="596"/>
                  </a:cubicBezTo>
                  <a:cubicBezTo>
                    <a:pt x="582" y="603"/>
                    <a:pt x="575" y="601"/>
                    <a:pt x="576" y="607"/>
                  </a:cubicBezTo>
                  <a:cubicBezTo>
                    <a:pt x="572" y="606"/>
                    <a:pt x="570" y="607"/>
                    <a:pt x="570" y="611"/>
                  </a:cubicBezTo>
                  <a:cubicBezTo>
                    <a:pt x="568" y="611"/>
                    <a:pt x="565" y="611"/>
                    <a:pt x="563" y="611"/>
                  </a:cubicBezTo>
                  <a:cubicBezTo>
                    <a:pt x="560" y="611"/>
                    <a:pt x="562" y="615"/>
                    <a:pt x="561" y="616"/>
                  </a:cubicBezTo>
                  <a:cubicBezTo>
                    <a:pt x="561" y="617"/>
                    <a:pt x="558" y="616"/>
                    <a:pt x="557" y="616"/>
                  </a:cubicBezTo>
                  <a:cubicBezTo>
                    <a:pt x="556" y="617"/>
                    <a:pt x="558" y="621"/>
                    <a:pt x="557" y="622"/>
                  </a:cubicBezTo>
                  <a:cubicBezTo>
                    <a:pt x="554" y="621"/>
                    <a:pt x="552" y="622"/>
                    <a:pt x="552" y="626"/>
                  </a:cubicBezTo>
                  <a:cubicBezTo>
                    <a:pt x="548" y="625"/>
                    <a:pt x="546" y="626"/>
                    <a:pt x="544" y="628"/>
                  </a:cubicBezTo>
                  <a:cubicBezTo>
                    <a:pt x="541" y="629"/>
                    <a:pt x="542" y="630"/>
                    <a:pt x="537" y="631"/>
                  </a:cubicBezTo>
                  <a:cubicBezTo>
                    <a:pt x="535" y="632"/>
                    <a:pt x="526" y="635"/>
                    <a:pt x="526" y="641"/>
                  </a:cubicBezTo>
                  <a:cubicBezTo>
                    <a:pt x="523" y="641"/>
                    <a:pt x="520" y="640"/>
                    <a:pt x="518" y="641"/>
                  </a:cubicBezTo>
                  <a:cubicBezTo>
                    <a:pt x="516" y="642"/>
                    <a:pt x="518" y="643"/>
                    <a:pt x="516" y="644"/>
                  </a:cubicBezTo>
                  <a:cubicBezTo>
                    <a:pt x="516" y="645"/>
                    <a:pt x="513" y="644"/>
                    <a:pt x="513" y="644"/>
                  </a:cubicBezTo>
                  <a:cubicBezTo>
                    <a:pt x="513" y="644"/>
                    <a:pt x="507" y="646"/>
                    <a:pt x="507" y="646"/>
                  </a:cubicBezTo>
                  <a:cubicBezTo>
                    <a:pt x="504" y="650"/>
                    <a:pt x="489" y="648"/>
                    <a:pt x="483" y="652"/>
                  </a:cubicBezTo>
                  <a:cubicBezTo>
                    <a:pt x="477" y="653"/>
                    <a:pt x="488" y="655"/>
                    <a:pt x="479" y="656"/>
                  </a:cubicBezTo>
                  <a:cubicBezTo>
                    <a:pt x="478" y="656"/>
                    <a:pt x="476" y="655"/>
                    <a:pt x="475" y="656"/>
                  </a:cubicBezTo>
                  <a:cubicBezTo>
                    <a:pt x="473" y="656"/>
                    <a:pt x="474" y="660"/>
                    <a:pt x="470" y="659"/>
                  </a:cubicBezTo>
                  <a:cubicBezTo>
                    <a:pt x="472" y="655"/>
                    <a:pt x="467" y="657"/>
                    <a:pt x="466" y="656"/>
                  </a:cubicBezTo>
                  <a:cubicBezTo>
                    <a:pt x="465" y="653"/>
                    <a:pt x="467" y="648"/>
                    <a:pt x="462" y="648"/>
                  </a:cubicBezTo>
                  <a:cubicBezTo>
                    <a:pt x="462" y="645"/>
                    <a:pt x="464" y="645"/>
                    <a:pt x="464" y="643"/>
                  </a:cubicBezTo>
                  <a:cubicBezTo>
                    <a:pt x="463" y="641"/>
                    <a:pt x="459" y="640"/>
                    <a:pt x="462" y="639"/>
                  </a:cubicBezTo>
                  <a:cubicBezTo>
                    <a:pt x="461" y="637"/>
                    <a:pt x="460" y="635"/>
                    <a:pt x="457" y="635"/>
                  </a:cubicBezTo>
                  <a:cubicBezTo>
                    <a:pt x="459" y="630"/>
                    <a:pt x="453" y="624"/>
                    <a:pt x="457" y="624"/>
                  </a:cubicBezTo>
                  <a:cubicBezTo>
                    <a:pt x="457" y="622"/>
                    <a:pt x="454" y="623"/>
                    <a:pt x="453" y="622"/>
                  </a:cubicBezTo>
                  <a:cubicBezTo>
                    <a:pt x="451" y="620"/>
                    <a:pt x="452" y="615"/>
                    <a:pt x="453" y="616"/>
                  </a:cubicBezTo>
                  <a:cubicBezTo>
                    <a:pt x="452" y="615"/>
                    <a:pt x="450" y="613"/>
                    <a:pt x="449" y="613"/>
                  </a:cubicBezTo>
                  <a:cubicBezTo>
                    <a:pt x="448" y="612"/>
                    <a:pt x="449" y="611"/>
                    <a:pt x="447" y="611"/>
                  </a:cubicBezTo>
                  <a:cubicBezTo>
                    <a:pt x="446" y="611"/>
                    <a:pt x="444" y="604"/>
                    <a:pt x="444" y="605"/>
                  </a:cubicBezTo>
                  <a:cubicBezTo>
                    <a:pt x="444" y="605"/>
                    <a:pt x="444" y="607"/>
                    <a:pt x="444" y="607"/>
                  </a:cubicBezTo>
                  <a:cubicBezTo>
                    <a:pt x="440" y="604"/>
                    <a:pt x="440" y="598"/>
                    <a:pt x="434" y="598"/>
                  </a:cubicBezTo>
                  <a:cubicBezTo>
                    <a:pt x="439" y="590"/>
                    <a:pt x="430" y="588"/>
                    <a:pt x="431" y="579"/>
                  </a:cubicBezTo>
                  <a:cubicBezTo>
                    <a:pt x="430" y="577"/>
                    <a:pt x="427" y="578"/>
                    <a:pt x="427" y="575"/>
                  </a:cubicBezTo>
                  <a:cubicBezTo>
                    <a:pt x="427" y="572"/>
                    <a:pt x="421" y="574"/>
                    <a:pt x="419" y="572"/>
                  </a:cubicBezTo>
                  <a:cubicBezTo>
                    <a:pt x="421" y="569"/>
                    <a:pt x="421" y="568"/>
                    <a:pt x="418" y="568"/>
                  </a:cubicBezTo>
                  <a:cubicBezTo>
                    <a:pt x="420" y="565"/>
                    <a:pt x="419" y="564"/>
                    <a:pt x="418" y="559"/>
                  </a:cubicBezTo>
                  <a:cubicBezTo>
                    <a:pt x="417" y="558"/>
                    <a:pt x="418" y="555"/>
                    <a:pt x="418" y="555"/>
                  </a:cubicBezTo>
                  <a:cubicBezTo>
                    <a:pt x="417" y="555"/>
                    <a:pt x="416" y="555"/>
                    <a:pt x="416" y="555"/>
                  </a:cubicBezTo>
                  <a:cubicBezTo>
                    <a:pt x="415" y="550"/>
                    <a:pt x="419" y="552"/>
                    <a:pt x="416" y="547"/>
                  </a:cubicBezTo>
                  <a:cubicBezTo>
                    <a:pt x="414" y="545"/>
                    <a:pt x="412" y="557"/>
                    <a:pt x="412" y="547"/>
                  </a:cubicBezTo>
                  <a:cubicBezTo>
                    <a:pt x="412" y="540"/>
                    <a:pt x="406" y="536"/>
                    <a:pt x="399" y="529"/>
                  </a:cubicBezTo>
                  <a:cubicBezTo>
                    <a:pt x="394" y="533"/>
                    <a:pt x="398" y="534"/>
                    <a:pt x="395" y="540"/>
                  </a:cubicBezTo>
                  <a:cubicBezTo>
                    <a:pt x="391" y="541"/>
                    <a:pt x="392" y="536"/>
                    <a:pt x="390" y="536"/>
                  </a:cubicBezTo>
                  <a:cubicBezTo>
                    <a:pt x="387" y="537"/>
                    <a:pt x="386" y="535"/>
                    <a:pt x="384" y="534"/>
                  </a:cubicBezTo>
                  <a:cubicBezTo>
                    <a:pt x="388" y="537"/>
                    <a:pt x="385" y="546"/>
                    <a:pt x="391" y="546"/>
                  </a:cubicBezTo>
                  <a:cubicBezTo>
                    <a:pt x="389" y="550"/>
                    <a:pt x="392" y="555"/>
                    <a:pt x="395" y="562"/>
                  </a:cubicBezTo>
                  <a:cubicBezTo>
                    <a:pt x="395" y="563"/>
                    <a:pt x="395" y="566"/>
                    <a:pt x="395" y="566"/>
                  </a:cubicBezTo>
                  <a:cubicBezTo>
                    <a:pt x="398" y="568"/>
                    <a:pt x="399" y="577"/>
                    <a:pt x="401" y="581"/>
                  </a:cubicBezTo>
                  <a:cubicBezTo>
                    <a:pt x="403" y="581"/>
                    <a:pt x="406" y="581"/>
                    <a:pt x="408" y="581"/>
                  </a:cubicBezTo>
                  <a:cubicBezTo>
                    <a:pt x="407" y="583"/>
                    <a:pt x="406" y="584"/>
                    <a:pt x="406" y="587"/>
                  </a:cubicBezTo>
                  <a:cubicBezTo>
                    <a:pt x="409" y="587"/>
                    <a:pt x="410" y="586"/>
                    <a:pt x="410" y="585"/>
                  </a:cubicBezTo>
                  <a:cubicBezTo>
                    <a:pt x="414" y="587"/>
                    <a:pt x="412" y="590"/>
                    <a:pt x="414" y="594"/>
                  </a:cubicBezTo>
                  <a:cubicBezTo>
                    <a:pt x="414" y="595"/>
                    <a:pt x="417" y="595"/>
                    <a:pt x="418" y="596"/>
                  </a:cubicBezTo>
                  <a:cubicBezTo>
                    <a:pt x="418" y="597"/>
                    <a:pt x="417" y="599"/>
                    <a:pt x="418" y="600"/>
                  </a:cubicBezTo>
                  <a:cubicBezTo>
                    <a:pt x="418" y="600"/>
                    <a:pt x="419" y="599"/>
                    <a:pt x="419" y="600"/>
                  </a:cubicBezTo>
                  <a:cubicBezTo>
                    <a:pt x="420" y="602"/>
                    <a:pt x="418" y="603"/>
                    <a:pt x="418" y="603"/>
                  </a:cubicBezTo>
                  <a:cubicBezTo>
                    <a:pt x="418" y="606"/>
                    <a:pt x="420" y="606"/>
                    <a:pt x="421" y="607"/>
                  </a:cubicBezTo>
                  <a:cubicBezTo>
                    <a:pt x="422" y="608"/>
                    <a:pt x="421" y="610"/>
                    <a:pt x="421" y="611"/>
                  </a:cubicBezTo>
                  <a:cubicBezTo>
                    <a:pt x="421" y="611"/>
                    <a:pt x="423" y="611"/>
                    <a:pt x="423" y="611"/>
                  </a:cubicBezTo>
                  <a:cubicBezTo>
                    <a:pt x="424" y="613"/>
                    <a:pt x="421" y="620"/>
                    <a:pt x="427" y="618"/>
                  </a:cubicBezTo>
                  <a:cubicBezTo>
                    <a:pt x="427" y="622"/>
                    <a:pt x="427" y="626"/>
                    <a:pt x="429" y="629"/>
                  </a:cubicBezTo>
                  <a:cubicBezTo>
                    <a:pt x="429" y="631"/>
                    <a:pt x="432" y="632"/>
                    <a:pt x="432" y="633"/>
                  </a:cubicBezTo>
                  <a:cubicBezTo>
                    <a:pt x="433" y="635"/>
                    <a:pt x="433" y="637"/>
                    <a:pt x="434" y="639"/>
                  </a:cubicBezTo>
                  <a:cubicBezTo>
                    <a:pt x="435" y="640"/>
                    <a:pt x="437" y="640"/>
                    <a:pt x="438" y="641"/>
                  </a:cubicBezTo>
                  <a:cubicBezTo>
                    <a:pt x="440" y="643"/>
                    <a:pt x="436" y="646"/>
                    <a:pt x="440" y="646"/>
                  </a:cubicBezTo>
                  <a:cubicBezTo>
                    <a:pt x="442" y="646"/>
                    <a:pt x="441" y="651"/>
                    <a:pt x="442" y="654"/>
                  </a:cubicBezTo>
                  <a:cubicBezTo>
                    <a:pt x="449" y="650"/>
                    <a:pt x="447" y="657"/>
                    <a:pt x="457" y="656"/>
                  </a:cubicBezTo>
                  <a:cubicBezTo>
                    <a:pt x="457" y="661"/>
                    <a:pt x="460" y="663"/>
                    <a:pt x="460" y="669"/>
                  </a:cubicBezTo>
                  <a:cubicBezTo>
                    <a:pt x="467" y="679"/>
                    <a:pt x="489" y="676"/>
                    <a:pt x="503" y="674"/>
                  </a:cubicBezTo>
                  <a:cubicBezTo>
                    <a:pt x="505" y="675"/>
                    <a:pt x="504" y="671"/>
                    <a:pt x="505" y="670"/>
                  </a:cubicBezTo>
                  <a:cubicBezTo>
                    <a:pt x="509" y="669"/>
                    <a:pt x="518" y="674"/>
                    <a:pt x="516" y="667"/>
                  </a:cubicBezTo>
                  <a:cubicBezTo>
                    <a:pt x="520" y="669"/>
                    <a:pt x="520" y="672"/>
                    <a:pt x="518" y="676"/>
                  </a:cubicBezTo>
                  <a:cubicBezTo>
                    <a:pt x="518" y="677"/>
                    <a:pt x="516" y="678"/>
                    <a:pt x="516" y="678"/>
                  </a:cubicBezTo>
                  <a:cubicBezTo>
                    <a:pt x="516" y="681"/>
                    <a:pt x="517" y="686"/>
                    <a:pt x="516" y="689"/>
                  </a:cubicBezTo>
                  <a:cubicBezTo>
                    <a:pt x="516" y="690"/>
                    <a:pt x="513" y="689"/>
                    <a:pt x="513" y="689"/>
                  </a:cubicBezTo>
                  <a:cubicBezTo>
                    <a:pt x="512" y="690"/>
                    <a:pt x="512" y="698"/>
                    <a:pt x="511" y="700"/>
                  </a:cubicBezTo>
                  <a:cubicBezTo>
                    <a:pt x="510" y="702"/>
                    <a:pt x="505" y="703"/>
                    <a:pt x="507" y="710"/>
                  </a:cubicBezTo>
                  <a:cubicBezTo>
                    <a:pt x="501" y="710"/>
                    <a:pt x="505" y="720"/>
                    <a:pt x="498" y="719"/>
                  </a:cubicBezTo>
                  <a:cubicBezTo>
                    <a:pt x="499" y="725"/>
                    <a:pt x="496" y="726"/>
                    <a:pt x="496" y="730"/>
                  </a:cubicBezTo>
                  <a:cubicBezTo>
                    <a:pt x="489" y="728"/>
                    <a:pt x="493" y="737"/>
                    <a:pt x="486" y="736"/>
                  </a:cubicBezTo>
                  <a:cubicBezTo>
                    <a:pt x="486" y="738"/>
                    <a:pt x="486" y="739"/>
                    <a:pt x="486" y="741"/>
                  </a:cubicBezTo>
                  <a:cubicBezTo>
                    <a:pt x="485" y="741"/>
                    <a:pt x="484" y="739"/>
                    <a:pt x="483" y="739"/>
                  </a:cubicBezTo>
                  <a:cubicBezTo>
                    <a:pt x="479" y="741"/>
                    <a:pt x="481" y="743"/>
                    <a:pt x="475" y="745"/>
                  </a:cubicBezTo>
                  <a:cubicBezTo>
                    <a:pt x="475" y="745"/>
                    <a:pt x="470" y="747"/>
                    <a:pt x="470" y="747"/>
                  </a:cubicBezTo>
                  <a:cubicBezTo>
                    <a:pt x="470" y="747"/>
                    <a:pt x="470" y="749"/>
                    <a:pt x="470" y="749"/>
                  </a:cubicBezTo>
                  <a:cubicBezTo>
                    <a:pt x="468" y="750"/>
                    <a:pt x="464" y="751"/>
                    <a:pt x="462" y="753"/>
                  </a:cubicBezTo>
                  <a:cubicBezTo>
                    <a:pt x="458" y="756"/>
                    <a:pt x="456" y="762"/>
                    <a:pt x="449" y="762"/>
                  </a:cubicBezTo>
                  <a:cubicBezTo>
                    <a:pt x="451" y="767"/>
                    <a:pt x="447" y="767"/>
                    <a:pt x="447" y="771"/>
                  </a:cubicBezTo>
                  <a:cubicBezTo>
                    <a:pt x="445" y="773"/>
                    <a:pt x="444" y="772"/>
                    <a:pt x="442" y="771"/>
                  </a:cubicBezTo>
                  <a:cubicBezTo>
                    <a:pt x="443" y="773"/>
                    <a:pt x="439" y="776"/>
                    <a:pt x="440" y="777"/>
                  </a:cubicBezTo>
                  <a:cubicBezTo>
                    <a:pt x="444" y="780"/>
                    <a:pt x="438" y="777"/>
                    <a:pt x="438" y="782"/>
                  </a:cubicBezTo>
                  <a:cubicBezTo>
                    <a:pt x="438" y="785"/>
                    <a:pt x="435" y="783"/>
                    <a:pt x="434" y="784"/>
                  </a:cubicBezTo>
                  <a:cubicBezTo>
                    <a:pt x="434" y="785"/>
                    <a:pt x="435" y="787"/>
                    <a:pt x="434" y="788"/>
                  </a:cubicBezTo>
                  <a:cubicBezTo>
                    <a:pt x="434" y="790"/>
                    <a:pt x="430" y="804"/>
                    <a:pt x="431" y="808"/>
                  </a:cubicBezTo>
                  <a:cubicBezTo>
                    <a:pt x="431" y="812"/>
                    <a:pt x="432" y="813"/>
                    <a:pt x="434" y="816"/>
                  </a:cubicBezTo>
                  <a:cubicBezTo>
                    <a:pt x="435" y="821"/>
                    <a:pt x="434" y="823"/>
                    <a:pt x="434" y="827"/>
                  </a:cubicBezTo>
                  <a:cubicBezTo>
                    <a:pt x="434" y="828"/>
                    <a:pt x="436" y="834"/>
                    <a:pt x="438" y="835"/>
                  </a:cubicBezTo>
                  <a:cubicBezTo>
                    <a:pt x="443" y="835"/>
                    <a:pt x="432" y="843"/>
                    <a:pt x="442" y="844"/>
                  </a:cubicBezTo>
                  <a:cubicBezTo>
                    <a:pt x="441" y="853"/>
                    <a:pt x="443" y="860"/>
                    <a:pt x="442" y="868"/>
                  </a:cubicBezTo>
                  <a:cubicBezTo>
                    <a:pt x="441" y="873"/>
                    <a:pt x="436" y="878"/>
                    <a:pt x="436" y="883"/>
                  </a:cubicBezTo>
                  <a:cubicBezTo>
                    <a:pt x="432" y="883"/>
                    <a:pt x="425" y="888"/>
                    <a:pt x="423" y="890"/>
                  </a:cubicBezTo>
                  <a:cubicBezTo>
                    <a:pt x="422" y="892"/>
                    <a:pt x="421" y="892"/>
                    <a:pt x="423" y="892"/>
                  </a:cubicBezTo>
                  <a:cubicBezTo>
                    <a:pt x="423" y="895"/>
                    <a:pt x="419" y="893"/>
                    <a:pt x="418" y="894"/>
                  </a:cubicBezTo>
                  <a:cubicBezTo>
                    <a:pt x="416" y="895"/>
                    <a:pt x="417" y="897"/>
                    <a:pt x="416" y="898"/>
                  </a:cubicBezTo>
                  <a:cubicBezTo>
                    <a:pt x="415" y="898"/>
                    <a:pt x="412" y="894"/>
                    <a:pt x="412" y="898"/>
                  </a:cubicBezTo>
                  <a:cubicBezTo>
                    <a:pt x="412" y="900"/>
                    <a:pt x="410" y="899"/>
                    <a:pt x="408" y="900"/>
                  </a:cubicBezTo>
                  <a:cubicBezTo>
                    <a:pt x="406" y="901"/>
                    <a:pt x="406" y="906"/>
                    <a:pt x="401" y="905"/>
                  </a:cubicBezTo>
                  <a:cubicBezTo>
                    <a:pt x="398" y="916"/>
                    <a:pt x="401" y="931"/>
                    <a:pt x="403" y="946"/>
                  </a:cubicBezTo>
                  <a:cubicBezTo>
                    <a:pt x="401" y="948"/>
                    <a:pt x="399" y="949"/>
                    <a:pt x="399" y="946"/>
                  </a:cubicBezTo>
                  <a:cubicBezTo>
                    <a:pt x="397" y="946"/>
                    <a:pt x="398" y="949"/>
                    <a:pt x="397" y="950"/>
                  </a:cubicBezTo>
                  <a:cubicBezTo>
                    <a:pt x="395" y="952"/>
                    <a:pt x="392" y="949"/>
                    <a:pt x="391" y="952"/>
                  </a:cubicBezTo>
                  <a:cubicBezTo>
                    <a:pt x="391" y="955"/>
                    <a:pt x="384" y="954"/>
                    <a:pt x="382" y="958"/>
                  </a:cubicBezTo>
                  <a:cubicBezTo>
                    <a:pt x="382" y="961"/>
                    <a:pt x="382" y="965"/>
                    <a:pt x="382" y="969"/>
                  </a:cubicBezTo>
                  <a:cubicBezTo>
                    <a:pt x="378" y="969"/>
                    <a:pt x="380" y="975"/>
                    <a:pt x="378" y="978"/>
                  </a:cubicBezTo>
                  <a:cubicBezTo>
                    <a:pt x="378" y="979"/>
                    <a:pt x="375" y="979"/>
                    <a:pt x="375" y="980"/>
                  </a:cubicBezTo>
                  <a:cubicBezTo>
                    <a:pt x="373" y="983"/>
                    <a:pt x="374" y="987"/>
                    <a:pt x="371" y="989"/>
                  </a:cubicBezTo>
                  <a:cubicBezTo>
                    <a:pt x="370" y="990"/>
                    <a:pt x="371" y="992"/>
                    <a:pt x="371" y="993"/>
                  </a:cubicBezTo>
                  <a:cubicBezTo>
                    <a:pt x="371" y="993"/>
                    <a:pt x="368" y="992"/>
                    <a:pt x="367" y="993"/>
                  </a:cubicBezTo>
                  <a:cubicBezTo>
                    <a:pt x="367" y="994"/>
                    <a:pt x="368" y="997"/>
                    <a:pt x="367" y="999"/>
                  </a:cubicBezTo>
                  <a:cubicBezTo>
                    <a:pt x="367" y="999"/>
                    <a:pt x="364" y="998"/>
                    <a:pt x="363" y="999"/>
                  </a:cubicBezTo>
                  <a:cubicBezTo>
                    <a:pt x="363" y="999"/>
                    <a:pt x="364" y="1002"/>
                    <a:pt x="363" y="1002"/>
                  </a:cubicBezTo>
                  <a:cubicBezTo>
                    <a:pt x="363" y="1003"/>
                    <a:pt x="360" y="1002"/>
                    <a:pt x="360" y="1002"/>
                  </a:cubicBezTo>
                  <a:cubicBezTo>
                    <a:pt x="359" y="1003"/>
                    <a:pt x="356" y="1006"/>
                    <a:pt x="356" y="1008"/>
                  </a:cubicBezTo>
                  <a:cubicBezTo>
                    <a:pt x="356" y="1010"/>
                    <a:pt x="354" y="1009"/>
                    <a:pt x="352" y="1010"/>
                  </a:cubicBezTo>
                  <a:cubicBezTo>
                    <a:pt x="352" y="1010"/>
                    <a:pt x="353" y="1013"/>
                    <a:pt x="352" y="1013"/>
                  </a:cubicBezTo>
                  <a:cubicBezTo>
                    <a:pt x="352" y="1014"/>
                    <a:pt x="349" y="1013"/>
                    <a:pt x="349" y="1013"/>
                  </a:cubicBezTo>
                  <a:cubicBezTo>
                    <a:pt x="347" y="1015"/>
                    <a:pt x="346" y="1016"/>
                    <a:pt x="345" y="1017"/>
                  </a:cubicBezTo>
                  <a:cubicBezTo>
                    <a:pt x="344" y="1018"/>
                    <a:pt x="342" y="1021"/>
                    <a:pt x="341" y="1021"/>
                  </a:cubicBezTo>
                  <a:cubicBezTo>
                    <a:pt x="340" y="1021"/>
                    <a:pt x="335" y="1023"/>
                    <a:pt x="335" y="1023"/>
                  </a:cubicBezTo>
                  <a:cubicBezTo>
                    <a:pt x="334" y="1022"/>
                    <a:pt x="334" y="1021"/>
                    <a:pt x="332" y="1023"/>
                  </a:cubicBezTo>
                  <a:cubicBezTo>
                    <a:pt x="329" y="1024"/>
                    <a:pt x="328" y="1024"/>
                    <a:pt x="324" y="1025"/>
                  </a:cubicBezTo>
                  <a:cubicBezTo>
                    <a:pt x="323" y="1025"/>
                    <a:pt x="311" y="1030"/>
                    <a:pt x="308" y="1025"/>
                  </a:cubicBezTo>
                  <a:cubicBezTo>
                    <a:pt x="305" y="1025"/>
                    <a:pt x="307" y="1027"/>
                    <a:pt x="308" y="1027"/>
                  </a:cubicBezTo>
                  <a:cubicBezTo>
                    <a:pt x="305" y="1031"/>
                    <a:pt x="301" y="1027"/>
                    <a:pt x="295" y="1028"/>
                  </a:cubicBezTo>
                  <a:cubicBezTo>
                    <a:pt x="292" y="1029"/>
                    <a:pt x="293" y="1030"/>
                    <a:pt x="295" y="1030"/>
                  </a:cubicBezTo>
                  <a:cubicBezTo>
                    <a:pt x="293" y="1033"/>
                    <a:pt x="283" y="1028"/>
                    <a:pt x="278" y="1028"/>
                  </a:cubicBezTo>
                  <a:cubicBezTo>
                    <a:pt x="278" y="1019"/>
                    <a:pt x="269" y="1014"/>
                    <a:pt x="274" y="1006"/>
                  </a:cubicBezTo>
                  <a:cubicBezTo>
                    <a:pt x="270" y="1003"/>
                    <a:pt x="265" y="1000"/>
                    <a:pt x="267" y="991"/>
                  </a:cubicBezTo>
                  <a:cubicBezTo>
                    <a:pt x="261" y="997"/>
                    <a:pt x="265" y="994"/>
                    <a:pt x="263" y="985"/>
                  </a:cubicBezTo>
                  <a:cubicBezTo>
                    <a:pt x="260" y="977"/>
                    <a:pt x="249" y="970"/>
                    <a:pt x="252" y="959"/>
                  </a:cubicBezTo>
                  <a:cubicBezTo>
                    <a:pt x="250" y="958"/>
                    <a:pt x="250" y="963"/>
                    <a:pt x="250" y="963"/>
                  </a:cubicBezTo>
                  <a:cubicBezTo>
                    <a:pt x="246" y="962"/>
                    <a:pt x="250" y="950"/>
                    <a:pt x="246" y="956"/>
                  </a:cubicBezTo>
                  <a:cubicBezTo>
                    <a:pt x="243" y="953"/>
                    <a:pt x="244" y="947"/>
                    <a:pt x="244" y="943"/>
                  </a:cubicBezTo>
                  <a:cubicBezTo>
                    <a:pt x="245" y="937"/>
                    <a:pt x="245" y="933"/>
                    <a:pt x="242" y="926"/>
                  </a:cubicBezTo>
                  <a:cubicBezTo>
                    <a:pt x="243" y="923"/>
                    <a:pt x="238" y="925"/>
                    <a:pt x="237" y="924"/>
                  </a:cubicBezTo>
                  <a:cubicBezTo>
                    <a:pt x="236" y="923"/>
                    <a:pt x="242" y="919"/>
                    <a:pt x="233" y="920"/>
                  </a:cubicBezTo>
                  <a:cubicBezTo>
                    <a:pt x="232" y="919"/>
                    <a:pt x="234" y="915"/>
                    <a:pt x="233" y="915"/>
                  </a:cubicBezTo>
                  <a:cubicBezTo>
                    <a:pt x="233" y="914"/>
                    <a:pt x="229" y="915"/>
                    <a:pt x="229" y="915"/>
                  </a:cubicBezTo>
                  <a:cubicBezTo>
                    <a:pt x="229" y="914"/>
                    <a:pt x="235" y="907"/>
                    <a:pt x="227" y="909"/>
                  </a:cubicBezTo>
                  <a:cubicBezTo>
                    <a:pt x="227" y="906"/>
                    <a:pt x="230" y="905"/>
                    <a:pt x="229" y="902"/>
                  </a:cubicBezTo>
                  <a:cubicBezTo>
                    <a:pt x="226" y="900"/>
                    <a:pt x="230" y="892"/>
                    <a:pt x="224" y="894"/>
                  </a:cubicBezTo>
                  <a:cubicBezTo>
                    <a:pt x="223" y="877"/>
                    <a:pt x="225" y="871"/>
                    <a:pt x="233" y="861"/>
                  </a:cubicBezTo>
                  <a:cubicBezTo>
                    <a:pt x="232" y="858"/>
                    <a:pt x="235" y="851"/>
                    <a:pt x="231" y="851"/>
                  </a:cubicBezTo>
                  <a:cubicBezTo>
                    <a:pt x="231" y="848"/>
                    <a:pt x="235" y="851"/>
                    <a:pt x="237" y="849"/>
                  </a:cubicBezTo>
                  <a:cubicBezTo>
                    <a:pt x="238" y="849"/>
                    <a:pt x="236" y="845"/>
                    <a:pt x="239" y="846"/>
                  </a:cubicBezTo>
                  <a:cubicBezTo>
                    <a:pt x="238" y="843"/>
                    <a:pt x="237" y="826"/>
                    <a:pt x="235" y="831"/>
                  </a:cubicBezTo>
                  <a:cubicBezTo>
                    <a:pt x="231" y="827"/>
                    <a:pt x="233" y="823"/>
                    <a:pt x="233" y="820"/>
                  </a:cubicBezTo>
                  <a:cubicBezTo>
                    <a:pt x="233" y="815"/>
                    <a:pt x="234" y="810"/>
                    <a:pt x="233" y="807"/>
                  </a:cubicBezTo>
                  <a:cubicBezTo>
                    <a:pt x="233" y="804"/>
                    <a:pt x="230" y="806"/>
                    <a:pt x="229" y="805"/>
                  </a:cubicBezTo>
                  <a:cubicBezTo>
                    <a:pt x="229" y="804"/>
                    <a:pt x="231" y="802"/>
                    <a:pt x="231" y="801"/>
                  </a:cubicBezTo>
                  <a:cubicBezTo>
                    <a:pt x="231" y="801"/>
                    <a:pt x="229" y="800"/>
                    <a:pt x="229" y="799"/>
                  </a:cubicBezTo>
                  <a:cubicBezTo>
                    <a:pt x="229" y="795"/>
                    <a:pt x="227" y="796"/>
                    <a:pt x="226" y="794"/>
                  </a:cubicBezTo>
                  <a:cubicBezTo>
                    <a:pt x="225" y="793"/>
                    <a:pt x="226" y="790"/>
                    <a:pt x="226" y="790"/>
                  </a:cubicBezTo>
                  <a:cubicBezTo>
                    <a:pt x="225" y="790"/>
                    <a:pt x="220" y="789"/>
                    <a:pt x="222" y="788"/>
                  </a:cubicBezTo>
                  <a:cubicBezTo>
                    <a:pt x="222" y="788"/>
                    <a:pt x="224" y="788"/>
                    <a:pt x="224" y="788"/>
                  </a:cubicBezTo>
                  <a:cubicBezTo>
                    <a:pt x="221" y="784"/>
                    <a:pt x="219" y="783"/>
                    <a:pt x="214" y="780"/>
                  </a:cubicBezTo>
                  <a:cubicBezTo>
                    <a:pt x="213" y="780"/>
                    <a:pt x="215" y="779"/>
                    <a:pt x="213" y="779"/>
                  </a:cubicBezTo>
                  <a:cubicBezTo>
                    <a:pt x="211" y="779"/>
                    <a:pt x="211" y="773"/>
                    <a:pt x="207" y="775"/>
                  </a:cubicBezTo>
                  <a:cubicBezTo>
                    <a:pt x="203" y="759"/>
                    <a:pt x="207" y="746"/>
                    <a:pt x="207" y="728"/>
                  </a:cubicBezTo>
                  <a:cubicBezTo>
                    <a:pt x="206" y="725"/>
                    <a:pt x="202" y="731"/>
                    <a:pt x="203" y="723"/>
                  </a:cubicBezTo>
                  <a:cubicBezTo>
                    <a:pt x="192" y="724"/>
                    <a:pt x="184" y="722"/>
                    <a:pt x="177" y="719"/>
                  </a:cubicBezTo>
                  <a:cubicBezTo>
                    <a:pt x="179" y="709"/>
                    <a:pt x="172" y="720"/>
                    <a:pt x="173" y="710"/>
                  </a:cubicBezTo>
                  <a:cubicBezTo>
                    <a:pt x="165" y="707"/>
                    <a:pt x="163" y="705"/>
                    <a:pt x="153" y="708"/>
                  </a:cubicBezTo>
                  <a:cubicBezTo>
                    <a:pt x="151" y="708"/>
                    <a:pt x="148" y="709"/>
                    <a:pt x="145" y="710"/>
                  </a:cubicBezTo>
                  <a:cubicBezTo>
                    <a:pt x="144" y="710"/>
                    <a:pt x="140" y="713"/>
                    <a:pt x="134" y="711"/>
                  </a:cubicBezTo>
                  <a:cubicBezTo>
                    <a:pt x="137" y="716"/>
                    <a:pt x="140" y="713"/>
                    <a:pt x="130" y="715"/>
                  </a:cubicBezTo>
                  <a:cubicBezTo>
                    <a:pt x="124" y="717"/>
                    <a:pt x="120" y="718"/>
                    <a:pt x="110" y="719"/>
                  </a:cubicBezTo>
                  <a:cubicBezTo>
                    <a:pt x="107" y="719"/>
                    <a:pt x="107" y="717"/>
                    <a:pt x="104" y="717"/>
                  </a:cubicBezTo>
                  <a:cubicBezTo>
                    <a:pt x="92" y="716"/>
                    <a:pt x="79" y="723"/>
                    <a:pt x="69" y="721"/>
                  </a:cubicBezTo>
                  <a:cubicBezTo>
                    <a:pt x="70" y="714"/>
                    <a:pt x="62" y="716"/>
                    <a:pt x="60" y="715"/>
                  </a:cubicBezTo>
                  <a:cubicBezTo>
                    <a:pt x="59" y="715"/>
                    <a:pt x="60" y="712"/>
                    <a:pt x="60" y="711"/>
                  </a:cubicBezTo>
                  <a:cubicBezTo>
                    <a:pt x="59" y="711"/>
                    <a:pt x="55" y="712"/>
                    <a:pt x="54" y="711"/>
                  </a:cubicBezTo>
                  <a:cubicBezTo>
                    <a:pt x="53" y="711"/>
                    <a:pt x="55" y="708"/>
                    <a:pt x="54" y="708"/>
                  </a:cubicBezTo>
                  <a:cubicBezTo>
                    <a:pt x="53" y="707"/>
                    <a:pt x="50" y="709"/>
                    <a:pt x="50" y="706"/>
                  </a:cubicBezTo>
                  <a:cubicBezTo>
                    <a:pt x="50" y="705"/>
                    <a:pt x="47" y="702"/>
                    <a:pt x="47" y="702"/>
                  </a:cubicBezTo>
                  <a:cubicBezTo>
                    <a:pt x="46" y="701"/>
                    <a:pt x="47" y="700"/>
                    <a:pt x="45" y="700"/>
                  </a:cubicBezTo>
                  <a:cubicBezTo>
                    <a:pt x="43" y="700"/>
                    <a:pt x="43" y="698"/>
                    <a:pt x="43" y="697"/>
                  </a:cubicBezTo>
                  <a:cubicBezTo>
                    <a:pt x="42" y="694"/>
                    <a:pt x="40" y="696"/>
                    <a:pt x="39" y="695"/>
                  </a:cubicBezTo>
                  <a:cubicBezTo>
                    <a:pt x="39" y="694"/>
                    <a:pt x="40" y="692"/>
                    <a:pt x="39" y="691"/>
                  </a:cubicBezTo>
                  <a:cubicBezTo>
                    <a:pt x="38" y="689"/>
                    <a:pt x="35" y="692"/>
                    <a:pt x="35" y="689"/>
                  </a:cubicBezTo>
                  <a:cubicBezTo>
                    <a:pt x="35" y="688"/>
                    <a:pt x="37" y="686"/>
                    <a:pt x="37" y="687"/>
                  </a:cubicBezTo>
                  <a:cubicBezTo>
                    <a:pt x="35" y="681"/>
                    <a:pt x="26" y="682"/>
                    <a:pt x="28" y="676"/>
                  </a:cubicBezTo>
                  <a:cubicBezTo>
                    <a:pt x="19" y="679"/>
                    <a:pt x="23" y="668"/>
                    <a:pt x="15" y="670"/>
                  </a:cubicBezTo>
                  <a:cubicBezTo>
                    <a:pt x="16" y="669"/>
                    <a:pt x="17" y="667"/>
                    <a:pt x="17" y="665"/>
                  </a:cubicBezTo>
                  <a:cubicBezTo>
                    <a:pt x="16" y="662"/>
                    <a:pt x="12" y="663"/>
                    <a:pt x="9" y="663"/>
                  </a:cubicBezTo>
                  <a:cubicBezTo>
                    <a:pt x="11" y="660"/>
                    <a:pt x="6" y="659"/>
                    <a:pt x="6" y="657"/>
                  </a:cubicBezTo>
                  <a:cubicBezTo>
                    <a:pt x="5" y="654"/>
                    <a:pt x="9" y="655"/>
                    <a:pt x="6" y="650"/>
                  </a:cubicBezTo>
                  <a:cubicBezTo>
                    <a:pt x="5" y="649"/>
                    <a:pt x="4" y="650"/>
                    <a:pt x="4" y="648"/>
                  </a:cubicBezTo>
                  <a:cubicBezTo>
                    <a:pt x="4" y="647"/>
                    <a:pt x="2" y="642"/>
                    <a:pt x="0" y="641"/>
                  </a:cubicBezTo>
                  <a:cubicBezTo>
                    <a:pt x="0" y="638"/>
                    <a:pt x="4" y="640"/>
                    <a:pt x="6" y="639"/>
                  </a:cubicBezTo>
                  <a:cubicBezTo>
                    <a:pt x="7" y="638"/>
                    <a:pt x="6" y="632"/>
                    <a:pt x="9" y="633"/>
                  </a:cubicBezTo>
                  <a:cubicBezTo>
                    <a:pt x="9" y="623"/>
                    <a:pt x="9" y="612"/>
                    <a:pt x="9" y="602"/>
                  </a:cubicBezTo>
                  <a:cubicBezTo>
                    <a:pt x="10" y="599"/>
                    <a:pt x="6" y="601"/>
                    <a:pt x="6" y="600"/>
                  </a:cubicBezTo>
                  <a:cubicBezTo>
                    <a:pt x="5" y="599"/>
                    <a:pt x="7" y="597"/>
                    <a:pt x="7" y="596"/>
                  </a:cubicBezTo>
                  <a:cubicBezTo>
                    <a:pt x="8" y="593"/>
                    <a:pt x="5" y="592"/>
                    <a:pt x="6" y="588"/>
                  </a:cubicBezTo>
                  <a:cubicBezTo>
                    <a:pt x="13" y="596"/>
                    <a:pt x="6" y="575"/>
                    <a:pt x="13" y="583"/>
                  </a:cubicBezTo>
                  <a:cubicBezTo>
                    <a:pt x="14" y="581"/>
                    <a:pt x="13" y="574"/>
                    <a:pt x="15" y="572"/>
                  </a:cubicBezTo>
                  <a:cubicBezTo>
                    <a:pt x="15" y="571"/>
                    <a:pt x="19" y="572"/>
                    <a:pt x="19" y="572"/>
                  </a:cubicBezTo>
                  <a:cubicBezTo>
                    <a:pt x="19" y="571"/>
                    <a:pt x="16" y="568"/>
                    <a:pt x="17" y="566"/>
                  </a:cubicBezTo>
                  <a:cubicBezTo>
                    <a:pt x="24" y="564"/>
                    <a:pt x="23" y="554"/>
                    <a:pt x="30" y="553"/>
                  </a:cubicBezTo>
                  <a:cubicBezTo>
                    <a:pt x="30" y="547"/>
                    <a:pt x="36" y="547"/>
                    <a:pt x="35" y="540"/>
                  </a:cubicBezTo>
                  <a:cubicBezTo>
                    <a:pt x="39" y="541"/>
                    <a:pt x="39" y="539"/>
                    <a:pt x="39" y="536"/>
                  </a:cubicBezTo>
                  <a:cubicBezTo>
                    <a:pt x="50" y="535"/>
                    <a:pt x="59" y="531"/>
                    <a:pt x="58" y="518"/>
                  </a:cubicBezTo>
                  <a:cubicBezTo>
                    <a:pt x="65" y="519"/>
                    <a:pt x="59" y="507"/>
                    <a:pt x="65" y="508"/>
                  </a:cubicBezTo>
                  <a:cubicBezTo>
                    <a:pt x="65" y="505"/>
                    <a:pt x="65" y="501"/>
                    <a:pt x="65" y="497"/>
                  </a:cubicBezTo>
                  <a:cubicBezTo>
                    <a:pt x="69" y="497"/>
                    <a:pt x="69" y="495"/>
                    <a:pt x="73" y="495"/>
                  </a:cubicBezTo>
                  <a:cubicBezTo>
                    <a:pt x="76" y="492"/>
                    <a:pt x="79" y="489"/>
                    <a:pt x="82" y="484"/>
                  </a:cubicBezTo>
                  <a:cubicBezTo>
                    <a:pt x="83" y="483"/>
                    <a:pt x="84" y="484"/>
                    <a:pt x="84" y="482"/>
                  </a:cubicBezTo>
                  <a:cubicBezTo>
                    <a:pt x="84" y="480"/>
                    <a:pt x="89" y="480"/>
                    <a:pt x="88" y="477"/>
                  </a:cubicBezTo>
                  <a:cubicBezTo>
                    <a:pt x="96" y="478"/>
                    <a:pt x="97" y="472"/>
                    <a:pt x="104" y="473"/>
                  </a:cubicBezTo>
                  <a:cubicBezTo>
                    <a:pt x="102" y="480"/>
                    <a:pt x="113" y="473"/>
                    <a:pt x="110" y="480"/>
                  </a:cubicBezTo>
                  <a:cubicBezTo>
                    <a:pt x="114" y="476"/>
                    <a:pt x="129" y="483"/>
                    <a:pt x="129" y="475"/>
                  </a:cubicBezTo>
                  <a:cubicBezTo>
                    <a:pt x="137" y="474"/>
                    <a:pt x="145" y="471"/>
                    <a:pt x="149" y="465"/>
                  </a:cubicBezTo>
                  <a:cubicBezTo>
                    <a:pt x="152" y="466"/>
                    <a:pt x="154" y="466"/>
                    <a:pt x="155" y="464"/>
                  </a:cubicBezTo>
                  <a:cubicBezTo>
                    <a:pt x="158" y="464"/>
                    <a:pt x="159" y="465"/>
                    <a:pt x="162" y="465"/>
                  </a:cubicBezTo>
                  <a:cubicBezTo>
                    <a:pt x="166" y="466"/>
                    <a:pt x="170" y="463"/>
                    <a:pt x="173" y="464"/>
                  </a:cubicBezTo>
                  <a:cubicBezTo>
                    <a:pt x="173" y="464"/>
                    <a:pt x="174" y="465"/>
                    <a:pt x="175" y="465"/>
                  </a:cubicBezTo>
                  <a:cubicBezTo>
                    <a:pt x="179" y="466"/>
                    <a:pt x="187" y="469"/>
                    <a:pt x="196" y="467"/>
                  </a:cubicBezTo>
                  <a:cubicBezTo>
                    <a:pt x="199" y="467"/>
                    <a:pt x="205" y="461"/>
                    <a:pt x="209" y="465"/>
                  </a:cubicBezTo>
                  <a:cubicBezTo>
                    <a:pt x="212" y="468"/>
                    <a:pt x="211" y="466"/>
                    <a:pt x="216" y="465"/>
                  </a:cubicBezTo>
                  <a:cubicBezTo>
                    <a:pt x="216" y="467"/>
                    <a:pt x="219" y="467"/>
                    <a:pt x="218" y="469"/>
                  </a:cubicBezTo>
                  <a:cubicBezTo>
                    <a:pt x="218" y="470"/>
                    <a:pt x="214" y="471"/>
                    <a:pt x="214" y="471"/>
                  </a:cubicBezTo>
                  <a:cubicBezTo>
                    <a:pt x="214" y="473"/>
                    <a:pt x="216" y="472"/>
                    <a:pt x="216" y="473"/>
                  </a:cubicBezTo>
                  <a:cubicBezTo>
                    <a:pt x="217" y="475"/>
                    <a:pt x="214" y="475"/>
                    <a:pt x="214" y="475"/>
                  </a:cubicBezTo>
                  <a:cubicBezTo>
                    <a:pt x="215" y="476"/>
                    <a:pt x="216" y="477"/>
                    <a:pt x="216" y="479"/>
                  </a:cubicBezTo>
                  <a:cubicBezTo>
                    <a:pt x="216" y="484"/>
                    <a:pt x="213" y="486"/>
                    <a:pt x="218" y="493"/>
                  </a:cubicBezTo>
                  <a:cubicBezTo>
                    <a:pt x="219" y="498"/>
                    <a:pt x="221" y="491"/>
                    <a:pt x="224" y="495"/>
                  </a:cubicBezTo>
                  <a:cubicBezTo>
                    <a:pt x="223" y="498"/>
                    <a:pt x="227" y="496"/>
                    <a:pt x="227" y="497"/>
                  </a:cubicBezTo>
                  <a:cubicBezTo>
                    <a:pt x="228" y="498"/>
                    <a:pt x="227" y="500"/>
                    <a:pt x="227" y="501"/>
                  </a:cubicBezTo>
                  <a:cubicBezTo>
                    <a:pt x="229" y="502"/>
                    <a:pt x="233" y="500"/>
                    <a:pt x="233" y="503"/>
                  </a:cubicBezTo>
                  <a:cubicBezTo>
                    <a:pt x="239" y="500"/>
                    <a:pt x="243" y="508"/>
                    <a:pt x="246" y="503"/>
                  </a:cubicBezTo>
                  <a:cubicBezTo>
                    <a:pt x="248" y="502"/>
                    <a:pt x="247" y="506"/>
                    <a:pt x="248" y="506"/>
                  </a:cubicBezTo>
                  <a:cubicBezTo>
                    <a:pt x="251" y="508"/>
                    <a:pt x="253" y="506"/>
                    <a:pt x="257" y="508"/>
                  </a:cubicBezTo>
                  <a:cubicBezTo>
                    <a:pt x="258" y="509"/>
                    <a:pt x="258" y="511"/>
                    <a:pt x="259" y="512"/>
                  </a:cubicBezTo>
                  <a:cubicBezTo>
                    <a:pt x="260" y="513"/>
                    <a:pt x="262" y="511"/>
                    <a:pt x="263" y="512"/>
                  </a:cubicBezTo>
                  <a:cubicBezTo>
                    <a:pt x="265" y="514"/>
                    <a:pt x="266" y="513"/>
                    <a:pt x="268" y="514"/>
                  </a:cubicBezTo>
                  <a:cubicBezTo>
                    <a:pt x="269" y="514"/>
                    <a:pt x="270" y="518"/>
                    <a:pt x="270" y="518"/>
                  </a:cubicBezTo>
                  <a:cubicBezTo>
                    <a:pt x="271" y="518"/>
                    <a:pt x="274" y="516"/>
                    <a:pt x="276" y="516"/>
                  </a:cubicBezTo>
                  <a:cubicBezTo>
                    <a:pt x="275" y="516"/>
                    <a:pt x="277" y="517"/>
                    <a:pt x="278" y="518"/>
                  </a:cubicBezTo>
                  <a:cubicBezTo>
                    <a:pt x="279" y="518"/>
                    <a:pt x="280" y="517"/>
                    <a:pt x="281" y="518"/>
                  </a:cubicBezTo>
                  <a:cubicBezTo>
                    <a:pt x="282" y="516"/>
                    <a:pt x="284" y="515"/>
                    <a:pt x="285" y="514"/>
                  </a:cubicBezTo>
                  <a:cubicBezTo>
                    <a:pt x="285" y="514"/>
                    <a:pt x="288" y="513"/>
                    <a:pt x="287" y="512"/>
                  </a:cubicBezTo>
                  <a:cubicBezTo>
                    <a:pt x="282" y="508"/>
                    <a:pt x="292" y="509"/>
                    <a:pt x="293" y="503"/>
                  </a:cubicBezTo>
                  <a:cubicBezTo>
                    <a:pt x="298" y="504"/>
                    <a:pt x="298" y="499"/>
                    <a:pt x="304" y="501"/>
                  </a:cubicBezTo>
                  <a:cubicBezTo>
                    <a:pt x="305" y="501"/>
                    <a:pt x="305" y="503"/>
                    <a:pt x="306" y="503"/>
                  </a:cubicBezTo>
                  <a:cubicBezTo>
                    <a:pt x="308" y="503"/>
                    <a:pt x="311" y="502"/>
                    <a:pt x="313" y="503"/>
                  </a:cubicBezTo>
                  <a:cubicBezTo>
                    <a:pt x="314" y="503"/>
                    <a:pt x="317" y="506"/>
                    <a:pt x="317" y="506"/>
                  </a:cubicBezTo>
                  <a:cubicBezTo>
                    <a:pt x="318" y="507"/>
                    <a:pt x="320" y="504"/>
                    <a:pt x="322" y="505"/>
                  </a:cubicBezTo>
                  <a:cubicBezTo>
                    <a:pt x="323" y="505"/>
                    <a:pt x="322" y="508"/>
                    <a:pt x="322" y="508"/>
                  </a:cubicBezTo>
                  <a:cubicBezTo>
                    <a:pt x="324" y="509"/>
                    <a:pt x="327" y="505"/>
                    <a:pt x="330" y="506"/>
                  </a:cubicBezTo>
                  <a:cubicBezTo>
                    <a:pt x="331" y="508"/>
                    <a:pt x="326" y="508"/>
                    <a:pt x="326" y="508"/>
                  </a:cubicBezTo>
                  <a:cubicBezTo>
                    <a:pt x="327" y="512"/>
                    <a:pt x="339" y="512"/>
                    <a:pt x="345" y="512"/>
                  </a:cubicBezTo>
                  <a:cubicBezTo>
                    <a:pt x="344" y="519"/>
                    <a:pt x="360" y="517"/>
                    <a:pt x="363" y="512"/>
                  </a:cubicBezTo>
                  <a:cubicBezTo>
                    <a:pt x="365" y="514"/>
                    <a:pt x="373" y="510"/>
                    <a:pt x="375" y="512"/>
                  </a:cubicBezTo>
                  <a:cubicBezTo>
                    <a:pt x="377" y="514"/>
                    <a:pt x="375" y="512"/>
                    <a:pt x="378" y="512"/>
                  </a:cubicBezTo>
                  <a:cubicBezTo>
                    <a:pt x="382" y="512"/>
                    <a:pt x="384" y="514"/>
                    <a:pt x="388" y="514"/>
                  </a:cubicBezTo>
                  <a:cubicBezTo>
                    <a:pt x="391" y="513"/>
                    <a:pt x="393" y="511"/>
                    <a:pt x="397" y="510"/>
                  </a:cubicBezTo>
                  <a:cubicBezTo>
                    <a:pt x="398" y="506"/>
                    <a:pt x="398" y="500"/>
                    <a:pt x="403" y="499"/>
                  </a:cubicBezTo>
                  <a:cubicBezTo>
                    <a:pt x="403" y="496"/>
                    <a:pt x="400" y="495"/>
                    <a:pt x="401" y="492"/>
                  </a:cubicBezTo>
                  <a:cubicBezTo>
                    <a:pt x="407" y="492"/>
                    <a:pt x="406" y="480"/>
                    <a:pt x="412" y="486"/>
                  </a:cubicBezTo>
                  <a:cubicBezTo>
                    <a:pt x="413" y="479"/>
                    <a:pt x="410" y="477"/>
                    <a:pt x="404" y="477"/>
                  </a:cubicBezTo>
                  <a:cubicBezTo>
                    <a:pt x="406" y="475"/>
                    <a:pt x="406" y="472"/>
                    <a:pt x="406" y="469"/>
                  </a:cubicBezTo>
                  <a:cubicBezTo>
                    <a:pt x="404" y="464"/>
                    <a:pt x="393" y="467"/>
                    <a:pt x="391" y="462"/>
                  </a:cubicBezTo>
                  <a:cubicBezTo>
                    <a:pt x="388" y="464"/>
                    <a:pt x="382" y="463"/>
                    <a:pt x="380" y="467"/>
                  </a:cubicBezTo>
                  <a:cubicBezTo>
                    <a:pt x="378" y="468"/>
                    <a:pt x="379" y="464"/>
                    <a:pt x="378" y="464"/>
                  </a:cubicBezTo>
                  <a:cubicBezTo>
                    <a:pt x="375" y="462"/>
                    <a:pt x="369" y="465"/>
                    <a:pt x="365" y="464"/>
                  </a:cubicBezTo>
                  <a:cubicBezTo>
                    <a:pt x="363" y="465"/>
                    <a:pt x="363" y="468"/>
                    <a:pt x="360" y="467"/>
                  </a:cubicBezTo>
                  <a:cubicBezTo>
                    <a:pt x="354" y="468"/>
                    <a:pt x="356" y="460"/>
                    <a:pt x="347" y="462"/>
                  </a:cubicBezTo>
                  <a:cubicBezTo>
                    <a:pt x="347" y="458"/>
                    <a:pt x="344" y="458"/>
                    <a:pt x="345" y="454"/>
                  </a:cubicBezTo>
                  <a:cubicBezTo>
                    <a:pt x="343" y="455"/>
                    <a:pt x="342" y="454"/>
                    <a:pt x="341" y="452"/>
                  </a:cubicBezTo>
                  <a:cubicBezTo>
                    <a:pt x="340" y="450"/>
                    <a:pt x="337" y="449"/>
                    <a:pt x="334" y="449"/>
                  </a:cubicBezTo>
                  <a:cubicBezTo>
                    <a:pt x="337" y="444"/>
                    <a:pt x="335" y="433"/>
                    <a:pt x="334" y="428"/>
                  </a:cubicBezTo>
                  <a:cubicBezTo>
                    <a:pt x="329" y="431"/>
                    <a:pt x="323" y="425"/>
                    <a:pt x="322" y="434"/>
                  </a:cubicBezTo>
                  <a:cubicBezTo>
                    <a:pt x="317" y="431"/>
                    <a:pt x="316" y="435"/>
                    <a:pt x="311" y="432"/>
                  </a:cubicBezTo>
                  <a:cubicBezTo>
                    <a:pt x="312" y="434"/>
                    <a:pt x="311" y="435"/>
                    <a:pt x="309" y="436"/>
                  </a:cubicBezTo>
                  <a:cubicBezTo>
                    <a:pt x="311" y="437"/>
                    <a:pt x="312" y="438"/>
                    <a:pt x="313" y="439"/>
                  </a:cubicBezTo>
                  <a:cubicBezTo>
                    <a:pt x="314" y="441"/>
                    <a:pt x="313" y="444"/>
                    <a:pt x="317" y="443"/>
                  </a:cubicBezTo>
                  <a:cubicBezTo>
                    <a:pt x="315" y="449"/>
                    <a:pt x="315" y="447"/>
                    <a:pt x="319" y="451"/>
                  </a:cubicBezTo>
                  <a:cubicBezTo>
                    <a:pt x="320" y="455"/>
                    <a:pt x="316" y="453"/>
                    <a:pt x="315" y="454"/>
                  </a:cubicBezTo>
                  <a:cubicBezTo>
                    <a:pt x="315" y="455"/>
                    <a:pt x="312" y="461"/>
                    <a:pt x="311" y="460"/>
                  </a:cubicBezTo>
                  <a:cubicBezTo>
                    <a:pt x="307" y="456"/>
                    <a:pt x="311" y="465"/>
                    <a:pt x="304" y="464"/>
                  </a:cubicBezTo>
                  <a:cubicBezTo>
                    <a:pt x="303" y="462"/>
                    <a:pt x="302" y="460"/>
                    <a:pt x="300" y="460"/>
                  </a:cubicBezTo>
                  <a:cubicBezTo>
                    <a:pt x="299" y="457"/>
                    <a:pt x="302" y="456"/>
                    <a:pt x="304" y="456"/>
                  </a:cubicBezTo>
                  <a:cubicBezTo>
                    <a:pt x="301" y="453"/>
                    <a:pt x="295" y="451"/>
                    <a:pt x="300" y="447"/>
                  </a:cubicBezTo>
                  <a:cubicBezTo>
                    <a:pt x="298" y="446"/>
                    <a:pt x="294" y="448"/>
                    <a:pt x="293" y="447"/>
                  </a:cubicBezTo>
                  <a:cubicBezTo>
                    <a:pt x="291" y="446"/>
                    <a:pt x="296" y="445"/>
                    <a:pt x="296" y="445"/>
                  </a:cubicBezTo>
                  <a:cubicBezTo>
                    <a:pt x="296" y="445"/>
                    <a:pt x="292" y="440"/>
                    <a:pt x="287" y="438"/>
                  </a:cubicBezTo>
                  <a:cubicBezTo>
                    <a:pt x="288" y="429"/>
                    <a:pt x="283" y="427"/>
                    <a:pt x="283" y="419"/>
                  </a:cubicBezTo>
                  <a:cubicBezTo>
                    <a:pt x="284" y="416"/>
                    <a:pt x="279" y="418"/>
                    <a:pt x="278" y="417"/>
                  </a:cubicBezTo>
                  <a:cubicBezTo>
                    <a:pt x="277" y="416"/>
                    <a:pt x="281" y="414"/>
                    <a:pt x="280" y="413"/>
                  </a:cubicBezTo>
                  <a:cubicBezTo>
                    <a:pt x="276" y="410"/>
                    <a:pt x="275" y="414"/>
                    <a:pt x="272" y="411"/>
                  </a:cubicBezTo>
                  <a:cubicBezTo>
                    <a:pt x="272" y="411"/>
                    <a:pt x="274" y="409"/>
                    <a:pt x="274" y="408"/>
                  </a:cubicBezTo>
                  <a:cubicBezTo>
                    <a:pt x="273" y="406"/>
                    <a:pt x="272" y="410"/>
                    <a:pt x="272" y="410"/>
                  </a:cubicBezTo>
                  <a:cubicBezTo>
                    <a:pt x="270" y="410"/>
                    <a:pt x="271" y="407"/>
                    <a:pt x="270" y="406"/>
                  </a:cubicBezTo>
                  <a:cubicBezTo>
                    <a:pt x="263" y="407"/>
                    <a:pt x="263" y="401"/>
                    <a:pt x="255" y="402"/>
                  </a:cubicBezTo>
                  <a:cubicBezTo>
                    <a:pt x="255" y="400"/>
                    <a:pt x="253" y="400"/>
                    <a:pt x="252" y="398"/>
                  </a:cubicBezTo>
                  <a:cubicBezTo>
                    <a:pt x="251" y="398"/>
                    <a:pt x="252" y="395"/>
                    <a:pt x="252" y="395"/>
                  </a:cubicBezTo>
                  <a:cubicBezTo>
                    <a:pt x="251" y="394"/>
                    <a:pt x="248" y="395"/>
                    <a:pt x="248" y="395"/>
                  </a:cubicBezTo>
                  <a:cubicBezTo>
                    <a:pt x="248" y="394"/>
                    <a:pt x="248" y="387"/>
                    <a:pt x="246" y="389"/>
                  </a:cubicBezTo>
                  <a:cubicBezTo>
                    <a:pt x="245" y="391"/>
                    <a:pt x="244" y="389"/>
                    <a:pt x="242" y="387"/>
                  </a:cubicBezTo>
                  <a:cubicBezTo>
                    <a:pt x="242" y="386"/>
                    <a:pt x="240" y="386"/>
                    <a:pt x="240" y="383"/>
                  </a:cubicBezTo>
                  <a:cubicBezTo>
                    <a:pt x="234" y="384"/>
                    <a:pt x="235" y="386"/>
                    <a:pt x="229" y="383"/>
                  </a:cubicBezTo>
                  <a:cubicBezTo>
                    <a:pt x="227" y="384"/>
                    <a:pt x="228" y="387"/>
                    <a:pt x="226" y="387"/>
                  </a:cubicBezTo>
                  <a:cubicBezTo>
                    <a:pt x="224" y="392"/>
                    <a:pt x="229" y="391"/>
                    <a:pt x="229" y="395"/>
                  </a:cubicBezTo>
                  <a:cubicBezTo>
                    <a:pt x="229" y="396"/>
                    <a:pt x="232" y="399"/>
                    <a:pt x="233" y="400"/>
                  </a:cubicBezTo>
                  <a:cubicBezTo>
                    <a:pt x="234" y="401"/>
                    <a:pt x="235" y="402"/>
                    <a:pt x="237" y="402"/>
                  </a:cubicBezTo>
                  <a:cubicBezTo>
                    <a:pt x="234" y="408"/>
                    <a:pt x="240" y="407"/>
                    <a:pt x="242" y="410"/>
                  </a:cubicBezTo>
                  <a:cubicBezTo>
                    <a:pt x="243" y="410"/>
                    <a:pt x="244" y="417"/>
                    <a:pt x="246" y="415"/>
                  </a:cubicBezTo>
                  <a:cubicBezTo>
                    <a:pt x="249" y="412"/>
                    <a:pt x="246" y="416"/>
                    <a:pt x="248" y="417"/>
                  </a:cubicBezTo>
                  <a:cubicBezTo>
                    <a:pt x="250" y="419"/>
                    <a:pt x="254" y="418"/>
                    <a:pt x="255" y="423"/>
                  </a:cubicBezTo>
                  <a:cubicBezTo>
                    <a:pt x="258" y="421"/>
                    <a:pt x="259" y="424"/>
                    <a:pt x="259" y="424"/>
                  </a:cubicBezTo>
                  <a:cubicBezTo>
                    <a:pt x="260" y="425"/>
                    <a:pt x="262" y="423"/>
                    <a:pt x="261" y="423"/>
                  </a:cubicBezTo>
                  <a:cubicBezTo>
                    <a:pt x="263" y="423"/>
                    <a:pt x="264" y="428"/>
                    <a:pt x="265" y="424"/>
                  </a:cubicBezTo>
                  <a:cubicBezTo>
                    <a:pt x="269" y="424"/>
                    <a:pt x="264" y="433"/>
                    <a:pt x="270" y="430"/>
                  </a:cubicBezTo>
                  <a:cubicBezTo>
                    <a:pt x="270" y="434"/>
                    <a:pt x="262" y="431"/>
                    <a:pt x="259" y="432"/>
                  </a:cubicBezTo>
                  <a:cubicBezTo>
                    <a:pt x="260" y="434"/>
                    <a:pt x="262" y="433"/>
                    <a:pt x="263" y="436"/>
                  </a:cubicBezTo>
                  <a:cubicBezTo>
                    <a:pt x="264" y="439"/>
                    <a:pt x="260" y="445"/>
                    <a:pt x="263" y="445"/>
                  </a:cubicBezTo>
                  <a:cubicBezTo>
                    <a:pt x="261" y="448"/>
                    <a:pt x="257" y="448"/>
                    <a:pt x="253" y="449"/>
                  </a:cubicBezTo>
                  <a:cubicBezTo>
                    <a:pt x="256" y="448"/>
                    <a:pt x="254" y="441"/>
                    <a:pt x="257" y="441"/>
                  </a:cubicBezTo>
                  <a:cubicBezTo>
                    <a:pt x="256" y="440"/>
                    <a:pt x="256" y="436"/>
                    <a:pt x="253" y="436"/>
                  </a:cubicBezTo>
                  <a:cubicBezTo>
                    <a:pt x="251" y="435"/>
                    <a:pt x="255" y="433"/>
                    <a:pt x="250" y="430"/>
                  </a:cubicBezTo>
                  <a:cubicBezTo>
                    <a:pt x="248" y="429"/>
                    <a:pt x="244" y="429"/>
                    <a:pt x="244" y="424"/>
                  </a:cubicBezTo>
                  <a:cubicBezTo>
                    <a:pt x="236" y="426"/>
                    <a:pt x="235" y="421"/>
                    <a:pt x="229" y="421"/>
                  </a:cubicBezTo>
                  <a:cubicBezTo>
                    <a:pt x="228" y="416"/>
                    <a:pt x="225" y="414"/>
                    <a:pt x="222" y="410"/>
                  </a:cubicBezTo>
                  <a:cubicBezTo>
                    <a:pt x="221" y="408"/>
                    <a:pt x="220" y="410"/>
                    <a:pt x="220" y="408"/>
                  </a:cubicBezTo>
                  <a:cubicBezTo>
                    <a:pt x="220" y="405"/>
                    <a:pt x="217" y="407"/>
                    <a:pt x="216" y="406"/>
                  </a:cubicBezTo>
                  <a:cubicBezTo>
                    <a:pt x="216" y="405"/>
                    <a:pt x="217" y="402"/>
                    <a:pt x="216" y="402"/>
                  </a:cubicBezTo>
                  <a:cubicBezTo>
                    <a:pt x="214" y="401"/>
                    <a:pt x="211" y="403"/>
                    <a:pt x="209" y="402"/>
                  </a:cubicBezTo>
                  <a:cubicBezTo>
                    <a:pt x="208" y="401"/>
                    <a:pt x="212" y="400"/>
                    <a:pt x="213" y="400"/>
                  </a:cubicBezTo>
                  <a:cubicBezTo>
                    <a:pt x="210" y="396"/>
                    <a:pt x="199" y="396"/>
                    <a:pt x="194" y="398"/>
                  </a:cubicBezTo>
                  <a:cubicBezTo>
                    <a:pt x="193" y="400"/>
                    <a:pt x="197" y="401"/>
                    <a:pt x="198" y="400"/>
                  </a:cubicBezTo>
                  <a:cubicBezTo>
                    <a:pt x="196" y="403"/>
                    <a:pt x="195" y="401"/>
                    <a:pt x="192" y="402"/>
                  </a:cubicBezTo>
                  <a:cubicBezTo>
                    <a:pt x="188" y="404"/>
                    <a:pt x="188" y="410"/>
                    <a:pt x="185" y="410"/>
                  </a:cubicBezTo>
                  <a:cubicBezTo>
                    <a:pt x="177" y="409"/>
                    <a:pt x="175" y="403"/>
                    <a:pt x="166" y="404"/>
                  </a:cubicBezTo>
                  <a:cubicBezTo>
                    <a:pt x="163" y="405"/>
                    <a:pt x="164" y="410"/>
                    <a:pt x="158" y="408"/>
                  </a:cubicBezTo>
                  <a:cubicBezTo>
                    <a:pt x="158" y="412"/>
                    <a:pt x="158" y="416"/>
                    <a:pt x="158" y="421"/>
                  </a:cubicBezTo>
                  <a:cubicBezTo>
                    <a:pt x="153" y="423"/>
                    <a:pt x="141" y="421"/>
                    <a:pt x="144" y="432"/>
                  </a:cubicBezTo>
                  <a:cubicBezTo>
                    <a:pt x="131" y="429"/>
                    <a:pt x="141" y="439"/>
                    <a:pt x="130" y="439"/>
                  </a:cubicBezTo>
                  <a:cubicBezTo>
                    <a:pt x="130" y="442"/>
                    <a:pt x="137" y="446"/>
                    <a:pt x="132" y="447"/>
                  </a:cubicBezTo>
                  <a:cubicBezTo>
                    <a:pt x="132" y="453"/>
                    <a:pt x="129" y="447"/>
                    <a:pt x="125" y="452"/>
                  </a:cubicBezTo>
                  <a:cubicBezTo>
                    <a:pt x="125" y="455"/>
                    <a:pt x="125" y="456"/>
                    <a:pt x="127" y="456"/>
                  </a:cubicBezTo>
                  <a:cubicBezTo>
                    <a:pt x="127" y="460"/>
                    <a:pt x="120" y="457"/>
                    <a:pt x="117" y="458"/>
                  </a:cubicBezTo>
                  <a:cubicBezTo>
                    <a:pt x="115" y="458"/>
                    <a:pt x="115" y="463"/>
                    <a:pt x="114" y="464"/>
                  </a:cubicBezTo>
                  <a:cubicBezTo>
                    <a:pt x="108" y="466"/>
                    <a:pt x="98" y="462"/>
                    <a:pt x="93" y="469"/>
                  </a:cubicBezTo>
                  <a:cubicBezTo>
                    <a:pt x="91" y="467"/>
                    <a:pt x="89" y="464"/>
                    <a:pt x="88" y="462"/>
                  </a:cubicBezTo>
                  <a:cubicBezTo>
                    <a:pt x="79" y="460"/>
                    <a:pt x="70" y="464"/>
                    <a:pt x="67" y="462"/>
                  </a:cubicBezTo>
                  <a:cubicBezTo>
                    <a:pt x="68" y="455"/>
                    <a:pt x="71" y="447"/>
                    <a:pt x="65" y="443"/>
                  </a:cubicBezTo>
                  <a:cubicBezTo>
                    <a:pt x="64" y="440"/>
                    <a:pt x="68" y="439"/>
                    <a:pt x="69" y="436"/>
                  </a:cubicBezTo>
                  <a:cubicBezTo>
                    <a:pt x="70" y="430"/>
                    <a:pt x="67" y="425"/>
                    <a:pt x="71" y="421"/>
                  </a:cubicBezTo>
                  <a:cubicBezTo>
                    <a:pt x="69" y="417"/>
                    <a:pt x="70" y="411"/>
                    <a:pt x="65" y="410"/>
                  </a:cubicBezTo>
                  <a:cubicBezTo>
                    <a:pt x="66" y="408"/>
                    <a:pt x="70" y="408"/>
                    <a:pt x="69" y="404"/>
                  </a:cubicBezTo>
                  <a:cubicBezTo>
                    <a:pt x="74" y="405"/>
                    <a:pt x="85" y="400"/>
                    <a:pt x="84" y="408"/>
                  </a:cubicBezTo>
                  <a:cubicBezTo>
                    <a:pt x="88" y="404"/>
                    <a:pt x="106" y="412"/>
                    <a:pt x="110" y="408"/>
                  </a:cubicBezTo>
                  <a:cubicBezTo>
                    <a:pt x="112" y="406"/>
                    <a:pt x="111" y="407"/>
                    <a:pt x="114" y="408"/>
                  </a:cubicBezTo>
                  <a:cubicBezTo>
                    <a:pt x="113" y="408"/>
                    <a:pt x="115" y="405"/>
                    <a:pt x="116" y="406"/>
                  </a:cubicBezTo>
                  <a:cubicBezTo>
                    <a:pt x="116" y="406"/>
                    <a:pt x="116" y="408"/>
                    <a:pt x="116" y="408"/>
                  </a:cubicBezTo>
                  <a:cubicBezTo>
                    <a:pt x="121" y="406"/>
                    <a:pt x="124" y="404"/>
                    <a:pt x="125" y="398"/>
                  </a:cubicBezTo>
                  <a:cubicBezTo>
                    <a:pt x="125" y="396"/>
                    <a:pt x="130" y="386"/>
                    <a:pt x="125" y="382"/>
                  </a:cubicBezTo>
                  <a:cubicBezTo>
                    <a:pt x="122" y="379"/>
                    <a:pt x="126" y="379"/>
                    <a:pt x="123" y="374"/>
                  </a:cubicBezTo>
                  <a:cubicBezTo>
                    <a:pt x="123" y="372"/>
                    <a:pt x="120" y="373"/>
                    <a:pt x="117" y="372"/>
                  </a:cubicBezTo>
                  <a:cubicBezTo>
                    <a:pt x="118" y="371"/>
                    <a:pt x="119" y="369"/>
                    <a:pt x="119" y="367"/>
                  </a:cubicBezTo>
                  <a:cubicBezTo>
                    <a:pt x="117" y="365"/>
                    <a:pt x="116" y="369"/>
                    <a:pt x="116" y="369"/>
                  </a:cubicBezTo>
                  <a:cubicBezTo>
                    <a:pt x="113" y="368"/>
                    <a:pt x="115" y="366"/>
                    <a:pt x="114" y="365"/>
                  </a:cubicBezTo>
                  <a:cubicBezTo>
                    <a:pt x="112" y="364"/>
                    <a:pt x="107" y="364"/>
                    <a:pt x="104" y="363"/>
                  </a:cubicBezTo>
                  <a:cubicBezTo>
                    <a:pt x="104" y="363"/>
                    <a:pt x="104" y="361"/>
                    <a:pt x="102" y="361"/>
                  </a:cubicBezTo>
                  <a:cubicBezTo>
                    <a:pt x="100" y="361"/>
                    <a:pt x="99" y="361"/>
                    <a:pt x="99" y="359"/>
                  </a:cubicBezTo>
                  <a:cubicBezTo>
                    <a:pt x="97" y="354"/>
                    <a:pt x="103" y="357"/>
                    <a:pt x="102" y="357"/>
                  </a:cubicBezTo>
                  <a:cubicBezTo>
                    <a:pt x="108" y="356"/>
                    <a:pt x="112" y="352"/>
                    <a:pt x="123" y="354"/>
                  </a:cubicBezTo>
                  <a:cubicBezTo>
                    <a:pt x="124" y="350"/>
                    <a:pt x="122" y="350"/>
                    <a:pt x="119" y="350"/>
                  </a:cubicBezTo>
                  <a:cubicBezTo>
                    <a:pt x="121" y="345"/>
                    <a:pt x="127" y="350"/>
                    <a:pt x="130" y="350"/>
                  </a:cubicBezTo>
                  <a:cubicBezTo>
                    <a:pt x="132" y="350"/>
                    <a:pt x="136" y="346"/>
                    <a:pt x="136" y="350"/>
                  </a:cubicBezTo>
                  <a:cubicBezTo>
                    <a:pt x="140" y="347"/>
                    <a:pt x="140" y="341"/>
                    <a:pt x="147" y="341"/>
                  </a:cubicBezTo>
                  <a:cubicBezTo>
                    <a:pt x="145" y="334"/>
                    <a:pt x="152" y="337"/>
                    <a:pt x="151" y="331"/>
                  </a:cubicBezTo>
                  <a:cubicBezTo>
                    <a:pt x="155" y="331"/>
                    <a:pt x="158" y="331"/>
                    <a:pt x="162" y="331"/>
                  </a:cubicBezTo>
                  <a:cubicBezTo>
                    <a:pt x="162" y="329"/>
                    <a:pt x="160" y="330"/>
                    <a:pt x="158" y="329"/>
                  </a:cubicBezTo>
                  <a:cubicBezTo>
                    <a:pt x="159" y="326"/>
                    <a:pt x="164" y="328"/>
                    <a:pt x="162" y="322"/>
                  </a:cubicBezTo>
                  <a:cubicBezTo>
                    <a:pt x="167" y="322"/>
                    <a:pt x="166" y="325"/>
                    <a:pt x="170" y="322"/>
                  </a:cubicBezTo>
                  <a:cubicBezTo>
                    <a:pt x="165" y="312"/>
                    <a:pt x="173" y="316"/>
                    <a:pt x="173" y="307"/>
                  </a:cubicBezTo>
                  <a:cubicBezTo>
                    <a:pt x="176" y="307"/>
                    <a:pt x="178" y="308"/>
                    <a:pt x="181" y="307"/>
                  </a:cubicBezTo>
                  <a:cubicBezTo>
                    <a:pt x="183" y="306"/>
                    <a:pt x="183" y="304"/>
                    <a:pt x="185" y="303"/>
                  </a:cubicBezTo>
                  <a:cubicBezTo>
                    <a:pt x="187" y="302"/>
                    <a:pt x="186" y="305"/>
                    <a:pt x="186" y="305"/>
                  </a:cubicBezTo>
                  <a:cubicBezTo>
                    <a:pt x="189" y="306"/>
                    <a:pt x="188" y="303"/>
                    <a:pt x="188" y="303"/>
                  </a:cubicBezTo>
                  <a:cubicBezTo>
                    <a:pt x="190" y="303"/>
                    <a:pt x="194" y="304"/>
                    <a:pt x="196" y="303"/>
                  </a:cubicBezTo>
                  <a:cubicBezTo>
                    <a:pt x="198" y="303"/>
                    <a:pt x="199" y="297"/>
                    <a:pt x="203" y="300"/>
                  </a:cubicBezTo>
                  <a:cubicBezTo>
                    <a:pt x="203" y="295"/>
                    <a:pt x="197" y="296"/>
                    <a:pt x="198" y="290"/>
                  </a:cubicBezTo>
                  <a:cubicBezTo>
                    <a:pt x="203" y="289"/>
                    <a:pt x="200" y="288"/>
                    <a:pt x="199" y="281"/>
                  </a:cubicBezTo>
                  <a:cubicBezTo>
                    <a:pt x="199" y="276"/>
                    <a:pt x="202" y="273"/>
                    <a:pt x="201" y="268"/>
                  </a:cubicBezTo>
                  <a:cubicBezTo>
                    <a:pt x="204" y="268"/>
                    <a:pt x="206" y="268"/>
                    <a:pt x="209" y="268"/>
                  </a:cubicBezTo>
                  <a:cubicBezTo>
                    <a:pt x="214" y="268"/>
                    <a:pt x="204" y="263"/>
                    <a:pt x="213" y="264"/>
                  </a:cubicBezTo>
                  <a:cubicBezTo>
                    <a:pt x="213" y="266"/>
                    <a:pt x="215" y="266"/>
                    <a:pt x="216" y="266"/>
                  </a:cubicBezTo>
                  <a:cubicBezTo>
                    <a:pt x="213" y="270"/>
                    <a:pt x="213" y="266"/>
                    <a:pt x="214" y="272"/>
                  </a:cubicBezTo>
                  <a:cubicBezTo>
                    <a:pt x="215" y="275"/>
                    <a:pt x="214" y="278"/>
                    <a:pt x="218" y="277"/>
                  </a:cubicBezTo>
                  <a:cubicBezTo>
                    <a:pt x="218" y="280"/>
                    <a:pt x="218" y="282"/>
                    <a:pt x="216" y="283"/>
                  </a:cubicBezTo>
                  <a:cubicBezTo>
                    <a:pt x="216" y="286"/>
                    <a:pt x="224" y="280"/>
                    <a:pt x="227" y="285"/>
                  </a:cubicBezTo>
                  <a:cubicBezTo>
                    <a:pt x="226" y="290"/>
                    <a:pt x="215" y="286"/>
                    <a:pt x="214" y="292"/>
                  </a:cubicBezTo>
                  <a:cubicBezTo>
                    <a:pt x="213" y="296"/>
                    <a:pt x="219" y="297"/>
                    <a:pt x="220" y="298"/>
                  </a:cubicBezTo>
                  <a:cubicBezTo>
                    <a:pt x="222" y="299"/>
                    <a:pt x="222" y="302"/>
                    <a:pt x="226" y="301"/>
                  </a:cubicBezTo>
                  <a:cubicBezTo>
                    <a:pt x="224" y="298"/>
                    <a:pt x="219" y="298"/>
                    <a:pt x="227" y="298"/>
                  </a:cubicBezTo>
                  <a:cubicBezTo>
                    <a:pt x="230" y="298"/>
                    <a:pt x="233" y="297"/>
                    <a:pt x="235" y="298"/>
                  </a:cubicBezTo>
                  <a:cubicBezTo>
                    <a:pt x="238" y="298"/>
                    <a:pt x="239" y="300"/>
                    <a:pt x="242" y="300"/>
                  </a:cubicBezTo>
                  <a:cubicBezTo>
                    <a:pt x="247" y="300"/>
                    <a:pt x="248" y="296"/>
                    <a:pt x="253" y="298"/>
                  </a:cubicBezTo>
                  <a:cubicBezTo>
                    <a:pt x="254" y="298"/>
                    <a:pt x="260" y="301"/>
                    <a:pt x="263" y="298"/>
                  </a:cubicBezTo>
                  <a:cubicBezTo>
                    <a:pt x="263" y="298"/>
                    <a:pt x="263" y="296"/>
                    <a:pt x="263" y="296"/>
                  </a:cubicBezTo>
                  <a:cubicBezTo>
                    <a:pt x="268" y="294"/>
                    <a:pt x="274" y="296"/>
                    <a:pt x="276" y="292"/>
                  </a:cubicBezTo>
                  <a:cubicBezTo>
                    <a:pt x="283" y="300"/>
                    <a:pt x="288" y="286"/>
                    <a:pt x="293" y="290"/>
                  </a:cubicBezTo>
                  <a:cubicBezTo>
                    <a:pt x="293" y="288"/>
                    <a:pt x="293" y="285"/>
                    <a:pt x="293" y="283"/>
                  </a:cubicBezTo>
                  <a:cubicBezTo>
                    <a:pt x="296" y="284"/>
                    <a:pt x="296" y="281"/>
                    <a:pt x="296" y="279"/>
                  </a:cubicBezTo>
                  <a:cubicBezTo>
                    <a:pt x="296" y="279"/>
                    <a:pt x="298" y="274"/>
                    <a:pt x="298" y="273"/>
                  </a:cubicBezTo>
                  <a:cubicBezTo>
                    <a:pt x="300" y="272"/>
                    <a:pt x="298" y="272"/>
                    <a:pt x="298" y="268"/>
                  </a:cubicBezTo>
                  <a:cubicBezTo>
                    <a:pt x="302" y="268"/>
                    <a:pt x="305" y="267"/>
                    <a:pt x="306" y="264"/>
                  </a:cubicBezTo>
                  <a:cubicBezTo>
                    <a:pt x="308" y="264"/>
                    <a:pt x="307" y="266"/>
                    <a:pt x="308" y="268"/>
                  </a:cubicBezTo>
                  <a:cubicBezTo>
                    <a:pt x="309" y="266"/>
                    <a:pt x="312" y="266"/>
                    <a:pt x="315" y="266"/>
                  </a:cubicBezTo>
                  <a:cubicBezTo>
                    <a:pt x="317" y="266"/>
                    <a:pt x="316" y="262"/>
                    <a:pt x="319" y="262"/>
                  </a:cubicBezTo>
                  <a:cubicBezTo>
                    <a:pt x="319" y="258"/>
                    <a:pt x="318" y="255"/>
                    <a:pt x="315" y="255"/>
                  </a:cubicBezTo>
                  <a:cubicBezTo>
                    <a:pt x="316" y="253"/>
                    <a:pt x="317" y="251"/>
                    <a:pt x="317" y="247"/>
                  </a:cubicBezTo>
                  <a:cubicBezTo>
                    <a:pt x="321" y="248"/>
                    <a:pt x="323" y="247"/>
                    <a:pt x="322" y="244"/>
                  </a:cubicBezTo>
                  <a:cubicBezTo>
                    <a:pt x="327" y="248"/>
                    <a:pt x="328" y="241"/>
                    <a:pt x="335" y="244"/>
                  </a:cubicBezTo>
                  <a:cubicBezTo>
                    <a:pt x="336" y="244"/>
                    <a:pt x="338" y="246"/>
                    <a:pt x="337" y="246"/>
                  </a:cubicBezTo>
                  <a:cubicBezTo>
                    <a:pt x="339" y="246"/>
                    <a:pt x="339" y="244"/>
                    <a:pt x="341" y="244"/>
                  </a:cubicBezTo>
                  <a:cubicBezTo>
                    <a:pt x="343" y="243"/>
                    <a:pt x="345" y="245"/>
                    <a:pt x="345" y="246"/>
                  </a:cubicBezTo>
                  <a:cubicBezTo>
                    <a:pt x="347" y="245"/>
                    <a:pt x="345" y="243"/>
                    <a:pt x="347" y="242"/>
                  </a:cubicBezTo>
                  <a:cubicBezTo>
                    <a:pt x="348" y="241"/>
                    <a:pt x="350" y="242"/>
                    <a:pt x="350" y="242"/>
                  </a:cubicBezTo>
                  <a:cubicBezTo>
                    <a:pt x="353" y="240"/>
                    <a:pt x="353" y="236"/>
                    <a:pt x="358" y="238"/>
                  </a:cubicBezTo>
                  <a:cubicBezTo>
                    <a:pt x="355" y="236"/>
                    <a:pt x="357" y="229"/>
                    <a:pt x="352" y="229"/>
                  </a:cubicBezTo>
                  <a:cubicBezTo>
                    <a:pt x="349" y="226"/>
                    <a:pt x="349" y="232"/>
                    <a:pt x="349" y="232"/>
                  </a:cubicBezTo>
                  <a:cubicBezTo>
                    <a:pt x="347" y="233"/>
                    <a:pt x="346" y="230"/>
                    <a:pt x="345" y="231"/>
                  </a:cubicBezTo>
                  <a:cubicBezTo>
                    <a:pt x="344" y="231"/>
                    <a:pt x="342" y="232"/>
                    <a:pt x="343" y="232"/>
                  </a:cubicBezTo>
                  <a:cubicBezTo>
                    <a:pt x="341" y="232"/>
                    <a:pt x="341" y="230"/>
                    <a:pt x="339" y="231"/>
                  </a:cubicBezTo>
                  <a:cubicBezTo>
                    <a:pt x="336" y="231"/>
                    <a:pt x="334" y="234"/>
                    <a:pt x="330" y="232"/>
                  </a:cubicBezTo>
                  <a:cubicBezTo>
                    <a:pt x="328" y="232"/>
                    <a:pt x="328" y="235"/>
                    <a:pt x="328" y="236"/>
                  </a:cubicBezTo>
                  <a:cubicBezTo>
                    <a:pt x="320" y="235"/>
                    <a:pt x="312" y="237"/>
                    <a:pt x="306" y="234"/>
                  </a:cubicBezTo>
                  <a:cubicBezTo>
                    <a:pt x="305" y="234"/>
                    <a:pt x="306" y="231"/>
                    <a:pt x="306" y="231"/>
                  </a:cubicBezTo>
                  <a:cubicBezTo>
                    <a:pt x="304" y="229"/>
                    <a:pt x="299" y="231"/>
                    <a:pt x="298" y="229"/>
                  </a:cubicBezTo>
                  <a:cubicBezTo>
                    <a:pt x="303" y="218"/>
                    <a:pt x="300" y="213"/>
                    <a:pt x="298" y="201"/>
                  </a:cubicBezTo>
                  <a:cubicBezTo>
                    <a:pt x="303" y="200"/>
                    <a:pt x="311" y="193"/>
                    <a:pt x="313" y="197"/>
                  </a:cubicBezTo>
                  <a:cubicBezTo>
                    <a:pt x="316" y="195"/>
                    <a:pt x="313" y="194"/>
                    <a:pt x="315" y="190"/>
                  </a:cubicBezTo>
                  <a:cubicBezTo>
                    <a:pt x="321" y="190"/>
                    <a:pt x="321" y="179"/>
                    <a:pt x="322" y="177"/>
                  </a:cubicBezTo>
                  <a:cubicBezTo>
                    <a:pt x="323" y="176"/>
                    <a:pt x="326" y="177"/>
                    <a:pt x="326" y="177"/>
                  </a:cubicBezTo>
                  <a:cubicBezTo>
                    <a:pt x="326" y="173"/>
                    <a:pt x="319" y="171"/>
                    <a:pt x="322" y="167"/>
                  </a:cubicBezTo>
                  <a:cubicBezTo>
                    <a:pt x="320" y="169"/>
                    <a:pt x="315" y="167"/>
                    <a:pt x="311" y="167"/>
                  </a:cubicBezTo>
                  <a:cubicBezTo>
                    <a:pt x="307" y="168"/>
                    <a:pt x="303" y="172"/>
                    <a:pt x="298" y="171"/>
                  </a:cubicBezTo>
                  <a:cubicBezTo>
                    <a:pt x="295" y="168"/>
                    <a:pt x="295" y="182"/>
                    <a:pt x="296" y="178"/>
                  </a:cubicBezTo>
                  <a:cubicBezTo>
                    <a:pt x="295" y="182"/>
                    <a:pt x="294" y="177"/>
                    <a:pt x="293" y="178"/>
                  </a:cubicBezTo>
                  <a:cubicBezTo>
                    <a:pt x="291" y="180"/>
                    <a:pt x="294" y="184"/>
                    <a:pt x="293" y="186"/>
                  </a:cubicBezTo>
                  <a:cubicBezTo>
                    <a:pt x="292" y="187"/>
                    <a:pt x="288" y="191"/>
                    <a:pt x="285" y="193"/>
                  </a:cubicBezTo>
                  <a:cubicBezTo>
                    <a:pt x="280" y="199"/>
                    <a:pt x="280" y="203"/>
                    <a:pt x="272" y="203"/>
                  </a:cubicBezTo>
                  <a:cubicBezTo>
                    <a:pt x="272" y="205"/>
                    <a:pt x="275" y="208"/>
                    <a:pt x="272" y="208"/>
                  </a:cubicBezTo>
                  <a:cubicBezTo>
                    <a:pt x="270" y="208"/>
                    <a:pt x="272" y="211"/>
                    <a:pt x="270" y="212"/>
                  </a:cubicBezTo>
                  <a:cubicBezTo>
                    <a:pt x="270" y="212"/>
                    <a:pt x="267" y="211"/>
                    <a:pt x="267" y="212"/>
                  </a:cubicBezTo>
                  <a:cubicBezTo>
                    <a:pt x="266" y="213"/>
                    <a:pt x="267" y="215"/>
                    <a:pt x="267" y="216"/>
                  </a:cubicBezTo>
                  <a:cubicBezTo>
                    <a:pt x="266" y="216"/>
                    <a:pt x="265" y="215"/>
                    <a:pt x="265" y="216"/>
                  </a:cubicBezTo>
                  <a:cubicBezTo>
                    <a:pt x="264" y="218"/>
                    <a:pt x="266" y="223"/>
                    <a:pt x="263" y="223"/>
                  </a:cubicBezTo>
                  <a:cubicBezTo>
                    <a:pt x="264" y="225"/>
                    <a:pt x="268" y="226"/>
                    <a:pt x="265" y="227"/>
                  </a:cubicBezTo>
                  <a:cubicBezTo>
                    <a:pt x="267" y="229"/>
                    <a:pt x="269" y="232"/>
                    <a:pt x="274" y="232"/>
                  </a:cubicBezTo>
                  <a:cubicBezTo>
                    <a:pt x="274" y="236"/>
                    <a:pt x="275" y="237"/>
                    <a:pt x="278" y="238"/>
                  </a:cubicBezTo>
                  <a:cubicBezTo>
                    <a:pt x="276" y="240"/>
                    <a:pt x="275" y="240"/>
                    <a:pt x="274" y="242"/>
                  </a:cubicBezTo>
                  <a:cubicBezTo>
                    <a:pt x="273" y="244"/>
                    <a:pt x="274" y="246"/>
                    <a:pt x="272" y="247"/>
                  </a:cubicBezTo>
                  <a:cubicBezTo>
                    <a:pt x="270" y="249"/>
                    <a:pt x="268" y="249"/>
                    <a:pt x="265" y="249"/>
                  </a:cubicBezTo>
                  <a:cubicBezTo>
                    <a:pt x="264" y="257"/>
                    <a:pt x="257" y="259"/>
                    <a:pt x="259" y="270"/>
                  </a:cubicBezTo>
                  <a:cubicBezTo>
                    <a:pt x="252" y="267"/>
                    <a:pt x="253" y="279"/>
                    <a:pt x="248" y="279"/>
                  </a:cubicBezTo>
                  <a:cubicBezTo>
                    <a:pt x="247" y="279"/>
                    <a:pt x="247" y="279"/>
                    <a:pt x="246" y="279"/>
                  </a:cubicBezTo>
                  <a:cubicBezTo>
                    <a:pt x="244" y="280"/>
                    <a:pt x="245" y="282"/>
                    <a:pt x="244" y="283"/>
                  </a:cubicBezTo>
                  <a:cubicBezTo>
                    <a:pt x="241" y="284"/>
                    <a:pt x="237" y="280"/>
                    <a:pt x="235" y="285"/>
                  </a:cubicBezTo>
                  <a:cubicBezTo>
                    <a:pt x="231" y="284"/>
                    <a:pt x="234" y="277"/>
                    <a:pt x="233" y="273"/>
                  </a:cubicBezTo>
                  <a:cubicBezTo>
                    <a:pt x="231" y="272"/>
                    <a:pt x="232" y="268"/>
                    <a:pt x="229" y="268"/>
                  </a:cubicBezTo>
                  <a:cubicBezTo>
                    <a:pt x="224" y="268"/>
                    <a:pt x="231" y="262"/>
                    <a:pt x="224" y="262"/>
                  </a:cubicBezTo>
                  <a:cubicBezTo>
                    <a:pt x="227" y="258"/>
                    <a:pt x="220" y="257"/>
                    <a:pt x="220" y="255"/>
                  </a:cubicBezTo>
                  <a:cubicBezTo>
                    <a:pt x="220" y="254"/>
                    <a:pt x="222" y="253"/>
                    <a:pt x="222" y="251"/>
                  </a:cubicBezTo>
                  <a:cubicBezTo>
                    <a:pt x="221" y="246"/>
                    <a:pt x="217" y="243"/>
                    <a:pt x="213" y="240"/>
                  </a:cubicBezTo>
                  <a:cubicBezTo>
                    <a:pt x="207" y="242"/>
                    <a:pt x="209" y="251"/>
                    <a:pt x="199" y="249"/>
                  </a:cubicBezTo>
                  <a:cubicBezTo>
                    <a:pt x="200" y="251"/>
                    <a:pt x="202" y="251"/>
                    <a:pt x="203" y="251"/>
                  </a:cubicBezTo>
                  <a:cubicBezTo>
                    <a:pt x="203" y="253"/>
                    <a:pt x="201" y="253"/>
                    <a:pt x="199" y="253"/>
                  </a:cubicBezTo>
                  <a:cubicBezTo>
                    <a:pt x="196" y="253"/>
                    <a:pt x="198" y="259"/>
                    <a:pt x="194" y="259"/>
                  </a:cubicBezTo>
                  <a:cubicBezTo>
                    <a:pt x="185" y="260"/>
                    <a:pt x="188" y="251"/>
                    <a:pt x="179" y="253"/>
                  </a:cubicBezTo>
                  <a:cubicBezTo>
                    <a:pt x="179" y="251"/>
                    <a:pt x="181" y="252"/>
                    <a:pt x="183" y="251"/>
                  </a:cubicBezTo>
                  <a:cubicBezTo>
                    <a:pt x="185" y="246"/>
                    <a:pt x="178" y="242"/>
                    <a:pt x="183" y="240"/>
                  </a:cubicBezTo>
                  <a:cubicBezTo>
                    <a:pt x="181" y="238"/>
                    <a:pt x="179" y="237"/>
                    <a:pt x="177" y="236"/>
                  </a:cubicBezTo>
                  <a:cubicBezTo>
                    <a:pt x="176" y="234"/>
                    <a:pt x="179" y="233"/>
                    <a:pt x="179" y="232"/>
                  </a:cubicBezTo>
                  <a:cubicBezTo>
                    <a:pt x="179" y="231"/>
                    <a:pt x="175" y="229"/>
                    <a:pt x="175" y="229"/>
                  </a:cubicBezTo>
                  <a:cubicBezTo>
                    <a:pt x="175" y="227"/>
                    <a:pt x="178" y="216"/>
                    <a:pt x="175" y="223"/>
                  </a:cubicBezTo>
                  <a:cubicBezTo>
                    <a:pt x="172" y="222"/>
                    <a:pt x="174" y="219"/>
                    <a:pt x="177" y="219"/>
                  </a:cubicBezTo>
                  <a:cubicBezTo>
                    <a:pt x="173" y="213"/>
                    <a:pt x="183" y="211"/>
                    <a:pt x="179" y="210"/>
                  </a:cubicBezTo>
                  <a:cubicBezTo>
                    <a:pt x="179" y="207"/>
                    <a:pt x="184" y="209"/>
                    <a:pt x="185" y="206"/>
                  </a:cubicBezTo>
                  <a:cubicBezTo>
                    <a:pt x="185" y="204"/>
                    <a:pt x="187" y="206"/>
                    <a:pt x="186" y="206"/>
                  </a:cubicBezTo>
                  <a:cubicBezTo>
                    <a:pt x="188" y="205"/>
                    <a:pt x="188" y="203"/>
                    <a:pt x="190" y="203"/>
                  </a:cubicBezTo>
                  <a:cubicBezTo>
                    <a:pt x="192" y="202"/>
                    <a:pt x="192" y="199"/>
                    <a:pt x="192" y="197"/>
                  </a:cubicBezTo>
                  <a:cubicBezTo>
                    <a:pt x="196" y="198"/>
                    <a:pt x="198" y="197"/>
                    <a:pt x="198" y="193"/>
                  </a:cubicBezTo>
                  <a:cubicBezTo>
                    <a:pt x="203" y="192"/>
                    <a:pt x="200" y="200"/>
                    <a:pt x="207" y="197"/>
                  </a:cubicBezTo>
                  <a:cubicBezTo>
                    <a:pt x="207" y="195"/>
                    <a:pt x="205" y="196"/>
                    <a:pt x="203" y="195"/>
                  </a:cubicBezTo>
                  <a:cubicBezTo>
                    <a:pt x="208" y="191"/>
                    <a:pt x="214" y="193"/>
                    <a:pt x="218" y="188"/>
                  </a:cubicBezTo>
                  <a:cubicBezTo>
                    <a:pt x="219" y="187"/>
                    <a:pt x="217" y="185"/>
                    <a:pt x="218" y="184"/>
                  </a:cubicBezTo>
                  <a:cubicBezTo>
                    <a:pt x="219" y="183"/>
                    <a:pt x="221" y="185"/>
                    <a:pt x="222" y="184"/>
                  </a:cubicBezTo>
                  <a:cubicBezTo>
                    <a:pt x="223" y="183"/>
                    <a:pt x="221" y="180"/>
                    <a:pt x="222" y="178"/>
                  </a:cubicBezTo>
                  <a:cubicBezTo>
                    <a:pt x="222" y="177"/>
                    <a:pt x="227" y="176"/>
                    <a:pt x="227" y="175"/>
                  </a:cubicBezTo>
                  <a:cubicBezTo>
                    <a:pt x="228" y="173"/>
                    <a:pt x="226" y="169"/>
                    <a:pt x="227" y="167"/>
                  </a:cubicBezTo>
                  <a:cubicBezTo>
                    <a:pt x="228" y="167"/>
                    <a:pt x="230" y="170"/>
                    <a:pt x="231" y="169"/>
                  </a:cubicBezTo>
                  <a:cubicBezTo>
                    <a:pt x="229" y="170"/>
                    <a:pt x="234" y="160"/>
                    <a:pt x="233" y="160"/>
                  </a:cubicBezTo>
                  <a:cubicBezTo>
                    <a:pt x="237" y="164"/>
                    <a:pt x="238" y="157"/>
                    <a:pt x="242" y="156"/>
                  </a:cubicBezTo>
                  <a:cubicBezTo>
                    <a:pt x="242" y="153"/>
                    <a:pt x="245" y="151"/>
                    <a:pt x="242" y="150"/>
                  </a:cubicBezTo>
                  <a:cubicBezTo>
                    <a:pt x="243" y="147"/>
                    <a:pt x="248" y="150"/>
                    <a:pt x="248" y="145"/>
                  </a:cubicBezTo>
                  <a:cubicBezTo>
                    <a:pt x="248" y="143"/>
                    <a:pt x="251" y="143"/>
                    <a:pt x="253" y="143"/>
                  </a:cubicBezTo>
                  <a:cubicBezTo>
                    <a:pt x="254" y="141"/>
                    <a:pt x="253" y="140"/>
                    <a:pt x="252" y="139"/>
                  </a:cubicBezTo>
                  <a:cubicBezTo>
                    <a:pt x="257" y="135"/>
                    <a:pt x="260" y="135"/>
                    <a:pt x="265" y="134"/>
                  </a:cubicBezTo>
                  <a:cubicBezTo>
                    <a:pt x="267" y="132"/>
                    <a:pt x="264" y="131"/>
                    <a:pt x="267" y="126"/>
                  </a:cubicBezTo>
                  <a:cubicBezTo>
                    <a:pt x="268" y="125"/>
                    <a:pt x="272" y="124"/>
                    <a:pt x="272" y="121"/>
                  </a:cubicBezTo>
                  <a:cubicBezTo>
                    <a:pt x="272" y="116"/>
                    <a:pt x="278" y="123"/>
                    <a:pt x="278" y="115"/>
                  </a:cubicBezTo>
                  <a:cubicBezTo>
                    <a:pt x="285" y="112"/>
                    <a:pt x="292" y="119"/>
                    <a:pt x="293" y="108"/>
                  </a:cubicBezTo>
                  <a:cubicBezTo>
                    <a:pt x="296" y="110"/>
                    <a:pt x="304" y="106"/>
                    <a:pt x="309" y="109"/>
                  </a:cubicBezTo>
                  <a:cubicBezTo>
                    <a:pt x="311" y="108"/>
                    <a:pt x="312" y="106"/>
                    <a:pt x="313" y="104"/>
                  </a:cubicBezTo>
                  <a:cubicBezTo>
                    <a:pt x="318" y="101"/>
                    <a:pt x="323" y="110"/>
                    <a:pt x="322" y="102"/>
                  </a:cubicBezTo>
                  <a:cubicBezTo>
                    <a:pt x="326" y="103"/>
                    <a:pt x="326" y="107"/>
                    <a:pt x="330" y="108"/>
                  </a:cubicBezTo>
                  <a:cubicBezTo>
                    <a:pt x="333" y="107"/>
                    <a:pt x="332" y="102"/>
                    <a:pt x="337" y="104"/>
                  </a:cubicBezTo>
                  <a:cubicBezTo>
                    <a:pt x="338" y="107"/>
                    <a:pt x="336" y="107"/>
                    <a:pt x="335" y="109"/>
                  </a:cubicBezTo>
                  <a:cubicBezTo>
                    <a:pt x="337" y="110"/>
                    <a:pt x="346" y="101"/>
                    <a:pt x="350" y="106"/>
                  </a:cubicBezTo>
                  <a:cubicBezTo>
                    <a:pt x="353" y="108"/>
                    <a:pt x="351" y="105"/>
                    <a:pt x="354" y="106"/>
                  </a:cubicBezTo>
                  <a:cubicBezTo>
                    <a:pt x="358" y="106"/>
                    <a:pt x="362" y="109"/>
                    <a:pt x="367" y="108"/>
                  </a:cubicBezTo>
                  <a:cubicBezTo>
                    <a:pt x="366" y="109"/>
                    <a:pt x="368" y="112"/>
                    <a:pt x="367" y="113"/>
                  </a:cubicBezTo>
                  <a:cubicBezTo>
                    <a:pt x="367" y="114"/>
                    <a:pt x="364" y="113"/>
                    <a:pt x="363" y="113"/>
                  </a:cubicBezTo>
                  <a:cubicBezTo>
                    <a:pt x="362" y="115"/>
                    <a:pt x="364" y="118"/>
                    <a:pt x="360" y="117"/>
                  </a:cubicBezTo>
                  <a:cubicBezTo>
                    <a:pt x="363" y="121"/>
                    <a:pt x="374" y="118"/>
                    <a:pt x="378" y="117"/>
                  </a:cubicBezTo>
                  <a:cubicBezTo>
                    <a:pt x="382" y="115"/>
                    <a:pt x="381" y="120"/>
                    <a:pt x="382" y="121"/>
                  </a:cubicBezTo>
                  <a:cubicBezTo>
                    <a:pt x="384" y="122"/>
                    <a:pt x="388" y="119"/>
                    <a:pt x="388" y="122"/>
                  </a:cubicBezTo>
                  <a:cubicBezTo>
                    <a:pt x="401" y="119"/>
                    <a:pt x="404" y="130"/>
                    <a:pt x="412" y="126"/>
                  </a:cubicBezTo>
                  <a:cubicBezTo>
                    <a:pt x="410" y="132"/>
                    <a:pt x="418" y="129"/>
                    <a:pt x="418" y="134"/>
                  </a:cubicBezTo>
                  <a:cubicBezTo>
                    <a:pt x="422" y="134"/>
                    <a:pt x="430" y="133"/>
                    <a:pt x="425" y="137"/>
                  </a:cubicBezTo>
                  <a:cubicBezTo>
                    <a:pt x="429" y="139"/>
                    <a:pt x="433" y="138"/>
                    <a:pt x="436" y="139"/>
                  </a:cubicBezTo>
                  <a:cubicBezTo>
                    <a:pt x="437" y="139"/>
                    <a:pt x="436" y="143"/>
                    <a:pt x="436" y="143"/>
                  </a:cubicBezTo>
                  <a:cubicBezTo>
                    <a:pt x="437" y="144"/>
                    <a:pt x="441" y="142"/>
                    <a:pt x="442" y="143"/>
                  </a:cubicBezTo>
                  <a:cubicBezTo>
                    <a:pt x="443" y="150"/>
                    <a:pt x="443" y="152"/>
                    <a:pt x="442" y="160"/>
                  </a:cubicBezTo>
                  <a:cubicBezTo>
                    <a:pt x="439" y="155"/>
                    <a:pt x="435" y="161"/>
                    <a:pt x="431" y="162"/>
                  </a:cubicBezTo>
                  <a:cubicBezTo>
                    <a:pt x="425" y="162"/>
                    <a:pt x="419" y="156"/>
                    <a:pt x="414" y="162"/>
                  </a:cubicBezTo>
                  <a:cubicBezTo>
                    <a:pt x="412" y="162"/>
                    <a:pt x="413" y="158"/>
                    <a:pt x="412" y="158"/>
                  </a:cubicBezTo>
                  <a:cubicBezTo>
                    <a:pt x="409" y="157"/>
                    <a:pt x="409" y="160"/>
                    <a:pt x="408" y="160"/>
                  </a:cubicBezTo>
                  <a:cubicBezTo>
                    <a:pt x="406" y="160"/>
                    <a:pt x="405" y="156"/>
                    <a:pt x="404" y="156"/>
                  </a:cubicBezTo>
                  <a:cubicBezTo>
                    <a:pt x="401" y="156"/>
                    <a:pt x="396" y="161"/>
                    <a:pt x="397" y="154"/>
                  </a:cubicBezTo>
                  <a:cubicBezTo>
                    <a:pt x="391" y="156"/>
                    <a:pt x="393" y="154"/>
                    <a:pt x="386" y="154"/>
                  </a:cubicBezTo>
                  <a:cubicBezTo>
                    <a:pt x="385" y="157"/>
                    <a:pt x="387" y="158"/>
                    <a:pt x="390" y="158"/>
                  </a:cubicBezTo>
                  <a:cubicBezTo>
                    <a:pt x="393" y="157"/>
                    <a:pt x="393" y="160"/>
                    <a:pt x="395" y="160"/>
                  </a:cubicBezTo>
                  <a:cubicBezTo>
                    <a:pt x="392" y="163"/>
                    <a:pt x="395" y="162"/>
                    <a:pt x="397" y="163"/>
                  </a:cubicBezTo>
                  <a:cubicBezTo>
                    <a:pt x="398" y="164"/>
                    <a:pt x="397" y="166"/>
                    <a:pt x="397" y="167"/>
                  </a:cubicBezTo>
                  <a:cubicBezTo>
                    <a:pt x="398" y="169"/>
                    <a:pt x="401" y="169"/>
                    <a:pt x="401" y="171"/>
                  </a:cubicBezTo>
                  <a:cubicBezTo>
                    <a:pt x="401" y="173"/>
                    <a:pt x="405" y="178"/>
                    <a:pt x="404" y="184"/>
                  </a:cubicBezTo>
                  <a:cubicBezTo>
                    <a:pt x="405" y="190"/>
                    <a:pt x="416" y="186"/>
                    <a:pt x="418" y="191"/>
                  </a:cubicBezTo>
                  <a:cubicBezTo>
                    <a:pt x="419" y="190"/>
                    <a:pt x="419" y="187"/>
                    <a:pt x="423" y="188"/>
                  </a:cubicBezTo>
                  <a:cubicBezTo>
                    <a:pt x="422" y="182"/>
                    <a:pt x="414" y="184"/>
                    <a:pt x="412" y="180"/>
                  </a:cubicBezTo>
                  <a:cubicBezTo>
                    <a:pt x="411" y="173"/>
                    <a:pt x="422" y="178"/>
                    <a:pt x="427" y="177"/>
                  </a:cubicBezTo>
                  <a:cubicBezTo>
                    <a:pt x="426" y="181"/>
                    <a:pt x="435" y="176"/>
                    <a:pt x="432" y="182"/>
                  </a:cubicBezTo>
                  <a:cubicBezTo>
                    <a:pt x="437" y="184"/>
                    <a:pt x="440" y="176"/>
                    <a:pt x="440" y="184"/>
                  </a:cubicBezTo>
                  <a:cubicBezTo>
                    <a:pt x="445" y="181"/>
                    <a:pt x="440" y="174"/>
                    <a:pt x="436" y="175"/>
                  </a:cubicBezTo>
                  <a:cubicBezTo>
                    <a:pt x="437" y="171"/>
                    <a:pt x="441" y="170"/>
                    <a:pt x="445" y="169"/>
                  </a:cubicBezTo>
                  <a:cubicBezTo>
                    <a:pt x="448" y="167"/>
                    <a:pt x="448" y="162"/>
                    <a:pt x="451" y="160"/>
                  </a:cubicBezTo>
                  <a:cubicBezTo>
                    <a:pt x="459" y="159"/>
                    <a:pt x="463" y="162"/>
                    <a:pt x="468" y="163"/>
                  </a:cubicBezTo>
                  <a:cubicBezTo>
                    <a:pt x="470" y="163"/>
                    <a:pt x="469" y="160"/>
                    <a:pt x="472" y="160"/>
                  </a:cubicBezTo>
                  <a:cubicBezTo>
                    <a:pt x="472" y="157"/>
                    <a:pt x="470" y="155"/>
                    <a:pt x="468" y="154"/>
                  </a:cubicBezTo>
                  <a:cubicBezTo>
                    <a:pt x="471" y="147"/>
                    <a:pt x="471" y="140"/>
                    <a:pt x="470" y="134"/>
                  </a:cubicBezTo>
                  <a:cubicBezTo>
                    <a:pt x="476" y="134"/>
                    <a:pt x="481" y="133"/>
                    <a:pt x="485" y="136"/>
                  </a:cubicBezTo>
                  <a:cubicBezTo>
                    <a:pt x="486" y="136"/>
                    <a:pt x="491" y="136"/>
                    <a:pt x="490" y="141"/>
                  </a:cubicBezTo>
                  <a:cubicBezTo>
                    <a:pt x="486" y="141"/>
                    <a:pt x="483" y="141"/>
                    <a:pt x="479" y="141"/>
                  </a:cubicBezTo>
                  <a:cubicBezTo>
                    <a:pt x="479" y="143"/>
                    <a:pt x="479" y="145"/>
                    <a:pt x="479" y="147"/>
                  </a:cubicBezTo>
                  <a:cubicBezTo>
                    <a:pt x="483" y="152"/>
                    <a:pt x="485" y="146"/>
                    <a:pt x="488" y="149"/>
                  </a:cubicBezTo>
                  <a:cubicBezTo>
                    <a:pt x="490" y="150"/>
                    <a:pt x="483" y="151"/>
                    <a:pt x="483" y="150"/>
                  </a:cubicBezTo>
                  <a:cubicBezTo>
                    <a:pt x="481" y="154"/>
                    <a:pt x="488" y="150"/>
                    <a:pt x="490" y="154"/>
                  </a:cubicBezTo>
                  <a:cubicBezTo>
                    <a:pt x="493" y="152"/>
                    <a:pt x="497" y="150"/>
                    <a:pt x="500" y="147"/>
                  </a:cubicBezTo>
                  <a:cubicBezTo>
                    <a:pt x="500" y="146"/>
                    <a:pt x="502" y="145"/>
                    <a:pt x="501" y="143"/>
                  </a:cubicBezTo>
                  <a:cubicBezTo>
                    <a:pt x="510" y="145"/>
                    <a:pt x="509" y="138"/>
                    <a:pt x="516" y="139"/>
                  </a:cubicBezTo>
                  <a:cubicBezTo>
                    <a:pt x="519" y="138"/>
                    <a:pt x="520" y="137"/>
                    <a:pt x="520" y="134"/>
                  </a:cubicBezTo>
                  <a:cubicBezTo>
                    <a:pt x="523" y="134"/>
                    <a:pt x="525" y="132"/>
                    <a:pt x="526" y="130"/>
                  </a:cubicBezTo>
                  <a:cubicBezTo>
                    <a:pt x="533" y="136"/>
                    <a:pt x="539" y="127"/>
                    <a:pt x="546" y="126"/>
                  </a:cubicBezTo>
                  <a:cubicBezTo>
                    <a:pt x="546" y="129"/>
                    <a:pt x="546" y="131"/>
                    <a:pt x="546" y="134"/>
                  </a:cubicBezTo>
                  <a:cubicBezTo>
                    <a:pt x="553" y="134"/>
                    <a:pt x="559" y="134"/>
                    <a:pt x="563" y="132"/>
                  </a:cubicBezTo>
                  <a:cubicBezTo>
                    <a:pt x="564" y="132"/>
                    <a:pt x="566" y="132"/>
                    <a:pt x="567" y="132"/>
                  </a:cubicBezTo>
                  <a:cubicBezTo>
                    <a:pt x="567" y="132"/>
                    <a:pt x="566" y="130"/>
                    <a:pt x="567" y="130"/>
                  </a:cubicBezTo>
                  <a:cubicBezTo>
                    <a:pt x="570" y="129"/>
                    <a:pt x="576" y="130"/>
                    <a:pt x="576" y="124"/>
                  </a:cubicBezTo>
                  <a:cubicBezTo>
                    <a:pt x="581" y="127"/>
                    <a:pt x="588" y="127"/>
                    <a:pt x="591" y="132"/>
                  </a:cubicBezTo>
                  <a:cubicBezTo>
                    <a:pt x="594" y="131"/>
                    <a:pt x="595" y="129"/>
                    <a:pt x="596" y="126"/>
                  </a:cubicBezTo>
                  <a:cubicBezTo>
                    <a:pt x="597" y="124"/>
                    <a:pt x="588" y="122"/>
                    <a:pt x="595" y="121"/>
                  </a:cubicBezTo>
                  <a:cubicBezTo>
                    <a:pt x="592" y="116"/>
                    <a:pt x="583" y="118"/>
                    <a:pt x="585" y="108"/>
                  </a:cubicBezTo>
                  <a:cubicBezTo>
                    <a:pt x="588" y="109"/>
                    <a:pt x="589" y="112"/>
                    <a:pt x="595" y="113"/>
                  </a:cubicBezTo>
                  <a:cubicBezTo>
                    <a:pt x="597" y="114"/>
                    <a:pt x="600" y="118"/>
                    <a:pt x="606" y="117"/>
                  </a:cubicBezTo>
                  <a:cubicBezTo>
                    <a:pt x="607" y="117"/>
                    <a:pt x="608" y="115"/>
                    <a:pt x="608" y="115"/>
                  </a:cubicBezTo>
                  <a:cubicBezTo>
                    <a:pt x="609" y="115"/>
                    <a:pt x="611" y="118"/>
                    <a:pt x="611" y="115"/>
                  </a:cubicBezTo>
                  <a:cubicBezTo>
                    <a:pt x="614" y="115"/>
                    <a:pt x="614" y="118"/>
                    <a:pt x="615" y="119"/>
                  </a:cubicBezTo>
                  <a:cubicBezTo>
                    <a:pt x="618" y="120"/>
                    <a:pt x="621" y="118"/>
                    <a:pt x="621" y="122"/>
                  </a:cubicBezTo>
                  <a:cubicBezTo>
                    <a:pt x="627" y="120"/>
                    <a:pt x="629" y="124"/>
                    <a:pt x="636" y="121"/>
                  </a:cubicBezTo>
                  <a:cubicBezTo>
                    <a:pt x="633" y="127"/>
                    <a:pt x="642" y="122"/>
                    <a:pt x="639" y="128"/>
                  </a:cubicBezTo>
                  <a:cubicBezTo>
                    <a:pt x="643" y="128"/>
                    <a:pt x="644" y="129"/>
                    <a:pt x="645" y="132"/>
                  </a:cubicBezTo>
                  <a:cubicBezTo>
                    <a:pt x="651" y="131"/>
                    <a:pt x="652" y="135"/>
                    <a:pt x="658" y="134"/>
                  </a:cubicBezTo>
                  <a:cubicBezTo>
                    <a:pt x="661" y="122"/>
                    <a:pt x="647" y="128"/>
                    <a:pt x="651" y="117"/>
                  </a:cubicBezTo>
                  <a:cubicBezTo>
                    <a:pt x="650" y="114"/>
                    <a:pt x="648" y="118"/>
                    <a:pt x="645" y="117"/>
                  </a:cubicBezTo>
                  <a:cubicBezTo>
                    <a:pt x="645" y="113"/>
                    <a:pt x="648" y="111"/>
                    <a:pt x="647" y="106"/>
                  </a:cubicBezTo>
                  <a:cubicBezTo>
                    <a:pt x="647" y="103"/>
                    <a:pt x="644" y="105"/>
                    <a:pt x="643" y="104"/>
                  </a:cubicBezTo>
                  <a:cubicBezTo>
                    <a:pt x="643" y="103"/>
                    <a:pt x="647" y="100"/>
                    <a:pt x="643" y="100"/>
                  </a:cubicBezTo>
                  <a:cubicBezTo>
                    <a:pt x="643" y="96"/>
                    <a:pt x="648" y="98"/>
                    <a:pt x="647" y="93"/>
                  </a:cubicBezTo>
                  <a:cubicBezTo>
                    <a:pt x="651" y="93"/>
                    <a:pt x="649" y="88"/>
                    <a:pt x="654" y="89"/>
                  </a:cubicBezTo>
                  <a:cubicBezTo>
                    <a:pt x="654" y="85"/>
                    <a:pt x="656" y="83"/>
                    <a:pt x="660" y="83"/>
                  </a:cubicBezTo>
                  <a:cubicBezTo>
                    <a:pt x="658" y="75"/>
                    <a:pt x="666" y="77"/>
                    <a:pt x="665" y="70"/>
                  </a:cubicBezTo>
                  <a:cubicBezTo>
                    <a:pt x="674" y="69"/>
                    <a:pt x="678" y="73"/>
                    <a:pt x="684" y="74"/>
                  </a:cubicBezTo>
                  <a:cubicBezTo>
                    <a:pt x="684" y="77"/>
                    <a:pt x="684" y="79"/>
                    <a:pt x="686" y="80"/>
                  </a:cubicBezTo>
                  <a:cubicBezTo>
                    <a:pt x="686" y="82"/>
                    <a:pt x="682" y="81"/>
                    <a:pt x="680" y="81"/>
                  </a:cubicBezTo>
                  <a:cubicBezTo>
                    <a:pt x="680" y="89"/>
                    <a:pt x="684" y="92"/>
                    <a:pt x="680" y="98"/>
                  </a:cubicBezTo>
                  <a:cubicBezTo>
                    <a:pt x="682" y="99"/>
                    <a:pt x="683" y="101"/>
                    <a:pt x="684" y="102"/>
                  </a:cubicBezTo>
                  <a:cubicBezTo>
                    <a:pt x="685" y="103"/>
                    <a:pt x="686" y="104"/>
                    <a:pt x="688" y="104"/>
                  </a:cubicBezTo>
                  <a:cubicBezTo>
                    <a:pt x="685" y="108"/>
                    <a:pt x="687" y="118"/>
                    <a:pt x="684" y="122"/>
                  </a:cubicBezTo>
                  <a:cubicBezTo>
                    <a:pt x="682" y="128"/>
                    <a:pt x="689" y="126"/>
                    <a:pt x="690" y="130"/>
                  </a:cubicBezTo>
                  <a:cubicBezTo>
                    <a:pt x="688" y="145"/>
                    <a:pt x="682" y="154"/>
                    <a:pt x="669" y="158"/>
                  </a:cubicBezTo>
                  <a:cubicBezTo>
                    <a:pt x="670" y="162"/>
                    <a:pt x="677" y="158"/>
                    <a:pt x="678" y="162"/>
                  </a:cubicBezTo>
                  <a:cubicBezTo>
                    <a:pt x="683" y="161"/>
                    <a:pt x="682" y="155"/>
                    <a:pt x="688" y="156"/>
                  </a:cubicBezTo>
                  <a:cubicBezTo>
                    <a:pt x="687" y="158"/>
                    <a:pt x="686" y="159"/>
                    <a:pt x="686" y="162"/>
                  </a:cubicBezTo>
                  <a:cubicBezTo>
                    <a:pt x="688" y="161"/>
                    <a:pt x="687" y="158"/>
                    <a:pt x="690" y="158"/>
                  </a:cubicBezTo>
                  <a:cubicBezTo>
                    <a:pt x="692" y="158"/>
                    <a:pt x="691" y="155"/>
                    <a:pt x="692" y="154"/>
                  </a:cubicBezTo>
                  <a:cubicBezTo>
                    <a:pt x="692" y="154"/>
                    <a:pt x="695" y="155"/>
                    <a:pt x="695" y="154"/>
                  </a:cubicBezTo>
                  <a:cubicBezTo>
                    <a:pt x="696" y="153"/>
                    <a:pt x="695" y="150"/>
                    <a:pt x="695" y="149"/>
                  </a:cubicBezTo>
                  <a:cubicBezTo>
                    <a:pt x="697" y="149"/>
                    <a:pt x="699" y="149"/>
                    <a:pt x="701" y="149"/>
                  </a:cubicBezTo>
                  <a:cubicBezTo>
                    <a:pt x="699" y="143"/>
                    <a:pt x="707" y="137"/>
                    <a:pt x="701" y="134"/>
                  </a:cubicBezTo>
                  <a:cubicBezTo>
                    <a:pt x="701" y="132"/>
                    <a:pt x="705" y="132"/>
                    <a:pt x="705" y="130"/>
                  </a:cubicBezTo>
                  <a:cubicBezTo>
                    <a:pt x="705" y="128"/>
                    <a:pt x="702" y="128"/>
                    <a:pt x="701" y="128"/>
                  </a:cubicBezTo>
                  <a:cubicBezTo>
                    <a:pt x="701" y="124"/>
                    <a:pt x="707" y="127"/>
                    <a:pt x="710" y="126"/>
                  </a:cubicBezTo>
                  <a:cubicBezTo>
                    <a:pt x="708" y="124"/>
                    <a:pt x="710" y="119"/>
                    <a:pt x="705" y="121"/>
                  </a:cubicBezTo>
                  <a:cubicBezTo>
                    <a:pt x="700" y="123"/>
                    <a:pt x="698" y="116"/>
                    <a:pt x="697" y="121"/>
                  </a:cubicBezTo>
                  <a:cubicBezTo>
                    <a:pt x="694" y="117"/>
                    <a:pt x="694" y="113"/>
                    <a:pt x="695" y="109"/>
                  </a:cubicBezTo>
                  <a:cubicBezTo>
                    <a:pt x="695" y="109"/>
                    <a:pt x="699" y="110"/>
                    <a:pt x="699" y="109"/>
                  </a:cubicBezTo>
                  <a:cubicBezTo>
                    <a:pt x="701" y="108"/>
                    <a:pt x="698" y="102"/>
                    <a:pt x="699" y="100"/>
                  </a:cubicBezTo>
                  <a:cubicBezTo>
                    <a:pt x="699" y="97"/>
                    <a:pt x="697" y="100"/>
                    <a:pt x="697" y="100"/>
                  </a:cubicBezTo>
                  <a:cubicBezTo>
                    <a:pt x="693" y="97"/>
                    <a:pt x="696" y="93"/>
                    <a:pt x="693" y="89"/>
                  </a:cubicBezTo>
                  <a:cubicBezTo>
                    <a:pt x="701" y="91"/>
                    <a:pt x="698" y="84"/>
                    <a:pt x="703" y="83"/>
                  </a:cubicBezTo>
                  <a:cubicBezTo>
                    <a:pt x="703" y="80"/>
                    <a:pt x="703" y="77"/>
                    <a:pt x="703" y="74"/>
                  </a:cubicBezTo>
                  <a:cubicBezTo>
                    <a:pt x="709" y="72"/>
                    <a:pt x="706" y="80"/>
                    <a:pt x="706" y="83"/>
                  </a:cubicBezTo>
                  <a:cubicBezTo>
                    <a:pt x="707" y="86"/>
                    <a:pt x="710" y="82"/>
                    <a:pt x="710" y="85"/>
                  </a:cubicBezTo>
                  <a:cubicBezTo>
                    <a:pt x="710" y="86"/>
                    <a:pt x="708" y="88"/>
                    <a:pt x="708" y="87"/>
                  </a:cubicBezTo>
                  <a:cubicBezTo>
                    <a:pt x="710" y="92"/>
                    <a:pt x="714" y="93"/>
                    <a:pt x="719" y="96"/>
                  </a:cubicBezTo>
                  <a:cubicBezTo>
                    <a:pt x="723" y="97"/>
                    <a:pt x="719" y="91"/>
                    <a:pt x="718" y="91"/>
                  </a:cubicBezTo>
                  <a:cubicBezTo>
                    <a:pt x="720" y="88"/>
                    <a:pt x="726" y="88"/>
                    <a:pt x="731" y="87"/>
                  </a:cubicBezTo>
                  <a:cubicBezTo>
                    <a:pt x="730" y="85"/>
                    <a:pt x="727" y="85"/>
                    <a:pt x="725" y="85"/>
                  </a:cubicBezTo>
                  <a:cubicBezTo>
                    <a:pt x="727" y="80"/>
                    <a:pt x="722" y="80"/>
                    <a:pt x="723" y="76"/>
                  </a:cubicBezTo>
                  <a:cubicBezTo>
                    <a:pt x="725" y="80"/>
                    <a:pt x="736" y="74"/>
                    <a:pt x="734" y="81"/>
                  </a:cubicBezTo>
                  <a:cubicBezTo>
                    <a:pt x="736" y="83"/>
                    <a:pt x="738" y="80"/>
                    <a:pt x="738" y="80"/>
                  </a:cubicBezTo>
                  <a:cubicBezTo>
                    <a:pt x="741" y="80"/>
                    <a:pt x="739" y="82"/>
                    <a:pt x="740" y="83"/>
                  </a:cubicBezTo>
                  <a:cubicBezTo>
                    <a:pt x="741" y="84"/>
                    <a:pt x="743" y="83"/>
                    <a:pt x="744" y="83"/>
                  </a:cubicBezTo>
                  <a:cubicBezTo>
                    <a:pt x="747" y="87"/>
                    <a:pt x="754" y="83"/>
                    <a:pt x="749" y="89"/>
                  </a:cubicBezTo>
                  <a:cubicBezTo>
                    <a:pt x="752" y="89"/>
                    <a:pt x="756" y="89"/>
                    <a:pt x="759" y="89"/>
                  </a:cubicBezTo>
                  <a:cubicBezTo>
                    <a:pt x="759" y="87"/>
                    <a:pt x="751" y="85"/>
                    <a:pt x="757" y="83"/>
                  </a:cubicBezTo>
                  <a:cubicBezTo>
                    <a:pt x="755" y="82"/>
                    <a:pt x="753" y="81"/>
                    <a:pt x="751" y="80"/>
                  </a:cubicBezTo>
                  <a:cubicBezTo>
                    <a:pt x="750" y="70"/>
                    <a:pt x="751" y="70"/>
                    <a:pt x="751" y="59"/>
                  </a:cubicBezTo>
                  <a:cubicBezTo>
                    <a:pt x="761" y="58"/>
                    <a:pt x="775" y="61"/>
                    <a:pt x="783" y="59"/>
                  </a:cubicBezTo>
                  <a:cubicBezTo>
                    <a:pt x="786" y="58"/>
                    <a:pt x="784" y="53"/>
                    <a:pt x="788" y="57"/>
                  </a:cubicBezTo>
                  <a:cubicBezTo>
                    <a:pt x="794" y="53"/>
                    <a:pt x="790" y="50"/>
                    <a:pt x="792" y="44"/>
                  </a:cubicBezTo>
                  <a:cubicBezTo>
                    <a:pt x="797" y="45"/>
                    <a:pt x="799" y="44"/>
                    <a:pt x="801" y="42"/>
                  </a:cubicBezTo>
                  <a:cubicBezTo>
                    <a:pt x="804" y="38"/>
                    <a:pt x="809" y="37"/>
                    <a:pt x="813" y="33"/>
                  </a:cubicBezTo>
                  <a:cubicBezTo>
                    <a:pt x="832" y="30"/>
                    <a:pt x="851" y="28"/>
                    <a:pt x="867" y="22"/>
                  </a:cubicBezTo>
                  <a:cubicBezTo>
                    <a:pt x="870" y="19"/>
                    <a:pt x="870" y="26"/>
                    <a:pt x="870" y="26"/>
                  </a:cubicBezTo>
                  <a:cubicBezTo>
                    <a:pt x="871" y="25"/>
                    <a:pt x="874" y="21"/>
                    <a:pt x="872" y="20"/>
                  </a:cubicBezTo>
                  <a:cubicBezTo>
                    <a:pt x="875" y="21"/>
                    <a:pt x="872" y="23"/>
                    <a:pt x="874" y="26"/>
                  </a:cubicBezTo>
                  <a:cubicBezTo>
                    <a:pt x="875" y="26"/>
                    <a:pt x="879" y="25"/>
                    <a:pt x="878" y="27"/>
                  </a:cubicBezTo>
                  <a:cubicBezTo>
                    <a:pt x="881" y="26"/>
                    <a:pt x="876" y="25"/>
                    <a:pt x="880" y="24"/>
                  </a:cubicBezTo>
                  <a:cubicBezTo>
                    <a:pt x="883" y="23"/>
                    <a:pt x="889" y="24"/>
                    <a:pt x="889" y="18"/>
                  </a:cubicBezTo>
                  <a:cubicBezTo>
                    <a:pt x="893" y="19"/>
                    <a:pt x="895" y="18"/>
                    <a:pt x="895" y="14"/>
                  </a:cubicBezTo>
                  <a:cubicBezTo>
                    <a:pt x="897" y="15"/>
                    <a:pt x="898" y="18"/>
                    <a:pt x="900" y="18"/>
                  </a:cubicBezTo>
                  <a:cubicBezTo>
                    <a:pt x="905" y="18"/>
                    <a:pt x="904" y="12"/>
                    <a:pt x="904" y="7"/>
                  </a:cubicBezTo>
                  <a:cubicBezTo>
                    <a:pt x="913" y="4"/>
                    <a:pt x="922" y="0"/>
                    <a:pt x="936" y="1"/>
                  </a:cubicBezTo>
                  <a:cubicBezTo>
                    <a:pt x="934" y="3"/>
                    <a:pt x="934" y="6"/>
                    <a:pt x="934" y="9"/>
                  </a:cubicBezTo>
                  <a:cubicBezTo>
                    <a:pt x="937" y="13"/>
                    <a:pt x="945" y="13"/>
                    <a:pt x="949" y="9"/>
                  </a:cubicBezTo>
                  <a:cubicBezTo>
                    <a:pt x="951" y="9"/>
                    <a:pt x="950" y="11"/>
                    <a:pt x="949" y="11"/>
                  </a:cubicBezTo>
                  <a:close/>
                  <a:moveTo>
                    <a:pt x="1396" y="238"/>
                  </a:moveTo>
                  <a:cubicBezTo>
                    <a:pt x="1396" y="236"/>
                    <a:pt x="1393" y="236"/>
                    <a:pt x="1392" y="234"/>
                  </a:cubicBezTo>
                  <a:cubicBezTo>
                    <a:pt x="1386" y="233"/>
                    <a:pt x="1386" y="238"/>
                    <a:pt x="1392" y="236"/>
                  </a:cubicBezTo>
                  <a:cubicBezTo>
                    <a:pt x="1393" y="238"/>
                    <a:pt x="1394" y="238"/>
                    <a:pt x="1396" y="238"/>
                  </a:cubicBezTo>
                  <a:close/>
                  <a:moveTo>
                    <a:pt x="403" y="378"/>
                  </a:moveTo>
                  <a:cubicBezTo>
                    <a:pt x="401" y="384"/>
                    <a:pt x="409" y="380"/>
                    <a:pt x="406" y="387"/>
                  </a:cubicBezTo>
                  <a:cubicBezTo>
                    <a:pt x="410" y="388"/>
                    <a:pt x="411" y="384"/>
                    <a:pt x="412" y="387"/>
                  </a:cubicBezTo>
                  <a:cubicBezTo>
                    <a:pt x="412" y="389"/>
                    <a:pt x="411" y="389"/>
                    <a:pt x="410" y="389"/>
                  </a:cubicBezTo>
                  <a:cubicBezTo>
                    <a:pt x="407" y="390"/>
                    <a:pt x="399" y="393"/>
                    <a:pt x="397" y="393"/>
                  </a:cubicBezTo>
                  <a:cubicBezTo>
                    <a:pt x="392" y="392"/>
                    <a:pt x="391" y="388"/>
                    <a:pt x="388" y="385"/>
                  </a:cubicBezTo>
                  <a:cubicBezTo>
                    <a:pt x="388" y="382"/>
                    <a:pt x="393" y="384"/>
                    <a:pt x="393" y="382"/>
                  </a:cubicBezTo>
                  <a:cubicBezTo>
                    <a:pt x="389" y="378"/>
                    <a:pt x="388" y="377"/>
                    <a:pt x="382" y="380"/>
                  </a:cubicBezTo>
                  <a:cubicBezTo>
                    <a:pt x="380" y="376"/>
                    <a:pt x="379" y="373"/>
                    <a:pt x="373" y="374"/>
                  </a:cubicBezTo>
                  <a:cubicBezTo>
                    <a:pt x="370" y="374"/>
                    <a:pt x="372" y="377"/>
                    <a:pt x="371" y="378"/>
                  </a:cubicBezTo>
                  <a:cubicBezTo>
                    <a:pt x="370" y="379"/>
                    <a:pt x="367" y="379"/>
                    <a:pt x="365" y="380"/>
                  </a:cubicBezTo>
                  <a:cubicBezTo>
                    <a:pt x="363" y="381"/>
                    <a:pt x="362" y="387"/>
                    <a:pt x="358" y="385"/>
                  </a:cubicBezTo>
                  <a:cubicBezTo>
                    <a:pt x="360" y="392"/>
                    <a:pt x="354" y="394"/>
                    <a:pt x="354" y="395"/>
                  </a:cubicBezTo>
                  <a:cubicBezTo>
                    <a:pt x="353" y="399"/>
                    <a:pt x="354" y="403"/>
                    <a:pt x="352" y="408"/>
                  </a:cubicBezTo>
                  <a:cubicBezTo>
                    <a:pt x="350" y="408"/>
                    <a:pt x="350" y="406"/>
                    <a:pt x="349" y="406"/>
                  </a:cubicBezTo>
                  <a:cubicBezTo>
                    <a:pt x="347" y="412"/>
                    <a:pt x="353" y="415"/>
                    <a:pt x="349" y="419"/>
                  </a:cubicBezTo>
                  <a:cubicBezTo>
                    <a:pt x="352" y="417"/>
                    <a:pt x="351" y="422"/>
                    <a:pt x="352" y="423"/>
                  </a:cubicBezTo>
                  <a:cubicBezTo>
                    <a:pt x="353" y="423"/>
                    <a:pt x="355" y="422"/>
                    <a:pt x="356" y="423"/>
                  </a:cubicBezTo>
                  <a:cubicBezTo>
                    <a:pt x="360" y="424"/>
                    <a:pt x="361" y="427"/>
                    <a:pt x="363" y="424"/>
                  </a:cubicBezTo>
                  <a:cubicBezTo>
                    <a:pt x="364" y="424"/>
                    <a:pt x="367" y="425"/>
                    <a:pt x="367" y="424"/>
                  </a:cubicBezTo>
                  <a:cubicBezTo>
                    <a:pt x="374" y="424"/>
                    <a:pt x="372" y="423"/>
                    <a:pt x="375" y="421"/>
                  </a:cubicBezTo>
                  <a:cubicBezTo>
                    <a:pt x="378" y="420"/>
                    <a:pt x="379" y="423"/>
                    <a:pt x="382" y="423"/>
                  </a:cubicBezTo>
                  <a:cubicBezTo>
                    <a:pt x="382" y="421"/>
                    <a:pt x="382" y="419"/>
                    <a:pt x="384" y="419"/>
                  </a:cubicBezTo>
                  <a:cubicBezTo>
                    <a:pt x="388" y="418"/>
                    <a:pt x="397" y="418"/>
                    <a:pt x="401" y="419"/>
                  </a:cubicBezTo>
                  <a:cubicBezTo>
                    <a:pt x="404" y="420"/>
                    <a:pt x="405" y="422"/>
                    <a:pt x="408" y="423"/>
                  </a:cubicBezTo>
                  <a:cubicBezTo>
                    <a:pt x="410" y="423"/>
                    <a:pt x="410" y="421"/>
                    <a:pt x="412" y="421"/>
                  </a:cubicBezTo>
                  <a:cubicBezTo>
                    <a:pt x="411" y="421"/>
                    <a:pt x="413" y="422"/>
                    <a:pt x="414" y="423"/>
                  </a:cubicBezTo>
                  <a:cubicBezTo>
                    <a:pt x="419" y="424"/>
                    <a:pt x="419" y="424"/>
                    <a:pt x="423" y="424"/>
                  </a:cubicBezTo>
                  <a:cubicBezTo>
                    <a:pt x="431" y="425"/>
                    <a:pt x="441" y="423"/>
                    <a:pt x="449" y="424"/>
                  </a:cubicBezTo>
                  <a:cubicBezTo>
                    <a:pt x="449" y="420"/>
                    <a:pt x="449" y="417"/>
                    <a:pt x="451" y="415"/>
                  </a:cubicBezTo>
                  <a:cubicBezTo>
                    <a:pt x="445" y="407"/>
                    <a:pt x="439" y="398"/>
                    <a:pt x="427" y="396"/>
                  </a:cubicBezTo>
                  <a:cubicBezTo>
                    <a:pt x="427" y="393"/>
                    <a:pt x="424" y="393"/>
                    <a:pt x="423" y="391"/>
                  </a:cubicBezTo>
                  <a:cubicBezTo>
                    <a:pt x="423" y="388"/>
                    <a:pt x="422" y="387"/>
                    <a:pt x="421" y="385"/>
                  </a:cubicBezTo>
                  <a:cubicBezTo>
                    <a:pt x="422" y="380"/>
                    <a:pt x="428" y="379"/>
                    <a:pt x="427" y="372"/>
                  </a:cubicBezTo>
                  <a:cubicBezTo>
                    <a:pt x="416" y="371"/>
                    <a:pt x="411" y="376"/>
                    <a:pt x="403" y="378"/>
                  </a:cubicBezTo>
                  <a:close/>
                  <a:moveTo>
                    <a:pt x="531" y="464"/>
                  </a:moveTo>
                  <a:cubicBezTo>
                    <a:pt x="529" y="464"/>
                    <a:pt x="526" y="464"/>
                    <a:pt x="529" y="465"/>
                  </a:cubicBezTo>
                  <a:cubicBezTo>
                    <a:pt x="532" y="463"/>
                    <a:pt x="539" y="463"/>
                    <a:pt x="542" y="462"/>
                  </a:cubicBezTo>
                  <a:cubicBezTo>
                    <a:pt x="543" y="462"/>
                    <a:pt x="542" y="458"/>
                    <a:pt x="542" y="458"/>
                  </a:cubicBezTo>
                  <a:cubicBezTo>
                    <a:pt x="543" y="457"/>
                    <a:pt x="545" y="460"/>
                    <a:pt x="546" y="460"/>
                  </a:cubicBezTo>
                  <a:cubicBezTo>
                    <a:pt x="546" y="456"/>
                    <a:pt x="546" y="451"/>
                    <a:pt x="546" y="447"/>
                  </a:cubicBezTo>
                  <a:cubicBezTo>
                    <a:pt x="544" y="444"/>
                    <a:pt x="542" y="443"/>
                    <a:pt x="541" y="441"/>
                  </a:cubicBezTo>
                  <a:cubicBezTo>
                    <a:pt x="540" y="440"/>
                    <a:pt x="541" y="438"/>
                    <a:pt x="541" y="438"/>
                  </a:cubicBezTo>
                  <a:cubicBezTo>
                    <a:pt x="540" y="435"/>
                    <a:pt x="534" y="433"/>
                    <a:pt x="539" y="432"/>
                  </a:cubicBezTo>
                  <a:cubicBezTo>
                    <a:pt x="542" y="432"/>
                    <a:pt x="546" y="432"/>
                    <a:pt x="550" y="432"/>
                  </a:cubicBezTo>
                  <a:cubicBezTo>
                    <a:pt x="551" y="425"/>
                    <a:pt x="546" y="425"/>
                    <a:pt x="546" y="423"/>
                  </a:cubicBezTo>
                  <a:cubicBezTo>
                    <a:pt x="546" y="419"/>
                    <a:pt x="542" y="419"/>
                    <a:pt x="541" y="417"/>
                  </a:cubicBezTo>
                  <a:cubicBezTo>
                    <a:pt x="541" y="417"/>
                    <a:pt x="544" y="415"/>
                    <a:pt x="542" y="413"/>
                  </a:cubicBezTo>
                  <a:cubicBezTo>
                    <a:pt x="537" y="415"/>
                    <a:pt x="536" y="411"/>
                    <a:pt x="531" y="411"/>
                  </a:cubicBezTo>
                  <a:cubicBezTo>
                    <a:pt x="533" y="401"/>
                    <a:pt x="520" y="404"/>
                    <a:pt x="520" y="395"/>
                  </a:cubicBezTo>
                  <a:cubicBezTo>
                    <a:pt x="525" y="391"/>
                    <a:pt x="528" y="385"/>
                    <a:pt x="539" y="387"/>
                  </a:cubicBezTo>
                  <a:cubicBezTo>
                    <a:pt x="539" y="386"/>
                    <a:pt x="539" y="384"/>
                    <a:pt x="541" y="383"/>
                  </a:cubicBezTo>
                  <a:cubicBezTo>
                    <a:pt x="541" y="378"/>
                    <a:pt x="535" y="379"/>
                    <a:pt x="535" y="374"/>
                  </a:cubicBezTo>
                  <a:cubicBezTo>
                    <a:pt x="526" y="373"/>
                    <a:pt x="522" y="377"/>
                    <a:pt x="516" y="374"/>
                  </a:cubicBezTo>
                  <a:cubicBezTo>
                    <a:pt x="516" y="377"/>
                    <a:pt x="516" y="378"/>
                    <a:pt x="514" y="376"/>
                  </a:cubicBezTo>
                  <a:cubicBezTo>
                    <a:pt x="513" y="375"/>
                    <a:pt x="512" y="378"/>
                    <a:pt x="513" y="378"/>
                  </a:cubicBezTo>
                  <a:cubicBezTo>
                    <a:pt x="508" y="380"/>
                    <a:pt x="502" y="383"/>
                    <a:pt x="500" y="383"/>
                  </a:cubicBezTo>
                  <a:cubicBezTo>
                    <a:pt x="494" y="385"/>
                    <a:pt x="496" y="386"/>
                    <a:pt x="494" y="389"/>
                  </a:cubicBezTo>
                  <a:cubicBezTo>
                    <a:pt x="493" y="390"/>
                    <a:pt x="491" y="388"/>
                    <a:pt x="490" y="389"/>
                  </a:cubicBezTo>
                  <a:cubicBezTo>
                    <a:pt x="489" y="390"/>
                    <a:pt x="491" y="394"/>
                    <a:pt x="490" y="395"/>
                  </a:cubicBezTo>
                  <a:cubicBezTo>
                    <a:pt x="491" y="399"/>
                    <a:pt x="495" y="392"/>
                    <a:pt x="496" y="398"/>
                  </a:cubicBezTo>
                  <a:cubicBezTo>
                    <a:pt x="496" y="400"/>
                    <a:pt x="497" y="401"/>
                    <a:pt x="498" y="402"/>
                  </a:cubicBezTo>
                  <a:cubicBezTo>
                    <a:pt x="496" y="408"/>
                    <a:pt x="499" y="412"/>
                    <a:pt x="500" y="413"/>
                  </a:cubicBezTo>
                  <a:cubicBezTo>
                    <a:pt x="500" y="416"/>
                    <a:pt x="500" y="416"/>
                    <a:pt x="501" y="417"/>
                  </a:cubicBezTo>
                  <a:cubicBezTo>
                    <a:pt x="502" y="417"/>
                    <a:pt x="503" y="423"/>
                    <a:pt x="503" y="423"/>
                  </a:cubicBezTo>
                  <a:cubicBezTo>
                    <a:pt x="505" y="428"/>
                    <a:pt x="505" y="427"/>
                    <a:pt x="507" y="430"/>
                  </a:cubicBezTo>
                  <a:cubicBezTo>
                    <a:pt x="508" y="432"/>
                    <a:pt x="506" y="434"/>
                    <a:pt x="507" y="436"/>
                  </a:cubicBezTo>
                  <a:cubicBezTo>
                    <a:pt x="508" y="437"/>
                    <a:pt x="512" y="438"/>
                    <a:pt x="511" y="441"/>
                  </a:cubicBezTo>
                  <a:cubicBezTo>
                    <a:pt x="504" y="439"/>
                    <a:pt x="509" y="449"/>
                    <a:pt x="505" y="451"/>
                  </a:cubicBezTo>
                  <a:cubicBezTo>
                    <a:pt x="513" y="452"/>
                    <a:pt x="513" y="463"/>
                    <a:pt x="522" y="458"/>
                  </a:cubicBezTo>
                  <a:cubicBezTo>
                    <a:pt x="515" y="465"/>
                    <a:pt x="531" y="459"/>
                    <a:pt x="531" y="464"/>
                  </a:cubicBezTo>
                  <a:close/>
                  <a:moveTo>
                    <a:pt x="587" y="378"/>
                  </a:moveTo>
                  <a:cubicBezTo>
                    <a:pt x="586" y="379"/>
                    <a:pt x="587" y="382"/>
                    <a:pt x="585" y="383"/>
                  </a:cubicBezTo>
                  <a:cubicBezTo>
                    <a:pt x="584" y="385"/>
                    <a:pt x="580" y="385"/>
                    <a:pt x="580" y="387"/>
                  </a:cubicBezTo>
                  <a:cubicBezTo>
                    <a:pt x="581" y="389"/>
                    <a:pt x="585" y="392"/>
                    <a:pt x="585" y="395"/>
                  </a:cubicBezTo>
                  <a:cubicBezTo>
                    <a:pt x="585" y="395"/>
                    <a:pt x="582" y="395"/>
                    <a:pt x="583" y="396"/>
                  </a:cubicBezTo>
                  <a:cubicBezTo>
                    <a:pt x="585" y="398"/>
                    <a:pt x="589" y="397"/>
                    <a:pt x="591" y="400"/>
                  </a:cubicBezTo>
                  <a:cubicBezTo>
                    <a:pt x="591" y="398"/>
                    <a:pt x="593" y="397"/>
                    <a:pt x="595" y="396"/>
                  </a:cubicBezTo>
                  <a:cubicBezTo>
                    <a:pt x="596" y="391"/>
                    <a:pt x="592" y="391"/>
                    <a:pt x="591" y="387"/>
                  </a:cubicBezTo>
                  <a:cubicBezTo>
                    <a:pt x="594" y="386"/>
                    <a:pt x="597" y="384"/>
                    <a:pt x="596" y="380"/>
                  </a:cubicBezTo>
                  <a:cubicBezTo>
                    <a:pt x="593" y="380"/>
                    <a:pt x="592" y="378"/>
                    <a:pt x="595" y="376"/>
                  </a:cubicBezTo>
                  <a:cubicBezTo>
                    <a:pt x="592" y="377"/>
                    <a:pt x="589" y="376"/>
                    <a:pt x="587" y="378"/>
                  </a:cubicBezTo>
                  <a:close/>
                  <a:moveTo>
                    <a:pt x="343" y="428"/>
                  </a:moveTo>
                  <a:cubicBezTo>
                    <a:pt x="342" y="436"/>
                    <a:pt x="356" y="431"/>
                    <a:pt x="356" y="428"/>
                  </a:cubicBezTo>
                  <a:cubicBezTo>
                    <a:pt x="351" y="426"/>
                    <a:pt x="348" y="426"/>
                    <a:pt x="343" y="428"/>
                  </a:cubicBezTo>
                  <a:close/>
                  <a:moveTo>
                    <a:pt x="386" y="775"/>
                  </a:moveTo>
                  <a:cubicBezTo>
                    <a:pt x="388" y="768"/>
                    <a:pt x="399" y="768"/>
                    <a:pt x="397" y="756"/>
                  </a:cubicBezTo>
                  <a:cubicBezTo>
                    <a:pt x="392" y="761"/>
                    <a:pt x="382" y="752"/>
                    <a:pt x="377" y="758"/>
                  </a:cubicBezTo>
                  <a:cubicBezTo>
                    <a:pt x="385" y="759"/>
                    <a:pt x="375" y="760"/>
                    <a:pt x="375" y="762"/>
                  </a:cubicBezTo>
                  <a:cubicBezTo>
                    <a:pt x="375" y="760"/>
                    <a:pt x="377" y="766"/>
                    <a:pt x="377" y="767"/>
                  </a:cubicBezTo>
                  <a:cubicBezTo>
                    <a:pt x="377" y="770"/>
                    <a:pt x="377" y="773"/>
                    <a:pt x="375" y="773"/>
                  </a:cubicBezTo>
                  <a:cubicBezTo>
                    <a:pt x="375" y="772"/>
                    <a:pt x="373" y="771"/>
                    <a:pt x="373" y="773"/>
                  </a:cubicBezTo>
                  <a:cubicBezTo>
                    <a:pt x="375" y="776"/>
                    <a:pt x="381" y="775"/>
                    <a:pt x="386" y="7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iṥ1îdé"/>
            <p:cNvSpPr>
              <a:spLocks/>
            </p:cNvSpPr>
            <p:nvPr/>
          </p:nvSpPr>
          <p:spPr bwMode="auto">
            <a:xfrm>
              <a:off x="4137527" y="707649"/>
              <a:ext cx="47627" cy="25214"/>
            </a:xfrm>
            <a:custGeom>
              <a:avLst/>
              <a:gdLst>
                <a:gd name="T0" fmla="*/ 16 w 23"/>
                <a:gd name="T1" fmla="*/ 0 h 12"/>
                <a:gd name="T2" fmla="*/ 20 w 23"/>
                <a:gd name="T3" fmla="*/ 11 h 12"/>
                <a:gd name="T4" fmla="*/ 0 w 23"/>
                <a:gd name="T5" fmla="*/ 6 h 12"/>
                <a:gd name="T6" fmla="*/ 16 w 2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2">
                  <a:moveTo>
                    <a:pt x="16" y="0"/>
                  </a:moveTo>
                  <a:cubicBezTo>
                    <a:pt x="16" y="5"/>
                    <a:pt x="23" y="4"/>
                    <a:pt x="20" y="11"/>
                  </a:cubicBezTo>
                  <a:cubicBezTo>
                    <a:pt x="10" y="12"/>
                    <a:pt x="4" y="10"/>
                    <a:pt x="0" y="6"/>
                  </a:cubicBezTo>
                  <a:cubicBezTo>
                    <a:pt x="3" y="1"/>
                    <a:pt x="1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sḷîďe"/>
            <p:cNvSpPr>
              <a:spLocks/>
            </p:cNvSpPr>
            <p:nvPr/>
          </p:nvSpPr>
          <p:spPr bwMode="auto">
            <a:xfrm>
              <a:off x="4234180" y="755276"/>
              <a:ext cx="466461" cy="326383"/>
            </a:xfrm>
            <a:custGeom>
              <a:avLst/>
              <a:gdLst>
                <a:gd name="T0" fmla="*/ 22 w 224"/>
                <a:gd name="T1" fmla="*/ 9 h 157"/>
                <a:gd name="T2" fmla="*/ 29 w 224"/>
                <a:gd name="T3" fmla="*/ 7 h 157"/>
                <a:gd name="T4" fmla="*/ 29 w 224"/>
                <a:gd name="T5" fmla="*/ 11 h 157"/>
                <a:gd name="T6" fmla="*/ 29 w 224"/>
                <a:gd name="T7" fmla="*/ 18 h 157"/>
                <a:gd name="T8" fmla="*/ 35 w 224"/>
                <a:gd name="T9" fmla="*/ 33 h 157"/>
                <a:gd name="T10" fmla="*/ 48 w 224"/>
                <a:gd name="T11" fmla="*/ 9 h 157"/>
                <a:gd name="T12" fmla="*/ 65 w 224"/>
                <a:gd name="T13" fmla="*/ 7 h 157"/>
                <a:gd name="T14" fmla="*/ 76 w 224"/>
                <a:gd name="T15" fmla="*/ 25 h 157"/>
                <a:gd name="T16" fmla="*/ 89 w 224"/>
                <a:gd name="T17" fmla="*/ 22 h 157"/>
                <a:gd name="T18" fmla="*/ 107 w 224"/>
                <a:gd name="T19" fmla="*/ 20 h 157"/>
                <a:gd name="T20" fmla="*/ 115 w 224"/>
                <a:gd name="T21" fmla="*/ 27 h 157"/>
                <a:gd name="T22" fmla="*/ 122 w 224"/>
                <a:gd name="T23" fmla="*/ 31 h 157"/>
                <a:gd name="T24" fmla="*/ 126 w 224"/>
                <a:gd name="T25" fmla="*/ 33 h 157"/>
                <a:gd name="T26" fmla="*/ 143 w 224"/>
                <a:gd name="T27" fmla="*/ 37 h 157"/>
                <a:gd name="T28" fmla="*/ 158 w 224"/>
                <a:gd name="T29" fmla="*/ 44 h 157"/>
                <a:gd name="T30" fmla="*/ 163 w 224"/>
                <a:gd name="T31" fmla="*/ 50 h 157"/>
                <a:gd name="T32" fmla="*/ 174 w 224"/>
                <a:gd name="T33" fmla="*/ 59 h 157"/>
                <a:gd name="T34" fmla="*/ 167 w 224"/>
                <a:gd name="T35" fmla="*/ 74 h 157"/>
                <a:gd name="T36" fmla="*/ 184 w 224"/>
                <a:gd name="T37" fmla="*/ 76 h 157"/>
                <a:gd name="T38" fmla="*/ 188 w 224"/>
                <a:gd name="T39" fmla="*/ 85 h 157"/>
                <a:gd name="T40" fmla="*/ 202 w 224"/>
                <a:gd name="T41" fmla="*/ 87 h 157"/>
                <a:gd name="T42" fmla="*/ 212 w 224"/>
                <a:gd name="T43" fmla="*/ 96 h 157"/>
                <a:gd name="T44" fmla="*/ 216 w 224"/>
                <a:gd name="T45" fmla="*/ 104 h 157"/>
                <a:gd name="T46" fmla="*/ 206 w 224"/>
                <a:gd name="T47" fmla="*/ 117 h 157"/>
                <a:gd name="T48" fmla="*/ 193 w 224"/>
                <a:gd name="T49" fmla="*/ 115 h 157"/>
                <a:gd name="T50" fmla="*/ 182 w 224"/>
                <a:gd name="T51" fmla="*/ 104 h 157"/>
                <a:gd name="T52" fmla="*/ 173 w 224"/>
                <a:gd name="T53" fmla="*/ 113 h 157"/>
                <a:gd name="T54" fmla="*/ 186 w 224"/>
                <a:gd name="T55" fmla="*/ 121 h 157"/>
                <a:gd name="T56" fmla="*/ 193 w 224"/>
                <a:gd name="T57" fmla="*/ 134 h 157"/>
                <a:gd name="T58" fmla="*/ 188 w 224"/>
                <a:gd name="T59" fmla="*/ 147 h 157"/>
                <a:gd name="T60" fmla="*/ 163 w 224"/>
                <a:gd name="T61" fmla="*/ 137 h 157"/>
                <a:gd name="T62" fmla="*/ 171 w 224"/>
                <a:gd name="T63" fmla="*/ 147 h 157"/>
                <a:gd name="T64" fmla="*/ 180 w 224"/>
                <a:gd name="T65" fmla="*/ 152 h 157"/>
                <a:gd name="T66" fmla="*/ 171 w 224"/>
                <a:gd name="T67" fmla="*/ 152 h 157"/>
                <a:gd name="T68" fmla="*/ 150 w 224"/>
                <a:gd name="T69" fmla="*/ 145 h 157"/>
                <a:gd name="T70" fmla="*/ 139 w 224"/>
                <a:gd name="T71" fmla="*/ 139 h 157"/>
                <a:gd name="T72" fmla="*/ 133 w 224"/>
                <a:gd name="T73" fmla="*/ 130 h 157"/>
                <a:gd name="T74" fmla="*/ 122 w 224"/>
                <a:gd name="T75" fmla="*/ 109 h 157"/>
                <a:gd name="T76" fmla="*/ 124 w 224"/>
                <a:gd name="T77" fmla="*/ 104 h 157"/>
                <a:gd name="T78" fmla="*/ 128 w 224"/>
                <a:gd name="T79" fmla="*/ 96 h 157"/>
                <a:gd name="T80" fmla="*/ 133 w 224"/>
                <a:gd name="T81" fmla="*/ 87 h 157"/>
                <a:gd name="T82" fmla="*/ 128 w 224"/>
                <a:gd name="T83" fmla="*/ 76 h 157"/>
                <a:gd name="T84" fmla="*/ 120 w 224"/>
                <a:gd name="T85" fmla="*/ 70 h 157"/>
                <a:gd name="T86" fmla="*/ 115 w 224"/>
                <a:gd name="T87" fmla="*/ 70 h 157"/>
                <a:gd name="T88" fmla="*/ 107 w 224"/>
                <a:gd name="T89" fmla="*/ 68 h 157"/>
                <a:gd name="T90" fmla="*/ 92 w 224"/>
                <a:gd name="T91" fmla="*/ 52 h 157"/>
                <a:gd name="T92" fmla="*/ 78 w 224"/>
                <a:gd name="T93" fmla="*/ 55 h 157"/>
                <a:gd name="T94" fmla="*/ 65 w 224"/>
                <a:gd name="T95" fmla="*/ 55 h 157"/>
                <a:gd name="T96" fmla="*/ 50 w 224"/>
                <a:gd name="T97" fmla="*/ 55 h 157"/>
                <a:gd name="T98" fmla="*/ 22 w 224"/>
                <a:gd name="T99" fmla="*/ 50 h 157"/>
                <a:gd name="T100" fmla="*/ 9 w 224"/>
                <a:gd name="T101" fmla="*/ 42 h 157"/>
                <a:gd name="T102" fmla="*/ 5 w 224"/>
                <a:gd name="T103" fmla="*/ 33 h 157"/>
                <a:gd name="T104" fmla="*/ 7 w 224"/>
                <a:gd name="T105" fmla="*/ 25 h 157"/>
                <a:gd name="T106" fmla="*/ 145 w 224"/>
                <a:gd name="T107" fmla="*/ 107 h 157"/>
                <a:gd name="T108" fmla="*/ 154 w 224"/>
                <a:gd name="T109" fmla="*/ 100 h 157"/>
                <a:gd name="T110" fmla="*/ 145 w 224"/>
                <a:gd name="T111" fmla="*/ 10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4" h="157">
                  <a:moveTo>
                    <a:pt x="9" y="11"/>
                  </a:moveTo>
                  <a:cubicBezTo>
                    <a:pt x="12" y="16"/>
                    <a:pt x="19" y="4"/>
                    <a:pt x="22" y="9"/>
                  </a:cubicBezTo>
                  <a:cubicBezTo>
                    <a:pt x="24" y="9"/>
                    <a:pt x="23" y="5"/>
                    <a:pt x="24" y="5"/>
                  </a:cubicBezTo>
                  <a:cubicBezTo>
                    <a:pt x="26" y="4"/>
                    <a:pt x="27" y="7"/>
                    <a:pt x="29" y="7"/>
                  </a:cubicBezTo>
                  <a:cubicBezTo>
                    <a:pt x="32" y="7"/>
                    <a:pt x="32" y="0"/>
                    <a:pt x="37" y="5"/>
                  </a:cubicBezTo>
                  <a:cubicBezTo>
                    <a:pt x="36" y="13"/>
                    <a:pt x="32" y="7"/>
                    <a:pt x="29" y="11"/>
                  </a:cubicBezTo>
                  <a:cubicBezTo>
                    <a:pt x="28" y="12"/>
                    <a:pt x="33" y="12"/>
                    <a:pt x="33" y="12"/>
                  </a:cubicBezTo>
                  <a:cubicBezTo>
                    <a:pt x="32" y="15"/>
                    <a:pt x="30" y="15"/>
                    <a:pt x="29" y="18"/>
                  </a:cubicBezTo>
                  <a:cubicBezTo>
                    <a:pt x="29" y="21"/>
                    <a:pt x="31" y="22"/>
                    <a:pt x="31" y="24"/>
                  </a:cubicBezTo>
                  <a:cubicBezTo>
                    <a:pt x="32" y="27"/>
                    <a:pt x="30" y="33"/>
                    <a:pt x="35" y="33"/>
                  </a:cubicBezTo>
                  <a:cubicBezTo>
                    <a:pt x="39" y="32"/>
                    <a:pt x="35" y="22"/>
                    <a:pt x="37" y="18"/>
                  </a:cubicBezTo>
                  <a:cubicBezTo>
                    <a:pt x="46" y="20"/>
                    <a:pt x="45" y="13"/>
                    <a:pt x="48" y="9"/>
                  </a:cubicBezTo>
                  <a:cubicBezTo>
                    <a:pt x="50" y="13"/>
                    <a:pt x="55" y="5"/>
                    <a:pt x="57" y="11"/>
                  </a:cubicBezTo>
                  <a:cubicBezTo>
                    <a:pt x="61" y="11"/>
                    <a:pt x="59" y="5"/>
                    <a:pt x="65" y="7"/>
                  </a:cubicBezTo>
                  <a:cubicBezTo>
                    <a:pt x="64" y="14"/>
                    <a:pt x="69" y="15"/>
                    <a:pt x="74" y="16"/>
                  </a:cubicBezTo>
                  <a:cubicBezTo>
                    <a:pt x="72" y="22"/>
                    <a:pt x="73" y="21"/>
                    <a:pt x="76" y="25"/>
                  </a:cubicBezTo>
                  <a:cubicBezTo>
                    <a:pt x="78" y="23"/>
                    <a:pt x="80" y="23"/>
                    <a:pt x="83" y="25"/>
                  </a:cubicBezTo>
                  <a:cubicBezTo>
                    <a:pt x="87" y="27"/>
                    <a:pt x="87" y="23"/>
                    <a:pt x="89" y="22"/>
                  </a:cubicBezTo>
                  <a:cubicBezTo>
                    <a:pt x="91" y="21"/>
                    <a:pt x="94" y="23"/>
                    <a:pt x="94" y="20"/>
                  </a:cubicBezTo>
                  <a:cubicBezTo>
                    <a:pt x="100" y="22"/>
                    <a:pt x="102" y="22"/>
                    <a:pt x="107" y="20"/>
                  </a:cubicBezTo>
                  <a:cubicBezTo>
                    <a:pt x="107" y="24"/>
                    <a:pt x="112" y="22"/>
                    <a:pt x="111" y="22"/>
                  </a:cubicBezTo>
                  <a:cubicBezTo>
                    <a:pt x="113" y="23"/>
                    <a:pt x="113" y="26"/>
                    <a:pt x="115" y="27"/>
                  </a:cubicBezTo>
                  <a:cubicBezTo>
                    <a:pt x="116" y="28"/>
                    <a:pt x="119" y="29"/>
                    <a:pt x="120" y="29"/>
                  </a:cubicBezTo>
                  <a:cubicBezTo>
                    <a:pt x="121" y="30"/>
                    <a:pt x="120" y="31"/>
                    <a:pt x="122" y="31"/>
                  </a:cubicBezTo>
                  <a:cubicBezTo>
                    <a:pt x="126" y="31"/>
                    <a:pt x="121" y="34"/>
                    <a:pt x="124" y="37"/>
                  </a:cubicBezTo>
                  <a:cubicBezTo>
                    <a:pt x="125" y="38"/>
                    <a:pt x="126" y="34"/>
                    <a:pt x="126" y="33"/>
                  </a:cubicBezTo>
                  <a:cubicBezTo>
                    <a:pt x="129" y="35"/>
                    <a:pt x="129" y="38"/>
                    <a:pt x="133" y="39"/>
                  </a:cubicBezTo>
                  <a:cubicBezTo>
                    <a:pt x="137" y="39"/>
                    <a:pt x="139" y="37"/>
                    <a:pt x="143" y="37"/>
                  </a:cubicBezTo>
                  <a:cubicBezTo>
                    <a:pt x="142" y="44"/>
                    <a:pt x="154" y="40"/>
                    <a:pt x="154" y="46"/>
                  </a:cubicBezTo>
                  <a:cubicBezTo>
                    <a:pt x="156" y="46"/>
                    <a:pt x="157" y="46"/>
                    <a:pt x="158" y="44"/>
                  </a:cubicBezTo>
                  <a:cubicBezTo>
                    <a:pt x="160" y="45"/>
                    <a:pt x="161" y="48"/>
                    <a:pt x="161" y="52"/>
                  </a:cubicBezTo>
                  <a:cubicBezTo>
                    <a:pt x="163" y="52"/>
                    <a:pt x="163" y="51"/>
                    <a:pt x="163" y="50"/>
                  </a:cubicBezTo>
                  <a:cubicBezTo>
                    <a:pt x="166" y="52"/>
                    <a:pt x="168" y="56"/>
                    <a:pt x="174" y="55"/>
                  </a:cubicBezTo>
                  <a:cubicBezTo>
                    <a:pt x="173" y="57"/>
                    <a:pt x="172" y="59"/>
                    <a:pt x="174" y="59"/>
                  </a:cubicBezTo>
                  <a:cubicBezTo>
                    <a:pt x="176" y="62"/>
                    <a:pt x="169" y="65"/>
                    <a:pt x="174" y="66"/>
                  </a:cubicBezTo>
                  <a:cubicBezTo>
                    <a:pt x="172" y="69"/>
                    <a:pt x="167" y="69"/>
                    <a:pt x="167" y="74"/>
                  </a:cubicBezTo>
                  <a:cubicBezTo>
                    <a:pt x="171" y="81"/>
                    <a:pt x="180" y="72"/>
                    <a:pt x="182" y="80"/>
                  </a:cubicBezTo>
                  <a:cubicBezTo>
                    <a:pt x="184" y="79"/>
                    <a:pt x="183" y="77"/>
                    <a:pt x="184" y="76"/>
                  </a:cubicBezTo>
                  <a:cubicBezTo>
                    <a:pt x="186" y="76"/>
                    <a:pt x="185" y="80"/>
                    <a:pt x="186" y="81"/>
                  </a:cubicBezTo>
                  <a:cubicBezTo>
                    <a:pt x="186" y="81"/>
                    <a:pt x="188" y="85"/>
                    <a:pt x="188" y="85"/>
                  </a:cubicBezTo>
                  <a:cubicBezTo>
                    <a:pt x="190" y="85"/>
                    <a:pt x="192" y="81"/>
                    <a:pt x="191" y="89"/>
                  </a:cubicBezTo>
                  <a:cubicBezTo>
                    <a:pt x="196" y="89"/>
                    <a:pt x="197" y="86"/>
                    <a:pt x="202" y="87"/>
                  </a:cubicBezTo>
                  <a:cubicBezTo>
                    <a:pt x="203" y="88"/>
                    <a:pt x="204" y="90"/>
                    <a:pt x="204" y="93"/>
                  </a:cubicBezTo>
                  <a:cubicBezTo>
                    <a:pt x="208" y="93"/>
                    <a:pt x="214" y="91"/>
                    <a:pt x="212" y="96"/>
                  </a:cubicBezTo>
                  <a:cubicBezTo>
                    <a:pt x="219" y="93"/>
                    <a:pt x="215" y="97"/>
                    <a:pt x="221" y="98"/>
                  </a:cubicBezTo>
                  <a:cubicBezTo>
                    <a:pt x="224" y="102"/>
                    <a:pt x="215" y="104"/>
                    <a:pt x="216" y="104"/>
                  </a:cubicBezTo>
                  <a:cubicBezTo>
                    <a:pt x="214" y="105"/>
                    <a:pt x="217" y="106"/>
                    <a:pt x="217" y="106"/>
                  </a:cubicBezTo>
                  <a:cubicBezTo>
                    <a:pt x="213" y="111"/>
                    <a:pt x="209" y="110"/>
                    <a:pt x="206" y="117"/>
                  </a:cubicBezTo>
                  <a:cubicBezTo>
                    <a:pt x="204" y="117"/>
                    <a:pt x="203" y="117"/>
                    <a:pt x="202" y="119"/>
                  </a:cubicBezTo>
                  <a:cubicBezTo>
                    <a:pt x="201" y="118"/>
                    <a:pt x="193" y="118"/>
                    <a:pt x="193" y="115"/>
                  </a:cubicBezTo>
                  <a:cubicBezTo>
                    <a:pt x="193" y="111"/>
                    <a:pt x="184" y="115"/>
                    <a:pt x="186" y="107"/>
                  </a:cubicBezTo>
                  <a:cubicBezTo>
                    <a:pt x="182" y="108"/>
                    <a:pt x="182" y="106"/>
                    <a:pt x="182" y="104"/>
                  </a:cubicBezTo>
                  <a:cubicBezTo>
                    <a:pt x="179" y="104"/>
                    <a:pt x="177" y="104"/>
                    <a:pt x="174" y="104"/>
                  </a:cubicBezTo>
                  <a:cubicBezTo>
                    <a:pt x="170" y="103"/>
                    <a:pt x="174" y="110"/>
                    <a:pt x="173" y="113"/>
                  </a:cubicBezTo>
                  <a:cubicBezTo>
                    <a:pt x="173" y="117"/>
                    <a:pt x="178" y="117"/>
                    <a:pt x="178" y="121"/>
                  </a:cubicBezTo>
                  <a:cubicBezTo>
                    <a:pt x="182" y="118"/>
                    <a:pt x="185" y="125"/>
                    <a:pt x="186" y="121"/>
                  </a:cubicBezTo>
                  <a:cubicBezTo>
                    <a:pt x="188" y="123"/>
                    <a:pt x="189" y="127"/>
                    <a:pt x="189" y="132"/>
                  </a:cubicBezTo>
                  <a:cubicBezTo>
                    <a:pt x="189" y="134"/>
                    <a:pt x="193" y="133"/>
                    <a:pt x="193" y="134"/>
                  </a:cubicBezTo>
                  <a:cubicBezTo>
                    <a:pt x="196" y="138"/>
                    <a:pt x="191" y="147"/>
                    <a:pt x="191" y="150"/>
                  </a:cubicBezTo>
                  <a:cubicBezTo>
                    <a:pt x="187" y="152"/>
                    <a:pt x="189" y="148"/>
                    <a:pt x="188" y="147"/>
                  </a:cubicBezTo>
                  <a:cubicBezTo>
                    <a:pt x="185" y="145"/>
                    <a:pt x="179" y="146"/>
                    <a:pt x="178" y="141"/>
                  </a:cubicBezTo>
                  <a:cubicBezTo>
                    <a:pt x="171" y="142"/>
                    <a:pt x="172" y="135"/>
                    <a:pt x="163" y="137"/>
                  </a:cubicBezTo>
                  <a:cubicBezTo>
                    <a:pt x="164" y="141"/>
                    <a:pt x="170" y="138"/>
                    <a:pt x="171" y="141"/>
                  </a:cubicBezTo>
                  <a:cubicBezTo>
                    <a:pt x="164" y="147"/>
                    <a:pt x="177" y="144"/>
                    <a:pt x="171" y="147"/>
                  </a:cubicBezTo>
                  <a:cubicBezTo>
                    <a:pt x="171" y="149"/>
                    <a:pt x="176" y="149"/>
                    <a:pt x="178" y="150"/>
                  </a:cubicBezTo>
                  <a:cubicBezTo>
                    <a:pt x="179" y="151"/>
                    <a:pt x="178" y="152"/>
                    <a:pt x="180" y="152"/>
                  </a:cubicBezTo>
                  <a:cubicBezTo>
                    <a:pt x="183" y="152"/>
                    <a:pt x="184" y="153"/>
                    <a:pt x="184" y="156"/>
                  </a:cubicBezTo>
                  <a:cubicBezTo>
                    <a:pt x="178" y="157"/>
                    <a:pt x="175" y="155"/>
                    <a:pt x="171" y="152"/>
                  </a:cubicBezTo>
                  <a:cubicBezTo>
                    <a:pt x="168" y="151"/>
                    <a:pt x="163" y="151"/>
                    <a:pt x="160" y="148"/>
                  </a:cubicBezTo>
                  <a:cubicBezTo>
                    <a:pt x="157" y="147"/>
                    <a:pt x="153" y="145"/>
                    <a:pt x="150" y="145"/>
                  </a:cubicBezTo>
                  <a:cubicBezTo>
                    <a:pt x="148" y="145"/>
                    <a:pt x="148" y="142"/>
                    <a:pt x="147" y="141"/>
                  </a:cubicBezTo>
                  <a:cubicBezTo>
                    <a:pt x="144" y="140"/>
                    <a:pt x="141" y="141"/>
                    <a:pt x="139" y="139"/>
                  </a:cubicBezTo>
                  <a:cubicBezTo>
                    <a:pt x="137" y="138"/>
                    <a:pt x="139" y="135"/>
                    <a:pt x="137" y="134"/>
                  </a:cubicBezTo>
                  <a:cubicBezTo>
                    <a:pt x="136" y="132"/>
                    <a:pt x="132" y="134"/>
                    <a:pt x="133" y="130"/>
                  </a:cubicBezTo>
                  <a:cubicBezTo>
                    <a:pt x="125" y="130"/>
                    <a:pt x="125" y="122"/>
                    <a:pt x="120" y="119"/>
                  </a:cubicBezTo>
                  <a:cubicBezTo>
                    <a:pt x="122" y="118"/>
                    <a:pt x="120" y="112"/>
                    <a:pt x="122" y="109"/>
                  </a:cubicBezTo>
                  <a:cubicBezTo>
                    <a:pt x="123" y="109"/>
                    <a:pt x="126" y="110"/>
                    <a:pt x="126" y="109"/>
                  </a:cubicBezTo>
                  <a:cubicBezTo>
                    <a:pt x="126" y="108"/>
                    <a:pt x="123" y="106"/>
                    <a:pt x="124" y="104"/>
                  </a:cubicBezTo>
                  <a:cubicBezTo>
                    <a:pt x="124" y="103"/>
                    <a:pt x="128" y="104"/>
                    <a:pt x="128" y="104"/>
                  </a:cubicBezTo>
                  <a:cubicBezTo>
                    <a:pt x="129" y="103"/>
                    <a:pt x="127" y="98"/>
                    <a:pt x="128" y="96"/>
                  </a:cubicBezTo>
                  <a:cubicBezTo>
                    <a:pt x="128" y="96"/>
                    <a:pt x="131" y="97"/>
                    <a:pt x="132" y="96"/>
                  </a:cubicBezTo>
                  <a:cubicBezTo>
                    <a:pt x="134" y="94"/>
                    <a:pt x="131" y="89"/>
                    <a:pt x="133" y="87"/>
                  </a:cubicBezTo>
                  <a:cubicBezTo>
                    <a:pt x="133" y="85"/>
                    <a:pt x="130" y="85"/>
                    <a:pt x="128" y="85"/>
                  </a:cubicBezTo>
                  <a:cubicBezTo>
                    <a:pt x="128" y="82"/>
                    <a:pt x="128" y="79"/>
                    <a:pt x="128" y="76"/>
                  </a:cubicBezTo>
                  <a:cubicBezTo>
                    <a:pt x="126" y="76"/>
                    <a:pt x="125" y="76"/>
                    <a:pt x="124" y="78"/>
                  </a:cubicBezTo>
                  <a:cubicBezTo>
                    <a:pt x="121" y="76"/>
                    <a:pt x="123" y="72"/>
                    <a:pt x="120" y="70"/>
                  </a:cubicBezTo>
                  <a:cubicBezTo>
                    <a:pt x="120" y="70"/>
                    <a:pt x="118" y="72"/>
                    <a:pt x="117" y="72"/>
                  </a:cubicBezTo>
                  <a:cubicBezTo>
                    <a:pt x="117" y="72"/>
                    <a:pt x="115" y="70"/>
                    <a:pt x="115" y="70"/>
                  </a:cubicBezTo>
                  <a:cubicBezTo>
                    <a:pt x="114" y="70"/>
                    <a:pt x="112" y="67"/>
                    <a:pt x="111" y="66"/>
                  </a:cubicBezTo>
                  <a:cubicBezTo>
                    <a:pt x="110" y="66"/>
                    <a:pt x="109" y="69"/>
                    <a:pt x="107" y="68"/>
                  </a:cubicBezTo>
                  <a:cubicBezTo>
                    <a:pt x="107" y="68"/>
                    <a:pt x="104" y="64"/>
                    <a:pt x="100" y="65"/>
                  </a:cubicBezTo>
                  <a:cubicBezTo>
                    <a:pt x="108" y="56"/>
                    <a:pt x="90" y="61"/>
                    <a:pt x="92" y="52"/>
                  </a:cubicBezTo>
                  <a:cubicBezTo>
                    <a:pt x="88" y="52"/>
                    <a:pt x="83" y="52"/>
                    <a:pt x="83" y="57"/>
                  </a:cubicBezTo>
                  <a:cubicBezTo>
                    <a:pt x="80" y="59"/>
                    <a:pt x="78" y="55"/>
                    <a:pt x="78" y="55"/>
                  </a:cubicBezTo>
                  <a:cubicBezTo>
                    <a:pt x="76" y="55"/>
                    <a:pt x="75" y="57"/>
                    <a:pt x="72" y="57"/>
                  </a:cubicBezTo>
                  <a:cubicBezTo>
                    <a:pt x="69" y="57"/>
                    <a:pt x="68" y="55"/>
                    <a:pt x="65" y="55"/>
                  </a:cubicBezTo>
                  <a:cubicBezTo>
                    <a:pt x="61" y="55"/>
                    <a:pt x="61" y="57"/>
                    <a:pt x="57" y="57"/>
                  </a:cubicBezTo>
                  <a:cubicBezTo>
                    <a:pt x="53" y="57"/>
                    <a:pt x="52" y="56"/>
                    <a:pt x="50" y="55"/>
                  </a:cubicBezTo>
                  <a:cubicBezTo>
                    <a:pt x="41" y="55"/>
                    <a:pt x="34" y="56"/>
                    <a:pt x="25" y="53"/>
                  </a:cubicBezTo>
                  <a:cubicBezTo>
                    <a:pt x="24" y="53"/>
                    <a:pt x="22" y="50"/>
                    <a:pt x="22" y="50"/>
                  </a:cubicBezTo>
                  <a:cubicBezTo>
                    <a:pt x="18" y="49"/>
                    <a:pt x="15" y="51"/>
                    <a:pt x="16" y="46"/>
                  </a:cubicBezTo>
                  <a:cubicBezTo>
                    <a:pt x="13" y="46"/>
                    <a:pt x="7" y="48"/>
                    <a:pt x="9" y="42"/>
                  </a:cubicBezTo>
                  <a:cubicBezTo>
                    <a:pt x="15" y="44"/>
                    <a:pt x="16" y="40"/>
                    <a:pt x="20" y="39"/>
                  </a:cubicBezTo>
                  <a:cubicBezTo>
                    <a:pt x="17" y="35"/>
                    <a:pt x="7" y="38"/>
                    <a:pt x="5" y="33"/>
                  </a:cubicBezTo>
                  <a:cubicBezTo>
                    <a:pt x="3" y="33"/>
                    <a:pt x="3" y="34"/>
                    <a:pt x="3" y="35"/>
                  </a:cubicBezTo>
                  <a:cubicBezTo>
                    <a:pt x="0" y="34"/>
                    <a:pt x="5" y="27"/>
                    <a:pt x="7" y="25"/>
                  </a:cubicBezTo>
                  <a:cubicBezTo>
                    <a:pt x="5" y="19"/>
                    <a:pt x="10" y="17"/>
                    <a:pt x="9" y="11"/>
                  </a:cubicBezTo>
                  <a:close/>
                  <a:moveTo>
                    <a:pt x="145" y="107"/>
                  </a:moveTo>
                  <a:cubicBezTo>
                    <a:pt x="145" y="103"/>
                    <a:pt x="154" y="107"/>
                    <a:pt x="158" y="106"/>
                  </a:cubicBezTo>
                  <a:cubicBezTo>
                    <a:pt x="158" y="102"/>
                    <a:pt x="155" y="102"/>
                    <a:pt x="154" y="100"/>
                  </a:cubicBezTo>
                  <a:cubicBezTo>
                    <a:pt x="152" y="97"/>
                    <a:pt x="147" y="99"/>
                    <a:pt x="143" y="96"/>
                  </a:cubicBezTo>
                  <a:cubicBezTo>
                    <a:pt x="144" y="100"/>
                    <a:pt x="141" y="107"/>
                    <a:pt x="145" y="10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iṧḻíḍê"/>
            <p:cNvSpPr>
              <a:spLocks/>
            </p:cNvSpPr>
            <p:nvPr/>
          </p:nvSpPr>
          <p:spPr bwMode="auto">
            <a:xfrm>
              <a:off x="3778927" y="772085"/>
              <a:ext cx="287161" cy="145681"/>
            </a:xfrm>
            <a:custGeom>
              <a:avLst/>
              <a:gdLst>
                <a:gd name="T0" fmla="*/ 15 w 138"/>
                <a:gd name="T1" fmla="*/ 53 h 70"/>
                <a:gd name="T2" fmla="*/ 17 w 138"/>
                <a:gd name="T3" fmla="*/ 47 h 70"/>
                <a:gd name="T4" fmla="*/ 24 w 138"/>
                <a:gd name="T5" fmla="*/ 45 h 70"/>
                <a:gd name="T6" fmla="*/ 28 w 138"/>
                <a:gd name="T7" fmla="*/ 44 h 70"/>
                <a:gd name="T8" fmla="*/ 49 w 138"/>
                <a:gd name="T9" fmla="*/ 42 h 70"/>
                <a:gd name="T10" fmla="*/ 28 w 138"/>
                <a:gd name="T11" fmla="*/ 40 h 70"/>
                <a:gd name="T12" fmla="*/ 26 w 138"/>
                <a:gd name="T13" fmla="*/ 38 h 70"/>
                <a:gd name="T14" fmla="*/ 21 w 138"/>
                <a:gd name="T15" fmla="*/ 40 h 70"/>
                <a:gd name="T16" fmla="*/ 10 w 138"/>
                <a:gd name="T17" fmla="*/ 38 h 70"/>
                <a:gd name="T18" fmla="*/ 19 w 138"/>
                <a:gd name="T19" fmla="*/ 31 h 70"/>
                <a:gd name="T20" fmla="*/ 24 w 138"/>
                <a:gd name="T21" fmla="*/ 31 h 70"/>
                <a:gd name="T22" fmla="*/ 4 w 138"/>
                <a:gd name="T23" fmla="*/ 27 h 70"/>
                <a:gd name="T24" fmla="*/ 0 w 138"/>
                <a:gd name="T25" fmla="*/ 21 h 70"/>
                <a:gd name="T26" fmla="*/ 10 w 138"/>
                <a:gd name="T27" fmla="*/ 14 h 70"/>
                <a:gd name="T28" fmla="*/ 10 w 138"/>
                <a:gd name="T29" fmla="*/ 12 h 70"/>
                <a:gd name="T30" fmla="*/ 28 w 138"/>
                <a:gd name="T31" fmla="*/ 4 h 70"/>
                <a:gd name="T32" fmla="*/ 34 w 138"/>
                <a:gd name="T33" fmla="*/ 1 h 70"/>
                <a:gd name="T34" fmla="*/ 37 w 138"/>
                <a:gd name="T35" fmla="*/ 3 h 70"/>
                <a:gd name="T36" fmla="*/ 41 w 138"/>
                <a:gd name="T37" fmla="*/ 10 h 70"/>
                <a:gd name="T38" fmla="*/ 37 w 138"/>
                <a:gd name="T39" fmla="*/ 12 h 70"/>
                <a:gd name="T40" fmla="*/ 41 w 138"/>
                <a:gd name="T41" fmla="*/ 14 h 70"/>
                <a:gd name="T42" fmla="*/ 43 w 138"/>
                <a:gd name="T43" fmla="*/ 10 h 70"/>
                <a:gd name="T44" fmla="*/ 54 w 138"/>
                <a:gd name="T45" fmla="*/ 8 h 70"/>
                <a:gd name="T46" fmla="*/ 60 w 138"/>
                <a:gd name="T47" fmla="*/ 17 h 70"/>
                <a:gd name="T48" fmla="*/ 67 w 138"/>
                <a:gd name="T49" fmla="*/ 14 h 70"/>
                <a:gd name="T50" fmla="*/ 73 w 138"/>
                <a:gd name="T51" fmla="*/ 8 h 70"/>
                <a:gd name="T52" fmla="*/ 79 w 138"/>
                <a:gd name="T53" fmla="*/ 10 h 70"/>
                <a:gd name="T54" fmla="*/ 80 w 138"/>
                <a:gd name="T55" fmla="*/ 17 h 70"/>
                <a:gd name="T56" fmla="*/ 84 w 138"/>
                <a:gd name="T57" fmla="*/ 25 h 70"/>
                <a:gd name="T58" fmla="*/ 92 w 138"/>
                <a:gd name="T59" fmla="*/ 19 h 70"/>
                <a:gd name="T60" fmla="*/ 86 w 138"/>
                <a:gd name="T61" fmla="*/ 16 h 70"/>
                <a:gd name="T62" fmla="*/ 86 w 138"/>
                <a:gd name="T63" fmla="*/ 4 h 70"/>
                <a:gd name="T64" fmla="*/ 93 w 138"/>
                <a:gd name="T65" fmla="*/ 3 h 70"/>
                <a:gd name="T66" fmla="*/ 101 w 138"/>
                <a:gd name="T67" fmla="*/ 16 h 70"/>
                <a:gd name="T68" fmla="*/ 106 w 138"/>
                <a:gd name="T69" fmla="*/ 19 h 70"/>
                <a:gd name="T70" fmla="*/ 110 w 138"/>
                <a:gd name="T71" fmla="*/ 25 h 70"/>
                <a:gd name="T72" fmla="*/ 108 w 138"/>
                <a:gd name="T73" fmla="*/ 31 h 70"/>
                <a:gd name="T74" fmla="*/ 114 w 138"/>
                <a:gd name="T75" fmla="*/ 38 h 70"/>
                <a:gd name="T76" fmla="*/ 131 w 138"/>
                <a:gd name="T77" fmla="*/ 40 h 70"/>
                <a:gd name="T78" fmla="*/ 136 w 138"/>
                <a:gd name="T79" fmla="*/ 45 h 70"/>
                <a:gd name="T80" fmla="*/ 138 w 138"/>
                <a:gd name="T81" fmla="*/ 49 h 70"/>
                <a:gd name="T82" fmla="*/ 123 w 138"/>
                <a:gd name="T83" fmla="*/ 49 h 70"/>
                <a:gd name="T84" fmla="*/ 127 w 138"/>
                <a:gd name="T85" fmla="*/ 62 h 70"/>
                <a:gd name="T86" fmla="*/ 106 w 138"/>
                <a:gd name="T87" fmla="*/ 62 h 70"/>
                <a:gd name="T88" fmla="*/ 80 w 138"/>
                <a:gd name="T89" fmla="*/ 62 h 70"/>
                <a:gd name="T90" fmla="*/ 71 w 138"/>
                <a:gd name="T91" fmla="*/ 64 h 70"/>
                <a:gd name="T92" fmla="*/ 69 w 138"/>
                <a:gd name="T93" fmla="*/ 68 h 70"/>
                <a:gd name="T94" fmla="*/ 45 w 138"/>
                <a:gd name="T95" fmla="*/ 68 h 70"/>
                <a:gd name="T96" fmla="*/ 37 w 138"/>
                <a:gd name="T97" fmla="*/ 57 h 70"/>
                <a:gd name="T98" fmla="*/ 23 w 138"/>
                <a:gd name="T99" fmla="*/ 53 h 70"/>
                <a:gd name="T100" fmla="*/ 21 w 138"/>
                <a:gd name="T101" fmla="*/ 55 h 70"/>
                <a:gd name="T102" fmla="*/ 21 w 138"/>
                <a:gd name="T103" fmla="*/ 51 h 70"/>
                <a:gd name="T104" fmla="*/ 15 w 138"/>
                <a:gd name="T105" fmla="*/ 5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8" h="70">
                  <a:moveTo>
                    <a:pt x="15" y="53"/>
                  </a:moveTo>
                  <a:cubicBezTo>
                    <a:pt x="11" y="53"/>
                    <a:pt x="16" y="48"/>
                    <a:pt x="17" y="47"/>
                  </a:cubicBezTo>
                  <a:cubicBezTo>
                    <a:pt x="17" y="45"/>
                    <a:pt x="22" y="46"/>
                    <a:pt x="24" y="45"/>
                  </a:cubicBezTo>
                  <a:cubicBezTo>
                    <a:pt x="26" y="45"/>
                    <a:pt x="26" y="44"/>
                    <a:pt x="28" y="44"/>
                  </a:cubicBezTo>
                  <a:cubicBezTo>
                    <a:pt x="35" y="43"/>
                    <a:pt x="44" y="46"/>
                    <a:pt x="49" y="42"/>
                  </a:cubicBezTo>
                  <a:cubicBezTo>
                    <a:pt x="47" y="37"/>
                    <a:pt x="35" y="42"/>
                    <a:pt x="28" y="40"/>
                  </a:cubicBezTo>
                  <a:cubicBezTo>
                    <a:pt x="27" y="40"/>
                    <a:pt x="26" y="38"/>
                    <a:pt x="26" y="38"/>
                  </a:cubicBezTo>
                  <a:cubicBezTo>
                    <a:pt x="25" y="38"/>
                    <a:pt x="23" y="40"/>
                    <a:pt x="21" y="40"/>
                  </a:cubicBezTo>
                  <a:cubicBezTo>
                    <a:pt x="17" y="40"/>
                    <a:pt x="13" y="37"/>
                    <a:pt x="10" y="38"/>
                  </a:cubicBezTo>
                  <a:cubicBezTo>
                    <a:pt x="5" y="32"/>
                    <a:pt x="19" y="34"/>
                    <a:pt x="19" y="31"/>
                  </a:cubicBezTo>
                  <a:cubicBezTo>
                    <a:pt x="19" y="27"/>
                    <a:pt x="23" y="30"/>
                    <a:pt x="24" y="31"/>
                  </a:cubicBezTo>
                  <a:cubicBezTo>
                    <a:pt x="24" y="20"/>
                    <a:pt x="13" y="30"/>
                    <a:pt x="4" y="27"/>
                  </a:cubicBezTo>
                  <a:cubicBezTo>
                    <a:pt x="0" y="24"/>
                    <a:pt x="8" y="21"/>
                    <a:pt x="0" y="21"/>
                  </a:cubicBezTo>
                  <a:cubicBezTo>
                    <a:pt x="2" y="18"/>
                    <a:pt x="2" y="12"/>
                    <a:pt x="10" y="14"/>
                  </a:cubicBezTo>
                  <a:cubicBezTo>
                    <a:pt x="12" y="14"/>
                    <a:pt x="10" y="11"/>
                    <a:pt x="10" y="12"/>
                  </a:cubicBezTo>
                  <a:cubicBezTo>
                    <a:pt x="13" y="7"/>
                    <a:pt x="21" y="6"/>
                    <a:pt x="28" y="4"/>
                  </a:cubicBezTo>
                  <a:cubicBezTo>
                    <a:pt x="30" y="3"/>
                    <a:pt x="30" y="0"/>
                    <a:pt x="34" y="1"/>
                  </a:cubicBezTo>
                  <a:cubicBezTo>
                    <a:pt x="34" y="3"/>
                    <a:pt x="36" y="2"/>
                    <a:pt x="37" y="3"/>
                  </a:cubicBezTo>
                  <a:cubicBezTo>
                    <a:pt x="37" y="7"/>
                    <a:pt x="34" y="10"/>
                    <a:pt x="41" y="10"/>
                  </a:cubicBezTo>
                  <a:cubicBezTo>
                    <a:pt x="41" y="12"/>
                    <a:pt x="39" y="11"/>
                    <a:pt x="37" y="12"/>
                  </a:cubicBezTo>
                  <a:cubicBezTo>
                    <a:pt x="37" y="13"/>
                    <a:pt x="40" y="14"/>
                    <a:pt x="41" y="14"/>
                  </a:cubicBezTo>
                  <a:cubicBezTo>
                    <a:pt x="43" y="13"/>
                    <a:pt x="42" y="10"/>
                    <a:pt x="43" y="10"/>
                  </a:cubicBezTo>
                  <a:cubicBezTo>
                    <a:pt x="47" y="8"/>
                    <a:pt x="50" y="9"/>
                    <a:pt x="54" y="8"/>
                  </a:cubicBezTo>
                  <a:cubicBezTo>
                    <a:pt x="56" y="11"/>
                    <a:pt x="60" y="12"/>
                    <a:pt x="60" y="17"/>
                  </a:cubicBezTo>
                  <a:cubicBezTo>
                    <a:pt x="64" y="17"/>
                    <a:pt x="62" y="12"/>
                    <a:pt x="67" y="14"/>
                  </a:cubicBezTo>
                  <a:cubicBezTo>
                    <a:pt x="69" y="12"/>
                    <a:pt x="71" y="10"/>
                    <a:pt x="73" y="8"/>
                  </a:cubicBezTo>
                  <a:cubicBezTo>
                    <a:pt x="74" y="9"/>
                    <a:pt x="76" y="10"/>
                    <a:pt x="79" y="10"/>
                  </a:cubicBezTo>
                  <a:cubicBezTo>
                    <a:pt x="80" y="13"/>
                    <a:pt x="79" y="15"/>
                    <a:pt x="80" y="17"/>
                  </a:cubicBezTo>
                  <a:cubicBezTo>
                    <a:pt x="81" y="20"/>
                    <a:pt x="86" y="20"/>
                    <a:pt x="84" y="25"/>
                  </a:cubicBezTo>
                  <a:cubicBezTo>
                    <a:pt x="88" y="24"/>
                    <a:pt x="88" y="20"/>
                    <a:pt x="92" y="19"/>
                  </a:cubicBezTo>
                  <a:cubicBezTo>
                    <a:pt x="91" y="17"/>
                    <a:pt x="87" y="17"/>
                    <a:pt x="86" y="16"/>
                  </a:cubicBezTo>
                  <a:cubicBezTo>
                    <a:pt x="84" y="12"/>
                    <a:pt x="87" y="9"/>
                    <a:pt x="86" y="4"/>
                  </a:cubicBezTo>
                  <a:cubicBezTo>
                    <a:pt x="89" y="5"/>
                    <a:pt x="90" y="2"/>
                    <a:pt x="93" y="3"/>
                  </a:cubicBezTo>
                  <a:cubicBezTo>
                    <a:pt x="94" y="6"/>
                    <a:pt x="98" y="11"/>
                    <a:pt x="101" y="16"/>
                  </a:cubicBezTo>
                  <a:cubicBezTo>
                    <a:pt x="101" y="16"/>
                    <a:pt x="105" y="24"/>
                    <a:pt x="106" y="19"/>
                  </a:cubicBezTo>
                  <a:cubicBezTo>
                    <a:pt x="109" y="20"/>
                    <a:pt x="107" y="25"/>
                    <a:pt x="110" y="25"/>
                  </a:cubicBezTo>
                  <a:cubicBezTo>
                    <a:pt x="110" y="28"/>
                    <a:pt x="110" y="30"/>
                    <a:pt x="108" y="31"/>
                  </a:cubicBezTo>
                  <a:cubicBezTo>
                    <a:pt x="109" y="34"/>
                    <a:pt x="116" y="32"/>
                    <a:pt x="114" y="38"/>
                  </a:cubicBezTo>
                  <a:cubicBezTo>
                    <a:pt x="121" y="34"/>
                    <a:pt x="121" y="41"/>
                    <a:pt x="131" y="40"/>
                  </a:cubicBezTo>
                  <a:cubicBezTo>
                    <a:pt x="127" y="47"/>
                    <a:pt x="135" y="44"/>
                    <a:pt x="136" y="45"/>
                  </a:cubicBezTo>
                  <a:cubicBezTo>
                    <a:pt x="137" y="46"/>
                    <a:pt x="133" y="51"/>
                    <a:pt x="138" y="49"/>
                  </a:cubicBezTo>
                  <a:cubicBezTo>
                    <a:pt x="135" y="58"/>
                    <a:pt x="131" y="47"/>
                    <a:pt x="123" y="49"/>
                  </a:cubicBezTo>
                  <a:cubicBezTo>
                    <a:pt x="121" y="56"/>
                    <a:pt x="130" y="54"/>
                    <a:pt x="127" y="62"/>
                  </a:cubicBezTo>
                  <a:cubicBezTo>
                    <a:pt x="120" y="64"/>
                    <a:pt x="112" y="66"/>
                    <a:pt x="106" y="62"/>
                  </a:cubicBezTo>
                  <a:cubicBezTo>
                    <a:pt x="100" y="58"/>
                    <a:pt x="88" y="57"/>
                    <a:pt x="80" y="62"/>
                  </a:cubicBezTo>
                  <a:cubicBezTo>
                    <a:pt x="78" y="63"/>
                    <a:pt x="76" y="62"/>
                    <a:pt x="71" y="64"/>
                  </a:cubicBezTo>
                  <a:cubicBezTo>
                    <a:pt x="69" y="65"/>
                    <a:pt x="69" y="66"/>
                    <a:pt x="69" y="68"/>
                  </a:cubicBezTo>
                  <a:cubicBezTo>
                    <a:pt x="64" y="65"/>
                    <a:pt x="54" y="70"/>
                    <a:pt x="45" y="68"/>
                  </a:cubicBezTo>
                  <a:cubicBezTo>
                    <a:pt x="43" y="64"/>
                    <a:pt x="40" y="61"/>
                    <a:pt x="37" y="57"/>
                  </a:cubicBezTo>
                  <a:cubicBezTo>
                    <a:pt x="32" y="56"/>
                    <a:pt x="23" y="59"/>
                    <a:pt x="23" y="53"/>
                  </a:cubicBezTo>
                  <a:cubicBezTo>
                    <a:pt x="21" y="53"/>
                    <a:pt x="21" y="54"/>
                    <a:pt x="21" y="55"/>
                  </a:cubicBezTo>
                  <a:cubicBezTo>
                    <a:pt x="18" y="54"/>
                    <a:pt x="19" y="51"/>
                    <a:pt x="21" y="51"/>
                  </a:cubicBezTo>
                  <a:cubicBezTo>
                    <a:pt x="21" y="47"/>
                    <a:pt x="15" y="51"/>
                    <a:pt x="15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îšľiḑé"/>
            <p:cNvSpPr>
              <a:spLocks/>
            </p:cNvSpPr>
            <p:nvPr/>
          </p:nvSpPr>
          <p:spPr bwMode="auto">
            <a:xfrm>
              <a:off x="3011298" y="807105"/>
              <a:ext cx="2054948" cy="2382731"/>
            </a:xfrm>
            <a:custGeom>
              <a:avLst/>
              <a:gdLst>
                <a:gd name="T0" fmla="*/ 647 w 988"/>
                <a:gd name="T1" fmla="*/ 75 h 1146"/>
                <a:gd name="T2" fmla="*/ 582 w 988"/>
                <a:gd name="T3" fmla="*/ 120 h 1146"/>
                <a:gd name="T4" fmla="*/ 574 w 988"/>
                <a:gd name="T5" fmla="*/ 187 h 1146"/>
                <a:gd name="T6" fmla="*/ 654 w 988"/>
                <a:gd name="T7" fmla="*/ 241 h 1146"/>
                <a:gd name="T8" fmla="*/ 680 w 988"/>
                <a:gd name="T9" fmla="*/ 168 h 1146"/>
                <a:gd name="T10" fmla="*/ 748 w 988"/>
                <a:gd name="T11" fmla="*/ 166 h 1146"/>
                <a:gd name="T12" fmla="*/ 809 w 988"/>
                <a:gd name="T13" fmla="*/ 183 h 1146"/>
                <a:gd name="T14" fmla="*/ 833 w 988"/>
                <a:gd name="T15" fmla="*/ 247 h 1146"/>
                <a:gd name="T16" fmla="*/ 757 w 988"/>
                <a:gd name="T17" fmla="*/ 274 h 1146"/>
                <a:gd name="T18" fmla="*/ 804 w 988"/>
                <a:gd name="T19" fmla="*/ 302 h 1146"/>
                <a:gd name="T20" fmla="*/ 785 w 988"/>
                <a:gd name="T21" fmla="*/ 312 h 1146"/>
                <a:gd name="T22" fmla="*/ 701 w 988"/>
                <a:gd name="T23" fmla="*/ 373 h 1146"/>
                <a:gd name="T24" fmla="*/ 666 w 988"/>
                <a:gd name="T25" fmla="*/ 478 h 1146"/>
                <a:gd name="T26" fmla="*/ 593 w 988"/>
                <a:gd name="T27" fmla="*/ 437 h 1146"/>
                <a:gd name="T28" fmla="*/ 535 w 988"/>
                <a:gd name="T29" fmla="*/ 515 h 1146"/>
                <a:gd name="T30" fmla="*/ 600 w 988"/>
                <a:gd name="T31" fmla="*/ 547 h 1146"/>
                <a:gd name="T32" fmla="*/ 692 w 988"/>
                <a:gd name="T33" fmla="*/ 608 h 1146"/>
                <a:gd name="T34" fmla="*/ 766 w 988"/>
                <a:gd name="T35" fmla="*/ 597 h 1146"/>
                <a:gd name="T36" fmla="*/ 884 w 988"/>
                <a:gd name="T37" fmla="*/ 647 h 1146"/>
                <a:gd name="T38" fmla="*/ 988 w 988"/>
                <a:gd name="T39" fmla="*/ 711 h 1146"/>
                <a:gd name="T40" fmla="*/ 943 w 988"/>
                <a:gd name="T41" fmla="*/ 854 h 1146"/>
                <a:gd name="T42" fmla="*/ 885 w 988"/>
                <a:gd name="T43" fmla="*/ 918 h 1146"/>
                <a:gd name="T44" fmla="*/ 830 w 988"/>
                <a:gd name="T45" fmla="*/ 979 h 1146"/>
                <a:gd name="T46" fmla="*/ 779 w 988"/>
                <a:gd name="T47" fmla="*/ 1037 h 1146"/>
                <a:gd name="T48" fmla="*/ 757 w 988"/>
                <a:gd name="T49" fmla="*/ 1082 h 1146"/>
                <a:gd name="T50" fmla="*/ 716 w 988"/>
                <a:gd name="T51" fmla="*/ 1126 h 1146"/>
                <a:gd name="T52" fmla="*/ 703 w 988"/>
                <a:gd name="T53" fmla="*/ 1065 h 1146"/>
                <a:gd name="T54" fmla="*/ 735 w 988"/>
                <a:gd name="T55" fmla="*/ 936 h 1146"/>
                <a:gd name="T56" fmla="*/ 731 w 988"/>
                <a:gd name="T57" fmla="*/ 813 h 1146"/>
                <a:gd name="T58" fmla="*/ 666 w 988"/>
                <a:gd name="T59" fmla="*/ 729 h 1146"/>
                <a:gd name="T60" fmla="*/ 679 w 988"/>
                <a:gd name="T61" fmla="*/ 660 h 1146"/>
                <a:gd name="T62" fmla="*/ 621 w 988"/>
                <a:gd name="T63" fmla="*/ 588 h 1146"/>
                <a:gd name="T64" fmla="*/ 559 w 988"/>
                <a:gd name="T65" fmla="*/ 550 h 1146"/>
                <a:gd name="T66" fmla="*/ 464 w 988"/>
                <a:gd name="T67" fmla="*/ 496 h 1146"/>
                <a:gd name="T68" fmla="*/ 410 w 988"/>
                <a:gd name="T69" fmla="*/ 440 h 1146"/>
                <a:gd name="T70" fmla="*/ 410 w 988"/>
                <a:gd name="T71" fmla="*/ 463 h 1146"/>
                <a:gd name="T72" fmla="*/ 354 w 988"/>
                <a:gd name="T73" fmla="*/ 392 h 1146"/>
                <a:gd name="T74" fmla="*/ 319 w 988"/>
                <a:gd name="T75" fmla="*/ 267 h 1146"/>
                <a:gd name="T76" fmla="*/ 298 w 988"/>
                <a:gd name="T77" fmla="*/ 233 h 1146"/>
                <a:gd name="T78" fmla="*/ 244 w 988"/>
                <a:gd name="T79" fmla="*/ 174 h 1146"/>
                <a:gd name="T80" fmla="*/ 151 w 988"/>
                <a:gd name="T81" fmla="*/ 144 h 1146"/>
                <a:gd name="T82" fmla="*/ 105 w 988"/>
                <a:gd name="T83" fmla="*/ 168 h 1146"/>
                <a:gd name="T84" fmla="*/ 58 w 988"/>
                <a:gd name="T85" fmla="*/ 198 h 1146"/>
                <a:gd name="T86" fmla="*/ 24 w 988"/>
                <a:gd name="T87" fmla="*/ 153 h 1146"/>
                <a:gd name="T88" fmla="*/ 9 w 988"/>
                <a:gd name="T89" fmla="*/ 97 h 1146"/>
                <a:gd name="T90" fmla="*/ 28 w 988"/>
                <a:gd name="T91" fmla="*/ 62 h 1146"/>
                <a:gd name="T92" fmla="*/ 95 w 988"/>
                <a:gd name="T93" fmla="*/ 21 h 1146"/>
                <a:gd name="T94" fmla="*/ 255 w 988"/>
                <a:gd name="T95" fmla="*/ 38 h 1146"/>
                <a:gd name="T96" fmla="*/ 332 w 988"/>
                <a:gd name="T97" fmla="*/ 41 h 1146"/>
                <a:gd name="T98" fmla="*/ 451 w 988"/>
                <a:gd name="T99" fmla="*/ 73 h 1146"/>
                <a:gd name="T100" fmla="*/ 537 w 988"/>
                <a:gd name="T101" fmla="*/ 53 h 1146"/>
                <a:gd name="T102" fmla="*/ 561 w 988"/>
                <a:gd name="T103" fmla="*/ 12 h 1146"/>
                <a:gd name="T104" fmla="*/ 606 w 988"/>
                <a:gd name="T105" fmla="*/ 51 h 1146"/>
                <a:gd name="T106" fmla="*/ 324 w 988"/>
                <a:gd name="T107" fmla="*/ 86 h 1146"/>
                <a:gd name="T108" fmla="*/ 418 w 988"/>
                <a:gd name="T109" fmla="*/ 135 h 1146"/>
                <a:gd name="T110" fmla="*/ 403 w 988"/>
                <a:gd name="T111" fmla="*/ 133 h 1146"/>
                <a:gd name="T112" fmla="*/ 533 w 988"/>
                <a:gd name="T113" fmla="*/ 250 h 1146"/>
                <a:gd name="T114" fmla="*/ 576 w 988"/>
                <a:gd name="T115" fmla="*/ 295 h 1146"/>
                <a:gd name="T116" fmla="*/ 613 w 988"/>
                <a:gd name="T117" fmla="*/ 271 h 1146"/>
                <a:gd name="T118" fmla="*/ 606 w 988"/>
                <a:gd name="T119" fmla="*/ 340 h 1146"/>
                <a:gd name="T120" fmla="*/ 671 w 988"/>
                <a:gd name="T121" fmla="*/ 317 h 1146"/>
                <a:gd name="T122" fmla="*/ 653 w 988"/>
                <a:gd name="T123" fmla="*/ 338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88" h="1146">
                  <a:moveTo>
                    <a:pt x="602" y="62"/>
                  </a:moveTo>
                  <a:cubicBezTo>
                    <a:pt x="603" y="66"/>
                    <a:pt x="608" y="59"/>
                    <a:pt x="606" y="68"/>
                  </a:cubicBezTo>
                  <a:cubicBezTo>
                    <a:pt x="608" y="68"/>
                    <a:pt x="610" y="68"/>
                    <a:pt x="612" y="68"/>
                  </a:cubicBezTo>
                  <a:cubicBezTo>
                    <a:pt x="614" y="66"/>
                    <a:pt x="616" y="63"/>
                    <a:pt x="615" y="58"/>
                  </a:cubicBezTo>
                  <a:cubicBezTo>
                    <a:pt x="618" y="57"/>
                    <a:pt x="619" y="56"/>
                    <a:pt x="619" y="53"/>
                  </a:cubicBezTo>
                  <a:cubicBezTo>
                    <a:pt x="625" y="55"/>
                    <a:pt x="620" y="47"/>
                    <a:pt x="626" y="49"/>
                  </a:cubicBezTo>
                  <a:cubicBezTo>
                    <a:pt x="626" y="45"/>
                    <a:pt x="626" y="40"/>
                    <a:pt x="626" y="36"/>
                  </a:cubicBezTo>
                  <a:cubicBezTo>
                    <a:pt x="633" y="35"/>
                    <a:pt x="636" y="34"/>
                    <a:pt x="641" y="36"/>
                  </a:cubicBezTo>
                  <a:cubicBezTo>
                    <a:pt x="643" y="37"/>
                    <a:pt x="642" y="40"/>
                    <a:pt x="643" y="41"/>
                  </a:cubicBezTo>
                  <a:cubicBezTo>
                    <a:pt x="644" y="42"/>
                    <a:pt x="646" y="41"/>
                    <a:pt x="647" y="41"/>
                  </a:cubicBezTo>
                  <a:cubicBezTo>
                    <a:pt x="649" y="42"/>
                    <a:pt x="650" y="45"/>
                    <a:pt x="653" y="45"/>
                  </a:cubicBezTo>
                  <a:cubicBezTo>
                    <a:pt x="653" y="51"/>
                    <a:pt x="650" y="53"/>
                    <a:pt x="647" y="55"/>
                  </a:cubicBezTo>
                  <a:cubicBezTo>
                    <a:pt x="651" y="57"/>
                    <a:pt x="649" y="64"/>
                    <a:pt x="654" y="66"/>
                  </a:cubicBezTo>
                  <a:cubicBezTo>
                    <a:pt x="653" y="70"/>
                    <a:pt x="648" y="71"/>
                    <a:pt x="647" y="75"/>
                  </a:cubicBezTo>
                  <a:cubicBezTo>
                    <a:pt x="644" y="75"/>
                    <a:pt x="642" y="78"/>
                    <a:pt x="641" y="75"/>
                  </a:cubicBezTo>
                  <a:cubicBezTo>
                    <a:pt x="638" y="77"/>
                    <a:pt x="638" y="82"/>
                    <a:pt x="636" y="84"/>
                  </a:cubicBezTo>
                  <a:cubicBezTo>
                    <a:pt x="634" y="83"/>
                    <a:pt x="637" y="79"/>
                    <a:pt x="628" y="81"/>
                  </a:cubicBezTo>
                  <a:cubicBezTo>
                    <a:pt x="628" y="79"/>
                    <a:pt x="631" y="79"/>
                    <a:pt x="632" y="79"/>
                  </a:cubicBezTo>
                  <a:cubicBezTo>
                    <a:pt x="628" y="73"/>
                    <a:pt x="621" y="81"/>
                    <a:pt x="615" y="79"/>
                  </a:cubicBezTo>
                  <a:cubicBezTo>
                    <a:pt x="617" y="85"/>
                    <a:pt x="615" y="83"/>
                    <a:pt x="615" y="90"/>
                  </a:cubicBezTo>
                  <a:cubicBezTo>
                    <a:pt x="613" y="90"/>
                    <a:pt x="614" y="88"/>
                    <a:pt x="613" y="86"/>
                  </a:cubicBezTo>
                  <a:cubicBezTo>
                    <a:pt x="609" y="87"/>
                    <a:pt x="610" y="93"/>
                    <a:pt x="604" y="92"/>
                  </a:cubicBezTo>
                  <a:cubicBezTo>
                    <a:pt x="605" y="94"/>
                    <a:pt x="608" y="93"/>
                    <a:pt x="608" y="96"/>
                  </a:cubicBezTo>
                  <a:cubicBezTo>
                    <a:pt x="608" y="99"/>
                    <a:pt x="606" y="100"/>
                    <a:pt x="606" y="103"/>
                  </a:cubicBezTo>
                  <a:cubicBezTo>
                    <a:pt x="602" y="99"/>
                    <a:pt x="596" y="110"/>
                    <a:pt x="595" y="109"/>
                  </a:cubicBezTo>
                  <a:cubicBezTo>
                    <a:pt x="594" y="108"/>
                    <a:pt x="591" y="106"/>
                    <a:pt x="591" y="112"/>
                  </a:cubicBezTo>
                  <a:cubicBezTo>
                    <a:pt x="589" y="112"/>
                    <a:pt x="586" y="112"/>
                    <a:pt x="584" y="112"/>
                  </a:cubicBezTo>
                  <a:cubicBezTo>
                    <a:pt x="581" y="113"/>
                    <a:pt x="582" y="117"/>
                    <a:pt x="582" y="120"/>
                  </a:cubicBezTo>
                  <a:cubicBezTo>
                    <a:pt x="579" y="118"/>
                    <a:pt x="578" y="118"/>
                    <a:pt x="578" y="122"/>
                  </a:cubicBezTo>
                  <a:cubicBezTo>
                    <a:pt x="574" y="118"/>
                    <a:pt x="573" y="121"/>
                    <a:pt x="569" y="122"/>
                  </a:cubicBezTo>
                  <a:cubicBezTo>
                    <a:pt x="570" y="123"/>
                    <a:pt x="571" y="126"/>
                    <a:pt x="571" y="129"/>
                  </a:cubicBezTo>
                  <a:cubicBezTo>
                    <a:pt x="566" y="125"/>
                    <a:pt x="568" y="130"/>
                    <a:pt x="565" y="135"/>
                  </a:cubicBezTo>
                  <a:cubicBezTo>
                    <a:pt x="563" y="139"/>
                    <a:pt x="558" y="143"/>
                    <a:pt x="557" y="151"/>
                  </a:cubicBezTo>
                  <a:cubicBezTo>
                    <a:pt x="553" y="154"/>
                    <a:pt x="551" y="159"/>
                    <a:pt x="548" y="163"/>
                  </a:cubicBezTo>
                  <a:cubicBezTo>
                    <a:pt x="548" y="166"/>
                    <a:pt x="550" y="163"/>
                    <a:pt x="550" y="163"/>
                  </a:cubicBezTo>
                  <a:cubicBezTo>
                    <a:pt x="552" y="163"/>
                    <a:pt x="551" y="164"/>
                    <a:pt x="552" y="165"/>
                  </a:cubicBezTo>
                  <a:cubicBezTo>
                    <a:pt x="553" y="165"/>
                    <a:pt x="555" y="168"/>
                    <a:pt x="556" y="168"/>
                  </a:cubicBezTo>
                  <a:cubicBezTo>
                    <a:pt x="557" y="169"/>
                    <a:pt x="559" y="164"/>
                    <a:pt x="563" y="168"/>
                  </a:cubicBezTo>
                  <a:cubicBezTo>
                    <a:pt x="564" y="169"/>
                    <a:pt x="565" y="170"/>
                    <a:pt x="567" y="170"/>
                  </a:cubicBezTo>
                  <a:cubicBezTo>
                    <a:pt x="567" y="173"/>
                    <a:pt x="567" y="175"/>
                    <a:pt x="567" y="178"/>
                  </a:cubicBezTo>
                  <a:cubicBezTo>
                    <a:pt x="567" y="180"/>
                    <a:pt x="570" y="179"/>
                    <a:pt x="571" y="181"/>
                  </a:cubicBezTo>
                  <a:cubicBezTo>
                    <a:pt x="572" y="183"/>
                    <a:pt x="575" y="183"/>
                    <a:pt x="574" y="187"/>
                  </a:cubicBezTo>
                  <a:cubicBezTo>
                    <a:pt x="584" y="186"/>
                    <a:pt x="591" y="189"/>
                    <a:pt x="597" y="187"/>
                  </a:cubicBezTo>
                  <a:cubicBezTo>
                    <a:pt x="598" y="194"/>
                    <a:pt x="606" y="192"/>
                    <a:pt x="610" y="196"/>
                  </a:cubicBezTo>
                  <a:cubicBezTo>
                    <a:pt x="611" y="197"/>
                    <a:pt x="611" y="196"/>
                    <a:pt x="612" y="198"/>
                  </a:cubicBezTo>
                  <a:cubicBezTo>
                    <a:pt x="612" y="201"/>
                    <a:pt x="614" y="198"/>
                    <a:pt x="613" y="198"/>
                  </a:cubicBezTo>
                  <a:cubicBezTo>
                    <a:pt x="616" y="198"/>
                    <a:pt x="616" y="201"/>
                    <a:pt x="617" y="202"/>
                  </a:cubicBezTo>
                  <a:cubicBezTo>
                    <a:pt x="620" y="203"/>
                    <a:pt x="624" y="201"/>
                    <a:pt x="623" y="206"/>
                  </a:cubicBezTo>
                  <a:cubicBezTo>
                    <a:pt x="633" y="205"/>
                    <a:pt x="638" y="209"/>
                    <a:pt x="647" y="209"/>
                  </a:cubicBezTo>
                  <a:cubicBezTo>
                    <a:pt x="647" y="215"/>
                    <a:pt x="646" y="221"/>
                    <a:pt x="649" y="224"/>
                  </a:cubicBezTo>
                  <a:cubicBezTo>
                    <a:pt x="649" y="224"/>
                    <a:pt x="651" y="227"/>
                    <a:pt x="651" y="226"/>
                  </a:cubicBezTo>
                  <a:cubicBezTo>
                    <a:pt x="651" y="228"/>
                    <a:pt x="649" y="230"/>
                    <a:pt x="649" y="230"/>
                  </a:cubicBezTo>
                  <a:cubicBezTo>
                    <a:pt x="650" y="232"/>
                    <a:pt x="651" y="230"/>
                    <a:pt x="653" y="232"/>
                  </a:cubicBezTo>
                  <a:cubicBezTo>
                    <a:pt x="653" y="232"/>
                    <a:pt x="649" y="237"/>
                    <a:pt x="654" y="235"/>
                  </a:cubicBezTo>
                  <a:cubicBezTo>
                    <a:pt x="653" y="237"/>
                    <a:pt x="652" y="238"/>
                    <a:pt x="653" y="241"/>
                  </a:cubicBezTo>
                  <a:cubicBezTo>
                    <a:pt x="653" y="243"/>
                    <a:pt x="654" y="242"/>
                    <a:pt x="654" y="241"/>
                  </a:cubicBezTo>
                  <a:cubicBezTo>
                    <a:pt x="657" y="241"/>
                    <a:pt x="655" y="244"/>
                    <a:pt x="656" y="245"/>
                  </a:cubicBezTo>
                  <a:cubicBezTo>
                    <a:pt x="657" y="245"/>
                    <a:pt x="659" y="244"/>
                    <a:pt x="660" y="245"/>
                  </a:cubicBezTo>
                  <a:cubicBezTo>
                    <a:pt x="662" y="247"/>
                    <a:pt x="669" y="247"/>
                    <a:pt x="675" y="245"/>
                  </a:cubicBezTo>
                  <a:cubicBezTo>
                    <a:pt x="677" y="237"/>
                    <a:pt x="677" y="233"/>
                    <a:pt x="675" y="226"/>
                  </a:cubicBezTo>
                  <a:cubicBezTo>
                    <a:pt x="676" y="224"/>
                    <a:pt x="672" y="225"/>
                    <a:pt x="671" y="224"/>
                  </a:cubicBezTo>
                  <a:cubicBezTo>
                    <a:pt x="669" y="221"/>
                    <a:pt x="674" y="215"/>
                    <a:pt x="667" y="217"/>
                  </a:cubicBezTo>
                  <a:cubicBezTo>
                    <a:pt x="669" y="215"/>
                    <a:pt x="672" y="215"/>
                    <a:pt x="671" y="211"/>
                  </a:cubicBezTo>
                  <a:cubicBezTo>
                    <a:pt x="679" y="213"/>
                    <a:pt x="678" y="207"/>
                    <a:pt x="684" y="207"/>
                  </a:cubicBezTo>
                  <a:cubicBezTo>
                    <a:pt x="687" y="208"/>
                    <a:pt x="685" y="203"/>
                    <a:pt x="686" y="202"/>
                  </a:cubicBezTo>
                  <a:cubicBezTo>
                    <a:pt x="686" y="202"/>
                    <a:pt x="691" y="204"/>
                    <a:pt x="692" y="202"/>
                  </a:cubicBezTo>
                  <a:cubicBezTo>
                    <a:pt x="687" y="194"/>
                    <a:pt x="694" y="186"/>
                    <a:pt x="690" y="181"/>
                  </a:cubicBezTo>
                  <a:cubicBezTo>
                    <a:pt x="690" y="179"/>
                    <a:pt x="687" y="181"/>
                    <a:pt x="688" y="181"/>
                  </a:cubicBezTo>
                  <a:cubicBezTo>
                    <a:pt x="685" y="179"/>
                    <a:pt x="688" y="175"/>
                    <a:pt x="682" y="176"/>
                  </a:cubicBezTo>
                  <a:cubicBezTo>
                    <a:pt x="683" y="172"/>
                    <a:pt x="680" y="172"/>
                    <a:pt x="680" y="168"/>
                  </a:cubicBezTo>
                  <a:cubicBezTo>
                    <a:pt x="680" y="164"/>
                    <a:pt x="682" y="162"/>
                    <a:pt x="686" y="163"/>
                  </a:cubicBezTo>
                  <a:cubicBezTo>
                    <a:pt x="683" y="161"/>
                    <a:pt x="688" y="150"/>
                    <a:pt x="680" y="150"/>
                  </a:cubicBezTo>
                  <a:cubicBezTo>
                    <a:pt x="682" y="148"/>
                    <a:pt x="682" y="147"/>
                    <a:pt x="682" y="144"/>
                  </a:cubicBezTo>
                  <a:cubicBezTo>
                    <a:pt x="682" y="144"/>
                    <a:pt x="680" y="143"/>
                    <a:pt x="680" y="142"/>
                  </a:cubicBezTo>
                  <a:cubicBezTo>
                    <a:pt x="681" y="142"/>
                    <a:pt x="683" y="142"/>
                    <a:pt x="682" y="140"/>
                  </a:cubicBezTo>
                  <a:cubicBezTo>
                    <a:pt x="682" y="139"/>
                    <a:pt x="680" y="138"/>
                    <a:pt x="680" y="137"/>
                  </a:cubicBezTo>
                  <a:cubicBezTo>
                    <a:pt x="680" y="134"/>
                    <a:pt x="684" y="130"/>
                    <a:pt x="680" y="129"/>
                  </a:cubicBezTo>
                  <a:cubicBezTo>
                    <a:pt x="681" y="126"/>
                    <a:pt x="696" y="125"/>
                    <a:pt x="694" y="131"/>
                  </a:cubicBezTo>
                  <a:cubicBezTo>
                    <a:pt x="701" y="131"/>
                    <a:pt x="711" y="133"/>
                    <a:pt x="714" y="127"/>
                  </a:cubicBezTo>
                  <a:cubicBezTo>
                    <a:pt x="718" y="132"/>
                    <a:pt x="728" y="132"/>
                    <a:pt x="727" y="142"/>
                  </a:cubicBezTo>
                  <a:cubicBezTo>
                    <a:pt x="732" y="142"/>
                    <a:pt x="737" y="142"/>
                    <a:pt x="742" y="142"/>
                  </a:cubicBezTo>
                  <a:cubicBezTo>
                    <a:pt x="741" y="145"/>
                    <a:pt x="743" y="146"/>
                    <a:pt x="746" y="146"/>
                  </a:cubicBezTo>
                  <a:cubicBezTo>
                    <a:pt x="746" y="150"/>
                    <a:pt x="745" y="153"/>
                    <a:pt x="746" y="157"/>
                  </a:cubicBezTo>
                  <a:cubicBezTo>
                    <a:pt x="746" y="161"/>
                    <a:pt x="751" y="165"/>
                    <a:pt x="748" y="166"/>
                  </a:cubicBezTo>
                  <a:cubicBezTo>
                    <a:pt x="748" y="169"/>
                    <a:pt x="751" y="168"/>
                    <a:pt x="753" y="168"/>
                  </a:cubicBezTo>
                  <a:cubicBezTo>
                    <a:pt x="752" y="174"/>
                    <a:pt x="760" y="171"/>
                    <a:pt x="755" y="176"/>
                  </a:cubicBezTo>
                  <a:cubicBezTo>
                    <a:pt x="763" y="177"/>
                    <a:pt x="765" y="173"/>
                    <a:pt x="772" y="174"/>
                  </a:cubicBezTo>
                  <a:cubicBezTo>
                    <a:pt x="772" y="172"/>
                    <a:pt x="771" y="171"/>
                    <a:pt x="770" y="170"/>
                  </a:cubicBezTo>
                  <a:cubicBezTo>
                    <a:pt x="771" y="166"/>
                    <a:pt x="773" y="166"/>
                    <a:pt x="776" y="168"/>
                  </a:cubicBezTo>
                  <a:cubicBezTo>
                    <a:pt x="773" y="162"/>
                    <a:pt x="780" y="163"/>
                    <a:pt x="781" y="161"/>
                  </a:cubicBezTo>
                  <a:cubicBezTo>
                    <a:pt x="782" y="159"/>
                    <a:pt x="779" y="159"/>
                    <a:pt x="779" y="159"/>
                  </a:cubicBezTo>
                  <a:cubicBezTo>
                    <a:pt x="779" y="157"/>
                    <a:pt x="783" y="156"/>
                    <a:pt x="787" y="155"/>
                  </a:cubicBezTo>
                  <a:cubicBezTo>
                    <a:pt x="783" y="159"/>
                    <a:pt x="786" y="159"/>
                    <a:pt x="790" y="165"/>
                  </a:cubicBezTo>
                  <a:cubicBezTo>
                    <a:pt x="793" y="167"/>
                    <a:pt x="795" y="172"/>
                    <a:pt x="802" y="172"/>
                  </a:cubicBezTo>
                  <a:cubicBezTo>
                    <a:pt x="801" y="174"/>
                    <a:pt x="798" y="173"/>
                    <a:pt x="798" y="176"/>
                  </a:cubicBezTo>
                  <a:cubicBezTo>
                    <a:pt x="799" y="178"/>
                    <a:pt x="802" y="178"/>
                    <a:pt x="802" y="181"/>
                  </a:cubicBezTo>
                  <a:cubicBezTo>
                    <a:pt x="804" y="182"/>
                    <a:pt x="803" y="178"/>
                    <a:pt x="804" y="178"/>
                  </a:cubicBezTo>
                  <a:cubicBezTo>
                    <a:pt x="808" y="176"/>
                    <a:pt x="802" y="185"/>
                    <a:pt x="809" y="183"/>
                  </a:cubicBezTo>
                  <a:cubicBezTo>
                    <a:pt x="806" y="188"/>
                    <a:pt x="810" y="190"/>
                    <a:pt x="805" y="194"/>
                  </a:cubicBezTo>
                  <a:cubicBezTo>
                    <a:pt x="806" y="198"/>
                    <a:pt x="811" y="196"/>
                    <a:pt x="813" y="198"/>
                  </a:cubicBezTo>
                  <a:cubicBezTo>
                    <a:pt x="813" y="199"/>
                    <a:pt x="810" y="201"/>
                    <a:pt x="811" y="202"/>
                  </a:cubicBezTo>
                  <a:cubicBezTo>
                    <a:pt x="812" y="203"/>
                    <a:pt x="815" y="203"/>
                    <a:pt x="817" y="204"/>
                  </a:cubicBezTo>
                  <a:cubicBezTo>
                    <a:pt x="818" y="204"/>
                    <a:pt x="819" y="207"/>
                    <a:pt x="820" y="207"/>
                  </a:cubicBezTo>
                  <a:cubicBezTo>
                    <a:pt x="823" y="209"/>
                    <a:pt x="827" y="210"/>
                    <a:pt x="830" y="213"/>
                  </a:cubicBezTo>
                  <a:cubicBezTo>
                    <a:pt x="832" y="214"/>
                    <a:pt x="834" y="206"/>
                    <a:pt x="835" y="211"/>
                  </a:cubicBezTo>
                  <a:cubicBezTo>
                    <a:pt x="835" y="216"/>
                    <a:pt x="831" y="216"/>
                    <a:pt x="826" y="217"/>
                  </a:cubicBezTo>
                  <a:cubicBezTo>
                    <a:pt x="829" y="220"/>
                    <a:pt x="835" y="222"/>
                    <a:pt x="841" y="222"/>
                  </a:cubicBezTo>
                  <a:cubicBezTo>
                    <a:pt x="840" y="225"/>
                    <a:pt x="842" y="226"/>
                    <a:pt x="845" y="226"/>
                  </a:cubicBezTo>
                  <a:cubicBezTo>
                    <a:pt x="844" y="230"/>
                    <a:pt x="845" y="232"/>
                    <a:pt x="848" y="232"/>
                  </a:cubicBezTo>
                  <a:cubicBezTo>
                    <a:pt x="847" y="234"/>
                    <a:pt x="846" y="237"/>
                    <a:pt x="846" y="241"/>
                  </a:cubicBezTo>
                  <a:cubicBezTo>
                    <a:pt x="843" y="242"/>
                    <a:pt x="839" y="242"/>
                    <a:pt x="835" y="245"/>
                  </a:cubicBezTo>
                  <a:cubicBezTo>
                    <a:pt x="834" y="245"/>
                    <a:pt x="835" y="246"/>
                    <a:pt x="833" y="247"/>
                  </a:cubicBezTo>
                  <a:cubicBezTo>
                    <a:pt x="831" y="247"/>
                    <a:pt x="830" y="247"/>
                    <a:pt x="830" y="248"/>
                  </a:cubicBezTo>
                  <a:cubicBezTo>
                    <a:pt x="829" y="252"/>
                    <a:pt x="825" y="249"/>
                    <a:pt x="826" y="248"/>
                  </a:cubicBezTo>
                  <a:cubicBezTo>
                    <a:pt x="825" y="249"/>
                    <a:pt x="823" y="251"/>
                    <a:pt x="822" y="252"/>
                  </a:cubicBezTo>
                  <a:cubicBezTo>
                    <a:pt x="822" y="253"/>
                    <a:pt x="821" y="257"/>
                    <a:pt x="820" y="258"/>
                  </a:cubicBezTo>
                  <a:cubicBezTo>
                    <a:pt x="819" y="259"/>
                    <a:pt x="812" y="257"/>
                    <a:pt x="817" y="260"/>
                  </a:cubicBezTo>
                  <a:cubicBezTo>
                    <a:pt x="814" y="263"/>
                    <a:pt x="808" y="261"/>
                    <a:pt x="805" y="261"/>
                  </a:cubicBezTo>
                  <a:cubicBezTo>
                    <a:pt x="801" y="262"/>
                    <a:pt x="798" y="262"/>
                    <a:pt x="794" y="261"/>
                  </a:cubicBezTo>
                  <a:cubicBezTo>
                    <a:pt x="791" y="261"/>
                    <a:pt x="791" y="260"/>
                    <a:pt x="789" y="260"/>
                  </a:cubicBezTo>
                  <a:cubicBezTo>
                    <a:pt x="780" y="258"/>
                    <a:pt x="772" y="260"/>
                    <a:pt x="764" y="261"/>
                  </a:cubicBezTo>
                  <a:cubicBezTo>
                    <a:pt x="758" y="264"/>
                    <a:pt x="756" y="271"/>
                    <a:pt x="748" y="273"/>
                  </a:cubicBezTo>
                  <a:cubicBezTo>
                    <a:pt x="752" y="277"/>
                    <a:pt x="744" y="277"/>
                    <a:pt x="742" y="280"/>
                  </a:cubicBezTo>
                  <a:cubicBezTo>
                    <a:pt x="743" y="282"/>
                    <a:pt x="744" y="283"/>
                    <a:pt x="744" y="286"/>
                  </a:cubicBezTo>
                  <a:cubicBezTo>
                    <a:pt x="747" y="284"/>
                    <a:pt x="747" y="280"/>
                    <a:pt x="749" y="278"/>
                  </a:cubicBezTo>
                  <a:cubicBezTo>
                    <a:pt x="751" y="277"/>
                    <a:pt x="757" y="278"/>
                    <a:pt x="757" y="274"/>
                  </a:cubicBezTo>
                  <a:cubicBezTo>
                    <a:pt x="757" y="268"/>
                    <a:pt x="760" y="279"/>
                    <a:pt x="761" y="271"/>
                  </a:cubicBezTo>
                  <a:cubicBezTo>
                    <a:pt x="763" y="269"/>
                    <a:pt x="764" y="273"/>
                    <a:pt x="764" y="273"/>
                  </a:cubicBezTo>
                  <a:cubicBezTo>
                    <a:pt x="766" y="272"/>
                    <a:pt x="765" y="269"/>
                    <a:pt x="766" y="269"/>
                  </a:cubicBezTo>
                  <a:cubicBezTo>
                    <a:pt x="770" y="268"/>
                    <a:pt x="773" y="269"/>
                    <a:pt x="779" y="269"/>
                  </a:cubicBezTo>
                  <a:cubicBezTo>
                    <a:pt x="780" y="271"/>
                    <a:pt x="781" y="270"/>
                    <a:pt x="781" y="269"/>
                  </a:cubicBezTo>
                  <a:cubicBezTo>
                    <a:pt x="784" y="268"/>
                    <a:pt x="784" y="279"/>
                    <a:pt x="779" y="276"/>
                  </a:cubicBezTo>
                  <a:cubicBezTo>
                    <a:pt x="784" y="281"/>
                    <a:pt x="776" y="282"/>
                    <a:pt x="777" y="289"/>
                  </a:cubicBezTo>
                  <a:cubicBezTo>
                    <a:pt x="778" y="291"/>
                    <a:pt x="779" y="292"/>
                    <a:pt x="779" y="295"/>
                  </a:cubicBezTo>
                  <a:cubicBezTo>
                    <a:pt x="781" y="294"/>
                    <a:pt x="783" y="293"/>
                    <a:pt x="783" y="295"/>
                  </a:cubicBezTo>
                  <a:cubicBezTo>
                    <a:pt x="783" y="297"/>
                    <a:pt x="785" y="296"/>
                    <a:pt x="787" y="297"/>
                  </a:cubicBezTo>
                  <a:cubicBezTo>
                    <a:pt x="788" y="297"/>
                    <a:pt x="790" y="300"/>
                    <a:pt x="790" y="301"/>
                  </a:cubicBezTo>
                  <a:cubicBezTo>
                    <a:pt x="791" y="301"/>
                    <a:pt x="793" y="300"/>
                    <a:pt x="794" y="301"/>
                  </a:cubicBezTo>
                  <a:cubicBezTo>
                    <a:pt x="795" y="301"/>
                    <a:pt x="796" y="302"/>
                    <a:pt x="796" y="302"/>
                  </a:cubicBezTo>
                  <a:cubicBezTo>
                    <a:pt x="799" y="303"/>
                    <a:pt x="801" y="298"/>
                    <a:pt x="804" y="302"/>
                  </a:cubicBezTo>
                  <a:cubicBezTo>
                    <a:pt x="806" y="303"/>
                    <a:pt x="804" y="299"/>
                    <a:pt x="805" y="299"/>
                  </a:cubicBezTo>
                  <a:cubicBezTo>
                    <a:pt x="806" y="298"/>
                    <a:pt x="809" y="299"/>
                    <a:pt x="809" y="299"/>
                  </a:cubicBezTo>
                  <a:cubicBezTo>
                    <a:pt x="810" y="297"/>
                    <a:pt x="808" y="295"/>
                    <a:pt x="809" y="293"/>
                  </a:cubicBezTo>
                  <a:cubicBezTo>
                    <a:pt x="812" y="292"/>
                    <a:pt x="813" y="295"/>
                    <a:pt x="813" y="297"/>
                  </a:cubicBezTo>
                  <a:cubicBezTo>
                    <a:pt x="814" y="300"/>
                    <a:pt x="819" y="298"/>
                    <a:pt x="817" y="304"/>
                  </a:cubicBezTo>
                  <a:cubicBezTo>
                    <a:pt x="814" y="305"/>
                    <a:pt x="813" y="302"/>
                    <a:pt x="811" y="302"/>
                  </a:cubicBezTo>
                  <a:cubicBezTo>
                    <a:pt x="808" y="303"/>
                    <a:pt x="808" y="307"/>
                    <a:pt x="805" y="308"/>
                  </a:cubicBezTo>
                  <a:cubicBezTo>
                    <a:pt x="804" y="309"/>
                    <a:pt x="801" y="308"/>
                    <a:pt x="800" y="308"/>
                  </a:cubicBezTo>
                  <a:cubicBezTo>
                    <a:pt x="796" y="309"/>
                    <a:pt x="797" y="313"/>
                    <a:pt x="790" y="312"/>
                  </a:cubicBezTo>
                  <a:cubicBezTo>
                    <a:pt x="787" y="311"/>
                    <a:pt x="788" y="316"/>
                    <a:pt x="787" y="317"/>
                  </a:cubicBezTo>
                  <a:cubicBezTo>
                    <a:pt x="786" y="318"/>
                    <a:pt x="784" y="316"/>
                    <a:pt x="785" y="315"/>
                  </a:cubicBezTo>
                  <a:cubicBezTo>
                    <a:pt x="781" y="318"/>
                    <a:pt x="782" y="322"/>
                    <a:pt x="776" y="321"/>
                  </a:cubicBezTo>
                  <a:cubicBezTo>
                    <a:pt x="779" y="317"/>
                    <a:pt x="775" y="319"/>
                    <a:pt x="776" y="314"/>
                  </a:cubicBezTo>
                  <a:cubicBezTo>
                    <a:pt x="779" y="312"/>
                    <a:pt x="781" y="308"/>
                    <a:pt x="785" y="312"/>
                  </a:cubicBezTo>
                  <a:cubicBezTo>
                    <a:pt x="786" y="306"/>
                    <a:pt x="782" y="306"/>
                    <a:pt x="779" y="304"/>
                  </a:cubicBezTo>
                  <a:cubicBezTo>
                    <a:pt x="775" y="303"/>
                    <a:pt x="772" y="310"/>
                    <a:pt x="768" y="310"/>
                  </a:cubicBezTo>
                  <a:cubicBezTo>
                    <a:pt x="768" y="310"/>
                    <a:pt x="763" y="311"/>
                    <a:pt x="762" y="312"/>
                  </a:cubicBezTo>
                  <a:cubicBezTo>
                    <a:pt x="761" y="313"/>
                    <a:pt x="761" y="313"/>
                    <a:pt x="761" y="315"/>
                  </a:cubicBezTo>
                  <a:cubicBezTo>
                    <a:pt x="750" y="314"/>
                    <a:pt x="751" y="321"/>
                    <a:pt x="742" y="317"/>
                  </a:cubicBezTo>
                  <a:cubicBezTo>
                    <a:pt x="745" y="320"/>
                    <a:pt x="747" y="321"/>
                    <a:pt x="738" y="321"/>
                  </a:cubicBezTo>
                  <a:cubicBezTo>
                    <a:pt x="734" y="324"/>
                    <a:pt x="733" y="334"/>
                    <a:pt x="738" y="336"/>
                  </a:cubicBezTo>
                  <a:cubicBezTo>
                    <a:pt x="738" y="340"/>
                    <a:pt x="733" y="338"/>
                    <a:pt x="735" y="343"/>
                  </a:cubicBezTo>
                  <a:cubicBezTo>
                    <a:pt x="733" y="344"/>
                    <a:pt x="731" y="343"/>
                    <a:pt x="729" y="343"/>
                  </a:cubicBezTo>
                  <a:cubicBezTo>
                    <a:pt x="727" y="344"/>
                    <a:pt x="727" y="346"/>
                    <a:pt x="725" y="347"/>
                  </a:cubicBezTo>
                  <a:cubicBezTo>
                    <a:pt x="722" y="349"/>
                    <a:pt x="717" y="348"/>
                    <a:pt x="714" y="351"/>
                  </a:cubicBezTo>
                  <a:cubicBezTo>
                    <a:pt x="713" y="352"/>
                    <a:pt x="711" y="353"/>
                    <a:pt x="710" y="355"/>
                  </a:cubicBezTo>
                  <a:cubicBezTo>
                    <a:pt x="708" y="357"/>
                    <a:pt x="708" y="361"/>
                    <a:pt x="705" y="364"/>
                  </a:cubicBezTo>
                  <a:cubicBezTo>
                    <a:pt x="703" y="366"/>
                    <a:pt x="699" y="366"/>
                    <a:pt x="701" y="373"/>
                  </a:cubicBezTo>
                  <a:cubicBezTo>
                    <a:pt x="697" y="373"/>
                    <a:pt x="697" y="368"/>
                    <a:pt x="694" y="368"/>
                  </a:cubicBezTo>
                  <a:cubicBezTo>
                    <a:pt x="692" y="368"/>
                    <a:pt x="692" y="371"/>
                    <a:pt x="690" y="371"/>
                  </a:cubicBezTo>
                  <a:cubicBezTo>
                    <a:pt x="697" y="379"/>
                    <a:pt x="696" y="385"/>
                    <a:pt x="697" y="396"/>
                  </a:cubicBezTo>
                  <a:cubicBezTo>
                    <a:pt x="693" y="394"/>
                    <a:pt x="695" y="398"/>
                    <a:pt x="694" y="399"/>
                  </a:cubicBezTo>
                  <a:cubicBezTo>
                    <a:pt x="693" y="400"/>
                    <a:pt x="690" y="399"/>
                    <a:pt x="690" y="399"/>
                  </a:cubicBezTo>
                  <a:cubicBezTo>
                    <a:pt x="688" y="401"/>
                    <a:pt x="688" y="402"/>
                    <a:pt x="686" y="403"/>
                  </a:cubicBezTo>
                  <a:cubicBezTo>
                    <a:pt x="684" y="405"/>
                    <a:pt x="682" y="408"/>
                    <a:pt x="680" y="409"/>
                  </a:cubicBezTo>
                  <a:cubicBezTo>
                    <a:pt x="678" y="410"/>
                    <a:pt x="675" y="408"/>
                    <a:pt x="673" y="411"/>
                  </a:cubicBezTo>
                  <a:cubicBezTo>
                    <a:pt x="669" y="412"/>
                    <a:pt x="667" y="416"/>
                    <a:pt x="666" y="420"/>
                  </a:cubicBezTo>
                  <a:cubicBezTo>
                    <a:pt x="661" y="420"/>
                    <a:pt x="662" y="426"/>
                    <a:pt x="656" y="425"/>
                  </a:cubicBezTo>
                  <a:cubicBezTo>
                    <a:pt x="658" y="432"/>
                    <a:pt x="652" y="446"/>
                    <a:pt x="660" y="446"/>
                  </a:cubicBezTo>
                  <a:cubicBezTo>
                    <a:pt x="656" y="453"/>
                    <a:pt x="663" y="453"/>
                    <a:pt x="662" y="463"/>
                  </a:cubicBezTo>
                  <a:cubicBezTo>
                    <a:pt x="662" y="465"/>
                    <a:pt x="664" y="464"/>
                    <a:pt x="666" y="465"/>
                  </a:cubicBezTo>
                  <a:cubicBezTo>
                    <a:pt x="663" y="470"/>
                    <a:pt x="666" y="470"/>
                    <a:pt x="666" y="478"/>
                  </a:cubicBezTo>
                  <a:cubicBezTo>
                    <a:pt x="662" y="478"/>
                    <a:pt x="659" y="479"/>
                    <a:pt x="658" y="481"/>
                  </a:cubicBezTo>
                  <a:cubicBezTo>
                    <a:pt x="655" y="481"/>
                    <a:pt x="657" y="478"/>
                    <a:pt x="656" y="476"/>
                  </a:cubicBezTo>
                  <a:cubicBezTo>
                    <a:pt x="655" y="474"/>
                    <a:pt x="652" y="475"/>
                    <a:pt x="651" y="474"/>
                  </a:cubicBezTo>
                  <a:cubicBezTo>
                    <a:pt x="650" y="473"/>
                    <a:pt x="651" y="469"/>
                    <a:pt x="647" y="470"/>
                  </a:cubicBezTo>
                  <a:cubicBezTo>
                    <a:pt x="648" y="466"/>
                    <a:pt x="650" y="462"/>
                    <a:pt x="643" y="461"/>
                  </a:cubicBezTo>
                  <a:cubicBezTo>
                    <a:pt x="646" y="452"/>
                    <a:pt x="642" y="453"/>
                    <a:pt x="641" y="444"/>
                  </a:cubicBezTo>
                  <a:cubicBezTo>
                    <a:pt x="640" y="444"/>
                    <a:pt x="639" y="446"/>
                    <a:pt x="638" y="446"/>
                  </a:cubicBezTo>
                  <a:cubicBezTo>
                    <a:pt x="638" y="445"/>
                    <a:pt x="638" y="443"/>
                    <a:pt x="638" y="442"/>
                  </a:cubicBezTo>
                  <a:cubicBezTo>
                    <a:pt x="635" y="443"/>
                    <a:pt x="625" y="445"/>
                    <a:pt x="623" y="442"/>
                  </a:cubicBezTo>
                  <a:cubicBezTo>
                    <a:pt x="621" y="441"/>
                    <a:pt x="621" y="439"/>
                    <a:pt x="619" y="439"/>
                  </a:cubicBezTo>
                  <a:cubicBezTo>
                    <a:pt x="618" y="438"/>
                    <a:pt x="615" y="441"/>
                    <a:pt x="612" y="440"/>
                  </a:cubicBezTo>
                  <a:cubicBezTo>
                    <a:pt x="612" y="440"/>
                    <a:pt x="619" y="434"/>
                    <a:pt x="612" y="437"/>
                  </a:cubicBezTo>
                  <a:cubicBezTo>
                    <a:pt x="611" y="437"/>
                    <a:pt x="612" y="438"/>
                    <a:pt x="610" y="439"/>
                  </a:cubicBezTo>
                  <a:cubicBezTo>
                    <a:pt x="605" y="439"/>
                    <a:pt x="597" y="439"/>
                    <a:pt x="593" y="437"/>
                  </a:cubicBezTo>
                  <a:cubicBezTo>
                    <a:pt x="589" y="436"/>
                    <a:pt x="592" y="443"/>
                    <a:pt x="591" y="446"/>
                  </a:cubicBezTo>
                  <a:cubicBezTo>
                    <a:pt x="581" y="444"/>
                    <a:pt x="569" y="444"/>
                    <a:pt x="557" y="442"/>
                  </a:cubicBezTo>
                  <a:cubicBezTo>
                    <a:pt x="556" y="443"/>
                    <a:pt x="556" y="444"/>
                    <a:pt x="554" y="444"/>
                  </a:cubicBezTo>
                  <a:cubicBezTo>
                    <a:pt x="552" y="445"/>
                    <a:pt x="552" y="448"/>
                    <a:pt x="550" y="448"/>
                  </a:cubicBezTo>
                  <a:cubicBezTo>
                    <a:pt x="548" y="448"/>
                    <a:pt x="549" y="450"/>
                    <a:pt x="548" y="452"/>
                  </a:cubicBezTo>
                  <a:cubicBezTo>
                    <a:pt x="546" y="452"/>
                    <a:pt x="543" y="451"/>
                    <a:pt x="541" y="452"/>
                  </a:cubicBezTo>
                  <a:cubicBezTo>
                    <a:pt x="539" y="452"/>
                    <a:pt x="539" y="456"/>
                    <a:pt x="535" y="455"/>
                  </a:cubicBezTo>
                  <a:cubicBezTo>
                    <a:pt x="536" y="459"/>
                    <a:pt x="533" y="468"/>
                    <a:pt x="537" y="468"/>
                  </a:cubicBezTo>
                  <a:cubicBezTo>
                    <a:pt x="535" y="471"/>
                    <a:pt x="534" y="474"/>
                    <a:pt x="531" y="476"/>
                  </a:cubicBezTo>
                  <a:cubicBezTo>
                    <a:pt x="532" y="481"/>
                    <a:pt x="531" y="486"/>
                    <a:pt x="531" y="491"/>
                  </a:cubicBezTo>
                  <a:cubicBezTo>
                    <a:pt x="532" y="493"/>
                    <a:pt x="533" y="494"/>
                    <a:pt x="533" y="496"/>
                  </a:cubicBezTo>
                  <a:cubicBezTo>
                    <a:pt x="533" y="501"/>
                    <a:pt x="535" y="506"/>
                    <a:pt x="531" y="509"/>
                  </a:cubicBezTo>
                  <a:cubicBezTo>
                    <a:pt x="531" y="512"/>
                    <a:pt x="536" y="510"/>
                    <a:pt x="537" y="511"/>
                  </a:cubicBezTo>
                  <a:cubicBezTo>
                    <a:pt x="537" y="512"/>
                    <a:pt x="535" y="514"/>
                    <a:pt x="535" y="515"/>
                  </a:cubicBezTo>
                  <a:cubicBezTo>
                    <a:pt x="535" y="514"/>
                    <a:pt x="537" y="517"/>
                    <a:pt x="537" y="517"/>
                  </a:cubicBezTo>
                  <a:cubicBezTo>
                    <a:pt x="538" y="519"/>
                    <a:pt x="540" y="517"/>
                    <a:pt x="541" y="519"/>
                  </a:cubicBezTo>
                  <a:cubicBezTo>
                    <a:pt x="541" y="519"/>
                    <a:pt x="540" y="522"/>
                    <a:pt x="541" y="522"/>
                  </a:cubicBezTo>
                  <a:cubicBezTo>
                    <a:pt x="541" y="523"/>
                    <a:pt x="542" y="522"/>
                    <a:pt x="543" y="522"/>
                  </a:cubicBezTo>
                  <a:cubicBezTo>
                    <a:pt x="543" y="523"/>
                    <a:pt x="542" y="526"/>
                    <a:pt x="543" y="526"/>
                  </a:cubicBezTo>
                  <a:cubicBezTo>
                    <a:pt x="544" y="527"/>
                    <a:pt x="548" y="530"/>
                    <a:pt x="548" y="534"/>
                  </a:cubicBezTo>
                  <a:cubicBezTo>
                    <a:pt x="563" y="535"/>
                    <a:pt x="571" y="531"/>
                    <a:pt x="578" y="534"/>
                  </a:cubicBezTo>
                  <a:cubicBezTo>
                    <a:pt x="580" y="533"/>
                    <a:pt x="580" y="531"/>
                    <a:pt x="582" y="530"/>
                  </a:cubicBezTo>
                  <a:cubicBezTo>
                    <a:pt x="583" y="528"/>
                    <a:pt x="586" y="525"/>
                    <a:pt x="587" y="521"/>
                  </a:cubicBezTo>
                  <a:cubicBezTo>
                    <a:pt x="588" y="519"/>
                    <a:pt x="590" y="517"/>
                    <a:pt x="587" y="517"/>
                  </a:cubicBezTo>
                  <a:cubicBezTo>
                    <a:pt x="592" y="511"/>
                    <a:pt x="605" y="507"/>
                    <a:pt x="615" y="511"/>
                  </a:cubicBezTo>
                  <a:cubicBezTo>
                    <a:pt x="611" y="516"/>
                    <a:pt x="610" y="523"/>
                    <a:pt x="606" y="528"/>
                  </a:cubicBezTo>
                  <a:cubicBezTo>
                    <a:pt x="604" y="533"/>
                    <a:pt x="609" y="533"/>
                    <a:pt x="608" y="537"/>
                  </a:cubicBezTo>
                  <a:cubicBezTo>
                    <a:pt x="604" y="538"/>
                    <a:pt x="602" y="542"/>
                    <a:pt x="600" y="547"/>
                  </a:cubicBezTo>
                  <a:cubicBezTo>
                    <a:pt x="600" y="548"/>
                    <a:pt x="600" y="549"/>
                    <a:pt x="598" y="548"/>
                  </a:cubicBezTo>
                  <a:cubicBezTo>
                    <a:pt x="598" y="553"/>
                    <a:pt x="607" y="547"/>
                    <a:pt x="604" y="554"/>
                  </a:cubicBezTo>
                  <a:cubicBezTo>
                    <a:pt x="608" y="554"/>
                    <a:pt x="610" y="551"/>
                    <a:pt x="615" y="552"/>
                  </a:cubicBezTo>
                  <a:cubicBezTo>
                    <a:pt x="614" y="556"/>
                    <a:pt x="619" y="555"/>
                    <a:pt x="619" y="558"/>
                  </a:cubicBezTo>
                  <a:cubicBezTo>
                    <a:pt x="629" y="554"/>
                    <a:pt x="630" y="561"/>
                    <a:pt x="641" y="560"/>
                  </a:cubicBezTo>
                  <a:cubicBezTo>
                    <a:pt x="637" y="564"/>
                    <a:pt x="644" y="570"/>
                    <a:pt x="638" y="573"/>
                  </a:cubicBezTo>
                  <a:cubicBezTo>
                    <a:pt x="641" y="577"/>
                    <a:pt x="639" y="588"/>
                    <a:pt x="638" y="593"/>
                  </a:cubicBezTo>
                  <a:cubicBezTo>
                    <a:pt x="638" y="596"/>
                    <a:pt x="641" y="597"/>
                    <a:pt x="645" y="597"/>
                  </a:cubicBezTo>
                  <a:cubicBezTo>
                    <a:pt x="644" y="601"/>
                    <a:pt x="649" y="600"/>
                    <a:pt x="649" y="603"/>
                  </a:cubicBezTo>
                  <a:cubicBezTo>
                    <a:pt x="649" y="605"/>
                    <a:pt x="655" y="603"/>
                    <a:pt x="654" y="606"/>
                  </a:cubicBezTo>
                  <a:cubicBezTo>
                    <a:pt x="661" y="601"/>
                    <a:pt x="672" y="607"/>
                    <a:pt x="677" y="604"/>
                  </a:cubicBezTo>
                  <a:cubicBezTo>
                    <a:pt x="677" y="606"/>
                    <a:pt x="677" y="607"/>
                    <a:pt x="677" y="608"/>
                  </a:cubicBezTo>
                  <a:cubicBezTo>
                    <a:pt x="680" y="608"/>
                    <a:pt x="686" y="604"/>
                    <a:pt x="686" y="610"/>
                  </a:cubicBezTo>
                  <a:cubicBezTo>
                    <a:pt x="688" y="609"/>
                    <a:pt x="689" y="608"/>
                    <a:pt x="692" y="608"/>
                  </a:cubicBezTo>
                  <a:cubicBezTo>
                    <a:pt x="693" y="607"/>
                    <a:pt x="694" y="606"/>
                    <a:pt x="695" y="604"/>
                  </a:cubicBezTo>
                  <a:cubicBezTo>
                    <a:pt x="696" y="603"/>
                    <a:pt x="697" y="605"/>
                    <a:pt x="697" y="603"/>
                  </a:cubicBezTo>
                  <a:cubicBezTo>
                    <a:pt x="697" y="600"/>
                    <a:pt x="700" y="604"/>
                    <a:pt x="701" y="601"/>
                  </a:cubicBezTo>
                  <a:cubicBezTo>
                    <a:pt x="701" y="600"/>
                    <a:pt x="701" y="597"/>
                    <a:pt x="701" y="597"/>
                  </a:cubicBezTo>
                  <a:cubicBezTo>
                    <a:pt x="702" y="596"/>
                    <a:pt x="703" y="599"/>
                    <a:pt x="703" y="599"/>
                  </a:cubicBezTo>
                  <a:cubicBezTo>
                    <a:pt x="704" y="598"/>
                    <a:pt x="705" y="596"/>
                    <a:pt x="707" y="595"/>
                  </a:cubicBezTo>
                  <a:cubicBezTo>
                    <a:pt x="708" y="594"/>
                    <a:pt x="711" y="592"/>
                    <a:pt x="714" y="589"/>
                  </a:cubicBezTo>
                  <a:cubicBezTo>
                    <a:pt x="715" y="589"/>
                    <a:pt x="716" y="588"/>
                    <a:pt x="716" y="586"/>
                  </a:cubicBezTo>
                  <a:cubicBezTo>
                    <a:pt x="718" y="588"/>
                    <a:pt x="737" y="589"/>
                    <a:pt x="727" y="591"/>
                  </a:cubicBezTo>
                  <a:cubicBezTo>
                    <a:pt x="728" y="594"/>
                    <a:pt x="732" y="593"/>
                    <a:pt x="735" y="593"/>
                  </a:cubicBezTo>
                  <a:cubicBezTo>
                    <a:pt x="736" y="593"/>
                    <a:pt x="736" y="591"/>
                    <a:pt x="736" y="589"/>
                  </a:cubicBezTo>
                  <a:cubicBezTo>
                    <a:pt x="741" y="589"/>
                    <a:pt x="746" y="589"/>
                    <a:pt x="751" y="589"/>
                  </a:cubicBezTo>
                  <a:cubicBezTo>
                    <a:pt x="749" y="595"/>
                    <a:pt x="759" y="593"/>
                    <a:pt x="764" y="595"/>
                  </a:cubicBezTo>
                  <a:cubicBezTo>
                    <a:pt x="765" y="595"/>
                    <a:pt x="764" y="597"/>
                    <a:pt x="766" y="597"/>
                  </a:cubicBezTo>
                  <a:cubicBezTo>
                    <a:pt x="768" y="597"/>
                    <a:pt x="768" y="599"/>
                    <a:pt x="770" y="599"/>
                  </a:cubicBezTo>
                  <a:cubicBezTo>
                    <a:pt x="774" y="599"/>
                    <a:pt x="775" y="597"/>
                    <a:pt x="777" y="597"/>
                  </a:cubicBezTo>
                  <a:cubicBezTo>
                    <a:pt x="787" y="596"/>
                    <a:pt x="796" y="598"/>
                    <a:pt x="805" y="599"/>
                  </a:cubicBezTo>
                  <a:cubicBezTo>
                    <a:pt x="805" y="602"/>
                    <a:pt x="807" y="606"/>
                    <a:pt x="807" y="603"/>
                  </a:cubicBezTo>
                  <a:cubicBezTo>
                    <a:pt x="809" y="603"/>
                    <a:pt x="808" y="604"/>
                    <a:pt x="807" y="604"/>
                  </a:cubicBezTo>
                  <a:cubicBezTo>
                    <a:pt x="807" y="609"/>
                    <a:pt x="812" y="605"/>
                    <a:pt x="815" y="608"/>
                  </a:cubicBezTo>
                  <a:cubicBezTo>
                    <a:pt x="815" y="609"/>
                    <a:pt x="814" y="612"/>
                    <a:pt x="815" y="612"/>
                  </a:cubicBezTo>
                  <a:cubicBezTo>
                    <a:pt x="817" y="613"/>
                    <a:pt x="820" y="611"/>
                    <a:pt x="822" y="612"/>
                  </a:cubicBezTo>
                  <a:cubicBezTo>
                    <a:pt x="821" y="616"/>
                    <a:pt x="823" y="617"/>
                    <a:pt x="826" y="619"/>
                  </a:cubicBezTo>
                  <a:cubicBezTo>
                    <a:pt x="829" y="622"/>
                    <a:pt x="832" y="624"/>
                    <a:pt x="833" y="629"/>
                  </a:cubicBezTo>
                  <a:cubicBezTo>
                    <a:pt x="845" y="628"/>
                    <a:pt x="850" y="634"/>
                    <a:pt x="859" y="630"/>
                  </a:cubicBezTo>
                  <a:cubicBezTo>
                    <a:pt x="857" y="638"/>
                    <a:pt x="870" y="630"/>
                    <a:pt x="867" y="638"/>
                  </a:cubicBezTo>
                  <a:cubicBezTo>
                    <a:pt x="873" y="635"/>
                    <a:pt x="873" y="643"/>
                    <a:pt x="878" y="644"/>
                  </a:cubicBezTo>
                  <a:cubicBezTo>
                    <a:pt x="880" y="644"/>
                    <a:pt x="880" y="649"/>
                    <a:pt x="884" y="647"/>
                  </a:cubicBezTo>
                  <a:cubicBezTo>
                    <a:pt x="878" y="652"/>
                    <a:pt x="886" y="651"/>
                    <a:pt x="885" y="657"/>
                  </a:cubicBezTo>
                  <a:cubicBezTo>
                    <a:pt x="885" y="660"/>
                    <a:pt x="889" y="659"/>
                    <a:pt x="891" y="660"/>
                  </a:cubicBezTo>
                  <a:cubicBezTo>
                    <a:pt x="892" y="661"/>
                    <a:pt x="891" y="666"/>
                    <a:pt x="895" y="664"/>
                  </a:cubicBezTo>
                  <a:cubicBezTo>
                    <a:pt x="888" y="671"/>
                    <a:pt x="904" y="673"/>
                    <a:pt x="899" y="679"/>
                  </a:cubicBezTo>
                  <a:cubicBezTo>
                    <a:pt x="902" y="678"/>
                    <a:pt x="904" y="679"/>
                    <a:pt x="904" y="683"/>
                  </a:cubicBezTo>
                  <a:cubicBezTo>
                    <a:pt x="914" y="681"/>
                    <a:pt x="926" y="684"/>
                    <a:pt x="930" y="692"/>
                  </a:cubicBezTo>
                  <a:cubicBezTo>
                    <a:pt x="939" y="692"/>
                    <a:pt x="944" y="695"/>
                    <a:pt x="954" y="694"/>
                  </a:cubicBezTo>
                  <a:cubicBezTo>
                    <a:pt x="955" y="695"/>
                    <a:pt x="951" y="696"/>
                    <a:pt x="951" y="696"/>
                  </a:cubicBezTo>
                  <a:cubicBezTo>
                    <a:pt x="953" y="699"/>
                    <a:pt x="965" y="697"/>
                    <a:pt x="971" y="698"/>
                  </a:cubicBezTo>
                  <a:cubicBezTo>
                    <a:pt x="971" y="699"/>
                    <a:pt x="974" y="699"/>
                    <a:pt x="975" y="699"/>
                  </a:cubicBezTo>
                  <a:cubicBezTo>
                    <a:pt x="975" y="703"/>
                    <a:pt x="979" y="702"/>
                    <a:pt x="981" y="703"/>
                  </a:cubicBezTo>
                  <a:cubicBezTo>
                    <a:pt x="981" y="704"/>
                    <a:pt x="980" y="706"/>
                    <a:pt x="981" y="707"/>
                  </a:cubicBezTo>
                  <a:cubicBezTo>
                    <a:pt x="981" y="708"/>
                    <a:pt x="984" y="706"/>
                    <a:pt x="984" y="707"/>
                  </a:cubicBezTo>
                  <a:cubicBezTo>
                    <a:pt x="986" y="708"/>
                    <a:pt x="984" y="712"/>
                    <a:pt x="988" y="711"/>
                  </a:cubicBezTo>
                  <a:cubicBezTo>
                    <a:pt x="988" y="730"/>
                    <a:pt x="988" y="749"/>
                    <a:pt x="988" y="768"/>
                  </a:cubicBezTo>
                  <a:cubicBezTo>
                    <a:pt x="980" y="766"/>
                    <a:pt x="988" y="779"/>
                    <a:pt x="981" y="776"/>
                  </a:cubicBezTo>
                  <a:cubicBezTo>
                    <a:pt x="980" y="782"/>
                    <a:pt x="979" y="788"/>
                    <a:pt x="979" y="795"/>
                  </a:cubicBezTo>
                  <a:cubicBezTo>
                    <a:pt x="979" y="798"/>
                    <a:pt x="982" y="805"/>
                    <a:pt x="981" y="813"/>
                  </a:cubicBezTo>
                  <a:cubicBezTo>
                    <a:pt x="981" y="813"/>
                    <a:pt x="979" y="814"/>
                    <a:pt x="979" y="815"/>
                  </a:cubicBezTo>
                  <a:cubicBezTo>
                    <a:pt x="978" y="816"/>
                    <a:pt x="979" y="818"/>
                    <a:pt x="979" y="819"/>
                  </a:cubicBezTo>
                  <a:cubicBezTo>
                    <a:pt x="978" y="820"/>
                    <a:pt x="973" y="821"/>
                    <a:pt x="975" y="828"/>
                  </a:cubicBezTo>
                  <a:cubicBezTo>
                    <a:pt x="971" y="829"/>
                    <a:pt x="969" y="832"/>
                    <a:pt x="966" y="834"/>
                  </a:cubicBezTo>
                  <a:cubicBezTo>
                    <a:pt x="965" y="835"/>
                    <a:pt x="967" y="838"/>
                    <a:pt x="966" y="839"/>
                  </a:cubicBezTo>
                  <a:cubicBezTo>
                    <a:pt x="965" y="840"/>
                    <a:pt x="962" y="839"/>
                    <a:pt x="962" y="839"/>
                  </a:cubicBezTo>
                  <a:cubicBezTo>
                    <a:pt x="961" y="840"/>
                    <a:pt x="963" y="843"/>
                    <a:pt x="962" y="843"/>
                  </a:cubicBezTo>
                  <a:cubicBezTo>
                    <a:pt x="960" y="844"/>
                    <a:pt x="955" y="843"/>
                    <a:pt x="954" y="847"/>
                  </a:cubicBezTo>
                  <a:cubicBezTo>
                    <a:pt x="954" y="849"/>
                    <a:pt x="951" y="848"/>
                    <a:pt x="947" y="850"/>
                  </a:cubicBezTo>
                  <a:cubicBezTo>
                    <a:pt x="946" y="851"/>
                    <a:pt x="944" y="854"/>
                    <a:pt x="943" y="854"/>
                  </a:cubicBezTo>
                  <a:cubicBezTo>
                    <a:pt x="942" y="854"/>
                    <a:pt x="941" y="852"/>
                    <a:pt x="940" y="852"/>
                  </a:cubicBezTo>
                  <a:cubicBezTo>
                    <a:pt x="940" y="852"/>
                    <a:pt x="939" y="854"/>
                    <a:pt x="938" y="854"/>
                  </a:cubicBezTo>
                  <a:cubicBezTo>
                    <a:pt x="935" y="854"/>
                    <a:pt x="934" y="855"/>
                    <a:pt x="934" y="858"/>
                  </a:cubicBezTo>
                  <a:cubicBezTo>
                    <a:pt x="927" y="855"/>
                    <a:pt x="923" y="863"/>
                    <a:pt x="919" y="865"/>
                  </a:cubicBezTo>
                  <a:cubicBezTo>
                    <a:pt x="918" y="866"/>
                    <a:pt x="916" y="865"/>
                    <a:pt x="915" y="865"/>
                  </a:cubicBezTo>
                  <a:cubicBezTo>
                    <a:pt x="914" y="866"/>
                    <a:pt x="912" y="868"/>
                    <a:pt x="912" y="869"/>
                  </a:cubicBezTo>
                  <a:cubicBezTo>
                    <a:pt x="911" y="870"/>
                    <a:pt x="908" y="872"/>
                    <a:pt x="908" y="873"/>
                  </a:cubicBezTo>
                  <a:cubicBezTo>
                    <a:pt x="907" y="874"/>
                    <a:pt x="911" y="878"/>
                    <a:pt x="906" y="877"/>
                  </a:cubicBezTo>
                  <a:cubicBezTo>
                    <a:pt x="907" y="885"/>
                    <a:pt x="903" y="889"/>
                    <a:pt x="904" y="897"/>
                  </a:cubicBezTo>
                  <a:cubicBezTo>
                    <a:pt x="899" y="895"/>
                    <a:pt x="902" y="901"/>
                    <a:pt x="900" y="903"/>
                  </a:cubicBezTo>
                  <a:cubicBezTo>
                    <a:pt x="900" y="903"/>
                    <a:pt x="897" y="902"/>
                    <a:pt x="897" y="903"/>
                  </a:cubicBezTo>
                  <a:cubicBezTo>
                    <a:pt x="896" y="904"/>
                    <a:pt x="900" y="906"/>
                    <a:pt x="897" y="906"/>
                  </a:cubicBezTo>
                  <a:cubicBezTo>
                    <a:pt x="894" y="906"/>
                    <a:pt x="894" y="914"/>
                    <a:pt x="889" y="914"/>
                  </a:cubicBezTo>
                  <a:cubicBezTo>
                    <a:pt x="889" y="914"/>
                    <a:pt x="886" y="917"/>
                    <a:pt x="885" y="918"/>
                  </a:cubicBezTo>
                  <a:cubicBezTo>
                    <a:pt x="883" y="920"/>
                    <a:pt x="881" y="926"/>
                    <a:pt x="876" y="929"/>
                  </a:cubicBezTo>
                  <a:cubicBezTo>
                    <a:pt x="876" y="931"/>
                    <a:pt x="876" y="934"/>
                    <a:pt x="876" y="936"/>
                  </a:cubicBezTo>
                  <a:cubicBezTo>
                    <a:pt x="873" y="938"/>
                    <a:pt x="870" y="939"/>
                    <a:pt x="871" y="944"/>
                  </a:cubicBezTo>
                  <a:cubicBezTo>
                    <a:pt x="867" y="944"/>
                    <a:pt x="864" y="944"/>
                    <a:pt x="861" y="944"/>
                  </a:cubicBezTo>
                  <a:cubicBezTo>
                    <a:pt x="861" y="945"/>
                    <a:pt x="864" y="945"/>
                    <a:pt x="865" y="946"/>
                  </a:cubicBezTo>
                  <a:cubicBezTo>
                    <a:pt x="865" y="948"/>
                    <a:pt x="862" y="947"/>
                    <a:pt x="859" y="947"/>
                  </a:cubicBezTo>
                  <a:cubicBezTo>
                    <a:pt x="857" y="949"/>
                    <a:pt x="856" y="951"/>
                    <a:pt x="856" y="955"/>
                  </a:cubicBezTo>
                  <a:cubicBezTo>
                    <a:pt x="853" y="953"/>
                    <a:pt x="852" y="953"/>
                    <a:pt x="852" y="957"/>
                  </a:cubicBezTo>
                  <a:cubicBezTo>
                    <a:pt x="850" y="957"/>
                    <a:pt x="851" y="954"/>
                    <a:pt x="850" y="953"/>
                  </a:cubicBezTo>
                  <a:cubicBezTo>
                    <a:pt x="847" y="953"/>
                    <a:pt x="845" y="953"/>
                    <a:pt x="845" y="951"/>
                  </a:cubicBezTo>
                  <a:cubicBezTo>
                    <a:pt x="843" y="952"/>
                    <a:pt x="843" y="955"/>
                    <a:pt x="839" y="955"/>
                  </a:cubicBezTo>
                  <a:cubicBezTo>
                    <a:pt x="838" y="959"/>
                    <a:pt x="842" y="960"/>
                    <a:pt x="843" y="964"/>
                  </a:cubicBezTo>
                  <a:cubicBezTo>
                    <a:pt x="843" y="969"/>
                    <a:pt x="836" y="972"/>
                    <a:pt x="841" y="975"/>
                  </a:cubicBezTo>
                  <a:cubicBezTo>
                    <a:pt x="840" y="980"/>
                    <a:pt x="831" y="975"/>
                    <a:pt x="830" y="979"/>
                  </a:cubicBezTo>
                  <a:cubicBezTo>
                    <a:pt x="827" y="979"/>
                    <a:pt x="829" y="982"/>
                    <a:pt x="828" y="983"/>
                  </a:cubicBezTo>
                  <a:cubicBezTo>
                    <a:pt x="826" y="984"/>
                    <a:pt x="819" y="983"/>
                    <a:pt x="820" y="988"/>
                  </a:cubicBezTo>
                  <a:cubicBezTo>
                    <a:pt x="816" y="985"/>
                    <a:pt x="803" y="985"/>
                    <a:pt x="802" y="990"/>
                  </a:cubicBezTo>
                  <a:cubicBezTo>
                    <a:pt x="802" y="992"/>
                    <a:pt x="804" y="991"/>
                    <a:pt x="804" y="990"/>
                  </a:cubicBezTo>
                  <a:cubicBezTo>
                    <a:pt x="808" y="990"/>
                    <a:pt x="803" y="995"/>
                    <a:pt x="800" y="994"/>
                  </a:cubicBezTo>
                  <a:cubicBezTo>
                    <a:pt x="801" y="998"/>
                    <a:pt x="794" y="1004"/>
                    <a:pt x="798" y="1005"/>
                  </a:cubicBezTo>
                  <a:cubicBezTo>
                    <a:pt x="798" y="1006"/>
                    <a:pt x="795" y="1007"/>
                    <a:pt x="794" y="1007"/>
                  </a:cubicBezTo>
                  <a:cubicBezTo>
                    <a:pt x="794" y="1007"/>
                    <a:pt x="792" y="1005"/>
                    <a:pt x="792" y="1005"/>
                  </a:cubicBezTo>
                  <a:cubicBezTo>
                    <a:pt x="791" y="1005"/>
                    <a:pt x="786" y="1010"/>
                    <a:pt x="787" y="1003"/>
                  </a:cubicBezTo>
                  <a:cubicBezTo>
                    <a:pt x="785" y="1004"/>
                    <a:pt x="784" y="1008"/>
                    <a:pt x="783" y="1005"/>
                  </a:cubicBezTo>
                  <a:cubicBezTo>
                    <a:pt x="780" y="1006"/>
                    <a:pt x="784" y="1016"/>
                    <a:pt x="785" y="1020"/>
                  </a:cubicBezTo>
                  <a:cubicBezTo>
                    <a:pt x="786" y="1025"/>
                    <a:pt x="782" y="1023"/>
                    <a:pt x="781" y="1028"/>
                  </a:cubicBezTo>
                  <a:cubicBezTo>
                    <a:pt x="781" y="1030"/>
                    <a:pt x="781" y="1034"/>
                    <a:pt x="776" y="1033"/>
                  </a:cubicBezTo>
                  <a:cubicBezTo>
                    <a:pt x="775" y="1035"/>
                    <a:pt x="779" y="1036"/>
                    <a:pt x="779" y="1037"/>
                  </a:cubicBezTo>
                  <a:cubicBezTo>
                    <a:pt x="780" y="1040"/>
                    <a:pt x="776" y="1036"/>
                    <a:pt x="776" y="1037"/>
                  </a:cubicBezTo>
                  <a:cubicBezTo>
                    <a:pt x="774" y="1038"/>
                    <a:pt x="774" y="1043"/>
                    <a:pt x="776" y="1042"/>
                  </a:cubicBezTo>
                  <a:cubicBezTo>
                    <a:pt x="775" y="1045"/>
                    <a:pt x="774" y="1043"/>
                    <a:pt x="772" y="1042"/>
                  </a:cubicBezTo>
                  <a:cubicBezTo>
                    <a:pt x="772" y="1042"/>
                    <a:pt x="771" y="1045"/>
                    <a:pt x="770" y="1044"/>
                  </a:cubicBezTo>
                  <a:cubicBezTo>
                    <a:pt x="767" y="1040"/>
                    <a:pt x="771" y="1045"/>
                    <a:pt x="768" y="1048"/>
                  </a:cubicBezTo>
                  <a:cubicBezTo>
                    <a:pt x="765" y="1051"/>
                    <a:pt x="764" y="1047"/>
                    <a:pt x="761" y="1050"/>
                  </a:cubicBezTo>
                  <a:cubicBezTo>
                    <a:pt x="758" y="1055"/>
                    <a:pt x="769" y="1054"/>
                    <a:pt x="762" y="1057"/>
                  </a:cubicBezTo>
                  <a:cubicBezTo>
                    <a:pt x="763" y="1059"/>
                    <a:pt x="766" y="1059"/>
                    <a:pt x="768" y="1059"/>
                  </a:cubicBezTo>
                  <a:cubicBezTo>
                    <a:pt x="767" y="1063"/>
                    <a:pt x="768" y="1065"/>
                    <a:pt x="772" y="1065"/>
                  </a:cubicBezTo>
                  <a:cubicBezTo>
                    <a:pt x="775" y="1069"/>
                    <a:pt x="768" y="1071"/>
                    <a:pt x="768" y="1072"/>
                  </a:cubicBezTo>
                  <a:cubicBezTo>
                    <a:pt x="768" y="1073"/>
                    <a:pt x="769" y="1075"/>
                    <a:pt x="770" y="1074"/>
                  </a:cubicBezTo>
                  <a:cubicBezTo>
                    <a:pt x="768" y="1077"/>
                    <a:pt x="769" y="1074"/>
                    <a:pt x="768" y="1074"/>
                  </a:cubicBezTo>
                  <a:cubicBezTo>
                    <a:pt x="765" y="1074"/>
                    <a:pt x="766" y="1078"/>
                    <a:pt x="761" y="1078"/>
                  </a:cubicBezTo>
                  <a:cubicBezTo>
                    <a:pt x="763" y="1081"/>
                    <a:pt x="762" y="1082"/>
                    <a:pt x="757" y="1082"/>
                  </a:cubicBezTo>
                  <a:cubicBezTo>
                    <a:pt x="758" y="1087"/>
                    <a:pt x="754" y="1086"/>
                    <a:pt x="755" y="1091"/>
                  </a:cubicBezTo>
                  <a:cubicBezTo>
                    <a:pt x="748" y="1092"/>
                    <a:pt x="756" y="1099"/>
                    <a:pt x="749" y="1095"/>
                  </a:cubicBezTo>
                  <a:cubicBezTo>
                    <a:pt x="750" y="1099"/>
                    <a:pt x="748" y="1103"/>
                    <a:pt x="749" y="1108"/>
                  </a:cubicBezTo>
                  <a:cubicBezTo>
                    <a:pt x="750" y="1109"/>
                    <a:pt x="751" y="1110"/>
                    <a:pt x="751" y="1110"/>
                  </a:cubicBezTo>
                  <a:cubicBezTo>
                    <a:pt x="751" y="1112"/>
                    <a:pt x="748" y="1113"/>
                    <a:pt x="751" y="1117"/>
                  </a:cubicBezTo>
                  <a:cubicBezTo>
                    <a:pt x="754" y="1119"/>
                    <a:pt x="751" y="1121"/>
                    <a:pt x="753" y="1126"/>
                  </a:cubicBezTo>
                  <a:cubicBezTo>
                    <a:pt x="755" y="1130"/>
                    <a:pt x="759" y="1132"/>
                    <a:pt x="761" y="1136"/>
                  </a:cubicBezTo>
                  <a:cubicBezTo>
                    <a:pt x="765" y="1139"/>
                    <a:pt x="768" y="1133"/>
                    <a:pt x="772" y="1137"/>
                  </a:cubicBezTo>
                  <a:cubicBezTo>
                    <a:pt x="773" y="1144"/>
                    <a:pt x="766" y="1140"/>
                    <a:pt x="762" y="1141"/>
                  </a:cubicBezTo>
                  <a:cubicBezTo>
                    <a:pt x="755" y="1143"/>
                    <a:pt x="746" y="1146"/>
                    <a:pt x="740" y="1145"/>
                  </a:cubicBezTo>
                  <a:cubicBezTo>
                    <a:pt x="740" y="1145"/>
                    <a:pt x="740" y="1142"/>
                    <a:pt x="740" y="1141"/>
                  </a:cubicBezTo>
                  <a:cubicBezTo>
                    <a:pt x="732" y="1143"/>
                    <a:pt x="730" y="1138"/>
                    <a:pt x="723" y="1137"/>
                  </a:cubicBezTo>
                  <a:cubicBezTo>
                    <a:pt x="723" y="1136"/>
                    <a:pt x="723" y="1134"/>
                    <a:pt x="723" y="1132"/>
                  </a:cubicBezTo>
                  <a:cubicBezTo>
                    <a:pt x="722" y="1127"/>
                    <a:pt x="716" y="1131"/>
                    <a:pt x="716" y="1126"/>
                  </a:cubicBezTo>
                  <a:cubicBezTo>
                    <a:pt x="716" y="1125"/>
                    <a:pt x="714" y="1124"/>
                    <a:pt x="714" y="1123"/>
                  </a:cubicBezTo>
                  <a:cubicBezTo>
                    <a:pt x="714" y="1121"/>
                    <a:pt x="712" y="1121"/>
                    <a:pt x="712" y="1121"/>
                  </a:cubicBezTo>
                  <a:cubicBezTo>
                    <a:pt x="712" y="1119"/>
                    <a:pt x="716" y="1115"/>
                    <a:pt x="712" y="1115"/>
                  </a:cubicBezTo>
                  <a:cubicBezTo>
                    <a:pt x="709" y="1115"/>
                    <a:pt x="712" y="1113"/>
                    <a:pt x="712" y="1111"/>
                  </a:cubicBezTo>
                  <a:cubicBezTo>
                    <a:pt x="712" y="1109"/>
                    <a:pt x="709" y="1109"/>
                    <a:pt x="708" y="1108"/>
                  </a:cubicBezTo>
                  <a:cubicBezTo>
                    <a:pt x="708" y="1106"/>
                    <a:pt x="711" y="1106"/>
                    <a:pt x="710" y="1104"/>
                  </a:cubicBezTo>
                  <a:cubicBezTo>
                    <a:pt x="710" y="1104"/>
                    <a:pt x="709" y="1103"/>
                    <a:pt x="708" y="1102"/>
                  </a:cubicBezTo>
                  <a:cubicBezTo>
                    <a:pt x="708" y="1100"/>
                    <a:pt x="707" y="1097"/>
                    <a:pt x="705" y="1096"/>
                  </a:cubicBezTo>
                  <a:cubicBezTo>
                    <a:pt x="704" y="1094"/>
                    <a:pt x="707" y="1093"/>
                    <a:pt x="707" y="1091"/>
                  </a:cubicBezTo>
                  <a:cubicBezTo>
                    <a:pt x="706" y="1090"/>
                    <a:pt x="703" y="1088"/>
                    <a:pt x="703" y="1089"/>
                  </a:cubicBezTo>
                  <a:cubicBezTo>
                    <a:pt x="703" y="1088"/>
                    <a:pt x="710" y="1085"/>
                    <a:pt x="705" y="1083"/>
                  </a:cubicBezTo>
                  <a:cubicBezTo>
                    <a:pt x="705" y="1082"/>
                    <a:pt x="707" y="1082"/>
                    <a:pt x="708" y="1082"/>
                  </a:cubicBezTo>
                  <a:cubicBezTo>
                    <a:pt x="708" y="1077"/>
                    <a:pt x="708" y="1073"/>
                    <a:pt x="708" y="1068"/>
                  </a:cubicBezTo>
                  <a:cubicBezTo>
                    <a:pt x="707" y="1067"/>
                    <a:pt x="705" y="1066"/>
                    <a:pt x="703" y="1065"/>
                  </a:cubicBezTo>
                  <a:cubicBezTo>
                    <a:pt x="705" y="1059"/>
                    <a:pt x="709" y="1054"/>
                    <a:pt x="707" y="1048"/>
                  </a:cubicBezTo>
                  <a:cubicBezTo>
                    <a:pt x="712" y="1050"/>
                    <a:pt x="711" y="1045"/>
                    <a:pt x="716" y="1046"/>
                  </a:cubicBezTo>
                  <a:cubicBezTo>
                    <a:pt x="716" y="1041"/>
                    <a:pt x="716" y="1035"/>
                    <a:pt x="716" y="1029"/>
                  </a:cubicBezTo>
                  <a:cubicBezTo>
                    <a:pt x="725" y="1030"/>
                    <a:pt x="721" y="1017"/>
                    <a:pt x="725" y="1013"/>
                  </a:cubicBezTo>
                  <a:cubicBezTo>
                    <a:pt x="724" y="1014"/>
                    <a:pt x="722" y="1015"/>
                    <a:pt x="721" y="1013"/>
                  </a:cubicBezTo>
                  <a:cubicBezTo>
                    <a:pt x="718" y="1014"/>
                    <a:pt x="716" y="1018"/>
                    <a:pt x="716" y="1024"/>
                  </a:cubicBezTo>
                  <a:cubicBezTo>
                    <a:pt x="713" y="1022"/>
                    <a:pt x="710" y="1021"/>
                    <a:pt x="710" y="1016"/>
                  </a:cubicBezTo>
                  <a:cubicBezTo>
                    <a:pt x="707" y="1014"/>
                    <a:pt x="716" y="1010"/>
                    <a:pt x="714" y="1009"/>
                  </a:cubicBezTo>
                  <a:cubicBezTo>
                    <a:pt x="710" y="1006"/>
                    <a:pt x="715" y="1010"/>
                    <a:pt x="718" y="1007"/>
                  </a:cubicBezTo>
                  <a:cubicBezTo>
                    <a:pt x="719" y="997"/>
                    <a:pt x="715" y="989"/>
                    <a:pt x="716" y="981"/>
                  </a:cubicBezTo>
                  <a:cubicBezTo>
                    <a:pt x="716" y="981"/>
                    <a:pt x="719" y="981"/>
                    <a:pt x="720" y="981"/>
                  </a:cubicBezTo>
                  <a:cubicBezTo>
                    <a:pt x="718" y="972"/>
                    <a:pt x="720" y="971"/>
                    <a:pt x="720" y="960"/>
                  </a:cubicBezTo>
                  <a:cubicBezTo>
                    <a:pt x="724" y="955"/>
                    <a:pt x="730" y="949"/>
                    <a:pt x="727" y="942"/>
                  </a:cubicBezTo>
                  <a:cubicBezTo>
                    <a:pt x="734" y="950"/>
                    <a:pt x="728" y="928"/>
                    <a:pt x="735" y="936"/>
                  </a:cubicBezTo>
                  <a:cubicBezTo>
                    <a:pt x="734" y="932"/>
                    <a:pt x="734" y="928"/>
                    <a:pt x="733" y="923"/>
                  </a:cubicBezTo>
                  <a:cubicBezTo>
                    <a:pt x="732" y="921"/>
                    <a:pt x="729" y="918"/>
                    <a:pt x="729" y="916"/>
                  </a:cubicBezTo>
                  <a:cubicBezTo>
                    <a:pt x="729" y="913"/>
                    <a:pt x="730" y="912"/>
                    <a:pt x="731" y="910"/>
                  </a:cubicBezTo>
                  <a:cubicBezTo>
                    <a:pt x="731" y="906"/>
                    <a:pt x="729" y="900"/>
                    <a:pt x="735" y="904"/>
                  </a:cubicBezTo>
                  <a:cubicBezTo>
                    <a:pt x="734" y="899"/>
                    <a:pt x="735" y="894"/>
                    <a:pt x="736" y="890"/>
                  </a:cubicBezTo>
                  <a:cubicBezTo>
                    <a:pt x="738" y="886"/>
                    <a:pt x="737" y="888"/>
                    <a:pt x="736" y="884"/>
                  </a:cubicBezTo>
                  <a:cubicBezTo>
                    <a:pt x="736" y="882"/>
                    <a:pt x="741" y="877"/>
                    <a:pt x="738" y="875"/>
                  </a:cubicBezTo>
                  <a:cubicBezTo>
                    <a:pt x="737" y="873"/>
                    <a:pt x="738" y="873"/>
                    <a:pt x="738" y="869"/>
                  </a:cubicBezTo>
                  <a:cubicBezTo>
                    <a:pt x="739" y="867"/>
                    <a:pt x="738" y="864"/>
                    <a:pt x="738" y="862"/>
                  </a:cubicBezTo>
                  <a:cubicBezTo>
                    <a:pt x="739" y="859"/>
                    <a:pt x="740" y="858"/>
                    <a:pt x="740" y="856"/>
                  </a:cubicBezTo>
                  <a:cubicBezTo>
                    <a:pt x="741" y="849"/>
                    <a:pt x="739" y="842"/>
                    <a:pt x="740" y="836"/>
                  </a:cubicBezTo>
                  <a:cubicBezTo>
                    <a:pt x="740" y="833"/>
                    <a:pt x="742" y="832"/>
                    <a:pt x="742" y="830"/>
                  </a:cubicBezTo>
                  <a:cubicBezTo>
                    <a:pt x="741" y="824"/>
                    <a:pt x="736" y="819"/>
                    <a:pt x="736" y="813"/>
                  </a:cubicBezTo>
                  <a:cubicBezTo>
                    <a:pt x="736" y="810"/>
                    <a:pt x="734" y="814"/>
                    <a:pt x="731" y="813"/>
                  </a:cubicBezTo>
                  <a:cubicBezTo>
                    <a:pt x="728" y="809"/>
                    <a:pt x="723" y="804"/>
                    <a:pt x="718" y="804"/>
                  </a:cubicBezTo>
                  <a:cubicBezTo>
                    <a:pt x="717" y="804"/>
                    <a:pt x="715" y="799"/>
                    <a:pt x="714" y="800"/>
                  </a:cubicBezTo>
                  <a:cubicBezTo>
                    <a:pt x="711" y="803"/>
                    <a:pt x="714" y="799"/>
                    <a:pt x="712" y="798"/>
                  </a:cubicBezTo>
                  <a:cubicBezTo>
                    <a:pt x="709" y="796"/>
                    <a:pt x="704" y="800"/>
                    <a:pt x="708" y="795"/>
                  </a:cubicBezTo>
                  <a:cubicBezTo>
                    <a:pt x="708" y="791"/>
                    <a:pt x="703" y="794"/>
                    <a:pt x="701" y="793"/>
                  </a:cubicBezTo>
                  <a:cubicBezTo>
                    <a:pt x="700" y="792"/>
                    <a:pt x="702" y="789"/>
                    <a:pt x="701" y="789"/>
                  </a:cubicBezTo>
                  <a:cubicBezTo>
                    <a:pt x="700" y="788"/>
                    <a:pt x="698" y="788"/>
                    <a:pt x="697" y="787"/>
                  </a:cubicBezTo>
                  <a:cubicBezTo>
                    <a:pt x="695" y="785"/>
                    <a:pt x="692" y="780"/>
                    <a:pt x="692" y="774"/>
                  </a:cubicBezTo>
                  <a:cubicBezTo>
                    <a:pt x="692" y="772"/>
                    <a:pt x="689" y="773"/>
                    <a:pt x="688" y="772"/>
                  </a:cubicBezTo>
                  <a:cubicBezTo>
                    <a:pt x="686" y="771"/>
                    <a:pt x="688" y="763"/>
                    <a:pt x="684" y="763"/>
                  </a:cubicBezTo>
                  <a:cubicBezTo>
                    <a:pt x="681" y="763"/>
                    <a:pt x="679" y="752"/>
                    <a:pt x="677" y="748"/>
                  </a:cubicBezTo>
                  <a:cubicBezTo>
                    <a:pt x="675" y="745"/>
                    <a:pt x="672" y="741"/>
                    <a:pt x="669" y="737"/>
                  </a:cubicBezTo>
                  <a:cubicBezTo>
                    <a:pt x="668" y="735"/>
                    <a:pt x="666" y="734"/>
                    <a:pt x="666" y="733"/>
                  </a:cubicBezTo>
                  <a:cubicBezTo>
                    <a:pt x="665" y="732"/>
                    <a:pt x="666" y="730"/>
                    <a:pt x="666" y="729"/>
                  </a:cubicBezTo>
                  <a:cubicBezTo>
                    <a:pt x="665" y="727"/>
                    <a:pt x="663" y="729"/>
                    <a:pt x="662" y="727"/>
                  </a:cubicBezTo>
                  <a:cubicBezTo>
                    <a:pt x="662" y="727"/>
                    <a:pt x="659" y="713"/>
                    <a:pt x="658" y="724"/>
                  </a:cubicBezTo>
                  <a:cubicBezTo>
                    <a:pt x="654" y="722"/>
                    <a:pt x="657" y="712"/>
                    <a:pt x="656" y="707"/>
                  </a:cubicBezTo>
                  <a:cubicBezTo>
                    <a:pt x="661" y="707"/>
                    <a:pt x="661" y="702"/>
                    <a:pt x="664" y="699"/>
                  </a:cubicBezTo>
                  <a:cubicBezTo>
                    <a:pt x="665" y="694"/>
                    <a:pt x="660" y="696"/>
                    <a:pt x="658" y="694"/>
                  </a:cubicBezTo>
                  <a:cubicBezTo>
                    <a:pt x="658" y="688"/>
                    <a:pt x="661" y="686"/>
                    <a:pt x="660" y="679"/>
                  </a:cubicBezTo>
                  <a:cubicBezTo>
                    <a:pt x="661" y="678"/>
                    <a:pt x="663" y="677"/>
                    <a:pt x="666" y="677"/>
                  </a:cubicBezTo>
                  <a:cubicBezTo>
                    <a:pt x="666" y="676"/>
                    <a:pt x="665" y="673"/>
                    <a:pt x="666" y="672"/>
                  </a:cubicBezTo>
                  <a:cubicBezTo>
                    <a:pt x="666" y="671"/>
                    <a:pt x="669" y="672"/>
                    <a:pt x="669" y="672"/>
                  </a:cubicBezTo>
                  <a:cubicBezTo>
                    <a:pt x="670" y="671"/>
                    <a:pt x="669" y="670"/>
                    <a:pt x="669" y="670"/>
                  </a:cubicBezTo>
                  <a:cubicBezTo>
                    <a:pt x="670" y="669"/>
                    <a:pt x="674" y="666"/>
                    <a:pt x="673" y="666"/>
                  </a:cubicBezTo>
                  <a:cubicBezTo>
                    <a:pt x="673" y="666"/>
                    <a:pt x="671" y="666"/>
                    <a:pt x="671" y="666"/>
                  </a:cubicBezTo>
                  <a:cubicBezTo>
                    <a:pt x="671" y="666"/>
                    <a:pt x="672" y="663"/>
                    <a:pt x="673" y="664"/>
                  </a:cubicBezTo>
                  <a:cubicBezTo>
                    <a:pt x="677" y="669"/>
                    <a:pt x="674" y="661"/>
                    <a:pt x="679" y="660"/>
                  </a:cubicBezTo>
                  <a:cubicBezTo>
                    <a:pt x="682" y="660"/>
                    <a:pt x="680" y="656"/>
                    <a:pt x="682" y="653"/>
                  </a:cubicBezTo>
                  <a:cubicBezTo>
                    <a:pt x="682" y="653"/>
                    <a:pt x="691" y="646"/>
                    <a:pt x="686" y="642"/>
                  </a:cubicBezTo>
                  <a:cubicBezTo>
                    <a:pt x="684" y="639"/>
                    <a:pt x="686" y="641"/>
                    <a:pt x="686" y="638"/>
                  </a:cubicBezTo>
                  <a:cubicBezTo>
                    <a:pt x="686" y="634"/>
                    <a:pt x="682" y="620"/>
                    <a:pt x="684" y="616"/>
                  </a:cubicBezTo>
                  <a:cubicBezTo>
                    <a:pt x="675" y="617"/>
                    <a:pt x="675" y="609"/>
                    <a:pt x="666" y="612"/>
                  </a:cubicBezTo>
                  <a:cubicBezTo>
                    <a:pt x="663" y="613"/>
                    <a:pt x="666" y="615"/>
                    <a:pt x="664" y="619"/>
                  </a:cubicBezTo>
                  <a:cubicBezTo>
                    <a:pt x="654" y="620"/>
                    <a:pt x="650" y="614"/>
                    <a:pt x="641" y="614"/>
                  </a:cubicBezTo>
                  <a:cubicBezTo>
                    <a:pt x="641" y="610"/>
                    <a:pt x="636" y="611"/>
                    <a:pt x="638" y="606"/>
                  </a:cubicBezTo>
                  <a:cubicBezTo>
                    <a:pt x="635" y="605"/>
                    <a:pt x="632" y="606"/>
                    <a:pt x="630" y="604"/>
                  </a:cubicBezTo>
                  <a:cubicBezTo>
                    <a:pt x="630" y="604"/>
                    <a:pt x="631" y="601"/>
                    <a:pt x="630" y="601"/>
                  </a:cubicBezTo>
                  <a:cubicBezTo>
                    <a:pt x="630" y="600"/>
                    <a:pt x="627" y="601"/>
                    <a:pt x="626" y="601"/>
                  </a:cubicBezTo>
                  <a:cubicBezTo>
                    <a:pt x="625" y="599"/>
                    <a:pt x="626" y="595"/>
                    <a:pt x="623" y="595"/>
                  </a:cubicBezTo>
                  <a:cubicBezTo>
                    <a:pt x="623" y="590"/>
                    <a:pt x="626" y="591"/>
                    <a:pt x="623" y="588"/>
                  </a:cubicBezTo>
                  <a:cubicBezTo>
                    <a:pt x="622" y="586"/>
                    <a:pt x="621" y="587"/>
                    <a:pt x="621" y="588"/>
                  </a:cubicBezTo>
                  <a:cubicBezTo>
                    <a:pt x="618" y="586"/>
                    <a:pt x="617" y="582"/>
                    <a:pt x="612" y="582"/>
                  </a:cubicBezTo>
                  <a:cubicBezTo>
                    <a:pt x="614" y="576"/>
                    <a:pt x="605" y="581"/>
                    <a:pt x="608" y="575"/>
                  </a:cubicBezTo>
                  <a:cubicBezTo>
                    <a:pt x="606" y="574"/>
                    <a:pt x="596" y="574"/>
                    <a:pt x="598" y="575"/>
                  </a:cubicBezTo>
                  <a:cubicBezTo>
                    <a:pt x="596" y="574"/>
                    <a:pt x="598" y="572"/>
                    <a:pt x="597" y="571"/>
                  </a:cubicBezTo>
                  <a:cubicBezTo>
                    <a:pt x="596" y="570"/>
                    <a:pt x="594" y="571"/>
                    <a:pt x="593" y="571"/>
                  </a:cubicBezTo>
                  <a:cubicBezTo>
                    <a:pt x="591" y="570"/>
                    <a:pt x="587" y="568"/>
                    <a:pt x="582" y="569"/>
                  </a:cubicBezTo>
                  <a:cubicBezTo>
                    <a:pt x="584" y="562"/>
                    <a:pt x="578" y="566"/>
                    <a:pt x="574" y="563"/>
                  </a:cubicBezTo>
                  <a:cubicBezTo>
                    <a:pt x="574" y="563"/>
                    <a:pt x="575" y="560"/>
                    <a:pt x="574" y="560"/>
                  </a:cubicBezTo>
                  <a:cubicBezTo>
                    <a:pt x="574" y="559"/>
                    <a:pt x="571" y="560"/>
                    <a:pt x="571" y="560"/>
                  </a:cubicBezTo>
                  <a:cubicBezTo>
                    <a:pt x="570" y="559"/>
                    <a:pt x="571" y="557"/>
                    <a:pt x="571" y="556"/>
                  </a:cubicBezTo>
                  <a:cubicBezTo>
                    <a:pt x="570" y="555"/>
                    <a:pt x="567" y="556"/>
                    <a:pt x="567" y="556"/>
                  </a:cubicBezTo>
                  <a:cubicBezTo>
                    <a:pt x="566" y="555"/>
                    <a:pt x="567" y="553"/>
                    <a:pt x="567" y="552"/>
                  </a:cubicBezTo>
                  <a:cubicBezTo>
                    <a:pt x="565" y="551"/>
                    <a:pt x="565" y="554"/>
                    <a:pt x="565" y="554"/>
                  </a:cubicBezTo>
                  <a:cubicBezTo>
                    <a:pt x="564" y="554"/>
                    <a:pt x="560" y="552"/>
                    <a:pt x="559" y="550"/>
                  </a:cubicBezTo>
                  <a:cubicBezTo>
                    <a:pt x="557" y="553"/>
                    <a:pt x="556" y="550"/>
                    <a:pt x="554" y="550"/>
                  </a:cubicBezTo>
                  <a:cubicBezTo>
                    <a:pt x="551" y="551"/>
                    <a:pt x="548" y="554"/>
                    <a:pt x="544" y="554"/>
                  </a:cubicBezTo>
                  <a:cubicBezTo>
                    <a:pt x="540" y="554"/>
                    <a:pt x="540" y="552"/>
                    <a:pt x="537" y="552"/>
                  </a:cubicBezTo>
                  <a:cubicBezTo>
                    <a:pt x="532" y="552"/>
                    <a:pt x="534" y="555"/>
                    <a:pt x="530" y="552"/>
                  </a:cubicBezTo>
                  <a:cubicBezTo>
                    <a:pt x="527" y="551"/>
                    <a:pt x="525" y="552"/>
                    <a:pt x="520" y="550"/>
                  </a:cubicBezTo>
                  <a:cubicBezTo>
                    <a:pt x="519" y="550"/>
                    <a:pt x="519" y="547"/>
                    <a:pt x="518" y="547"/>
                  </a:cubicBezTo>
                  <a:cubicBezTo>
                    <a:pt x="517" y="546"/>
                    <a:pt x="516" y="547"/>
                    <a:pt x="515" y="547"/>
                  </a:cubicBezTo>
                  <a:cubicBezTo>
                    <a:pt x="512" y="546"/>
                    <a:pt x="504" y="545"/>
                    <a:pt x="509" y="541"/>
                  </a:cubicBezTo>
                  <a:cubicBezTo>
                    <a:pt x="504" y="541"/>
                    <a:pt x="503" y="537"/>
                    <a:pt x="498" y="537"/>
                  </a:cubicBezTo>
                  <a:cubicBezTo>
                    <a:pt x="497" y="536"/>
                    <a:pt x="496" y="534"/>
                    <a:pt x="496" y="532"/>
                  </a:cubicBezTo>
                  <a:cubicBezTo>
                    <a:pt x="488" y="531"/>
                    <a:pt x="486" y="525"/>
                    <a:pt x="477" y="524"/>
                  </a:cubicBezTo>
                  <a:cubicBezTo>
                    <a:pt x="476" y="518"/>
                    <a:pt x="472" y="515"/>
                    <a:pt x="474" y="506"/>
                  </a:cubicBezTo>
                  <a:cubicBezTo>
                    <a:pt x="473" y="498"/>
                    <a:pt x="463" y="502"/>
                    <a:pt x="468" y="494"/>
                  </a:cubicBezTo>
                  <a:cubicBezTo>
                    <a:pt x="466" y="494"/>
                    <a:pt x="465" y="495"/>
                    <a:pt x="464" y="496"/>
                  </a:cubicBezTo>
                  <a:cubicBezTo>
                    <a:pt x="462" y="496"/>
                    <a:pt x="463" y="494"/>
                    <a:pt x="462" y="493"/>
                  </a:cubicBezTo>
                  <a:cubicBezTo>
                    <a:pt x="461" y="491"/>
                    <a:pt x="457" y="491"/>
                    <a:pt x="457" y="487"/>
                  </a:cubicBezTo>
                  <a:cubicBezTo>
                    <a:pt x="457" y="485"/>
                    <a:pt x="453" y="485"/>
                    <a:pt x="451" y="485"/>
                  </a:cubicBezTo>
                  <a:cubicBezTo>
                    <a:pt x="451" y="484"/>
                    <a:pt x="454" y="483"/>
                    <a:pt x="453" y="481"/>
                  </a:cubicBezTo>
                  <a:cubicBezTo>
                    <a:pt x="453" y="481"/>
                    <a:pt x="451" y="478"/>
                    <a:pt x="451" y="478"/>
                  </a:cubicBezTo>
                  <a:cubicBezTo>
                    <a:pt x="450" y="477"/>
                    <a:pt x="448" y="478"/>
                    <a:pt x="448" y="478"/>
                  </a:cubicBezTo>
                  <a:cubicBezTo>
                    <a:pt x="446" y="476"/>
                    <a:pt x="447" y="473"/>
                    <a:pt x="446" y="472"/>
                  </a:cubicBezTo>
                  <a:cubicBezTo>
                    <a:pt x="441" y="468"/>
                    <a:pt x="436" y="467"/>
                    <a:pt x="434" y="459"/>
                  </a:cubicBezTo>
                  <a:cubicBezTo>
                    <a:pt x="431" y="456"/>
                    <a:pt x="431" y="460"/>
                    <a:pt x="427" y="457"/>
                  </a:cubicBezTo>
                  <a:cubicBezTo>
                    <a:pt x="428" y="453"/>
                    <a:pt x="424" y="453"/>
                    <a:pt x="423" y="452"/>
                  </a:cubicBezTo>
                  <a:cubicBezTo>
                    <a:pt x="422" y="449"/>
                    <a:pt x="424" y="442"/>
                    <a:pt x="418" y="442"/>
                  </a:cubicBezTo>
                  <a:cubicBezTo>
                    <a:pt x="419" y="433"/>
                    <a:pt x="414" y="429"/>
                    <a:pt x="408" y="427"/>
                  </a:cubicBezTo>
                  <a:cubicBezTo>
                    <a:pt x="407" y="429"/>
                    <a:pt x="406" y="431"/>
                    <a:pt x="405" y="433"/>
                  </a:cubicBezTo>
                  <a:cubicBezTo>
                    <a:pt x="403" y="437"/>
                    <a:pt x="409" y="438"/>
                    <a:pt x="410" y="440"/>
                  </a:cubicBezTo>
                  <a:cubicBezTo>
                    <a:pt x="411" y="441"/>
                    <a:pt x="410" y="444"/>
                    <a:pt x="410" y="444"/>
                  </a:cubicBezTo>
                  <a:cubicBezTo>
                    <a:pt x="410" y="444"/>
                    <a:pt x="412" y="444"/>
                    <a:pt x="412" y="444"/>
                  </a:cubicBezTo>
                  <a:cubicBezTo>
                    <a:pt x="413" y="447"/>
                    <a:pt x="410" y="451"/>
                    <a:pt x="414" y="452"/>
                  </a:cubicBezTo>
                  <a:cubicBezTo>
                    <a:pt x="417" y="452"/>
                    <a:pt x="415" y="457"/>
                    <a:pt x="418" y="461"/>
                  </a:cubicBezTo>
                  <a:cubicBezTo>
                    <a:pt x="418" y="462"/>
                    <a:pt x="419" y="461"/>
                    <a:pt x="420" y="463"/>
                  </a:cubicBezTo>
                  <a:cubicBezTo>
                    <a:pt x="420" y="466"/>
                    <a:pt x="425" y="465"/>
                    <a:pt x="423" y="472"/>
                  </a:cubicBezTo>
                  <a:cubicBezTo>
                    <a:pt x="424" y="474"/>
                    <a:pt x="427" y="474"/>
                    <a:pt x="429" y="474"/>
                  </a:cubicBezTo>
                  <a:cubicBezTo>
                    <a:pt x="427" y="476"/>
                    <a:pt x="431" y="477"/>
                    <a:pt x="431" y="478"/>
                  </a:cubicBezTo>
                  <a:cubicBezTo>
                    <a:pt x="431" y="479"/>
                    <a:pt x="429" y="482"/>
                    <a:pt x="429" y="481"/>
                  </a:cubicBezTo>
                  <a:cubicBezTo>
                    <a:pt x="430" y="484"/>
                    <a:pt x="435" y="483"/>
                    <a:pt x="433" y="489"/>
                  </a:cubicBezTo>
                  <a:cubicBezTo>
                    <a:pt x="430" y="487"/>
                    <a:pt x="429" y="484"/>
                    <a:pt x="423" y="485"/>
                  </a:cubicBezTo>
                  <a:cubicBezTo>
                    <a:pt x="426" y="478"/>
                    <a:pt x="419" y="479"/>
                    <a:pt x="420" y="474"/>
                  </a:cubicBezTo>
                  <a:cubicBezTo>
                    <a:pt x="419" y="471"/>
                    <a:pt x="416" y="470"/>
                    <a:pt x="414" y="468"/>
                  </a:cubicBezTo>
                  <a:cubicBezTo>
                    <a:pt x="412" y="467"/>
                    <a:pt x="411" y="465"/>
                    <a:pt x="410" y="463"/>
                  </a:cubicBezTo>
                  <a:cubicBezTo>
                    <a:pt x="407" y="462"/>
                    <a:pt x="404" y="462"/>
                    <a:pt x="403" y="459"/>
                  </a:cubicBezTo>
                  <a:cubicBezTo>
                    <a:pt x="403" y="454"/>
                    <a:pt x="404" y="457"/>
                    <a:pt x="406" y="457"/>
                  </a:cubicBezTo>
                  <a:cubicBezTo>
                    <a:pt x="408" y="449"/>
                    <a:pt x="400" y="451"/>
                    <a:pt x="401" y="444"/>
                  </a:cubicBezTo>
                  <a:cubicBezTo>
                    <a:pt x="397" y="443"/>
                    <a:pt x="396" y="440"/>
                    <a:pt x="392" y="440"/>
                  </a:cubicBezTo>
                  <a:cubicBezTo>
                    <a:pt x="392" y="436"/>
                    <a:pt x="395" y="436"/>
                    <a:pt x="392" y="431"/>
                  </a:cubicBezTo>
                  <a:cubicBezTo>
                    <a:pt x="391" y="430"/>
                    <a:pt x="390" y="429"/>
                    <a:pt x="390" y="429"/>
                  </a:cubicBezTo>
                  <a:cubicBezTo>
                    <a:pt x="388" y="425"/>
                    <a:pt x="389" y="419"/>
                    <a:pt x="380" y="420"/>
                  </a:cubicBezTo>
                  <a:cubicBezTo>
                    <a:pt x="382" y="418"/>
                    <a:pt x="382" y="417"/>
                    <a:pt x="380" y="414"/>
                  </a:cubicBezTo>
                  <a:cubicBezTo>
                    <a:pt x="380" y="414"/>
                    <a:pt x="379" y="411"/>
                    <a:pt x="379" y="411"/>
                  </a:cubicBezTo>
                  <a:cubicBezTo>
                    <a:pt x="378" y="410"/>
                    <a:pt x="374" y="411"/>
                    <a:pt x="373" y="411"/>
                  </a:cubicBezTo>
                  <a:cubicBezTo>
                    <a:pt x="372" y="409"/>
                    <a:pt x="377" y="409"/>
                    <a:pt x="377" y="409"/>
                  </a:cubicBezTo>
                  <a:cubicBezTo>
                    <a:pt x="376" y="405"/>
                    <a:pt x="365" y="403"/>
                    <a:pt x="360" y="401"/>
                  </a:cubicBezTo>
                  <a:cubicBezTo>
                    <a:pt x="359" y="400"/>
                    <a:pt x="359" y="399"/>
                    <a:pt x="358" y="398"/>
                  </a:cubicBezTo>
                  <a:cubicBezTo>
                    <a:pt x="357" y="395"/>
                    <a:pt x="356" y="394"/>
                    <a:pt x="354" y="392"/>
                  </a:cubicBezTo>
                  <a:cubicBezTo>
                    <a:pt x="353" y="390"/>
                    <a:pt x="353" y="385"/>
                    <a:pt x="351" y="381"/>
                  </a:cubicBezTo>
                  <a:cubicBezTo>
                    <a:pt x="350" y="380"/>
                    <a:pt x="347" y="380"/>
                    <a:pt x="347" y="379"/>
                  </a:cubicBezTo>
                  <a:cubicBezTo>
                    <a:pt x="346" y="376"/>
                    <a:pt x="348" y="372"/>
                    <a:pt x="343" y="373"/>
                  </a:cubicBezTo>
                  <a:cubicBezTo>
                    <a:pt x="344" y="366"/>
                    <a:pt x="340" y="362"/>
                    <a:pt x="336" y="357"/>
                  </a:cubicBezTo>
                  <a:cubicBezTo>
                    <a:pt x="334" y="354"/>
                    <a:pt x="334" y="349"/>
                    <a:pt x="330" y="351"/>
                  </a:cubicBezTo>
                  <a:cubicBezTo>
                    <a:pt x="333" y="329"/>
                    <a:pt x="329" y="316"/>
                    <a:pt x="330" y="289"/>
                  </a:cubicBezTo>
                  <a:cubicBezTo>
                    <a:pt x="330" y="288"/>
                    <a:pt x="328" y="288"/>
                    <a:pt x="328" y="286"/>
                  </a:cubicBezTo>
                  <a:cubicBezTo>
                    <a:pt x="327" y="285"/>
                    <a:pt x="326" y="283"/>
                    <a:pt x="324" y="282"/>
                  </a:cubicBezTo>
                  <a:cubicBezTo>
                    <a:pt x="324" y="281"/>
                    <a:pt x="323" y="280"/>
                    <a:pt x="321" y="280"/>
                  </a:cubicBezTo>
                  <a:cubicBezTo>
                    <a:pt x="320" y="271"/>
                    <a:pt x="312" y="266"/>
                    <a:pt x="306" y="260"/>
                  </a:cubicBezTo>
                  <a:cubicBezTo>
                    <a:pt x="305" y="259"/>
                    <a:pt x="304" y="258"/>
                    <a:pt x="304" y="256"/>
                  </a:cubicBezTo>
                  <a:cubicBezTo>
                    <a:pt x="305" y="257"/>
                    <a:pt x="309" y="259"/>
                    <a:pt x="310" y="256"/>
                  </a:cubicBezTo>
                  <a:cubicBezTo>
                    <a:pt x="313" y="256"/>
                    <a:pt x="312" y="261"/>
                    <a:pt x="317" y="260"/>
                  </a:cubicBezTo>
                  <a:cubicBezTo>
                    <a:pt x="318" y="261"/>
                    <a:pt x="319" y="264"/>
                    <a:pt x="319" y="267"/>
                  </a:cubicBezTo>
                  <a:cubicBezTo>
                    <a:pt x="328" y="266"/>
                    <a:pt x="330" y="272"/>
                    <a:pt x="336" y="274"/>
                  </a:cubicBezTo>
                  <a:cubicBezTo>
                    <a:pt x="335" y="281"/>
                    <a:pt x="339" y="283"/>
                    <a:pt x="341" y="286"/>
                  </a:cubicBezTo>
                  <a:cubicBezTo>
                    <a:pt x="343" y="285"/>
                    <a:pt x="344" y="282"/>
                    <a:pt x="343" y="280"/>
                  </a:cubicBezTo>
                  <a:cubicBezTo>
                    <a:pt x="343" y="278"/>
                    <a:pt x="340" y="278"/>
                    <a:pt x="339" y="276"/>
                  </a:cubicBezTo>
                  <a:cubicBezTo>
                    <a:pt x="338" y="273"/>
                    <a:pt x="338" y="271"/>
                    <a:pt x="338" y="269"/>
                  </a:cubicBezTo>
                  <a:cubicBezTo>
                    <a:pt x="337" y="268"/>
                    <a:pt x="336" y="267"/>
                    <a:pt x="336" y="267"/>
                  </a:cubicBezTo>
                  <a:cubicBezTo>
                    <a:pt x="335" y="266"/>
                    <a:pt x="337" y="264"/>
                    <a:pt x="338" y="265"/>
                  </a:cubicBezTo>
                  <a:cubicBezTo>
                    <a:pt x="335" y="261"/>
                    <a:pt x="331" y="262"/>
                    <a:pt x="332" y="258"/>
                  </a:cubicBezTo>
                  <a:cubicBezTo>
                    <a:pt x="323" y="259"/>
                    <a:pt x="322" y="252"/>
                    <a:pt x="313" y="252"/>
                  </a:cubicBezTo>
                  <a:cubicBezTo>
                    <a:pt x="316" y="246"/>
                    <a:pt x="307" y="251"/>
                    <a:pt x="310" y="245"/>
                  </a:cubicBezTo>
                  <a:cubicBezTo>
                    <a:pt x="308" y="243"/>
                    <a:pt x="305" y="245"/>
                    <a:pt x="302" y="241"/>
                  </a:cubicBezTo>
                  <a:cubicBezTo>
                    <a:pt x="302" y="239"/>
                    <a:pt x="304" y="239"/>
                    <a:pt x="306" y="239"/>
                  </a:cubicBezTo>
                  <a:cubicBezTo>
                    <a:pt x="308" y="234"/>
                    <a:pt x="299" y="237"/>
                    <a:pt x="300" y="237"/>
                  </a:cubicBezTo>
                  <a:cubicBezTo>
                    <a:pt x="298" y="236"/>
                    <a:pt x="300" y="234"/>
                    <a:pt x="298" y="233"/>
                  </a:cubicBezTo>
                  <a:cubicBezTo>
                    <a:pt x="298" y="233"/>
                    <a:pt x="295" y="234"/>
                    <a:pt x="295" y="233"/>
                  </a:cubicBezTo>
                  <a:cubicBezTo>
                    <a:pt x="294" y="232"/>
                    <a:pt x="297" y="231"/>
                    <a:pt x="297" y="230"/>
                  </a:cubicBezTo>
                  <a:cubicBezTo>
                    <a:pt x="296" y="227"/>
                    <a:pt x="294" y="230"/>
                    <a:pt x="291" y="230"/>
                  </a:cubicBezTo>
                  <a:cubicBezTo>
                    <a:pt x="287" y="227"/>
                    <a:pt x="289" y="223"/>
                    <a:pt x="287" y="220"/>
                  </a:cubicBezTo>
                  <a:cubicBezTo>
                    <a:pt x="286" y="219"/>
                    <a:pt x="284" y="218"/>
                    <a:pt x="282" y="219"/>
                  </a:cubicBezTo>
                  <a:cubicBezTo>
                    <a:pt x="288" y="208"/>
                    <a:pt x="267" y="215"/>
                    <a:pt x="269" y="204"/>
                  </a:cubicBezTo>
                  <a:cubicBezTo>
                    <a:pt x="270" y="204"/>
                    <a:pt x="272" y="204"/>
                    <a:pt x="274" y="204"/>
                  </a:cubicBezTo>
                  <a:cubicBezTo>
                    <a:pt x="275" y="199"/>
                    <a:pt x="266" y="205"/>
                    <a:pt x="269" y="198"/>
                  </a:cubicBezTo>
                  <a:cubicBezTo>
                    <a:pt x="265" y="198"/>
                    <a:pt x="261" y="198"/>
                    <a:pt x="257" y="198"/>
                  </a:cubicBezTo>
                  <a:cubicBezTo>
                    <a:pt x="262" y="195"/>
                    <a:pt x="255" y="194"/>
                    <a:pt x="259" y="192"/>
                  </a:cubicBezTo>
                  <a:cubicBezTo>
                    <a:pt x="260" y="189"/>
                    <a:pt x="254" y="189"/>
                    <a:pt x="255" y="191"/>
                  </a:cubicBezTo>
                  <a:cubicBezTo>
                    <a:pt x="252" y="187"/>
                    <a:pt x="255" y="186"/>
                    <a:pt x="252" y="181"/>
                  </a:cubicBezTo>
                  <a:cubicBezTo>
                    <a:pt x="248" y="181"/>
                    <a:pt x="244" y="181"/>
                    <a:pt x="241" y="181"/>
                  </a:cubicBezTo>
                  <a:cubicBezTo>
                    <a:pt x="242" y="179"/>
                    <a:pt x="243" y="177"/>
                    <a:pt x="244" y="174"/>
                  </a:cubicBezTo>
                  <a:cubicBezTo>
                    <a:pt x="243" y="170"/>
                    <a:pt x="239" y="173"/>
                    <a:pt x="242" y="168"/>
                  </a:cubicBezTo>
                  <a:cubicBezTo>
                    <a:pt x="236" y="169"/>
                    <a:pt x="232" y="171"/>
                    <a:pt x="224" y="170"/>
                  </a:cubicBezTo>
                  <a:cubicBezTo>
                    <a:pt x="224" y="165"/>
                    <a:pt x="219" y="163"/>
                    <a:pt x="214" y="161"/>
                  </a:cubicBezTo>
                  <a:cubicBezTo>
                    <a:pt x="213" y="160"/>
                    <a:pt x="210" y="160"/>
                    <a:pt x="209" y="159"/>
                  </a:cubicBezTo>
                  <a:cubicBezTo>
                    <a:pt x="208" y="159"/>
                    <a:pt x="209" y="156"/>
                    <a:pt x="209" y="155"/>
                  </a:cubicBezTo>
                  <a:cubicBezTo>
                    <a:pt x="208" y="154"/>
                    <a:pt x="204" y="156"/>
                    <a:pt x="205" y="153"/>
                  </a:cubicBezTo>
                  <a:cubicBezTo>
                    <a:pt x="199" y="151"/>
                    <a:pt x="186" y="157"/>
                    <a:pt x="183" y="153"/>
                  </a:cubicBezTo>
                  <a:cubicBezTo>
                    <a:pt x="183" y="153"/>
                    <a:pt x="183" y="151"/>
                    <a:pt x="183" y="151"/>
                  </a:cubicBezTo>
                  <a:cubicBezTo>
                    <a:pt x="181" y="151"/>
                    <a:pt x="179" y="153"/>
                    <a:pt x="179" y="153"/>
                  </a:cubicBezTo>
                  <a:cubicBezTo>
                    <a:pt x="177" y="153"/>
                    <a:pt x="177" y="147"/>
                    <a:pt x="170" y="150"/>
                  </a:cubicBezTo>
                  <a:cubicBezTo>
                    <a:pt x="170" y="145"/>
                    <a:pt x="161" y="147"/>
                    <a:pt x="166" y="142"/>
                  </a:cubicBezTo>
                  <a:cubicBezTo>
                    <a:pt x="165" y="142"/>
                    <a:pt x="164" y="144"/>
                    <a:pt x="162" y="144"/>
                  </a:cubicBezTo>
                  <a:cubicBezTo>
                    <a:pt x="161" y="144"/>
                    <a:pt x="160" y="142"/>
                    <a:pt x="160" y="142"/>
                  </a:cubicBezTo>
                  <a:cubicBezTo>
                    <a:pt x="157" y="143"/>
                    <a:pt x="154" y="147"/>
                    <a:pt x="151" y="144"/>
                  </a:cubicBezTo>
                  <a:cubicBezTo>
                    <a:pt x="147" y="144"/>
                    <a:pt x="150" y="151"/>
                    <a:pt x="149" y="153"/>
                  </a:cubicBezTo>
                  <a:cubicBezTo>
                    <a:pt x="148" y="153"/>
                    <a:pt x="146" y="151"/>
                    <a:pt x="144" y="151"/>
                  </a:cubicBezTo>
                  <a:cubicBezTo>
                    <a:pt x="141" y="152"/>
                    <a:pt x="143" y="155"/>
                    <a:pt x="142" y="155"/>
                  </a:cubicBezTo>
                  <a:cubicBezTo>
                    <a:pt x="140" y="156"/>
                    <a:pt x="133" y="155"/>
                    <a:pt x="131" y="157"/>
                  </a:cubicBezTo>
                  <a:cubicBezTo>
                    <a:pt x="129" y="158"/>
                    <a:pt x="129" y="160"/>
                    <a:pt x="127" y="161"/>
                  </a:cubicBezTo>
                  <a:cubicBezTo>
                    <a:pt x="124" y="161"/>
                    <a:pt x="123" y="159"/>
                    <a:pt x="119" y="159"/>
                  </a:cubicBezTo>
                  <a:cubicBezTo>
                    <a:pt x="122" y="156"/>
                    <a:pt x="127" y="155"/>
                    <a:pt x="125" y="148"/>
                  </a:cubicBezTo>
                  <a:cubicBezTo>
                    <a:pt x="128" y="148"/>
                    <a:pt x="129" y="146"/>
                    <a:pt x="129" y="144"/>
                  </a:cubicBezTo>
                  <a:cubicBezTo>
                    <a:pt x="128" y="142"/>
                    <a:pt x="125" y="142"/>
                    <a:pt x="123" y="142"/>
                  </a:cubicBezTo>
                  <a:cubicBezTo>
                    <a:pt x="121" y="144"/>
                    <a:pt x="121" y="147"/>
                    <a:pt x="118" y="150"/>
                  </a:cubicBezTo>
                  <a:cubicBezTo>
                    <a:pt x="116" y="151"/>
                    <a:pt x="116" y="153"/>
                    <a:pt x="114" y="153"/>
                  </a:cubicBezTo>
                  <a:cubicBezTo>
                    <a:pt x="112" y="153"/>
                    <a:pt x="112" y="158"/>
                    <a:pt x="108" y="157"/>
                  </a:cubicBezTo>
                  <a:cubicBezTo>
                    <a:pt x="109" y="160"/>
                    <a:pt x="107" y="161"/>
                    <a:pt x="105" y="161"/>
                  </a:cubicBezTo>
                  <a:cubicBezTo>
                    <a:pt x="105" y="163"/>
                    <a:pt x="105" y="166"/>
                    <a:pt x="105" y="168"/>
                  </a:cubicBezTo>
                  <a:cubicBezTo>
                    <a:pt x="99" y="170"/>
                    <a:pt x="98" y="176"/>
                    <a:pt x="93" y="179"/>
                  </a:cubicBezTo>
                  <a:cubicBezTo>
                    <a:pt x="93" y="180"/>
                    <a:pt x="90" y="179"/>
                    <a:pt x="90" y="179"/>
                  </a:cubicBezTo>
                  <a:cubicBezTo>
                    <a:pt x="89" y="180"/>
                    <a:pt x="90" y="183"/>
                    <a:pt x="90" y="183"/>
                  </a:cubicBezTo>
                  <a:cubicBezTo>
                    <a:pt x="89" y="183"/>
                    <a:pt x="82" y="183"/>
                    <a:pt x="84" y="185"/>
                  </a:cubicBezTo>
                  <a:cubicBezTo>
                    <a:pt x="88" y="188"/>
                    <a:pt x="79" y="187"/>
                    <a:pt x="77" y="191"/>
                  </a:cubicBezTo>
                  <a:cubicBezTo>
                    <a:pt x="76" y="191"/>
                    <a:pt x="74" y="197"/>
                    <a:pt x="73" y="196"/>
                  </a:cubicBezTo>
                  <a:cubicBezTo>
                    <a:pt x="71" y="194"/>
                    <a:pt x="72" y="195"/>
                    <a:pt x="71" y="198"/>
                  </a:cubicBezTo>
                  <a:cubicBezTo>
                    <a:pt x="68" y="198"/>
                    <a:pt x="66" y="198"/>
                    <a:pt x="64" y="198"/>
                  </a:cubicBezTo>
                  <a:cubicBezTo>
                    <a:pt x="60" y="200"/>
                    <a:pt x="67" y="201"/>
                    <a:pt x="58" y="202"/>
                  </a:cubicBezTo>
                  <a:cubicBezTo>
                    <a:pt x="54" y="202"/>
                    <a:pt x="51" y="202"/>
                    <a:pt x="47" y="204"/>
                  </a:cubicBezTo>
                  <a:cubicBezTo>
                    <a:pt x="44" y="205"/>
                    <a:pt x="44" y="210"/>
                    <a:pt x="39" y="207"/>
                  </a:cubicBezTo>
                  <a:cubicBezTo>
                    <a:pt x="39" y="202"/>
                    <a:pt x="45" y="204"/>
                    <a:pt x="49" y="202"/>
                  </a:cubicBezTo>
                  <a:cubicBezTo>
                    <a:pt x="50" y="201"/>
                    <a:pt x="50" y="202"/>
                    <a:pt x="50" y="200"/>
                  </a:cubicBezTo>
                  <a:cubicBezTo>
                    <a:pt x="51" y="197"/>
                    <a:pt x="55" y="198"/>
                    <a:pt x="58" y="198"/>
                  </a:cubicBezTo>
                  <a:cubicBezTo>
                    <a:pt x="61" y="198"/>
                    <a:pt x="59" y="194"/>
                    <a:pt x="60" y="192"/>
                  </a:cubicBezTo>
                  <a:cubicBezTo>
                    <a:pt x="61" y="191"/>
                    <a:pt x="62" y="196"/>
                    <a:pt x="65" y="191"/>
                  </a:cubicBezTo>
                  <a:cubicBezTo>
                    <a:pt x="66" y="190"/>
                    <a:pt x="67" y="191"/>
                    <a:pt x="67" y="189"/>
                  </a:cubicBezTo>
                  <a:cubicBezTo>
                    <a:pt x="67" y="186"/>
                    <a:pt x="72" y="187"/>
                    <a:pt x="75" y="185"/>
                  </a:cubicBezTo>
                  <a:cubicBezTo>
                    <a:pt x="75" y="182"/>
                    <a:pt x="75" y="179"/>
                    <a:pt x="75" y="176"/>
                  </a:cubicBezTo>
                  <a:cubicBezTo>
                    <a:pt x="81" y="182"/>
                    <a:pt x="75" y="170"/>
                    <a:pt x="82" y="172"/>
                  </a:cubicBezTo>
                  <a:cubicBezTo>
                    <a:pt x="83" y="167"/>
                    <a:pt x="74" y="173"/>
                    <a:pt x="77" y="166"/>
                  </a:cubicBezTo>
                  <a:cubicBezTo>
                    <a:pt x="75" y="171"/>
                    <a:pt x="63" y="165"/>
                    <a:pt x="62" y="170"/>
                  </a:cubicBezTo>
                  <a:cubicBezTo>
                    <a:pt x="59" y="171"/>
                    <a:pt x="61" y="167"/>
                    <a:pt x="60" y="166"/>
                  </a:cubicBezTo>
                  <a:cubicBezTo>
                    <a:pt x="57" y="165"/>
                    <a:pt x="52" y="168"/>
                    <a:pt x="49" y="166"/>
                  </a:cubicBezTo>
                  <a:cubicBezTo>
                    <a:pt x="51" y="162"/>
                    <a:pt x="46" y="164"/>
                    <a:pt x="45" y="163"/>
                  </a:cubicBezTo>
                  <a:cubicBezTo>
                    <a:pt x="44" y="161"/>
                    <a:pt x="46" y="160"/>
                    <a:pt x="47" y="161"/>
                  </a:cubicBezTo>
                  <a:cubicBezTo>
                    <a:pt x="43" y="156"/>
                    <a:pt x="40" y="157"/>
                    <a:pt x="37" y="151"/>
                  </a:cubicBezTo>
                  <a:cubicBezTo>
                    <a:pt x="35" y="154"/>
                    <a:pt x="29" y="153"/>
                    <a:pt x="24" y="153"/>
                  </a:cubicBezTo>
                  <a:cubicBezTo>
                    <a:pt x="24" y="151"/>
                    <a:pt x="25" y="150"/>
                    <a:pt x="26" y="150"/>
                  </a:cubicBezTo>
                  <a:cubicBezTo>
                    <a:pt x="25" y="146"/>
                    <a:pt x="19" y="147"/>
                    <a:pt x="21" y="140"/>
                  </a:cubicBezTo>
                  <a:cubicBezTo>
                    <a:pt x="20" y="138"/>
                    <a:pt x="17" y="136"/>
                    <a:pt x="17" y="138"/>
                  </a:cubicBezTo>
                  <a:cubicBezTo>
                    <a:pt x="12" y="138"/>
                    <a:pt x="16" y="133"/>
                    <a:pt x="17" y="131"/>
                  </a:cubicBezTo>
                  <a:cubicBezTo>
                    <a:pt x="17" y="130"/>
                    <a:pt x="16" y="128"/>
                    <a:pt x="17" y="127"/>
                  </a:cubicBezTo>
                  <a:cubicBezTo>
                    <a:pt x="17" y="127"/>
                    <a:pt x="20" y="128"/>
                    <a:pt x="21" y="127"/>
                  </a:cubicBezTo>
                  <a:cubicBezTo>
                    <a:pt x="22" y="126"/>
                    <a:pt x="21" y="123"/>
                    <a:pt x="22" y="122"/>
                  </a:cubicBezTo>
                  <a:cubicBezTo>
                    <a:pt x="27" y="121"/>
                    <a:pt x="34" y="120"/>
                    <a:pt x="37" y="118"/>
                  </a:cubicBezTo>
                  <a:cubicBezTo>
                    <a:pt x="40" y="116"/>
                    <a:pt x="42" y="117"/>
                    <a:pt x="45" y="116"/>
                  </a:cubicBezTo>
                  <a:cubicBezTo>
                    <a:pt x="48" y="115"/>
                    <a:pt x="42" y="111"/>
                    <a:pt x="52" y="112"/>
                  </a:cubicBezTo>
                  <a:cubicBezTo>
                    <a:pt x="51" y="108"/>
                    <a:pt x="51" y="104"/>
                    <a:pt x="49" y="97"/>
                  </a:cubicBezTo>
                  <a:cubicBezTo>
                    <a:pt x="45" y="93"/>
                    <a:pt x="34" y="104"/>
                    <a:pt x="30" y="99"/>
                  </a:cubicBezTo>
                  <a:cubicBezTo>
                    <a:pt x="27" y="96"/>
                    <a:pt x="29" y="101"/>
                    <a:pt x="22" y="101"/>
                  </a:cubicBezTo>
                  <a:cubicBezTo>
                    <a:pt x="21" y="98"/>
                    <a:pt x="14" y="100"/>
                    <a:pt x="9" y="97"/>
                  </a:cubicBezTo>
                  <a:cubicBezTo>
                    <a:pt x="9" y="97"/>
                    <a:pt x="13" y="94"/>
                    <a:pt x="9" y="94"/>
                  </a:cubicBezTo>
                  <a:cubicBezTo>
                    <a:pt x="6" y="93"/>
                    <a:pt x="3" y="92"/>
                    <a:pt x="2" y="86"/>
                  </a:cubicBezTo>
                  <a:cubicBezTo>
                    <a:pt x="13" y="87"/>
                    <a:pt x="0" y="81"/>
                    <a:pt x="13" y="82"/>
                  </a:cubicBezTo>
                  <a:cubicBezTo>
                    <a:pt x="15" y="82"/>
                    <a:pt x="14" y="81"/>
                    <a:pt x="13" y="81"/>
                  </a:cubicBezTo>
                  <a:cubicBezTo>
                    <a:pt x="14" y="77"/>
                    <a:pt x="17" y="81"/>
                    <a:pt x="17" y="81"/>
                  </a:cubicBezTo>
                  <a:cubicBezTo>
                    <a:pt x="20" y="81"/>
                    <a:pt x="21" y="78"/>
                    <a:pt x="24" y="79"/>
                  </a:cubicBezTo>
                  <a:cubicBezTo>
                    <a:pt x="25" y="79"/>
                    <a:pt x="26" y="82"/>
                    <a:pt x="28" y="82"/>
                  </a:cubicBezTo>
                  <a:cubicBezTo>
                    <a:pt x="32" y="83"/>
                    <a:pt x="36" y="81"/>
                    <a:pt x="41" y="82"/>
                  </a:cubicBezTo>
                  <a:cubicBezTo>
                    <a:pt x="44" y="83"/>
                    <a:pt x="44" y="84"/>
                    <a:pt x="47" y="82"/>
                  </a:cubicBezTo>
                  <a:cubicBezTo>
                    <a:pt x="49" y="82"/>
                    <a:pt x="47" y="81"/>
                    <a:pt x="47" y="79"/>
                  </a:cubicBezTo>
                  <a:cubicBezTo>
                    <a:pt x="49" y="79"/>
                    <a:pt x="50" y="78"/>
                    <a:pt x="50" y="77"/>
                  </a:cubicBezTo>
                  <a:cubicBezTo>
                    <a:pt x="51" y="72"/>
                    <a:pt x="42" y="78"/>
                    <a:pt x="45" y="71"/>
                  </a:cubicBezTo>
                  <a:cubicBezTo>
                    <a:pt x="40" y="70"/>
                    <a:pt x="35" y="69"/>
                    <a:pt x="30" y="68"/>
                  </a:cubicBezTo>
                  <a:cubicBezTo>
                    <a:pt x="32" y="64"/>
                    <a:pt x="32" y="65"/>
                    <a:pt x="28" y="62"/>
                  </a:cubicBezTo>
                  <a:cubicBezTo>
                    <a:pt x="27" y="62"/>
                    <a:pt x="27" y="60"/>
                    <a:pt x="26" y="60"/>
                  </a:cubicBezTo>
                  <a:cubicBezTo>
                    <a:pt x="25" y="59"/>
                    <a:pt x="21" y="60"/>
                    <a:pt x="19" y="58"/>
                  </a:cubicBezTo>
                  <a:cubicBezTo>
                    <a:pt x="19" y="58"/>
                    <a:pt x="22" y="52"/>
                    <a:pt x="19" y="53"/>
                  </a:cubicBezTo>
                  <a:cubicBezTo>
                    <a:pt x="18" y="53"/>
                    <a:pt x="19" y="55"/>
                    <a:pt x="17" y="55"/>
                  </a:cubicBezTo>
                  <a:cubicBezTo>
                    <a:pt x="15" y="54"/>
                    <a:pt x="14" y="52"/>
                    <a:pt x="11" y="53"/>
                  </a:cubicBezTo>
                  <a:cubicBezTo>
                    <a:pt x="15" y="47"/>
                    <a:pt x="23" y="46"/>
                    <a:pt x="30" y="43"/>
                  </a:cubicBezTo>
                  <a:cubicBezTo>
                    <a:pt x="28" y="37"/>
                    <a:pt x="35" y="37"/>
                    <a:pt x="37" y="34"/>
                  </a:cubicBezTo>
                  <a:cubicBezTo>
                    <a:pt x="39" y="32"/>
                    <a:pt x="37" y="28"/>
                    <a:pt x="39" y="27"/>
                  </a:cubicBezTo>
                  <a:cubicBezTo>
                    <a:pt x="44" y="31"/>
                    <a:pt x="44" y="28"/>
                    <a:pt x="52" y="28"/>
                  </a:cubicBezTo>
                  <a:cubicBezTo>
                    <a:pt x="56" y="23"/>
                    <a:pt x="62" y="19"/>
                    <a:pt x="73" y="21"/>
                  </a:cubicBezTo>
                  <a:cubicBezTo>
                    <a:pt x="75" y="22"/>
                    <a:pt x="74" y="18"/>
                    <a:pt x="75" y="17"/>
                  </a:cubicBezTo>
                  <a:cubicBezTo>
                    <a:pt x="78" y="15"/>
                    <a:pt x="85" y="19"/>
                    <a:pt x="86" y="14"/>
                  </a:cubicBezTo>
                  <a:cubicBezTo>
                    <a:pt x="88" y="13"/>
                    <a:pt x="89" y="17"/>
                    <a:pt x="90" y="17"/>
                  </a:cubicBezTo>
                  <a:cubicBezTo>
                    <a:pt x="93" y="18"/>
                    <a:pt x="96" y="16"/>
                    <a:pt x="95" y="21"/>
                  </a:cubicBezTo>
                  <a:cubicBezTo>
                    <a:pt x="103" y="21"/>
                    <a:pt x="111" y="21"/>
                    <a:pt x="119" y="21"/>
                  </a:cubicBezTo>
                  <a:cubicBezTo>
                    <a:pt x="111" y="29"/>
                    <a:pt x="132" y="18"/>
                    <a:pt x="125" y="27"/>
                  </a:cubicBezTo>
                  <a:cubicBezTo>
                    <a:pt x="129" y="27"/>
                    <a:pt x="132" y="26"/>
                    <a:pt x="132" y="23"/>
                  </a:cubicBezTo>
                  <a:cubicBezTo>
                    <a:pt x="136" y="27"/>
                    <a:pt x="144" y="25"/>
                    <a:pt x="149" y="27"/>
                  </a:cubicBezTo>
                  <a:cubicBezTo>
                    <a:pt x="150" y="27"/>
                    <a:pt x="149" y="28"/>
                    <a:pt x="151" y="28"/>
                  </a:cubicBezTo>
                  <a:cubicBezTo>
                    <a:pt x="153" y="28"/>
                    <a:pt x="153" y="30"/>
                    <a:pt x="155" y="30"/>
                  </a:cubicBezTo>
                  <a:cubicBezTo>
                    <a:pt x="160" y="31"/>
                    <a:pt x="161" y="27"/>
                    <a:pt x="164" y="30"/>
                  </a:cubicBezTo>
                  <a:cubicBezTo>
                    <a:pt x="165" y="31"/>
                    <a:pt x="186" y="31"/>
                    <a:pt x="188" y="32"/>
                  </a:cubicBezTo>
                  <a:cubicBezTo>
                    <a:pt x="191" y="34"/>
                    <a:pt x="202" y="35"/>
                    <a:pt x="209" y="36"/>
                  </a:cubicBezTo>
                  <a:cubicBezTo>
                    <a:pt x="211" y="38"/>
                    <a:pt x="214" y="40"/>
                    <a:pt x="214" y="43"/>
                  </a:cubicBezTo>
                  <a:cubicBezTo>
                    <a:pt x="221" y="44"/>
                    <a:pt x="224" y="48"/>
                    <a:pt x="229" y="45"/>
                  </a:cubicBezTo>
                  <a:cubicBezTo>
                    <a:pt x="230" y="51"/>
                    <a:pt x="239" y="48"/>
                    <a:pt x="244" y="49"/>
                  </a:cubicBezTo>
                  <a:cubicBezTo>
                    <a:pt x="244" y="47"/>
                    <a:pt x="242" y="47"/>
                    <a:pt x="241" y="47"/>
                  </a:cubicBezTo>
                  <a:cubicBezTo>
                    <a:pt x="244" y="43"/>
                    <a:pt x="249" y="39"/>
                    <a:pt x="255" y="38"/>
                  </a:cubicBezTo>
                  <a:cubicBezTo>
                    <a:pt x="255" y="41"/>
                    <a:pt x="257" y="42"/>
                    <a:pt x="257" y="40"/>
                  </a:cubicBezTo>
                  <a:cubicBezTo>
                    <a:pt x="259" y="40"/>
                    <a:pt x="259" y="43"/>
                    <a:pt x="261" y="43"/>
                  </a:cubicBezTo>
                  <a:cubicBezTo>
                    <a:pt x="265" y="44"/>
                    <a:pt x="265" y="41"/>
                    <a:pt x="265" y="38"/>
                  </a:cubicBezTo>
                  <a:cubicBezTo>
                    <a:pt x="269" y="37"/>
                    <a:pt x="270" y="39"/>
                    <a:pt x="272" y="40"/>
                  </a:cubicBezTo>
                  <a:cubicBezTo>
                    <a:pt x="274" y="38"/>
                    <a:pt x="272" y="35"/>
                    <a:pt x="276" y="32"/>
                  </a:cubicBezTo>
                  <a:cubicBezTo>
                    <a:pt x="279" y="32"/>
                    <a:pt x="281" y="35"/>
                    <a:pt x="282" y="32"/>
                  </a:cubicBezTo>
                  <a:cubicBezTo>
                    <a:pt x="285" y="33"/>
                    <a:pt x="283" y="36"/>
                    <a:pt x="280" y="36"/>
                  </a:cubicBezTo>
                  <a:cubicBezTo>
                    <a:pt x="282" y="41"/>
                    <a:pt x="295" y="31"/>
                    <a:pt x="298" y="38"/>
                  </a:cubicBezTo>
                  <a:cubicBezTo>
                    <a:pt x="304" y="38"/>
                    <a:pt x="294" y="32"/>
                    <a:pt x="300" y="32"/>
                  </a:cubicBezTo>
                  <a:cubicBezTo>
                    <a:pt x="301" y="30"/>
                    <a:pt x="303" y="28"/>
                    <a:pt x="306" y="28"/>
                  </a:cubicBezTo>
                  <a:cubicBezTo>
                    <a:pt x="306" y="30"/>
                    <a:pt x="306" y="32"/>
                    <a:pt x="306" y="34"/>
                  </a:cubicBezTo>
                  <a:cubicBezTo>
                    <a:pt x="310" y="30"/>
                    <a:pt x="311" y="37"/>
                    <a:pt x="315" y="38"/>
                  </a:cubicBezTo>
                  <a:cubicBezTo>
                    <a:pt x="321" y="38"/>
                    <a:pt x="325" y="37"/>
                    <a:pt x="326" y="34"/>
                  </a:cubicBezTo>
                  <a:cubicBezTo>
                    <a:pt x="329" y="36"/>
                    <a:pt x="334" y="36"/>
                    <a:pt x="332" y="41"/>
                  </a:cubicBezTo>
                  <a:cubicBezTo>
                    <a:pt x="336" y="40"/>
                    <a:pt x="341" y="39"/>
                    <a:pt x="341" y="34"/>
                  </a:cubicBezTo>
                  <a:cubicBezTo>
                    <a:pt x="346" y="37"/>
                    <a:pt x="348" y="33"/>
                    <a:pt x="352" y="38"/>
                  </a:cubicBezTo>
                  <a:cubicBezTo>
                    <a:pt x="357" y="38"/>
                    <a:pt x="361" y="38"/>
                    <a:pt x="365" y="38"/>
                  </a:cubicBezTo>
                  <a:cubicBezTo>
                    <a:pt x="366" y="38"/>
                    <a:pt x="363" y="41"/>
                    <a:pt x="364" y="41"/>
                  </a:cubicBezTo>
                  <a:cubicBezTo>
                    <a:pt x="363" y="41"/>
                    <a:pt x="369" y="43"/>
                    <a:pt x="367" y="43"/>
                  </a:cubicBezTo>
                  <a:cubicBezTo>
                    <a:pt x="369" y="44"/>
                    <a:pt x="370" y="41"/>
                    <a:pt x="373" y="41"/>
                  </a:cubicBezTo>
                  <a:cubicBezTo>
                    <a:pt x="373" y="42"/>
                    <a:pt x="373" y="45"/>
                    <a:pt x="373" y="45"/>
                  </a:cubicBezTo>
                  <a:cubicBezTo>
                    <a:pt x="378" y="48"/>
                    <a:pt x="386" y="44"/>
                    <a:pt x="392" y="45"/>
                  </a:cubicBezTo>
                  <a:cubicBezTo>
                    <a:pt x="392" y="47"/>
                    <a:pt x="395" y="47"/>
                    <a:pt x="397" y="47"/>
                  </a:cubicBezTo>
                  <a:cubicBezTo>
                    <a:pt x="394" y="54"/>
                    <a:pt x="404" y="48"/>
                    <a:pt x="403" y="53"/>
                  </a:cubicBezTo>
                  <a:cubicBezTo>
                    <a:pt x="404" y="57"/>
                    <a:pt x="399" y="55"/>
                    <a:pt x="399" y="58"/>
                  </a:cubicBezTo>
                  <a:cubicBezTo>
                    <a:pt x="398" y="61"/>
                    <a:pt x="401" y="62"/>
                    <a:pt x="401" y="64"/>
                  </a:cubicBezTo>
                  <a:cubicBezTo>
                    <a:pt x="421" y="62"/>
                    <a:pt x="438" y="61"/>
                    <a:pt x="453" y="68"/>
                  </a:cubicBezTo>
                  <a:cubicBezTo>
                    <a:pt x="452" y="69"/>
                    <a:pt x="451" y="71"/>
                    <a:pt x="451" y="73"/>
                  </a:cubicBezTo>
                  <a:cubicBezTo>
                    <a:pt x="455" y="73"/>
                    <a:pt x="455" y="71"/>
                    <a:pt x="459" y="71"/>
                  </a:cubicBezTo>
                  <a:cubicBezTo>
                    <a:pt x="457" y="65"/>
                    <a:pt x="458" y="67"/>
                    <a:pt x="457" y="60"/>
                  </a:cubicBezTo>
                  <a:cubicBezTo>
                    <a:pt x="458" y="57"/>
                    <a:pt x="472" y="57"/>
                    <a:pt x="468" y="55"/>
                  </a:cubicBezTo>
                  <a:cubicBezTo>
                    <a:pt x="469" y="51"/>
                    <a:pt x="471" y="54"/>
                    <a:pt x="474" y="55"/>
                  </a:cubicBezTo>
                  <a:cubicBezTo>
                    <a:pt x="474" y="57"/>
                    <a:pt x="477" y="56"/>
                    <a:pt x="477" y="58"/>
                  </a:cubicBezTo>
                  <a:cubicBezTo>
                    <a:pt x="485" y="60"/>
                    <a:pt x="490" y="57"/>
                    <a:pt x="496" y="58"/>
                  </a:cubicBezTo>
                  <a:cubicBezTo>
                    <a:pt x="496" y="58"/>
                    <a:pt x="496" y="60"/>
                    <a:pt x="498" y="60"/>
                  </a:cubicBezTo>
                  <a:cubicBezTo>
                    <a:pt x="499" y="60"/>
                    <a:pt x="500" y="62"/>
                    <a:pt x="502" y="62"/>
                  </a:cubicBezTo>
                  <a:cubicBezTo>
                    <a:pt x="508" y="62"/>
                    <a:pt x="514" y="58"/>
                    <a:pt x="524" y="60"/>
                  </a:cubicBezTo>
                  <a:cubicBezTo>
                    <a:pt x="529" y="56"/>
                    <a:pt x="528" y="53"/>
                    <a:pt x="530" y="49"/>
                  </a:cubicBezTo>
                  <a:cubicBezTo>
                    <a:pt x="528" y="43"/>
                    <a:pt x="523" y="45"/>
                    <a:pt x="522" y="43"/>
                  </a:cubicBezTo>
                  <a:cubicBezTo>
                    <a:pt x="523" y="34"/>
                    <a:pt x="540" y="39"/>
                    <a:pt x="544" y="41"/>
                  </a:cubicBezTo>
                  <a:cubicBezTo>
                    <a:pt x="544" y="44"/>
                    <a:pt x="542" y="45"/>
                    <a:pt x="539" y="45"/>
                  </a:cubicBezTo>
                  <a:cubicBezTo>
                    <a:pt x="543" y="49"/>
                    <a:pt x="539" y="50"/>
                    <a:pt x="537" y="53"/>
                  </a:cubicBezTo>
                  <a:cubicBezTo>
                    <a:pt x="536" y="57"/>
                    <a:pt x="540" y="56"/>
                    <a:pt x="543" y="56"/>
                  </a:cubicBezTo>
                  <a:cubicBezTo>
                    <a:pt x="540" y="62"/>
                    <a:pt x="544" y="63"/>
                    <a:pt x="541" y="68"/>
                  </a:cubicBezTo>
                  <a:cubicBezTo>
                    <a:pt x="546" y="71"/>
                    <a:pt x="550" y="59"/>
                    <a:pt x="548" y="60"/>
                  </a:cubicBezTo>
                  <a:cubicBezTo>
                    <a:pt x="549" y="59"/>
                    <a:pt x="554" y="65"/>
                    <a:pt x="552" y="56"/>
                  </a:cubicBezTo>
                  <a:cubicBezTo>
                    <a:pt x="560" y="58"/>
                    <a:pt x="558" y="49"/>
                    <a:pt x="563" y="47"/>
                  </a:cubicBezTo>
                  <a:cubicBezTo>
                    <a:pt x="561" y="42"/>
                    <a:pt x="558" y="38"/>
                    <a:pt x="550" y="38"/>
                  </a:cubicBezTo>
                  <a:cubicBezTo>
                    <a:pt x="554" y="35"/>
                    <a:pt x="546" y="30"/>
                    <a:pt x="541" y="28"/>
                  </a:cubicBezTo>
                  <a:cubicBezTo>
                    <a:pt x="541" y="26"/>
                    <a:pt x="541" y="23"/>
                    <a:pt x="539" y="23"/>
                  </a:cubicBezTo>
                  <a:cubicBezTo>
                    <a:pt x="539" y="19"/>
                    <a:pt x="544" y="17"/>
                    <a:pt x="544" y="14"/>
                  </a:cubicBezTo>
                  <a:cubicBezTo>
                    <a:pt x="544" y="13"/>
                    <a:pt x="549" y="11"/>
                    <a:pt x="548" y="10"/>
                  </a:cubicBezTo>
                  <a:cubicBezTo>
                    <a:pt x="543" y="5"/>
                    <a:pt x="555" y="11"/>
                    <a:pt x="550" y="6"/>
                  </a:cubicBezTo>
                  <a:cubicBezTo>
                    <a:pt x="550" y="0"/>
                    <a:pt x="555" y="8"/>
                    <a:pt x="556" y="8"/>
                  </a:cubicBezTo>
                  <a:cubicBezTo>
                    <a:pt x="558" y="9"/>
                    <a:pt x="561" y="7"/>
                    <a:pt x="563" y="8"/>
                  </a:cubicBezTo>
                  <a:cubicBezTo>
                    <a:pt x="564" y="8"/>
                    <a:pt x="560" y="11"/>
                    <a:pt x="561" y="12"/>
                  </a:cubicBezTo>
                  <a:cubicBezTo>
                    <a:pt x="562" y="12"/>
                    <a:pt x="566" y="11"/>
                    <a:pt x="567" y="12"/>
                  </a:cubicBezTo>
                  <a:cubicBezTo>
                    <a:pt x="568" y="13"/>
                    <a:pt x="566" y="16"/>
                    <a:pt x="567" y="17"/>
                  </a:cubicBezTo>
                  <a:cubicBezTo>
                    <a:pt x="567" y="18"/>
                    <a:pt x="570" y="17"/>
                    <a:pt x="571" y="17"/>
                  </a:cubicBezTo>
                  <a:cubicBezTo>
                    <a:pt x="572" y="22"/>
                    <a:pt x="567" y="20"/>
                    <a:pt x="571" y="25"/>
                  </a:cubicBezTo>
                  <a:cubicBezTo>
                    <a:pt x="571" y="26"/>
                    <a:pt x="573" y="26"/>
                    <a:pt x="572" y="28"/>
                  </a:cubicBezTo>
                  <a:cubicBezTo>
                    <a:pt x="572" y="28"/>
                    <a:pt x="571" y="29"/>
                    <a:pt x="571" y="30"/>
                  </a:cubicBezTo>
                  <a:cubicBezTo>
                    <a:pt x="570" y="33"/>
                    <a:pt x="569" y="34"/>
                    <a:pt x="569" y="36"/>
                  </a:cubicBezTo>
                  <a:cubicBezTo>
                    <a:pt x="568" y="39"/>
                    <a:pt x="581" y="40"/>
                    <a:pt x="578" y="34"/>
                  </a:cubicBezTo>
                  <a:cubicBezTo>
                    <a:pt x="582" y="34"/>
                    <a:pt x="580" y="39"/>
                    <a:pt x="585" y="38"/>
                  </a:cubicBezTo>
                  <a:cubicBezTo>
                    <a:pt x="582" y="41"/>
                    <a:pt x="587" y="41"/>
                    <a:pt x="585" y="47"/>
                  </a:cubicBezTo>
                  <a:cubicBezTo>
                    <a:pt x="594" y="48"/>
                    <a:pt x="592" y="41"/>
                    <a:pt x="598" y="45"/>
                  </a:cubicBezTo>
                  <a:cubicBezTo>
                    <a:pt x="600" y="46"/>
                    <a:pt x="600" y="44"/>
                    <a:pt x="600" y="43"/>
                  </a:cubicBezTo>
                  <a:cubicBezTo>
                    <a:pt x="605" y="45"/>
                    <a:pt x="598" y="45"/>
                    <a:pt x="602" y="49"/>
                  </a:cubicBezTo>
                  <a:cubicBezTo>
                    <a:pt x="602" y="49"/>
                    <a:pt x="606" y="51"/>
                    <a:pt x="606" y="51"/>
                  </a:cubicBezTo>
                  <a:cubicBezTo>
                    <a:pt x="606" y="54"/>
                    <a:pt x="599" y="56"/>
                    <a:pt x="602" y="62"/>
                  </a:cubicBezTo>
                  <a:close/>
                  <a:moveTo>
                    <a:pt x="380" y="82"/>
                  </a:moveTo>
                  <a:cubicBezTo>
                    <a:pt x="380" y="79"/>
                    <a:pt x="383" y="78"/>
                    <a:pt x="380" y="77"/>
                  </a:cubicBezTo>
                  <a:cubicBezTo>
                    <a:pt x="380" y="78"/>
                    <a:pt x="380" y="79"/>
                    <a:pt x="379" y="79"/>
                  </a:cubicBezTo>
                  <a:cubicBezTo>
                    <a:pt x="378" y="77"/>
                    <a:pt x="379" y="73"/>
                    <a:pt x="377" y="73"/>
                  </a:cubicBezTo>
                  <a:cubicBezTo>
                    <a:pt x="374" y="76"/>
                    <a:pt x="366" y="82"/>
                    <a:pt x="362" y="77"/>
                  </a:cubicBezTo>
                  <a:cubicBezTo>
                    <a:pt x="361" y="72"/>
                    <a:pt x="370" y="78"/>
                    <a:pt x="367" y="71"/>
                  </a:cubicBezTo>
                  <a:cubicBezTo>
                    <a:pt x="366" y="71"/>
                    <a:pt x="364" y="71"/>
                    <a:pt x="364" y="69"/>
                  </a:cubicBezTo>
                  <a:cubicBezTo>
                    <a:pt x="360" y="68"/>
                    <a:pt x="359" y="72"/>
                    <a:pt x="356" y="73"/>
                  </a:cubicBezTo>
                  <a:cubicBezTo>
                    <a:pt x="352" y="74"/>
                    <a:pt x="348" y="74"/>
                    <a:pt x="343" y="75"/>
                  </a:cubicBezTo>
                  <a:cubicBezTo>
                    <a:pt x="343" y="75"/>
                    <a:pt x="343" y="77"/>
                    <a:pt x="341" y="77"/>
                  </a:cubicBezTo>
                  <a:cubicBezTo>
                    <a:pt x="335" y="79"/>
                    <a:pt x="329" y="79"/>
                    <a:pt x="323" y="79"/>
                  </a:cubicBezTo>
                  <a:cubicBezTo>
                    <a:pt x="323" y="82"/>
                    <a:pt x="320" y="84"/>
                    <a:pt x="323" y="84"/>
                  </a:cubicBezTo>
                  <a:cubicBezTo>
                    <a:pt x="323" y="82"/>
                    <a:pt x="325" y="83"/>
                    <a:pt x="324" y="86"/>
                  </a:cubicBezTo>
                  <a:cubicBezTo>
                    <a:pt x="333" y="87"/>
                    <a:pt x="344" y="79"/>
                    <a:pt x="347" y="86"/>
                  </a:cubicBezTo>
                  <a:cubicBezTo>
                    <a:pt x="343" y="82"/>
                    <a:pt x="345" y="87"/>
                    <a:pt x="341" y="88"/>
                  </a:cubicBezTo>
                  <a:cubicBezTo>
                    <a:pt x="338" y="88"/>
                    <a:pt x="335" y="89"/>
                    <a:pt x="334" y="92"/>
                  </a:cubicBezTo>
                  <a:cubicBezTo>
                    <a:pt x="344" y="93"/>
                    <a:pt x="349" y="90"/>
                    <a:pt x="358" y="90"/>
                  </a:cubicBezTo>
                  <a:cubicBezTo>
                    <a:pt x="358" y="92"/>
                    <a:pt x="358" y="95"/>
                    <a:pt x="360" y="96"/>
                  </a:cubicBezTo>
                  <a:cubicBezTo>
                    <a:pt x="360" y="93"/>
                    <a:pt x="363" y="94"/>
                    <a:pt x="365" y="94"/>
                  </a:cubicBezTo>
                  <a:cubicBezTo>
                    <a:pt x="366" y="90"/>
                    <a:pt x="367" y="87"/>
                    <a:pt x="369" y="86"/>
                  </a:cubicBezTo>
                  <a:cubicBezTo>
                    <a:pt x="373" y="83"/>
                    <a:pt x="372" y="86"/>
                    <a:pt x="377" y="86"/>
                  </a:cubicBezTo>
                  <a:cubicBezTo>
                    <a:pt x="377" y="84"/>
                    <a:pt x="377" y="82"/>
                    <a:pt x="380" y="82"/>
                  </a:cubicBezTo>
                  <a:close/>
                  <a:moveTo>
                    <a:pt x="393" y="146"/>
                  </a:moveTo>
                  <a:cubicBezTo>
                    <a:pt x="395" y="141"/>
                    <a:pt x="401" y="143"/>
                    <a:pt x="403" y="140"/>
                  </a:cubicBezTo>
                  <a:cubicBezTo>
                    <a:pt x="403" y="140"/>
                    <a:pt x="406" y="141"/>
                    <a:pt x="406" y="140"/>
                  </a:cubicBezTo>
                  <a:cubicBezTo>
                    <a:pt x="409" y="139"/>
                    <a:pt x="413" y="140"/>
                    <a:pt x="416" y="138"/>
                  </a:cubicBezTo>
                  <a:cubicBezTo>
                    <a:pt x="416" y="138"/>
                    <a:pt x="417" y="135"/>
                    <a:pt x="418" y="135"/>
                  </a:cubicBezTo>
                  <a:cubicBezTo>
                    <a:pt x="422" y="131"/>
                    <a:pt x="426" y="136"/>
                    <a:pt x="427" y="133"/>
                  </a:cubicBezTo>
                  <a:cubicBezTo>
                    <a:pt x="426" y="133"/>
                    <a:pt x="425" y="131"/>
                    <a:pt x="427" y="131"/>
                  </a:cubicBezTo>
                  <a:cubicBezTo>
                    <a:pt x="431" y="131"/>
                    <a:pt x="431" y="129"/>
                    <a:pt x="433" y="131"/>
                  </a:cubicBezTo>
                  <a:cubicBezTo>
                    <a:pt x="434" y="132"/>
                    <a:pt x="435" y="129"/>
                    <a:pt x="434" y="129"/>
                  </a:cubicBezTo>
                  <a:cubicBezTo>
                    <a:pt x="431" y="130"/>
                    <a:pt x="435" y="125"/>
                    <a:pt x="438" y="129"/>
                  </a:cubicBezTo>
                  <a:cubicBezTo>
                    <a:pt x="439" y="126"/>
                    <a:pt x="442" y="124"/>
                    <a:pt x="442" y="120"/>
                  </a:cubicBezTo>
                  <a:cubicBezTo>
                    <a:pt x="435" y="118"/>
                    <a:pt x="434" y="123"/>
                    <a:pt x="427" y="122"/>
                  </a:cubicBezTo>
                  <a:cubicBezTo>
                    <a:pt x="427" y="125"/>
                    <a:pt x="425" y="126"/>
                    <a:pt x="423" y="127"/>
                  </a:cubicBezTo>
                  <a:cubicBezTo>
                    <a:pt x="417" y="130"/>
                    <a:pt x="419" y="126"/>
                    <a:pt x="414" y="127"/>
                  </a:cubicBezTo>
                  <a:cubicBezTo>
                    <a:pt x="413" y="127"/>
                    <a:pt x="413" y="129"/>
                    <a:pt x="410" y="129"/>
                  </a:cubicBezTo>
                  <a:cubicBezTo>
                    <a:pt x="408" y="129"/>
                    <a:pt x="407" y="126"/>
                    <a:pt x="403" y="127"/>
                  </a:cubicBezTo>
                  <a:cubicBezTo>
                    <a:pt x="402" y="126"/>
                    <a:pt x="403" y="124"/>
                    <a:pt x="401" y="123"/>
                  </a:cubicBezTo>
                  <a:cubicBezTo>
                    <a:pt x="401" y="126"/>
                    <a:pt x="400" y="128"/>
                    <a:pt x="399" y="129"/>
                  </a:cubicBezTo>
                  <a:cubicBezTo>
                    <a:pt x="399" y="132"/>
                    <a:pt x="402" y="131"/>
                    <a:pt x="403" y="133"/>
                  </a:cubicBezTo>
                  <a:cubicBezTo>
                    <a:pt x="397" y="131"/>
                    <a:pt x="397" y="135"/>
                    <a:pt x="395" y="137"/>
                  </a:cubicBezTo>
                  <a:cubicBezTo>
                    <a:pt x="393" y="139"/>
                    <a:pt x="388" y="137"/>
                    <a:pt x="388" y="140"/>
                  </a:cubicBezTo>
                  <a:cubicBezTo>
                    <a:pt x="388" y="145"/>
                    <a:pt x="379" y="139"/>
                    <a:pt x="382" y="146"/>
                  </a:cubicBezTo>
                  <a:cubicBezTo>
                    <a:pt x="386" y="146"/>
                    <a:pt x="390" y="146"/>
                    <a:pt x="393" y="146"/>
                  </a:cubicBezTo>
                  <a:close/>
                  <a:moveTo>
                    <a:pt x="530" y="219"/>
                  </a:moveTo>
                  <a:cubicBezTo>
                    <a:pt x="528" y="219"/>
                    <a:pt x="528" y="220"/>
                    <a:pt x="528" y="220"/>
                  </a:cubicBezTo>
                  <a:cubicBezTo>
                    <a:pt x="527" y="221"/>
                    <a:pt x="522" y="222"/>
                    <a:pt x="522" y="222"/>
                  </a:cubicBezTo>
                  <a:cubicBezTo>
                    <a:pt x="521" y="224"/>
                    <a:pt x="524" y="230"/>
                    <a:pt x="520" y="230"/>
                  </a:cubicBezTo>
                  <a:cubicBezTo>
                    <a:pt x="520" y="228"/>
                    <a:pt x="521" y="224"/>
                    <a:pt x="518" y="224"/>
                  </a:cubicBezTo>
                  <a:cubicBezTo>
                    <a:pt x="518" y="227"/>
                    <a:pt x="518" y="229"/>
                    <a:pt x="518" y="232"/>
                  </a:cubicBezTo>
                  <a:cubicBezTo>
                    <a:pt x="521" y="232"/>
                    <a:pt x="525" y="232"/>
                    <a:pt x="528" y="232"/>
                  </a:cubicBezTo>
                  <a:cubicBezTo>
                    <a:pt x="526" y="234"/>
                    <a:pt x="531" y="237"/>
                    <a:pt x="531" y="239"/>
                  </a:cubicBezTo>
                  <a:cubicBezTo>
                    <a:pt x="533" y="245"/>
                    <a:pt x="534" y="243"/>
                    <a:pt x="537" y="247"/>
                  </a:cubicBezTo>
                  <a:cubicBezTo>
                    <a:pt x="535" y="247"/>
                    <a:pt x="533" y="247"/>
                    <a:pt x="533" y="250"/>
                  </a:cubicBezTo>
                  <a:cubicBezTo>
                    <a:pt x="533" y="253"/>
                    <a:pt x="536" y="253"/>
                    <a:pt x="535" y="256"/>
                  </a:cubicBezTo>
                  <a:cubicBezTo>
                    <a:pt x="538" y="256"/>
                    <a:pt x="540" y="256"/>
                    <a:pt x="543" y="256"/>
                  </a:cubicBezTo>
                  <a:cubicBezTo>
                    <a:pt x="545" y="254"/>
                    <a:pt x="545" y="249"/>
                    <a:pt x="544" y="245"/>
                  </a:cubicBezTo>
                  <a:cubicBezTo>
                    <a:pt x="542" y="244"/>
                    <a:pt x="540" y="243"/>
                    <a:pt x="539" y="241"/>
                  </a:cubicBezTo>
                  <a:cubicBezTo>
                    <a:pt x="542" y="231"/>
                    <a:pt x="539" y="236"/>
                    <a:pt x="537" y="233"/>
                  </a:cubicBezTo>
                  <a:cubicBezTo>
                    <a:pt x="534" y="230"/>
                    <a:pt x="535" y="223"/>
                    <a:pt x="533" y="219"/>
                  </a:cubicBezTo>
                  <a:cubicBezTo>
                    <a:pt x="532" y="219"/>
                    <a:pt x="531" y="218"/>
                    <a:pt x="530" y="219"/>
                  </a:cubicBezTo>
                  <a:close/>
                  <a:moveTo>
                    <a:pt x="602" y="276"/>
                  </a:moveTo>
                  <a:cubicBezTo>
                    <a:pt x="596" y="274"/>
                    <a:pt x="598" y="279"/>
                    <a:pt x="595" y="280"/>
                  </a:cubicBezTo>
                  <a:cubicBezTo>
                    <a:pt x="594" y="279"/>
                    <a:pt x="593" y="278"/>
                    <a:pt x="591" y="278"/>
                  </a:cubicBezTo>
                  <a:cubicBezTo>
                    <a:pt x="591" y="285"/>
                    <a:pt x="584" y="281"/>
                    <a:pt x="582" y="284"/>
                  </a:cubicBezTo>
                  <a:cubicBezTo>
                    <a:pt x="580" y="285"/>
                    <a:pt x="582" y="286"/>
                    <a:pt x="580" y="288"/>
                  </a:cubicBezTo>
                  <a:cubicBezTo>
                    <a:pt x="579" y="288"/>
                    <a:pt x="576" y="287"/>
                    <a:pt x="576" y="289"/>
                  </a:cubicBezTo>
                  <a:cubicBezTo>
                    <a:pt x="579" y="290"/>
                    <a:pt x="576" y="292"/>
                    <a:pt x="576" y="295"/>
                  </a:cubicBezTo>
                  <a:cubicBezTo>
                    <a:pt x="580" y="298"/>
                    <a:pt x="581" y="292"/>
                    <a:pt x="584" y="291"/>
                  </a:cubicBezTo>
                  <a:cubicBezTo>
                    <a:pt x="587" y="290"/>
                    <a:pt x="591" y="292"/>
                    <a:pt x="595" y="291"/>
                  </a:cubicBezTo>
                  <a:cubicBezTo>
                    <a:pt x="597" y="291"/>
                    <a:pt x="597" y="290"/>
                    <a:pt x="600" y="289"/>
                  </a:cubicBezTo>
                  <a:cubicBezTo>
                    <a:pt x="605" y="289"/>
                    <a:pt x="610" y="291"/>
                    <a:pt x="612" y="293"/>
                  </a:cubicBezTo>
                  <a:cubicBezTo>
                    <a:pt x="610" y="294"/>
                    <a:pt x="608" y="293"/>
                    <a:pt x="608" y="295"/>
                  </a:cubicBezTo>
                  <a:cubicBezTo>
                    <a:pt x="609" y="294"/>
                    <a:pt x="610" y="297"/>
                    <a:pt x="610" y="297"/>
                  </a:cubicBezTo>
                  <a:cubicBezTo>
                    <a:pt x="611" y="297"/>
                    <a:pt x="612" y="295"/>
                    <a:pt x="612" y="295"/>
                  </a:cubicBezTo>
                  <a:cubicBezTo>
                    <a:pt x="619" y="296"/>
                    <a:pt x="616" y="296"/>
                    <a:pt x="621" y="293"/>
                  </a:cubicBezTo>
                  <a:cubicBezTo>
                    <a:pt x="627" y="290"/>
                    <a:pt x="630" y="295"/>
                    <a:pt x="634" y="291"/>
                  </a:cubicBezTo>
                  <a:cubicBezTo>
                    <a:pt x="629" y="290"/>
                    <a:pt x="635" y="283"/>
                    <a:pt x="630" y="288"/>
                  </a:cubicBezTo>
                  <a:cubicBezTo>
                    <a:pt x="627" y="291"/>
                    <a:pt x="626" y="280"/>
                    <a:pt x="626" y="280"/>
                  </a:cubicBezTo>
                  <a:cubicBezTo>
                    <a:pt x="626" y="279"/>
                    <a:pt x="621" y="280"/>
                    <a:pt x="623" y="276"/>
                  </a:cubicBezTo>
                  <a:cubicBezTo>
                    <a:pt x="620" y="276"/>
                    <a:pt x="616" y="276"/>
                    <a:pt x="613" y="276"/>
                  </a:cubicBezTo>
                  <a:cubicBezTo>
                    <a:pt x="614" y="274"/>
                    <a:pt x="616" y="273"/>
                    <a:pt x="613" y="271"/>
                  </a:cubicBezTo>
                  <a:cubicBezTo>
                    <a:pt x="607" y="273"/>
                    <a:pt x="609" y="271"/>
                    <a:pt x="602" y="271"/>
                  </a:cubicBezTo>
                  <a:cubicBezTo>
                    <a:pt x="601" y="273"/>
                    <a:pt x="600" y="274"/>
                    <a:pt x="602" y="276"/>
                  </a:cubicBezTo>
                  <a:close/>
                  <a:moveTo>
                    <a:pt x="653" y="323"/>
                  </a:moveTo>
                  <a:cubicBezTo>
                    <a:pt x="651" y="323"/>
                    <a:pt x="650" y="323"/>
                    <a:pt x="651" y="321"/>
                  </a:cubicBezTo>
                  <a:cubicBezTo>
                    <a:pt x="659" y="323"/>
                    <a:pt x="651" y="309"/>
                    <a:pt x="658" y="310"/>
                  </a:cubicBezTo>
                  <a:cubicBezTo>
                    <a:pt x="662" y="314"/>
                    <a:pt x="663" y="309"/>
                    <a:pt x="669" y="310"/>
                  </a:cubicBezTo>
                  <a:cubicBezTo>
                    <a:pt x="666" y="299"/>
                    <a:pt x="653" y="297"/>
                    <a:pt x="641" y="299"/>
                  </a:cubicBezTo>
                  <a:cubicBezTo>
                    <a:pt x="640" y="298"/>
                    <a:pt x="639" y="297"/>
                    <a:pt x="639" y="295"/>
                  </a:cubicBezTo>
                  <a:cubicBezTo>
                    <a:pt x="635" y="294"/>
                    <a:pt x="634" y="299"/>
                    <a:pt x="630" y="299"/>
                  </a:cubicBezTo>
                  <a:cubicBezTo>
                    <a:pt x="628" y="299"/>
                    <a:pt x="627" y="296"/>
                    <a:pt x="625" y="297"/>
                  </a:cubicBezTo>
                  <a:cubicBezTo>
                    <a:pt x="622" y="298"/>
                    <a:pt x="621" y="300"/>
                    <a:pt x="619" y="301"/>
                  </a:cubicBezTo>
                  <a:cubicBezTo>
                    <a:pt x="616" y="302"/>
                    <a:pt x="614" y="301"/>
                    <a:pt x="612" y="302"/>
                  </a:cubicBezTo>
                  <a:cubicBezTo>
                    <a:pt x="612" y="306"/>
                    <a:pt x="610" y="307"/>
                    <a:pt x="608" y="308"/>
                  </a:cubicBezTo>
                  <a:cubicBezTo>
                    <a:pt x="608" y="323"/>
                    <a:pt x="605" y="324"/>
                    <a:pt x="606" y="340"/>
                  </a:cubicBezTo>
                  <a:cubicBezTo>
                    <a:pt x="613" y="342"/>
                    <a:pt x="609" y="335"/>
                    <a:pt x="615" y="336"/>
                  </a:cubicBezTo>
                  <a:cubicBezTo>
                    <a:pt x="615" y="333"/>
                    <a:pt x="616" y="330"/>
                    <a:pt x="617" y="329"/>
                  </a:cubicBezTo>
                  <a:cubicBezTo>
                    <a:pt x="620" y="324"/>
                    <a:pt x="618" y="319"/>
                    <a:pt x="619" y="314"/>
                  </a:cubicBezTo>
                  <a:cubicBezTo>
                    <a:pt x="619" y="313"/>
                    <a:pt x="622" y="311"/>
                    <a:pt x="623" y="310"/>
                  </a:cubicBezTo>
                  <a:cubicBezTo>
                    <a:pt x="624" y="308"/>
                    <a:pt x="622" y="304"/>
                    <a:pt x="625" y="304"/>
                  </a:cubicBezTo>
                  <a:cubicBezTo>
                    <a:pt x="628" y="304"/>
                    <a:pt x="630" y="304"/>
                    <a:pt x="632" y="302"/>
                  </a:cubicBezTo>
                  <a:cubicBezTo>
                    <a:pt x="629" y="309"/>
                    <a:pt x="638" y="304"/>
                    <a:pt x="638" y="308"/>
                  </a:cubicBezTo>
                  <a:cubicBezTo>
                    <a:pt x="639" y="314"/>
                    <a:pt x="639" y="312"/>
                    <a:pt x="638" y="317"/>
                  </a:cubicBezTo>
                  <a:cubicBezTo>
                    <a:pt x="639" y="318"/>
                    <a:pt x="641" y="317"/>
                    <a:pt x="641" y="319"/>
                  </a:cubicBezTo>
                  <a:cubicBezTo>
                    <a:pt x="640" y="320"/>
                    <a:pt x="638" y="319"/>
                    <a:pt x="638" y="321"/>
                  </a:cubicBezTo>
                  <a:cubicBezTo>
                    <a:pt x="644" y="319"/>
                    <a:pt x="650" y="327"/>
                    <a:pt x="653" y="323"/>
                  </a:cubicBezTo>
                  <a:close/>
                  <a:moveTo>
                    <a:pt x="686" y="315"/>
                  </a:moveTo>
                  <a:cubicBezTo>
                    <a:pt x="686" y="315"/>
                    <a:pt x="686" y="319"/>
                    <a:pt x="686" y="319"/>
                  </a:cubicBezTo>
                  <a:cubicBezTo>
                    <a:pt x="683" y="322"/>
                    <a:pt x="675" y="314"/>
                    <a:pt x="671" y="317"/>
                  </a:cubicBezTo>
                  <a:cubicBezTo>
                    <a:pt x="672" y="321"/>
                    <a:pt x="669" y="321"/>
                    <a:pt x="667" y="323"/>
                  </a:cubicBezTo>
                  <a:cubicBezTo>
                    <a:pt x="672" y="328"/>
                    <a:pt x="673" y="325"/>
                    <a:pt x="679" y="325"/>
                  </a:cubicBezTo>
                  <a:cubicBezTo>
                    <a:pt x="683" y="325"/>
                    <a:pt x="689" y="326"/>
                    <a:pt x="692" y="323"/>
                  </a:cubicBezTo>
                  <a:cubicBezTo>
                    <a:pt x="691" y="323"/>
                    <a:pt x="690" y="321"/>
                    <a:pt x="692" y="321"/>
                  </a:cubicBezTo>
                  <a:cubicBezTo>
                    <a:pt x="693" y="321"/>
                    <a:pt x="695" y="321"/>
                    <a:pt x="695" y="319"/>
                  </a:cubicBezTo>
                  <a:cubicBezTo>
                    <a:pt x="691" y="319"/>
                    <a:pt x="689" y="316"/>
                    <a:pt x="686" y="315"/>
                  </a:cubicBezTo>
                  <a:close/>
                  <a:moveTo>
                    <a:pt x="660" y="330"/>
                  </a:moveTo>
                  <a:cubicBezTo>
                    <a:pt x="659" y="330"/>
                    <a:pt x="659" y="327"/>
                    <a:pt x="656" y="329"/>
                  </a:cubicBezTo>
                  <a:cubicBezTo>
                    <a:pt x="656" y="329"/>
                    <a:pt x="657" y="332"/>
                    <a:pt x="656" y="332"/>
                  </a:cubicBezTo>
                  <a:cubicBezTo>
                    <a:pt x="653" y="332"/>
                    <a:pt x="650" y="332"/>
                    <a:pt x="647" y="332"/>
                  </a:cubicBezTo>
                  <a:cubicBezTo>
                    <a:pt x="650" y="339"/>
                    <a:pt x="641" y="333"/>
                    <a:pt x="641" y="338"/>
                  </a:cubicBezTo>
                  <a:cubicBezTo>
                    <a:pt x="643" y="338"/>
                    <a:pt x="645" y="338"/>
                    <a:pt x="647" y="338"/>
                  </a:cubicBezTo>
                  <a:cubicBezTo>
                    <a:pt x="647" y="340"/>
                    <a:pt x="645" y="340"/>
                    <a:pt x="645" y="342"/>
                  </a:cubicBezTo>
                  <a:cubicBezTo>
                    <a:pt x="650" y="343"/>
                    <a:pt x="649" y="338"/>
                    <a:pt x="653" y="338"/>
                  </a:cubicBezTo>
                  <a:cubicBezTo>
                    <a:pt x="655" y="339"/>
                    <a:pt x="658" y="340"/>
                    <a:pt x="662" y="340"/>
                  </a:cubicBezTo>
                  <a:cubicBezTo>
                    <a:pt x="661" y="332"/>
                    <a:pt x="674" y="338"/>
                    <a:pt x="671" y="329"/>
                  </a:cubicBezTo>
                  <a:cubicBezTo>
                    <a:pt x="665" y="327"/>
                    <a:pt x="662" y="331"/>
                    <a:pt x="660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šḷîďè"/>
            <p:cNvSpPr>
              <a:spLocks/>
            </p:cNvSpPr>
            <p:nvPr/>
          </p:nvSpPr>
          <p:spPr bwMode="auto">
            <a:xfrm>
              <a:off x="5559320" y="1164304"/>
              <a:ext cx="126070" cy="191908"/>
            </a:xfrm>
            <a:custGeom>
              <a:avLst/>
              <a:gdLst>
                <a:gd name="T0" fmla="*/ 16 w 60"/>
                <a:gd name="T1" fmla="*/ 9 h 92"/>
                <a:gd name="T2" fmla="*/ 30 w 60"/>
                <a:gd name="T3" fmla="*/ 7 h 92"/>
                <a:gd name="T4" fmla="*/ 31 w 60"/>
                <a:gd name="T5" fmla="*/ 19 h 92"/>
                <a:gd name="T6" fmla="*/ 22 w 60"/>
                <a:gd name="T7" fmla="*/ 24 h 92"/>
                <a:gd name="T8" fmla="*/ 33 w 60"/>
                <a:gd name="T9" fmla="*/ 30 h 92"/>
                <a:gd name="T10" fmla="*/ 39 w 60"/>
                <a:gd name="T11" fmla="*/ 43 h 92"/>
                <a:gd name="T12" fmla="*/ 43 w 60"/>
                <a:gd name="T13" fmla="*/ 47 h 92"/>
                <a:gd name="T14" fmla="*/ 50 w 60"/>
                <a:gd name="T15" fmla="*/ 50 h 92"/>
                <a:gd name="T16" fmla="*/ 46 w 60"/>
                <a:gd name="T17" fmla="*/ 58 h 92"/>
                <a:gd name="T18" fmla="*/ 58 w 60"/>
                <a:gd name="T19" fmla="*/ 60 h 92"/>
                <a:gd name="T20" fmla="*/ 58 w 60"/>
                <a:gd name="T21" fmla="*/ 71 h 92"/>
                <a:gd name="T22" fmla="*/ 54 w 60"/>
                <a:gd name="T23" fmla="*/ 71 h 92"/>
                <a:gd name="T24" fmla="*/ 58 w 60"/>
                <a:gd name="T25" fmla="*/ 73 h 92"/>
                <a:gd name="T26" fmla="*/ 54 w 60"/>
                <a:gd name="T27" fmla="*/ 78 h 92"/>
                <a:gd name="T28" fmla="*/ 48 w 60"/>
                <a:gd name="T29" fmla="*/ 82 h 92"/>
                <a:gd name="T30" fmla="*/ 30 w 60"/>
                <a:gd name="T31" fmla="*/ 80 h 92"/>
                <a:gd name="T32" fmla="*/ 22 w 60"/>
                <a:gd name="T33" fmla="*/ 82 h 92"/>
                <a:gd name="T34" fmla="*/ 9 w 60"/>
                <a:gd name="T35" fmla="*/ 82 h 92"/>
                <a:gd name="T36" fmla="*/ 13 w 60"/>
                <a:gd name="T37" fmla="*/ 80 h 92"/>
                <a:gd name="T38" fmla="*/ 15 w 60"/>
                <a:gd name="T39" fmla="*/ 82 h 92"/>
                <a:gd name="T40" fmla="*/ 16 w 60"/>
                <a:gd name="T41" fmla="*/ 78 h 92"/>
                <a:gd name="T42" fmla="*/ 28 w 60"/>
                <a:gd name="T43" fmla="*/ 76 h 92"/>
                <a:gd name="T44" fmla="*/ 13 w 60"/>
                <a:gd name="T45" fmla="*/ 71 h 92"/>
                <a:gd name="T46" fmla="*/ 13 w 60"/>
                <a:gd name="T47" fmla="*/ 60 h 92"/>
                <a:gd name="T48" fmla="*/ 16 w 60"/>
                <a:gd name="T49" fmla="*/ 58 h 92"/>
                <a:gd name="T50" fmla="*/ 24 w 60"/>
                <a:gd name="T51" fmla="*/ 58 h 92"/>
                <a:gd name="T52" fmla="*/ 26 w 60"/>
                <a:gd name="T53" fmla="*/ 47 h 92"/>
                <a:gd name="T54" fmla="*/ 20 w 60"/>
                <a:gd name="T55" fmla="*/ 39 h 92"/>
                <a:gd name="T56" fmla="*/ 13 w 60"/>
                <a:gd name="T57" fmla="*/ 41 h 92"/>
                <a:gd name="T58" fmla="*/ 13 w 60"/>
                <a:gd name="T59" fmla="*/ 32 h 92"/>
                <a:gd name="T60" fmla="*/ 5 w 60"/>
                <a:gd name="T61" fmla="*/ 28 h 92"/>
                <a:gd name="T62" fmla="*/ 0 w 60"/>
                <a:gd name="T63" fmla="*/ 9 h 92"/>
                <a:gd name="T64" fmla="*/ 9 w 60"/>
                <a:gd name="T65" fmla="*/ 0 h 92"/>
                <a:gd name="T66" fmla="*/ 26 w 60"/>
                <a:gd name="T67" fmla="*/ 0 h 92"/>
                <a:gd name="T68" fmla="*/ 16 w 60"/>
                <a:gd name="T69" fmla="*/ 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0" h="92">
                  <a:moveTo>
                    <a:pt x="16" y="9"/>
                  </a:moveTo>
                  <a:cubicBezTo>
                    <a:pt x="18" y="13"/>
                    <a:pt x="26" y="7"/>
                    <a:pt x="30" y="7"/>
                  </a:cubicBezTo>
                  <a:cubicBezTo>
                    <a:pt x="32" y="10"/>
                    <a:pt x="32" y="14"/>
                    <a:pt x="31" y="19"/>
                  </a:cubicBezTo>
                  <a:cubicBezTo>
                    <a:pt x="27" y="19"/>
                    <a:pt x="23" y="21"/>
                    <a:pt x="22" y="24"/>
                  </a:cubicBezTo>
                  <a:cubicBezTo>
                    <a:pt x="24" y="28"/>
                    <a:pt x="28" y="30"/>
                    <a:pt x="33" y="30"/>
                  </a:cubicBezTo>
                  <a:cubicBezTo>
                    <a:pt x="33" y="37"/>
                    <a:pt x="41" y="35"/>
                    <a:pt x="39" y="43"/>
                  </a:cubicBezTo>
                  <a:cubicBezTo>
                    <a:pt x="39" y="45"/>
                    <a:pt x="43" y="44"/>
                    <a:pt x="43" y="47"/>
                  </a:cubicBezTo>
                  <a:cubicBezTo>
                    <a:pt x="43" y="50"/>
                    <a:pt x="49" y="48"/>
                    <a:pt x="50" y="50"/>
                  </a:cubicBezTo>
                  <a:cubicBezTo>
                    <a:pt x="49" y="53"/>
                    <a:pt x="47" y="55"/>
                    <a:pt x="46" y="58"/>
                  </a:cubicBezTo>
                  <a:cubicBezTo>
                    <a:pt x="51" y="57"/>
                    <a:pt x="55" y="57"/>
                    <a:pt x="58" y="60"/>
                  </a:cubicBezTo>
                  <a:cubicBezTo>
                    <a:pt x="55" y="62"/>
                    <a:pt x="60" y="68"/>
                    <a:pt x="58" y="71"/>
                  </a:cubicBezTo>
                  <a:cubicBezTo>
                    <a:pt x="57" y="71"/>
                    <a:pt x="54" y="70"/>
                    <a:pt x="54" y="71"/>
                  </a:cubicBezTo>
                  <a:cubicBezTo>
                    <a:pt x="53" y="73"/>
                    <a:pt x="56" y="72"/>
                    <a:pt x="58" y="73"/>
                  </a:cubicBezTo>
                  <a:cubicBezTo>
                    <a:pt x="56" y="75"/>
                    <a:pt x="53" y="75"/>
                    <a:pt x="54" y="78"/>
                  </a:cubicBezTo>
                  <a:cubicBezTo>
                    <a:pt x="51" y="79"/>
                    <a:pt x="51" y="82"/>
                    <a:pt x="48" y="82"/>
                  </a:cubicBezTo>
                  <a:cubicBezTo>
                    <a:pt x="42" y="81"/>
                    <a:pt x="38" y="79"/>
                    <a:pt x="30" y="80"/>
                  </a:cubicBezTo>
                  <a:cubicBezTo>
                    <a:pt x="26" y="84"/>
                    <a:pt x="28" y="84"/>
                    <a:pt x="22" y="82"/>
                  </a:cubicBezTo>
                  <a:cubicBezTo>
                    <a:pt x="20" y="86"/>
                    <a:pt x="9" y="92"/>
                    <a:pt x="9" y="82"/>
                  </a:cubicBezTo>
                  <a:cubicBezTo>
                    <a:pt x="11" y="83"/>
                    <a:pt x="12" y="80"/>
                    <a:pt x="13" y="80"/>
                  </a:cubicBezTo>
                  <a:cubicBezTo>
                    <a:pt x="14" y="80"/>
                    <a:pt x="15" y="82"/>
                    <a:pt x="15" y="82"/>
                  </a:cubicBezTo>
                  <a:cubicBezTo>
                    <a:pt x="17" y="81"/>
                    <a:pt x="15" y="79"/>
                    <a:pt x="16" y="78"/>
                  </a:cubicBezTo>
                  <a:cubicBezTo>
                    <a:pt x="19" y="76"/>
                    <a:pt x="23" y="78"/>
                    <a:pt x="28" y="76"/>
                  </a:cubicBezTo>
                  <a:cubicBezTo>
                    <a:pt x="26" y="67"/>
                    <a:pt x="18" y="74"/>
                    <a:pt x="13" y="71"/>
                  </a:cubicBezTo>
                  <a:cubicBezTo>
                    <a:pt x="13" y="67"/>
                    <a:pt x="13" y="63"/>
                    <a:pt x="13" y="60"/>
                  </a:cubicBezTo>
                  <a:cubicBezTo>
                    <a:pt x="16" y="60"/>
                    <a:pt x="20" y="58"/>
                    <a:pt x="16" y="58"/>
                  </a:cubicBezTo>
                  <a:cubicBezTo>
                    <a:pt x="18" y="52"/>
                    <a:pt x="21" y="60"/>
                    <a:pt x="24" y="58"/>
                  </a:cubicBezTo>
                  <a:cubicBezTo>
                    <a:pt x="28" y="58"/>
                    <a:pt x="21" y="50"/>
                    <a:pt x="26" y="47"/>
                  </a:cubicBezTo>
                  <a:cubicBezTo>
                    <a:pt x="25" y="43"/>
                    <a:pt x="19" y="45"/>
                    <a:pt x="20" y="39"/>
                  </a:cubicBezTo>
                  <a:cubicBezTo>
                    <a:pt x="19" y="41"/>
                    <a:pt x="16" y="41"/>
                    <a:pt x="13" y="41"/>
                  </a:cubicBezTo>
                  <a:cubicBezTo>
                    <a:pt x="13" y="38"/>
                    <a:pt x="13" y="35"/>
                    <a:pt x="13" y="32"/>
                  </a:cubicBezTo>
                  <a:cubicBezTo>
                    <a:pt x="13" y="28"/>
                    <a:pt x="6" y="31"/>
                    <a:pt x="5" y="28"/>
                  </a:cubicBezTo>
                  <a:cubicBezTo>
                    <a:pt x="9" y="21"/>
                    <a:pt x="8" y="10"/>
                    <a:pt x="0" y="9"/>
                  </a:cubicBezTo>
                  <a:cubicBezTo>
                    <a:pt x="3" y="6"/>
                    <a:pt x="8" y="5"/>
                    <a:pt x="9" y="0"/>
                  </a:cubicBezTo>
                  <a:cubicBezTo>
                    <a:pt x="15" y="0"/>
                    <a:pt x="20" y="0"/>
                    <a:pt x="26" y="0"/>
                  </a:cubicBezTo>
                  <a:cubicBezTo>
                    <a:pt x="22" y="3"/>
                    <a:pt x="19" y="6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îśľîḍe"/>
            <p:cNvSpPr>
              <a:spLocks/>
            </p:cNvSpPr>
            <p:nvPr/>
          </p:nvSpPr>
          <p:spPr bwMode="auto">
            <a:xfrm>
              <a:off x="3213011" y="1172709"/>
              <a:ext cx="35020" cy="28016"/>
            </a:xfrm>
            <a:custGeom>
              <a:avLst/>
              <a:gdLst>
                <a:gd name="T0" fmla="*/ 15 w 17"/>
                <a:gd name="T1" fmla="*/ 2 h 13"/>
                <a:gd name="T2" fmla="*/ 17 w 17"/>
                <a:gd name="T3" fmla="*/ 9 h 13"/>
                <a:gd name="T4" fmla="*/ 8 w 17"/>
                <a:gd name="T5" fmla="*/ 13 h 13"/>
                <a:gd name="T6" fmla="*/ 8 w 17"/>
                <a:gd name="T7" fmla="*/ 9 h 13"/>
                <a:gd name="T8" fmla="*/ 4 w 17"/>
                <a:gd name="T9" fmla="*/ 11 h 13"/>
                <a:gd name="T10" fmla="*/ 6 w 17"/>
                <a:gd name="T11" fmla="*/ 9 h 13"/>
                <a:gd name="T12" fmla="*/ 15 w 17"/>
                <a:gd name="T1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3">
                  <a:moveTo>
                    <a:pt x="15" y="2"/>
                  </a:moveTo>
                  <a:cubicBezTo>
                    <a:pt x="13" y="4"/>
                    <a:pt x="14" y="7"/>
                    <a:pt x="17" y="9"/>
                  </a:cubicBezTo>
                  <a:cubicBezTo>
                    <a:pt x="15" y="12"/>
                    <a:pt x="11" y="12"/>
                    <a:pt x="8" y="13"/>
                  </a:cubicBezTo>
                  <a:cubicBezTo>
                    <a:pt x="8" y="12"/>
                    <a:pt x="8" y="10"/>
                    <a:pt x="8" y="9"/>
                  </a:cubicBezTo>
                  <a:cubicBezTo>
                    <a:pt x="6" y="9"/>
                    <a:pt x="6" y="11"/>
                    <a:pt x="4" y="11"/>
                  </a:cubicBezTo>
                  <a:cubicBezTo>
                    <a:pt x="0" y="9"/>
                    <a:pt x="5" y="10"/>
                    <a:pt x="6" y="9"/>
                  </a:cubicBezTo>
                  <a:cubicBezTo>
                    <a:pt x="7" y="8"/>
                    <a:pt x="11" y="0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íṥḷídè"/>
            <p:cNvSpPr>
              <a:spLocks/>
            </p:cNvSpPr>
            <p:nvPr/>
          </p:nvSpPr>
          <p:spPr bwMode="auto">
            <a:xfrm>
              <a:off x="7869210" y="1485084"/>
              <a:ext cx="21012" cy="22413"/>
            </a:xfrm>
            <a:custGeom>
              <a:avLst/>
              <a:gdLst>
                <a:gd name="T0" fmla="*/ 3 w 10"/>
                <a:gd name="T1" fmla="*/ 3 h 11"/>
                <a:gd name="T2" fmla="*/ 10 w 10"/>
                <a:gd name="T3" fmla="*/ 1 h 11"/>
                <a:gd name="T4" fmla="*/ 1 w 10"/>
                <a:gd name="T5" fmla="*/ 10 h 11"/>
                <a:gd name="T6" fmla="*/ 3 w 10"/>
                <a:gd name="T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3" y="3"/>
                  </a:moveTo>
                  <a:cubicBezTo>
                    <a:pt x="4" y="0"/>
                    <a:pt x="5" y="3"/>
                    <a:pt x="10" y="1"/>
                  </a:cubicBezTo>
                  <a:cubicBezTo>
                    <a:pt x="8" y="5"/>
                    <a:pt x="8" y="11"/>
                    <a:pt x="1" y="10"/>
                  </a:cubicBezTo>
                  <a:cubicBezTo>
                    <a:pt x="0" y="8"/>
                    <a:pt x="8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îşľïďè"/>
            <p:cNvSpPr>
              <a:spLocks/>
            </p:cNvSpPr>
            <p:nvPr/>
          </p:nvSpPr>
          <p:spPr bwMode="auto">
            <a:xfrm>
              <a:off x="7380337" y="2095825"/>
              <a:ext cx="155487" cy="180701"/>
            </a:xfrm>
            <a:custGeom>
              <a:avLst/>
              <a:gdLst>
                <a:gd name="T0" fmla="*/ 60 w 75"/>
                <a:gd name="T1" fmla="*/ 5 h 87"/>
                <a:gd name="T2" fmla="*/ 68 w 75"/>
                <a:gd name="T3" fmla="*/ 9 h 87"/>
                <a:gd name="T4" fmla="*/ 75 w 75"/>
                <a:gd name="T5" fmla="*/ 14 h 87"/>
                <a:gd name="T6" fmla="*/ 68 w 75"/>
                <a:gd name="T7" fmla="*/ 24 h 87"/>
                <a:gd name="T8" fmla="*/ 66 w 75"/>
                <a:gd name="T9" fmla="*/ 35 h 87"/>
                <a:gd name="T10" fmla="*/ 70 w 75"/>
                <a:gd name="T11" fmla="*/ 38 h 87"/>
                <a:gd name="T12" fmla="*/ 70 w 75"/>
                <a:gd name="T13" fmla="*/ 44 h 87"/>
                <a:gd name="T14" fmla="*/ 73 w 75"/>
                <a:gd name="T15" fmla="*/ 48 h 87"/>
                <a:gd name="T16" fmla="*/ 64 w 75"/>
                <a:gd name="T17" fmla="*/ 53 h 87"/>
                <a:gd name="T18" fmla="*/ 62 w 75"/>
                <a:gd name="T19" fmla="*/ 63 h 87"/>
                <a:gd name="T20" fmla="*/ 62 w 75"/>
                <a:gd name="T21" fmla="*/ 66 h 87"/>
                <a:gd name="T22" fmla="*/ 59 w 75"/>
                <a:gd name="T23" fmla="*/ 66 h 87"/>
                <a:gd name="T24" fmla="*/ 53 w 75"/>
                <a:gd name="T25" fmla="*/ 74 h 87"/>
                <a:gd name="T26" fmla="*/ 53 w 75"/>
                <a:gd name="T27" fmla="*/ 85 h 87"/>
                <a:gd name="T28" fmla="*/ 34 w 75"/>
                <a:gd name="T29" fmla="*/ 79 h 87"/>
                <a:gd name="T30" fmla="*/ 32 w 75"/>
                <a:gd name="T31" fmla="*/ 83 h 87"/>
                <a:gd name="T32" fmla="*/ 27 w 75"/>
                <a:gd name="T33" fmla="*/ 79 h 87"/>
                <a:gd name="T34" fmla="*/ 18 w 75"/>
                <a:gd name="T35" fmla="*/ 79 h 87"/>
                <a:gd name="T36" fmla="*/ 12 w 75"/>
                <a:gd name="T37" fmla="*/ 78 h 87"/>
                <a:gd name="T38" fmla="*/ 4 w 75"/>
                <a:gd name="T39" fmla="*/ 66 h 87"/>
                <a:gd name="T40" fmla="*/ 6 w 75"/>
                <a:gd name="T41" fmla="*/ 59 h 87"/>
                <a:gd name="T42" fmla="*/ 4 w 75"/>
                <a:gd name="T43" fmla="*/ 59 h 87"/>
                <a:gd name="T44" fmla="*/ 3 w 75"/>
                <a:gd name="T45" fmla="*/ 44 h 87"/>
                <a:gd name="T46" fmla="*/ 21 w 75"/>
                <a:gd name="T47" fmla="*/ 42 h 87"/>
                <a:gd name="T48" fmla="*/ 21 w 75"/>
                <a:gd name="T49" fmla="*/ 37 h 87"/>
                <a:gd name="T50" fmla="*/ 34 w 75"/>
                <a:gd name="T51" fmla="*/ 27 h 87"/>
                <a:gd name="T52" fmla="*/ 46 w 75"/>
                <a:gd name="T53" fmla="*/ 24 h 87"/>
                <a:gd name="T54" fmla="*/ 47 w 75"/>
                <a:gd name="T55" fmla="*/ 18 h 87"/>
                <a:gd name="T56" fmla="*/ 51 w 75"/>
                <a:gd name="T57" fmla="*/ 18 h 87"/>
                <a:gd name="T58" fmla="*/ 55 w 75"/>
                <a:gd name="T59" fmla="*/ 14 h 87"/>
                <a:gd name="T60" fmla="*/ 62 w 75"/>
                <a:gd name="T61" fmla="*/ 5 h 87"/>
                <a:gd name="T62" fmla="*/ 60 w 75"/>
                <a:gd name="T63" fmla="*/ 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5" h="87">
                  <a:moveTo>
                    <a:pt x="60" y="5"/>
                  </a:moveTo>
                  <a:cubicBezTo>
                    <a:pt x="62" y="0"/>
                    <a:pt x="65" y="9"/>
                    <a:pt x="68" y="9"/>
                  </a:cubicBezTo>
                  <a:cubicBezTo>
                    <a:pt x="70" y="10"/>
                    <a:pt x="72" y="14"/>
                    <a:pt x="75" y="14"/>
                  </a:cubicBezTo>
                  <a:cubicBezTo>
                    <a:pt x="74" y="19"/>
                    <a:pt x="74" y="24"/>
                    <a:pt x="68" y="24"/>
                  </a:cubicBezTo>
                  <a:cubicBezTo>
                    <a:pt x="67" y="27"/>
                    <a:pt x="70" y="35"/>
                    <a:pt x="66" y="35"/>
                  </a:cubicBezTo>
                  <a:cubicBezTo>
                    <a:pt x="66" y="37"/>
                    <a:pt x="69" y="37"/>
                    <a:pt x="70" y="38"/>
                  </a:cubicBezTo>
                  <a:cubicBezTo>
                    <a:pt x="70" y="40"/>
                    <a:pt x="69" y="43"/>
                    <a:pt x="70" y="44"/>
                  </a:cubicBezTo>
                  <a:cubicBezTo>
                    <a:pt x="71" y="46"/>
                    <a:pt x="73" y="46"/>
                    <a:pt x="73" y="48"/>
                  </a:cubicBezTo>
                  <a:cubicBezTo>
                    <a:pt x="73" y="52"/>
                    <a:pt x="67" y="56"/>
                    <a:pt x="64" y="53"/>
                  </a:cubicBezTo>
                  <a:cubicBezTo>
                    <a:pt x="65" y="58"/>
                    <a:pt x="67" y="59"/>
                    <a:pt x="62" y="63"/>
                  </a:cubicBezTo>
                  <a:cubicBezTo>
                    <a:pt x="62" y="63"/>
                    <a:pt x="63" y="66"/>
                    <a:pt x="62" y="66"/>
                  </a:cubicBezTo>
                  <a:cubicBezTo>
                    <a:pt x="62" y="67"/>
                    <a:pt x="59" y="66"/>
                    <a:pt x="59" y="66"/>
                  </a:cubicBezTo>
                  <a:cubicBezTo>
                    <a:pt x="57" y="69"/>
                    <a:pt x="58" y="76"/>
                    <a:pt x="53" y="74"/>
                  </a:cubicBezTo>
                  <a:cubicBezTo>
                    <a:pt x="56" y="77"/>
                    <a:pt x="51" y="79"/>
                    <a:pt x="53" y="85"/>
                  </a:cubicBezTo>
                  <a:cubicBezTo>
                    <a:pt x="43" y="87"/>
                    <a:pt x="41" y="81"/>
                    <a:pt x="34" y="79"/>
                  </a:cubicBezTo>
                  <a:cubicBezTo>
                    <a:pt x="33" y="79"/>
                    <a:pt x="33" y="82"/>
                    <a:pt x="32" y="83"/>
                  </a:cubicBezTo>
                  <a:cubicBezTo>
                    <a:pt x="29" y="85"/>
                    <a:pt x="28" y="80"/>
                    <a:pt x="27" y="79"/>
                  </a:cubicBezTo>
                  <a:cubicBezTo>
                    <a:pt x="24" y="79"/>
                    <a:pt x="20" y="81"/>
                    <a:pt x="18" y="79"/>
                  </a:cubicBezTo>
                  <a:cubicBezTo>
                    <a:pt x="16" y="79"/>
                    <a:pt x="18" y="74"/>
                    <a:pt x="12" y="78"/>
                  </a:cubicBezTo>
                  <a:cubicBezTo>
                    <a:pt x="10" y="73"/>
                    <a:pt x="10" y="67"/>
                    <a:pt x="4" y="66"/>
                  </a:cubicBezTo>
                  <a:cubicBezTo>
                    <a:pt x="4" y="63"/>
                    <a:pt x="7" y="62"/>
                    <a:pt x="6" y="59"/>
                  </a:cubicBezTo>
                  <a:cubicBezTo>
                    <a:pt x="6" y="56"/>
                    <a:pt x="4" y="59"/>
                    <a:pt x="4" y="59"/>
                  </a:cubicBezTo>
                  <a:cubicBezTo>
                    <a:pt x="0" y="56"/>
                    <a:pt x="4" y="51"/>
                    <a:pt x="3" y="44"/>
                  </a:cubicBezTo>
                  <a:cubicBezTo>
                    <a:pt x="10" y="44"/>
                    <a:pt x="16" y="44"/>
                    <a:pt x="21" y="42"/>
                  </a:cubicBezTo>
                  <a:cubicBezTo>
                    <a:pt x="21" y="39"/>
                    <a:pt x="24" y="37"/>
                    <a:pt x="21" y="37"/>
                  </a:cubicBezTo>
                  <a:cubicBezTo>
                    <a:pt x="23" y="34"/>
                    <a:pt x="38" y="30"/>
                    <a:pt x="34" y="27"/>
                  </a:cubicBezTo>
                  <a:cubicBezTo>
                    <a:pt x="37" y="25"/>
                    <a:pt x="41" y="24"/>
                    <a:pt x="46" y="24"/>
                  </a:cubicBezTo>
                  <a:cubicBezTo>
                    <a:pt x="48" y="24"/>
                    <a:pt x="46" y="20"/>
                    <a:pt x="47" y="18"/>
                  </a:cubicBezTo>
                  <a:cubicBezTo>
                    <a:pt x="48" y="17"/>
                    <a:pt x="51" y="18"/>
                    <a:pt x="51" y="18"/>
                  </a:cubicBezTo>
                  <a:cubicBezTo>
                    <a:pt x="52" y="16"/>
                    <a:pt x="51" y="13"/>
                    <a:pt x="55" y="14"/>
                  </a:cubicBezTo>
                  <a:cubicBezTo>
                    <a:pt x="52" y="6"/>
                    <a:pt x="60" y="8"/>
                    <a:pt x="62" y="5"/>
                  </a:cubicBezTo>
                  <a:cubicBezTo>
                    <a:pt x="62" y="5"/>
                    <a:pt x="61" y="5"/>
                    <a:pt x="6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ï$liḓe"/>
            <p:cNvSpPr>
              <a:spLocks/>
            </p:cNvSpPr>
            <p:nvPr/>
          </p:nvSpPr>
          <p:spPr bwMode="auto">
            <a:xfrm>
              <a:off x="7540026" y="2224697"/>
              <a:ext cx="71440" cy="81245"/>
            </a:xfrm>
            <a:custGeom>
              <a:avLst/>
              <a:gdLst>
                <a:gd name="T0" fmla="*/ 30 w 34"/>
                <a:gd name="T1" fmla="*/ 1 h 39"/>
                <a:gd name="T2" fmla="*/ 24 w 34"/>
                <a:gd name="T3" fmla="*/ 8 h 39"/>
                <a:gd name="T4" fmla="*/ 23 w 34"/>
                <a:gd name="T5" fmla="*/ 8 h 39"/>
                <a:gd name="T6" fmla="*/ 24 w 34"/>
                <a:gd name="T7" fmla="*/ 14 h 39"/>
                <a:gd name="T8" fmla="*/ 28 w 34"/>
                <a:gd name="T9" fmla="*/ 17 h 39"/>
                <a:gd name="T10" fmla="*/ 30 w 34"/>
                <a:gd name="T11" fmla="*/ 34 h 39"/>
                <a:gd name="T12" fmla="*/ 23 w 34"/>
                <a:gd name="T13" fmla="*/ 34 h 39"/>
                <a:gd name="T14" fmla="*/ 17 w 34"/>
                <a:gd name="T15" fmla="*/ 16 h 39"/>
                <a:gd name="T16" fmla="*/ 10 w 34"/>
                <a:gd name="T17" fmla="*/ 21 h 39"/>
                <a:gd name="T18" fmla="*/ 10 w 34"/>
                <a:gd name="T19" fmla="*/ 32 h 39"/>
                <a:gd name="T20" fmla="*/ 4 w 34"/>
                <a:gd name="T21" fmla="*/ 38 h 39"/>
                <a:gd name="T22" fmla="*/ 2 w 34"/>
                <a:gd name="T23" fmla="*/ 29 h 39"/>
                <a:gd name="T24" fmla="*/ 4 w 34"/>
                <a:gd name="T25" fmla="*/ 27 h 39"/>
                <a:gd name="T26" fmla="*/ 2 w 34"/>
                <a:gd name="T27" fmla="*/ 25 h 39"/>
                <a:gd name="T28" fmla="*/ 4 w 34"/>
                <a:gd name="T29" fmla="*/ 17 h 39"/>
                <a:gd name="T30" fmla="*/ 0 w 34"/>
                <a:gd name="T31" fmla="*/ 14 h 39"/>
                <a:gd name="T32" fmla="*/ 15 w 34"/>
                <a:gd name="T33" fmla="*/ 1 h 39"/>
                <a:gd name="T34" fmla="*/ 30 w 34"/>
                <a:gd name="T3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9">
                  <a:moveTo>
                    <a:pt x="30" y="1"/>
                  </a:moveTo>
                  <a:cubicBezTo>
                    <a:pt x="34" y="9"/>
                    <a:pt x="21" y="5"/>
                    <a:pt x="24" y="8"/>
                  </a:cubicBezTo>
                  <a:cubicBezTo>
                    <a:pt x="27" y="11"/>
                    <a:pt x="25" y="9"/>
                    <a:pt x="23" y="8"/>
                  </a:cubicBezTo>
                  <a:cubicBezTo>
                    <a:pt x="23" y="11"/>
                    <a:pt x="23" y="12"/>
                    <a:pt x="24" y="14"/>
                  </a:cubicBezTo>
                  <a:cubicBezTo>
                    <a:pt x="25" y="15"/>
                    <a:pt x="28" y="17"/>
                    <a:pt x="28" y="17"/>
                  </a:cubicBezTo>
                  <a:cubicBezTo>
                    <a:pt x="30" y="22"/>
                    <a:pt x="28" y="28"/>
                    <a:pt x="30" y="34"/>
                  </a:cubicBezTo>
                  <a:cubicBezTo>
                    <a:pt x="28" y="34"/>
                    <a:pt x="25" y="34"/>
                    <a:pt x="23" y="34"/>
                  </a:cubicBezTo>
                  <a:cubicBezTo>
                    <a:pt x="20" y="28"/>
                    <a:pt x="17" y="23"/>
                    <a:pt x="17" y="16"/>
                  </a:cubicBezTo>
                  <a:cubicBezTo>
                    <a:pt x="13" y="16"/>
                    <a:pt x="16" y="23"/>
                    <a:pt x="10" y="21"/>
                  </a:cubicBezTo>
                  <a:cubicBezTo>
                    <a:pt x="10" y="25"/>
                    <a:pt x="10" y="29"/>
                    <a:pt x="10" y="32"/>
                  </a:cubicBezTo>
                  <a:cubicBezTo>
                    <a:pt x="10" y="37"/>
                    <a:pt x="4" y="34"/>
                    <a:pt x="4" y="38"/>
                  </a:cubicBezTo>
                  <a:cubicBezTo>
                    <a:pt x="1" y="39"/>
                    <a:pt x="1" y="32"/>
                    <a:pt x="2" y="29"/>
                  </a:cubicBezTo>
                  <a:cubicBezTo>
                    <a:pt x="2" y="28"/>
                    <a:pt x="4" y="27"/>
                    <a:pt x="4" y="27"/>
                  </a:cubicBezTo>
                  <a:cubicBezTo>
                    <a:pt x="4" y="25"/>
                    <a:pt x="2" y="26"/>
                    <a:pt x="2" y="25"/>
                  </a:cubicBezTo>
                  <a:cubicBezTo>
                    <a:pt x="2" y="24"/>
                    <a:pt x="5" y="20"/>
                    <a:pt x="4" y="17"/>
                  </a:cubicBezTo>
                  <a:cubicBezTo>
                    <a:pt x="5" y="14"/>
                    <a:pt x="2" y="14"/>
                    <a:pt x="0" y="14"/>
                  </a:cubicBezTo>
                  <a:cubicBezTo>
                    <a:pt x="2" y="7"/>
                    <a:pt x="5" y="0"/>
                    <a:pt x="15" y="1"/>
                  </a:cubicBezTo>
                  <a:cubicBezTo>
                    <a:pt x="9" y="7"/>
                    <a:pt x="26" y="1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ṧḻíḋe"/>
            <p:cNvSpPr>
              <a:spLocks/>
            </p:cNvSpPr>
            <p:nvPr/>
          </p:nvSpPr>
          <p:spPr bwMode="auto">
            <a:xfrm>
              <a:off x="7328508" y="2304541"/>
              <a:ext cx="163892" cy="47627"/>
            </a:xfrm>
            <a:custGeom>
              <a:avLst/>
              <a:gdLst>
                <a:gd name="T0" fmla="*/ 2 w 79"/>
                <a:gd name="T1" fmla="*/ 7 h 23"/>
                <a:gd name="T2" fmla="*/ 9 w 79"/>
                <a:gd name="T3" fmla="*/ 2 h 23"/>
                <a:gd name="T4" fmla="*/ 13 w 79"/>
                <a:gd name="T5" fmla="*/ 6 h 23"/>
                <a:gd name="T6" fmla="*/ 16 w 79"/>
                <a:gd name="T7" fmla="*/ 7 h 23"/>
                <a:gd name="T8" fmla="*/ 35 w 79"/>
                <a:gd name="T9" fmla="*/ 11 h 23"/>
                <a:gd name="T10" fmla="*/ 54 w 79"/>
                <a:gd name="T11" fmla="*/ 9 h 23"/>
                <a:gd name="T12" fmla="*/ 57 w 79"/>
                <a:gd name="T13" fmla="*/ 13 h 23"/>
                <a:gd name="T14" fmla="*/ 63 w 79"/>
                <a:gd name="T15" fmla="*/ 15 h 23"/>
                <a:gd name="T16" fmla="*/ 72 w 79"/>
                <a:gd name="T17" fmla="*/ 15 h 23"/>
                <a:gd name="T18" fmla="*/ 74 w 79"/>
                <a:gd name="T19" fmla="*/ 20 h 23"/>
                <a:gd name="T20" fmla="*/ 71 w 79"/>
                <a:gd name="T21" fmla="*/ 20 h 23"/>
                <a:gd name="T22" fmla="*/ 33 w 79"/>
                <a:gd name="T23" fmla="*/ 15 h 23"/>
                <a:gd name="T24" fmla="*/ 24 w 79"/>
                <a:gd name="T25" fmla="*/ 15 h 23"/>
                <a:gd name="T26" fmla="*/ 11 w 79"/>
                <a:gd name="T27" fmla="*/ 11 h 23"/>
                <a:gd name="T28" fmla="*/ 2 w 79"/>
                <a:gd name="T2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23">
                  <a:moveTo>
                    <a:pt x="2" y="7"/>
                  </a:moveTo>
                  <a:cubicBezTo>
                    <a:pt x="0" y="1"/>
                    <a:pt x="8" y="5"/>
                    <a:pt x="9" y="2"/>
                  </a:cubicBezTo>
                  <a:cubicBezTo>
                    <a:pt x="13" y="0"/>
                    <a:pt x="11" y="4"/>
                    <a:pt x="13" y="6"/>
                  </a:cubicBezTo>
                  <a:cubicBezTo>
                    <a:pt x="14" y="6"/>
                    <a:pt x="17" y="5"/>
                    <a:pt x="16" y="7"/>
                  </a:cubicBezTo>
                  <a:cubicBezTo>
                    <a:pt x="25" y="5"/>
                    <a:pt x="28" y="6"/>
                    <a:pt x="35" y="11"/>
                  </a:cubicBezTo>
                  <a:cubicBezTo>
                    <a:pt x="42" y="7"/>
                    <a:pt x="44" y="9"/>
                    <a:pt x="54" y="9"/>
                  </a:cubicBezTo>
                  <a:cubicBezTo>
                    <a:pt x="57" y="9"/>
                    <a:pt x="57" y="11"/>
                    <a:pt x="57" y="13"/>
                  </a:cubicBezTo>
                  <a:cubicBezTo>
                    <a:pt x="60" y="13"/>
                    <a:pt x="63" y="13"/>
                    <a:pt x="63" y="15"/>
                  </a:cubicBezTo>
                  <a:cubicBezTo>
                    <a:pt x="68" y="12"/>
                    <a:pt x="72" y="19"/>
                    <a:pt x="72" y="15"/>
                  </a:cubicBezTo>
                  <a:cubicBezTo>
                    <a:pt x="79" y="15"/>
                    <a:pt x="68" y="21"/>
                    <a:pt x="74" y="20"/>
                  </a:cubicBezTo>
                  <a:cubicBezTo>
                    <a:pt x="73" y="23"/>
                    <a:pt x="73" y="20"/>
                    <a:pt x="71" y="20"/>
                  </a:cubicBezTo>
                  <a:cubicBezTo>
                    <a:pt x="56" y="23"/>
                    <a:pt x="45" y="17"/>
                    <a:pt x="33" y="15"/>
                  </a:cubicBezTo>
                  <a:cubicBezTo>
                    <a:pt x="30" y="14"/>
                    <a:pt x="27" y="15"/>
                    <a:pt x="24" y="15"/>
                  </a:cubicBezTo>
                  <a:cubicBezTo>
                    <a:pt x="19" y="14"/>
                    <a:pt x="15" y="12"/>
                    <a:pt x="11" y="11"/>
                  </a:cubicBezTo>
                  <a:cubicBezTo>
                    <a:pt x="7" y="10"/>
                    <a:pt x="2" y="1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ïs1íďé"/>
            <p:cNvSpPr>
              <a:spLocks/>
            </p:cNvSpPr>
            <p:nvPr/>
          </p:nvSpPr>
          <p:spPr bwMode="auto">
            <a:xfrm>
              <a:off x="7547030" y="2360572"/>
              <a:ext cx="25214" cy="9806"/>
            </a:xfrm>
            <a:custGeom>
              <a:avLst/>
              <a:gdLst>
                <a:gd name="T0" fmla="*/ 5 w 12"/>
                <a:gd name="T1" fmla="*/ 3 h 5"/>
                <a:gd name="T2" fmla="*/ 12 w 12"/>
                <a:gd name="T3" fmla="*/ 5 h 5"/>
                <a:gd name="T4" fmla="*/ 5 w 12"/>
                <a:gd name="T5" fmla="*/ 5 h 5"/>
                <a:gd name="T6" fmla="*/ 3 w 12"/>
                <a:gd name="T7" fmla="*/ 3 h 5"/>
                <a:gd name="T8" fmla="*/ 5 w 12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5">
                  <a:moveTo>
                    <a:pt x="5" y="3"/>
                  </a:moveTo>
                  <a:cubicBezTo>
                    <a:pt x="8" y="3"/>
                    <a:pt x="12" y="2"/>
                    <a:pt x="12" y="5"/>
                  </a:cubicBezTo>
                  <a:cubicBezTo>
                    <a:pt x="10" y="5"/>
                    <a:pt x="7" y="5"/>
                    <a:pt x="5" y="5"/>
                  </a:cubicBezTo>
                  <a:cubicBezTo>
                    <a:pt x="5" y="3"/>
                    <a:pt x="3" y="3"/>
                    <a:pt x="3" y="3"/>
                  </a:cubicBezTo>
                  <a:cubicBezTo>
                    <a:pt x="0" y="0"/>
                    <a:pt x="4" y="1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îṣľîďê"/>
            <p:cNvSpPr>
              <a:spLocks/>
            </p:cNvSpPr>
            <p:nvPr/>
          </p:nvSpPr>
          <p:spPr bwMode="auto">
            <a:xfrm>
              <a:off x="8288044" y="2892869"/>
              <a:ext cx="120467" cy="121868"/>
            </a:xfrm>
            <a:custGeom>
              <a:avLst/>
              <a:gdLst>
                <a:gd name="T0" fmla="*/ 1 w 58"/>
                <a:gd name="T1" fmla="*/ 51 h 59"/>
                <a:gd name="T2" fmla="*/ 5 w 58"/>
                <a:gd name="T3" fmla="*/ 43 h 59"/>
                <a:gd name="T4" fmla="*/ 8 w 58"/>
                <a:gd name="T5" fmla="*/ 41 h 59"/>
                <a:gd name="T6" fmla="*/ 8 w 58"/>
                <a:gd name="T7" fmla="*/ 38 h 59"/>
                <a:gd name="T8" fmla="*/ 12 w 58"/>
                <a:gd name="T9" fmla="*/ 38 h 59"/>
                <a:gd name="T10" fmla="*/ 14 w 58"/>
                <a:gd name="T11" fmla="*/ 34 h 59"/>
                <a:gd name="T12" fmla="*/ 21 w 58"/>
                <a:gd name="T13" fmla="*/ 32 h 59"/>
                <a:gd name="T14" fmla="*/ 25 w 58"/>
                <a:gd name="T15" fmla="*/ 28 h 59"/>
                <a:gd name="T16" fmla="*/ 29 w 58"/>
                <a:gd name="T17" fmla="*/ 23 h 59"/>
                <a:gd name="T18" fmla="*/ 33 w 58"/>
                <a:gd name="T19" fmla="*/ 19 h 59"/>
                <a:gd name="T20" fmla="*/ 38 w 58"/>
                <a:gd name="T21" fmla="*/ 21 h 59"/>
                <a:gd name="T22" fmla="*/ 36 w 58"/>
                <a:gd name="T23" fmla="*/ 13 h 59"/>
                <a:gd name="T24" fmla="*/ 44 w 58"/>
                <a:gd name="T25" fmla="*/ 4 h 59"/>
                <a:gd name="T26" fmla="*/ 49 w 58"/>
                <a:gd name="T27" fmla="*/ 0 h 59"/>
                <a:gd name="T28" fmla="*/ 55 w 58"/>
                <a:gd name="T29" fmla="*/ 4 h 59"/>
                <a:gd name="T30" fmla="*/ 57 w 58"/>
                <a:gd name="T31" fmla="*/ 13 h 59"/>
                <a:gd name="T32" fmla="*/ 55 w 58"/>
                <a:gd name="T33" fmla="*/ 19 h 59"/>
                <a:gd name="T34" fmla="*/ 51 w 58"/>
                <a:gd name="T35" fmla="*/ 19 h 59"/>
                <a:gd name="T36" fmla="*/ 49 w 58"/>
                <a:gd name="T37" fmla="*/ 28 h 59"/>
                <a:gd name="T38" fmla="*/ 42 w 58"/>
                <a:gd name="T39" fmla="*/ 30 h 59"/>
                <a:gd name="T40" fmla="*/ 36 w 58"/>
                <a:gd name="T41" fmla="*/ 43 h 59"/>
                <a:gd name="T42" fmla="*/ 33 w 58"/>
                <a:gd name="T43" fmla="*/ 51 h 59"/>
                <a:gd name="T44" fmla="*/ 29 w 58"/>
                <a:gd name="T45" fmla="*/ 54 h 59"/>
                <a:gd name="T46" fmla="*/ 14 w 58"/>
                <a:gd name="T47" fmla="*/ 49 h 59"/>
                <a:gd name="T48" fmla="*/ 7 w 58"/>
                <a:gd name="T49" fmla="*/ 51 h 59"/>
                <a:gd name="T50" fmla="*/ 5 w 58"/>
                <a:gd name="T51" fmla="*/ 47 h 59"/>
                <a:gd name="T52" fmla="*/ 1 w 58"/>
                <a:gd name="T53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59">
                  <a:moveTo>
                    <a:pt x="1" y="51"/>
                  </a:moveTo>
                  <a:cubicBezTo>
                    <a:pt x="0" y="48"/>
                    <a:pt x="3" y="45"/>
                    <a:pt x="5" y="43"/>
                  </a:cubicBezTo>
                  <a:cubicBezTo>
                    <a:pt x="5" y="43"/>
                    <a:pt x="8" y="42"/>
                    <a:pt x="8" y="41"/>
                  </a:cubicBezTo>
                  <a:cubicBezTo>
                    <a:pt x="9" y="41"/>
                    <a:pt x="8" y="38"/>
                    <a:pt x="8" y="38"/>
                  </a:cubicBezTo>
                  <a:cubicBezTo>
                    <a:pt x="9" y="37"/>
                    <a:pt x="12" y="38"/>
                    <a:pt x="12" y="38"/>
                  </a:cubicBezTo>
                  <a:cubicBezTo>
                    <a:pt x="13" y="37"/>
                    <a:pt x="13" y="34"/>
                    <a:pt x="14" y="34"/>
                  </a:cubicBezTo>
                  <a:cubicBezTo>
                    <a:pt x="16" y="33"/>
                    <a:pt x="20" y="34"/>
                    <a:pt x="21" y="32"/>
                  </a:cubicBezTo>
                  <a:cubicBezTo>
                    <a:pt x="23" y="29"/>
                    <a:pt x="21" y="29"/>
                    <a:pt x="25" y="28"/>
                  </a:cubicBezTo>
                  <a:cubicBezTo>
                    <a:pt x="29" y="28"/>
                    <a:pt x="27" y="25"/>
                    <a:pt x="29" y="23"/>
                  </a:cubicBezTo>
                  <a:cubicBezTo>
                    <a:pt x="29" y="22"/>
                    <a:pt x="35" y="27"/>
                    <a:pt x="33" y="19"/>
                  </a:cubicBezTo>
                  <a:cubicBezTo>
                    <a:pt x="36" y="18"/>
                    <a:pt x="36" y="21"/>
                    <a:pt x="38" y="21"/>
                  </a:cubicBezTo>
                  <a:cubicBezTo>
                    <a:pt x="38" y="17"/>
                    <a:pt x="36" y="17"/>
                    <a:pt x="36" y="13"/>
                  </a:cubicBezTo>
                  <a:cubicBezTo>
                    <a:pt x="43" y="15"/>
                    <a:pt x="42" y="7"/>
                    <a:pt x="44" y="4"/>
                  </a:cubicBezTo>
                  <a:cubicBezTo>
                    <a:pt x="45" y="2"/>
                    <a:pt x="50" y="4"/>
                    <a:pt x="49" y="0"/>
                  </a:cubicBezTo>
                  <a:cubicBezTo>
                    <a:pt x="51" y="1"/>
                    <a:pt x="51" y="5"/>
                    <a:pt x="55" y="4"/>
                  </a:cubicBezTo>
                  <a:cubicBezTo>
                    <a:pt x="53" y="9"/>
                    <a:pt x="58" y="9"/>
                    <a:pt x="57" y="13"/>
                  </a:cubicBezTo>
                  <a:cubicBezTo>
                    <a:pt x="54" y="13"/>
                    <a:pt x="56" y="17"/>
                    <a:pt x="55" y="19"/>
                  </a:cubicBezTo>
                  <a:cubicBezTo>
                    <a:pt x="55" y="19"/>
                    <a:pt x="52" y="18"/>
                    <a:pt x="51" y="19"/>
                  </a:cubicBezTo>
                  <a:cubicBezTo>
                    <a:pt x="50" y="20"/>
                    <a:pt x="50" y="24"/>
                    <a:pt x="49" y="28"/>
                  </a:cubicBezTo>
                  <a:cubicBezTo>
                    <a:pt x="46" y="31"/>
                    <a:pt x="46" y="27"/>
                    <a:pt x="42" y="30"/>
                  </a:cubicBezTo>
                  <a:cubicBezTo>
                    <a:pt x="37" y="33"/>
                    <a:pt x="38" y="39"/>
                    <a:pt x="36" y="43"/>
                  </a:cubicBezTo>
                  <a:cubicBezTo>
                    <a:pt x="36" y="44"/>
                    <a:pt x="31" y="45"/>
                    <a:pt x="33" y="51"/>
                  </a:cubicBezTo>
                  <a:cubicBezTo>
                    <a:pt x="29" y="50"/>
                    <a:pt x="29" y="52"/>
                    <a:pt x="29" y="54"/>
                  </a:cubicBezTo>
                  <a:cubicBezTo>
                    <a:pt x="24" y="49"/>
                    <a:pt x="15" y="59"/>
                    <a:pt x="14" y="49"/>
                  </a:cubicBezTo>
                  <a:cubicBezTo>
                    <a:pt x="13" y="49"/>
                    <a:pt x="9" y="52"/>
                    <a:pt x="7" y="51"/>
                  </a:cubicBezTo>
                  <a:cubicBezTo>
                    <a:pt x="6" y="51"/>
                    <a:pt x="4" y="47"/>
                    <a:pt x="5" y="47"/>
                  </a:cubicBezTo>
                  <a:cubicBezTo>
                    <a:pt x="1" y="47"/>
                    <a:pt x="9" y="54"/>
                    <a:pt x="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iśḷiḓé"/>
            <p:cNvSpPr>
              <a:spLocks/>
            </p:cNvSpPr>
            <p:nvPr/>
          </p:nvSpPr>
          <p:spPr bwMode="auto">
            <a:xfrm>
              <a:off x="4137527" y="505936"/>
              <a:ext cx="169495" cy="126070"/>
            </a:xfrm>
            <a:custGeom>
              <a:avLst/>
              <a:gdLst>
                <a:gd name="T0" fmla="*/ 22 w 82"/>
                <a:gd name="T1" fmla="*/ 0 h 61"/>
                <a:gd name="T2" fmla="*/ 31 w 82"/>
                <a:gd name="T3" fmla="*/ 8 h 61"/>
                <a:gd name="T4" fmla="*/ 37 w 82"/>
                <a:gd name="T5" fmla="*/ 9 h 61"/>
                <a:gd name="T6" fmla="*/ 41 w 82"/>
                <a:gd name="T7" fmla="*/ 9 h 61"/>
                <a:gd name="T8" fmla="*/ 43 w 82"/>
                <a:gd name="T9" fmla="*/ 11 h 61"/>
                <a:gd name="T10" fmla="*/ 48 w 82"/>
                <a:gd name="T11" fmla="*/ 15 h 61"/>
                <a:gd name="T12" fmla="*/ 54 w 82"/>
                <a:gd name="T13" fmla="*/ 15 h 61"/>
                <a:gd name="T14" fmla="*/ 65 w 82"/>
                <a:gd name="T15" fmla="*/ 19 h 61"/>
                <a:gd name="T16" fmla="*/ 65 w 82"/>
                <a:gd name="T17" fmla="*/ 24 h 61"/>
                <a:gd name="T18" fmla="*/ 71 w 82"/>
                <a:gd name="T19" fmla="*/ 24 h 61"/>
                <a:gd name="T20" fmla="*/ 71 w 82"/>
                <a:gd name="T21" fmla="*/ 28 h 61"/>
                <a:gd name="T22" fmla="*/ 82 w 82"/>
                <a:gd name="T23" fmla="*/ 36 h 61"/>
                <a:gd name="T24" fmla="*/ 80 w 82"/>
                <a:gd name="T25" fmla="*/ 41 h 61"/>
                <a:gd name="T26" fmla="*/ 76 w 82"/>
                <a:gd name="T27" fmla="*/ 39 h 61"/>
                <a:gd name="T28" fmla="*/ 67 w 82"/>
                <a:gd name="T29" fmla="*/ 45 h 61"/>
                <a:gd name="T30" fmla="*/ 65 w 82"/>
                <a:gd name="T31" fmla="*/ 49 h 61"/>
                <a:gd name="T32" fmla="*/ 61 w 82"/>
                <a:gd name="T33" fmla="*/ 52 h 61"/>
                <a:gd name="T34" fmla="*/ 50 w 82"/>
                <a:gd name="T35" fmla="*/ 52 h 61"/>
                <a:gd name="T36" fmla="*/ 50 w 82"/>
                <a:gd name="T37" fmla="*/ 54 h 61"/>
                <a:gd name="T38" fmla="*/ 43 w 82"/>
                <a:gd name="T39" fmla="*/ 56 h 61"/>
                <a:gd name="T40" fmla="*/ 41 w 82"/>
                <a:gd name="T41" fmla="*/ 52 h 61"/>
                <a:gd name="T42" fmla="*/ 30 w 82"/>
                <a:gd name="T43" fmla="*/ 52 h 61"/>
                <a:gd name="T44" fmla="*/ 26 w 82"/>
                <a:gd name="T45" fmla="*/ 49 h 61"/>
                <a:gd name="T46" fmla="*/ 31 w 82"/>
                <a:gd name="T47" fmla="*/ 45 h 61"/>
                <a:gd name="T48" fmla="*/ 22 w 82"/>
                <a:gd name="T49" fmla="*/ 43 h 61"/>
                <a:gd name="T50" fmla="*/ 28 w 82"/>
                <a:gd name="T51" fmla="*/ 39 h 61"/>
                <a:gd name="T52" fmla="*/ 31 w 82"/>
                <a:gd name="T53" fmla="*/ 36 h 61"/>
                <a:gd name="T54" fmla="*/ 37 w 82"/>
                <a:gd name="T55" fmla="*/ 37 h 61"/>
                <a:gd name="T56" fmla="*/ 35 w 82"/>
                <a:gd name="T57" fmla="*/ 32 h 61"/>
                <a:gd name="T58" fmla="*/ 18 w 82"/>
                <a:gd name="T59" fmla="*/ 36 h 61"/>
                <a:gd name="T60" fmla="*/ 13 w 82"/>
                <a:gd name="T61" fmla="*/ 34 h 61"/>
                <a:gd name="T62" fmla="*/ 9 w 82"/>
                <a:gd name="T63" fmla="*/ 30 h 61"/>
                <a:gd name="T64" fmla="*/ 2 w 82"/>
                <a:gd name="T65" fmla="*/ 26 h 61"/>
                <a:gd name="T66" fmla="*/ 0 w 82"/>
                <a:gd name="T67" fmla="*/ 21 h 61"/>
                <a:gd name="T68" fmla="*/ 5 w 82"/>
                <a:gd name="T69" fmla="*/ 17 h 61"/>
                <a:gd name="T70" fmla="*/ 9 w 82"/>
                <a:gd name="T71" fmla="*/ 13 h 61"/>
                <a:gd name="T72" fmla="*/ 11 w 82"/>
                <a:gd name="T73" fmla="*/ 8 h 61"/>
                <a:gd name="T74" fmla="*/ 15 w 82"/>
                <a:gd name="T75" fmla="*/ 8 h 61"/>
                <a:gd name="T76" fmla="*/ 18 w 82"/>
                <a:gd name="T77" fmla="*/ 4 h 61"/>
                <a:gd name="T78" fmla="*/ 22 w 82"/>
                <a:gd name="T7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2" h="61">
                  <a:moveTo>
                    <a:pt x="22" y="0"/>
                  </a:moveTo>
                  <a:cubicBezTo>
                    <a:pt x="25" y="3"/>
                    <a:pt x="30" y="3"/>
                    <a:pt x="31" y="8"/>
                  </a:cubicBezTo>
                  <a:cubicBezTo>
                    <a:pt x="35" y="6"/>
                    <a:pt x="36" y="9"/>
                    <a:pt x="37" y="9"/>
                  </a:cubicBezTo>
                  <a:cubicBezTo>
                    <a:pt x="38" y="10"/>
                    <a:pt x="40" y="9"/>
                    <a:pt x="41" y="9"/>
                  </a:cubicBezTo>
                  <a:cubicBezTo>
                    <a:pt x="41" y="10"/>
                    <a:pt x="41" y="13"/>
                    <a:pt x="43" y="11"/>
                  </a:cubicBezTo>
                  <a:cubicBezTo>
                    <a:pt x="46" y="8"/>
                    <a:pt x="45" y="13"/>
                    <a:pt x="48" y="15"/>
                  </a:cubicBezTo>
                  <a:cubicBezTo>
                    <a:pt x="49" y="16"/>
                    <a:pt x="52" y="14"/>
                    <a:pt x="54" y="15"/>
                  </a:cubicBezTo>
                  <a:cubicBezTo>
                    <a:pt x="55" y="16"/>
                    <a:pt x="58" y="21"/>
                    <a:pt x="65" y="19"/>
                  </a:cubicBezTo>
                  <a:cubicBezTo>
                    <a:pt x="65" y="21"/>
                    <a:pt x="65" y="22"/>
                    <a:pt x="65" y="24"/>
                  </a:cubicBezTo>
                  <a:cubicBezTo>
                    <a:pt x="66" y="25"/>
                    <a:pt x="69" y="23"/>
                    <a:pt x="71" y="24"/>
                  </a:cubicBezTo>
                  <a:cubicBezTo>
                    <a:pt x="71" y="25"/>
                    <a:pt x="70" y="28"/>
                    <a:pt x="71" y="28"/>
                  </a:cubicBezTo>
                  <a:cubicBezTo>
                    <a:pt x="73" y="30"/>
                    <a:pt x="78" y="32"/>
                    <a:pt x="82" y="36"/>
                  </a:cubicBezTo>
                  <a:cubicBezTo>
                    <a:pt x="82" y="37"/>
                    <a:pt x="81" y="41"/>
                    <a:pt x="80" y="41"/>
                  </a:cubicBezTo>
                  <a:cubicBezTo>
                    <a:pt x="78" y="42"/>
                    <a:pt x="76" y="39"/>
                    <a:pt x="76" y="39"/>
                  </a:cubicBezTo>
                  <a:cubicBezTo>
                    <a:pt x="73" y="41"/>
                    <a:pt x="71" y="44"/>
                    <a:pt x="67" y="45"/>
                  </a:cubicBezTo>
                  <a:cubicBezTo>
                    <a:pt x="65" y="45"/>
                    <a:pt x="65" y="47"/>
                    <a:pt x="65" y="49"/>
                  </a:cubicBezTo>
                  <a:cubicBezTo>
                    <a:pt x="62" y="48"/>
                    <a:pt x="61" y="50"/>
                    <a:pt x="61" y="52"/>
                  </a:cubicBezTo>
                  <a:cubicBezTo>
                    <a:pt x="55" y="53"/>
                    <a:pt x="54" y="48"/>
                    <a:pt x="50" y="52"/>
                  </a:cubicBezTo>
                  <a:cubicBezTo>
                    <a:pt x="48" y="53"/>
                    <a:pt x="49" y="54"/>
                    <a:pt x="50" y="54"/>
                  </a:cubicBezTo>
                  <a:cubicBezTo>
                    <a:pt x="49" y="61"/>
                    <a:pt x="43" y="49"/>
                    <a:pt x="43" y="56"/>
                  </a:cubicBezTo>
                  <a:cubicBezTo>
                    <a:pt x="41" y="56"/>
                    <a:pt x="41" y="54"/>
                    <a:pt x="41" y="52"/>
                  </a:cubicBezTo>
                  <a:cubicBezTo>
                    <a:pt x="37" y="56"/>
                    <a:pt x="35" y="51"/>
                    <a:pt x="30" y="52"/>
                  </a:cubicBezTo>
                  <a:cubicBezTo>
                    <a:pt x="30" y="49"/>
                    <a:pt x="28" y="49"/>
                    <a:pt x="26" y="49"/>
                  </a:cubicBezTo>
                  <a:cubicBezTo>
                    <a:pt x="26" y="46"/>
                    <a:pt x="31" y="48"/>
                    <a:pt x="31" y="45"/>
                  </a:cubicBezTo>
                  <a:cubicBezTo>
                    <a:pt x="32" y="41"/>
                    <a:pt x="25" y="44"/>
                    <a:pt x="22" y="43"/>
                  </a:cubicBezTo>
                  <a:cubicBezTo>
                    <a:pt x="21" y="38"/>
                    <a:pt x="25" y="40"/>
                    <a:pt x="28" y="39"/>
                  </a:cubicBezTo>
                  <a:cubicBezTo>
                    <a:pt x="28" y="39"/>
                    <a:pt x="31" y="36"/>
                    <a:pt x="31" y="36"/>
                  </a:cubicBezTo>
                  <a:cubicBezTo>
                    <a:pt x="33" y="35"/>
                    <a:pt x="34" y="38"/>
                    <a:pt x="37" y="37"/>
                  </a:cubicBezTo>
                  <a:cubicBezTo>
                    <a:pt x="37" y="34"/>
                    <a:pt x="35" y="34"/>
                    <a:pt x="35" y="32"/>
                  </a:cubicBezTo>
                  <a:cubicBezTo>
                    <a:pt x="33" y="33"/>
                    <a:pt x="22" y="32"/>
                    <a:pt x="18" y="36"/>
                  </a:cubicBezTo>
                  <a:cubicBezTo>
                    <a:pt x="15" y="39"/>
                    <a:pt x="18" y="35"/>
                    <a:pt x="13" y="34"/>
                  </a:cubicBezTo>
                  <a:cubicBezTo>
                    <a:pt x="7" y="32"/>
                    <a:pt x="3" y="35"/>
                    <a:pt x="9" y="30"/>
                  </a:cubicBezTo>
                  <a:cubicBezTo>
                    <a:pt x="9" y="26"/>
                    <a:pt x="3" y="29"/>
                    <a:pt x="2" y="26"/>
                  </a:cubicBezTo>
                  <a:cubicBezTo>
                    <a:pt x="4" y="22"/>
                    <a:pt x="8" y="17"/>
                    <a:pt x="0" y="21"/>
                  </a:cubicBezTo>
                  <a:cubicBezTo>
                    <a:pt x="0" y="18"/>
                    <a:pt x="2" y="17"/>
                    <a:pt x="5" y="17"/>
                  </a:cubicBezTo>
                  <a:cubicBezTo>
                    <a:pt x="7" y="16"/>
                    <a:pt x="7" y="13"/>
                    <a:pt x="9" y="13"/>
                  </a:cubicBezTo>
                  <a:cubicBezTo>
                    <a:pt x="12" y="13"/>
                    <a:pt x="9" y="9"/>
                    <a:pt x="11" y="8"/>
                  </a:cubicBezTo>
                  <a:cubicBezTo>
                    <a:pt x="11" y="7"/>
                    <a:pt x="14" y="8"/>
                    <a:pt x="15" y="8"/>
                  </a:cubicBezTo>
                  <a:cubicBezTo>
                    <a:pt x="17" y="7"/>
                    <a:pt x="16" y="4"/>
                    <a:pt x="18" y="4"/>
                  </a:cubicBezTo>
                  <a:cubicBezTo>
                    <a:pt x="19" y="2"/>
                    <a:pt x="22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iṣḻíḓé"/>
            <p:cNvSpPr>
              <a:spLocks/>
            </p:cNvSpPr>
            <p:nvPr/>
          </p:nvSpPr>
          <p:spPr bwMode="auto">
            <a:xfrm>
              <a:off x="5831072" y="552163"/>
              <a:ext cx="225526" cy="113464"/>
            </a:xfrm>
            <a:custGeom>
              <a:avLst/>
              <a:gdLst>
                <a:gd name="T0" fmla="*/ 37 w 109"/>
                <a:gd name="T1" fmla="*/ 38 h 55"/>
                <a:gd name="T2" fmla="*/ 34 w 109"/>
                <a:gd name="T3" fmla="*/ 40 h 55"/>
                <a:gd name="T4" fmla="*/ 24 w 109"/>
                <a:gd name="T5" fmla="*/ 38 h 55"/>
                <a:gd name="T6" fmla="*/ 30 w 109"/>
                <a:gd name="T7" fmla="*/ 34 h 55"/>
                <a:gd name="T8" fmla="*/ 41 w 109"/>
                <a:gd name="T9" fmla="*/ 27 h 55"/>
                <a:gd name="T10" fmla="*/ 37 w 109"/>
                <a:gd name="T11" fmla="*/ 21 h 55"/>
                <a:gd name="T12" fmla="*/ 28 w 109"/>
                <a:gd name="T13" fmla="*/ 21 h 55"/>
                <a:gd name="T14" fmla="*/ 19 w 109"/>
                <a:gd name="T15" fmla="*/ 28 h 55"/>
                <a:gd name="T16" fmla="*/ 6 w 109"/>
                <a:gd name="T17" fmla="*/ 27 h 55"/>
                <a:gd name="T18" fmla="*/ 8 w 109"/>
                <a:gd name="T19" fmla="*/ 14 h 55"/>
                <a:gd name="T20" fmla="*/ 4 w 109"/>
                <a:gd name="T21" fmla="*/ 15 h 55"/>
                <a:gd name="T22" fmla="*/ 2 w 109"/>
                <a:gd name="T23" fmla="*/ 6 h 55"/>
                <a:gd name="T24" fmla="*/ 6 w 109"/>
                <a:gd name="T25" fmla="*/ 8 h 55"/>
                <a:gd name="T26" fmla="*/ 17 w 109"/>
                <a:gd name="T27" fmla="*/ 4 h 55"/>
                <a:gd name="T28" fmla="*/ 19 w 109"/>
                <a:gd name="T29" fmla="*/ 10 h 55"/>
                <a:gd name="T30" fmla="*/ 34 w 109"/>
                <a:gd name="T31" fmla="*/ 12 h 55"/>
                <a:gd name="T32" fmla="*/ 39 w 109"/>
                <a:gd name="T33" fmla="*/ 4 h 55"/>
                <a:gd name="T34" fmla="*/ 58 w 109"/>
                <a:gd name="T35" fmla="*/ 6 h 55"/>
                <a:gd name="T36" fmla="*/ 60 w 109"/>
                <a:gd name="T37" fmla="*/ 6 h 55"/>
                <a:gd name="T38" fmla="*/ 67 w 109"/>
                <a:gd name="T39" fmla="*/ 12 h 55"/>
                <a:gd name="T40" fmla="*/ 65 w 109"/>
                <a:gd name="T41" fmla="*/ 15 h 55"/>
                <a:gd name="T42" fmla="*/ 75 w 109"/>
                <a:gd name="T43" fmla="*/ 14 h 55"/>
                <a:gd name="T44" fmla="*/ 86 w 109"/>
                <a:gd name="T45" fmla="*/ 17 h 55"/>
                <a:gd name="T46" fmla="*/ 88 w 109"/>
                <a:gd name="T47" fmla="*/ 21 h 55"/>
                <a:gd name="T48" fmla="*/ 90 w 109"/>
                <a:gd name="T49" fmla="*/ 23 h 55"/>
                <a:gd name="T50" fmla="*/ 92 w 109"/>
                <a:gd name="T51" fmla="*/ 27 h 55"/>
                <a:gd name="T52" fmla="*/ 95 w 109"/>
                <a:gd name="T53" fmla="*/ 27 h 55"/>
                <a:gd name="T54" fmla="*/ 95 w 109"/>
                <a:gd name="T55" fmla="*/ 30 h 55"/>
                <a:gd name="T56" fmla="*/ 99 w 109"/>
                <a:gd name="T57" fmla="*/ 30 h 55"/>
                <a:gd name="T58" fmla="*/ 101 w 109"/>
                <a:gd name="T59" fmla="*/ 36 h 55"/>
                <a:gd name="T60" fmla="*/ 106 w 109"/>
                <a:gd name="T61" fmla="*/ 36 h 55"/>
                <a:gd name="T62" fmla="*/ 101 w 109"/>
                <a:gd name="T63" fmla="*/ 40 h 55"/>
                <a:gd name="T64" fmla="*/ 101 w 109"/>
                <a:gd name="T65" fmla="*/ 41 h 55"/>
                <a:gd name="T66" fmla="*/ 82 w 109"/>
                <a:gd name="T67" fmla="*/ 41 h 55"/>
                <a:gd name="T68" fmla="*/ 82 w 109"/>
                <a:gd name="T69" fmla="*/ 30 h 55"/>
                <a:gd name="T70" fmla="*/ 64 w 109"/>
                <a:gd name="T71" fmla="*/ 28 h 55"/>
                <a:gd name="T72" fmla="*/ 62 w 109"/>
                <a:gd name="T73" fmla="*/ 34 h 55"/>
                <a:gd name="T74" fmla="*/ 58 w 109"/>
                <a:gd name="T75" fmla="*/ 34 h 55"/>
                <a:gd name="T76" fmla="*/ 54 w 109"/>
                <a:gd name="T77" fmla="*/ 38 h 55"/>
                <a:gd name="T78" fmla="*/ 56 w 109"/>
                <a:gd name="T79" fmla="*/ 40 h 55"/>
                <a:gd name="T80" fmla="*/ 51 w 109"/>
                <a:gd name="T81" fmla="*/ 41 h 55"/>
                <a:gd name="T82" fmla="*/ 51 w 109"/>
                <a:gd name="T83" fmla="*/ 53 h 55"/>
                <a:gd name="T84" fmla="*/ 26 w 109"/>
                <a:gd name="T85" fmla="*/ 45 h 55"/>
                <a:gd name="T86" fmla="*/ 32 w 109"/>
                <a:gd name="T87" fmla="*/ 41 h 55"/>
                <a:gd name="T88" fmla="*/ 39 w 109"/>
                <a:gd name="T89" fmla="*/ 41 h 55"/>
                <a:gd name="T90" fmla="*/ 37 w 109"/>
                <a:gd name="T91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9" h="55">
                  <a:moveTo>
                    <a:pt x="37" y="38"/>
                  </a:moveTo>
                  <a:cubicBezTo>
                    <a:pt x="37" y="34"/>
                    <a:pt x="34" y="40"/>
                    <a:pt x="34" y="40"/>
                  </a:cubicBezTo>
                  <a:cubicBezTo>
                    <a:pt x="31" y="40"/>
                    <a:pt x="29" y="36"/>
                    <a:pt x="24" y="38"/>
                  </a:cubicBezTo>
                  <a:cubicBezTo>
                    <a:pt x="25" y="34"/>
                    <a:pt x="28" y="35"/>
                    <a:pt x="30" y="34"/>
                  </a:cubicBezTo>
                  <a:cubicBezTo>
                    <a:pt x="34" y="32"/>
                    <a:pt x="36" y="27"/>
                    <a:pt x="41" y="27"/>
                  </a:cubicBezTo>
                  <a:cubicBezTo>
                    <a:pt x="40" y="25"/>
                    <a:pt x="37" y="25"/>
                    <a:pt x="37" y="21"/>
                  </a:cubicBezTo>
                  <a:cubicBezTo>
                    <a:pt x="34" y="20"/>
                    <a:pt x="30" y="26"/>
                    <a:pt x="28" y="21"/>
                  </a:cubicBezTo>
                  <a:cubicBezTo>
                    <a:pt x="25" y="24"/>
                    <a:pt x="23" y="27"/>
                    <a:pt x="19" y="28"/>
                  </a:cubicBezTo>
                  <a:cubicBezTo>
                    <a:pt x="13" y="29"/>
                    <a:pt x="12" y="25"/>
                    <a:pt x="6" y="27"/>
                  </a:cubicBezTo>
                  <a:cubicBezTo>
                    <a:pt x="10" y="23"/>
                    <a:pt x="10" y="19"/>
                    <a:pt x="8" y="14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0" y="16"/>
                    <a:pt x="3" y="9"/>
                    <a:pt x="2" y="6"/>
                  </a:cubicBezTo>
                  <a:cubicBezTo>
                    <a:pt x="4" y="6"/>
                    <a:pt x="5" y="6"/>
                    <a:pt x="6" y="8"/>
                  </a:cubicBezTo>
                  <a:cubicBezTo>
                    <a:pt x="7" y="4"/>
                    <a:pt x="16" y="8"/>
                    <a:pt x="17" y="4"/>
                  </a:cubicBezTo>
                  <a:cubicBezTo>
                    <a:pt x="19" y="4"/>
                    <a:pt x="19" y="8"/>
                    <a:pt x="19" y="10"/>
                  </a:cubicBezTo>
                  <a:cubicBezTo>
                    <a:pt x="26" y="11"/>
                    <a:pt x="33" y="0"/>
                    <a:pt x="34" y="12"/>
                  </a:cubicBezTo>
                  <a:cubicBezTo>
                    <a:pt x="39" y="12"/>
                    <a:pt x="40" y="9"/>
                    <a:pt x="39" y="4"/>
                  </a:cubicBezTo>
                  <a:cubicBezTo>
                    <a:pt x="44" y="6"/>
                    <a:pt x="51" y="5"/>
                    <a:pt x="58" y="6"/>
                  </a:cubicBezTo>
                  <a:cubicBezTo>
                    <a:pt x="59" y="6"/>
                    <a:pt x="60" y="9"/>
                    <a:pt x="60" y="6"/>
                  </a:cubicBezTo>
                  <a:cubicBezTo>
                    <a:pt x="63" y="7"/>
                    <a:pt x="60" y="15"/>
                    <a:pt x="67" y="12"/>
                  </a:cubicBezTo>
                  <a:cubicBezTo>
                    <a:pt x="67" y="13"/>
                    <a:pt x="65" y="13"/>
                    <a:pt x="65" y="15"/>
                  </a:cubicBezTo>
                  <a:cubicBezTo>
                    <a:pt x="68" y="14"/>
                    <a:pt x="75" y="18"/>
                    <a:pt x="75" y="14"/>
                  </a:cubicBezTo>
                  <a:cubicBezTo>
                    <a:pt x="76" y="15"/>
                    <a:pt x="78" y="19"/>
                    <a:pt x="86" y="17"/>
                  </a:cubicBezTo>
                  <a:cubicBezTo>
                    <a:pt x="83" y="21"/>
                    <a:pt x="85" y="20"/>
                    <a:pt x="88" y="21"/>
                  </a:cubicBezTo>
                  <a:cubicBezTo>
                    <a:pt x="89" y="21"/>
                    <a:pt x="88" y="23"/>
                    <a:pt x="90" y="23"/>
                  </a:cubicBezTo>
                  <a:cubicBezTo>
                    <a:pt x="92" y="23"/>
                    <a:pt x="90" y="25"/>
                    <a:pt x="92" y="27"/>
                  </a:cubicBezTo>
                  <a:cubicBezTo>
                    <a:pt x="92" y="27"/>
                    <a:pt x="95" y="26"/>
                    <a:pt x="95" y="27"/>
                  </a:cubicBezTo>
                  <a:cubicBezTo>
                    <a:pt x="96" y="27"/>
                    <a:pt x="95" y="30"/>
                    <a:pt x="95" y="30"/>
                  </a:cubicBezTo>
                  <a:cubicBezTo>
                    <a:pt x="96" y="31"/>
                    <a:pt x="99" y="30"/>
                    <a:pt x="99" y="30"/>
                  </a:cubicBezTo>
                  <a:cubicBezTo>
                    <a:pt x="100" y="32"/>
                    <a:pt x="99" y="35"/>
                    <a:pt x="101" y="36"/>
                  </a:cubicBezTo>
                  <a:cubicBezTo>
                    <a:pt x="104" y="36"/>
                    <a:pt x="106" y="33"/>
                    <a:pt x="106" y="36"/>
                  </a:cubicBezTo>
                  <a:cubicBezTo>
                    <a:pt x="109" y="41"/>
                    <a:pt x="102" y="38"/>
                    <a:pt x="101" y="40"/>
                  </a:cubicBezTo>
                  <a:cubicBezTo>
                    <a:pt x="101" y="40"/>
                    <a:pt x="101" y="41"/>
                    <a:pt x="101" y="41"/>
                  </a:cubicBezTo>
                  <a:cubicBezTo>
                    <a:pt x="96" y="43"/>
                    <a:pt x="88" y="40"/>
                    <a:pt x="82" y="41"/>
                  </a:cubicBezTo>
                  <a:cubicBezTo>
                    <a:pt x="80" y="36"/>
                    <a:pt x="82" y="37"/>
                    <a:pt x="82" y="30"/>
                  </a:cubicBezTo>
                  <a:cubicBezTo>
                    <a:pt x="80" y="25"/>
                    <a:pt x="68" y="25"/>
                    <a:pt x="64" y="28"/>
                  </a:cubicBezTo>
                  <a:cubicBezTo>
                    <a:pt x="61" y="28"/>
                    <a:pt x="63" y="32"/>
                    <a:pt x="62" y="34"/>
                  </a:cubicBezTo>
                  <a:cubicBezTo>
                    <a:pt x="61" y="35"/>
                    <a:pt x="58" y="33"/>
                    <a:pt x="58" y="34"/>
                  </a:cubicBezTo>
                  <a:cubicBezTo>
                    <a:pt x="57" y="36"/>
                    <a:pt x="58" y="39"/>
                    <a:pt x="54" y="38"/>
                  </a:cubicBezTo>
                  <a:cubicBezTo>
                    <a:pt x="54" y="39"/>
                    <a:pt x="55" y="40"/>
                    <a:pt x="56" y="40"/>
                  </a:cubicBezTo>
                  <a:cubicBezTo>
                    <a:pt x="56" y="42"/>
                    <a:pt x="53" y="41"/>
                    <a:pt x="51" y="41"/>
                  </a:cubicBezTo>
                  <a:cubicBezTo>
                    <a:pt x="48" y="47"/>
                    <a:pt x="50" y="46"/>
                    <a:pt x="51" y="53"/>
                  </a:cubicBezTo>
                  <a:cubicBezTo>
                    <a:pt x="44" y="54"/>
                    <a:pt x="27" y="55"/>
                    <a:pt x="26" y="45"/>
                  </a:cubicBezTo>
                  <a:cubicBezTo>
                    <a:pt x="30" y="45"/>
                    <a:pt x="31" y="44"/>
                    <a:pt x="32" y="41"/>
                  </a:cubicBezTo>
                  <a:cubicBezTo>
                    <a:pt x="37" y="41"/>
                    <a:pt x="36" y="45"/>
                    <a:pt x="39" y="41"/>
                  </a:cubicBezTo>
                  <a:cubicBezTo>
                    <a:pt x="38" y="40"/>
                    <a:pt x="34" y="39"/>
                    <a:pt x="37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iṩļíḑé"/>
            <p:cNvSpPr>
              <a:spLocks/>
            </p:cNvSpPr>
            <p:nvPr/>
          </p:nvSpPr>
          <p:spPr bwMode="auto">
            <a:xfrm>
              <a:off x="3721494" y="640411"/>
              <a:ext cx="105059" cy="56031"/>
            </a:xfrm>
            <a:custGeom>
              <a:avLst/>
              <a:gdLst>
                <a:gd name="T0" fmla="*/ 51 w 51"/>
                <a:gd name="T1" fmla="*/ 4 h 27"/>
                <a:gd name="T2" fmla="*/ 51 w 51"/>
                <a:gd name="T3" fmla="*/ 10 h 27"/>
                <a:gd name="T4" fmla="*/ 47 w 51"/>
                <a:gd name="T5" fmla="*/ 10 h 27"/>
                <a:gd name="T6" fmla="*/ 47 w 51"/>
                <a:gd name="T7" fmla="*/ 15 h 27"/>
                <a:gd name="T8" fmla="*/ 41 w 51"/>
                <a:gd name="T9" fmla="*/ 19 h 27"/>
                <a:gd name="T10" fmla="*/ 36 w 51"/>
                <a:gd name="T11" fmla="*/ 13 h 27"/>
                <a:gd name="T12" fmla="*/ 30 w 51"/>
                <a:gd name="T13" fmla="*/ 17 h 27"/>
                <a:gd name="T14" fmla="*/ 23 w 51"/>
                <a:gd name="T15" fmla="*/ 25 h 27"/>
                <a:gd name="T16" fmla="*/ 2 w 51"/>
                <a:gd name="T17" fmla="*/ 25 h 27"/>
                <a:gd name="T18" fmla="*/ 0 w 51"/>
                <a:gd name="T19" fmla="*/ 17 h 27"/>
                <a:gd name="T20" fmla="*/ 8 w 51"/>
                <a:gd name="T21" fmla="*/ 19 h 27"/>
                <a:gd name="T22" fmla="*/ 15 w 51"/>
                <a:gd name="T23" fmla="*/ 13 h 27"/>
                <a:gd name="T24" fmla="*/ 19 w 51"/>
                <a:gd name="T25" fmla="*/ 10 h 27"/>
                <a:gd name="T26" fmla="*/ 24 w 51"/>
                <a:gd name="T27" fmla="*/ 8 h 27"/>
                <a:gd name="T28" fmla="*/ 26 w 51"/>
                <a:gd name="T29" fmla="*/ 8 h 27"/>
                <a:gd name="T30" fmla="*/ 30 w 51"/>
                <a:gd name="T31" fmla="*/ 4 h 27"/>
                <a:gd name="T32" fmla="*/ 38 w 51"/>
                <a:gd name="T33" fmla="*/ 4 h 27"/>
                <a:gd name="T34" fmla="*/ 51 w 51"/>
                <a:gd name="T3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27">
                  <a:moveTo>
                    <a:pt x="51" y="4"/>
                  </a:moveTo>
                  <a:cubicBezTo>
                    <a:pt x="50" y="5"/>
                    <a:pt x="51" y="9"/>
                    <a:pt x="51" y="10"/>
                  </a:cubicBezTo>
                  <a:cubicBezTo>
                    <a:pt x="50" y="10"/>
                    <a:pt x="47" y="9"/>
                    <a:pt x="47" y="10"/>
                  </a:cubicBezTo>
                  <a:cubicBezTo>
                    <a:pt x="47" y="10"/>
                    <a:pt x="49" y="15"/>
                    <a:pt x="47" y="15"/>
                  </a:cubicBezTo>
                  <a:cubicBezTo>
                    <a:pt x="45" y="16"/>
                    <a:pt x="42" y="12"/>
                    <a:pt x="41" y="19"/>
                  </a:cubicBezTo>
                  <a:cubicBezTo>
                    <a:pt x="38" y="19"/>
                    <a:pt x="40" y="13"/>
                    <a:pt x="36" y="13"/>
                  </a:cubicBezTo>
                  <a:cubicBezTo>
                    <a:pt x="32" y="12"/>
                    <a:pt x="33" y="17"/>
                    <a:pt x="30" y="17"/>
                  </a:cubicBezTo>
                  <a:cubicBezTo>
                    <a:pt x="28" y="20"/>
                    <a:pt x="22" y="19"/>
                    <a:pt x="23" y="25"/>
                  </a:cubicBezTo>
                  <a:cubicBezTo>
                    <a:pt x="15" y="27"/>
                    <a:pt x="11" y="25"/>
                    <a:pt x="2" y="25"/>
                  </a:cubicBezTo>
                  <a:cubicBezTo>
                    <a:pt x="2" y="21"/>
                    <a:pt x="0" y="21"/>
                    <a:pt x="0" y="17"/>
                  </a:cubicBezTo>
                  <a:cubicBezTo>
                    <a:pt x="2" y="19"/>
                    <a:pt x="4" y="19"/>
                    <a:pt x="8" y="19"/>
                  </a:cubicBezTo>
                  <a:cubicBezTo>
                    <a:pt x="11" y="19"/>
                    <a:pt x="11" y="14"/>
                    <a:pt x="15" y="13"/>
                  </a:cubicBezTo>
                  <a:cubicBezTo>
                    <a:pt x="16" y="13"/>
                    <a:pt x="18" y="9"/>
                    <a:pt x="19" y="10"/>
                  </a:cubicBezTo>
                  <a:cubicBezTo>
                    <a:pt x="23" y="13"/>
                    <a:pt x="19" y="8"/>
                    <a:pt x="24" y="8"/>
                  </a:cubicBezTo>
                  <a:cubicBezTo>
                    <a:pt x="25" y="8"/>
                    <a:pt x="26" y="8"/>
                    <a:pt x="26" y="8"/>
                  </a:cubicBezTo>
                  <a:cubicBezTo>
                    <a:pt x="27" y="7"/>
                    <a:pt x="30" y="4"/>
                    <a:pt x="30" y="4"/>
                  </a:cubicBezTo>
                  <a:cubicBezTo>
                    <a:pt x="32" y="3"/>
                    <a:pt x="35" y="5"/>
                    <a:pt x="38" y="4"/>
                  </a:cubicBezTo>
                  <a:cubicBezTo>
                    <a:pt x="39" y="4"/>
                    <a:pt x="46" y="0"/>
                    <a:pt x="5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išlîḍê"/>
            <p:cNvSpPr>
              <a:spLocks/>
            </p:cNvSpPr>
            <p:nvPr/>
          </p:nvSpPr>
          <p:spPr bwMode="auto">
            <a:xfrm>
              <a:off x="4011456" y="664225"/>
              <a:ext cx="109261" cy="56031"/>
            </a:xfrm>
            <a:custGeom>
              <a:avLst/>
              <a:gdLst>
                <a:gd name="T0" fmla="*/ 47 w 52"/>
                <a:gd name="T1" fmla="*/ 2 h 27"/>
                <a:gd name="T2" fmla="*/ 52 w 52"/>
                <a:gd name="T3" fmla="*/ 19 h 27"/>
                <a:gd name="T4" fmla="*/ 49 w 52"/>
                <a:gd name="T5" fmla="*/ 17 h 27"/>
                <a:gd name="T6" fmla="*/ 49 w 52"/>
                <a:gd name="T7" fmla="*/ 23 h 27"/>
                <a:gd name="T8" fmla="*/ 41 w 52"/>
                <a:gd name="T9" fmla="*/ 25 h 27"/>
                <a:gd name="T10" fmla="*/ 39 w 52"/>
                <a:gd name="T11" fmla="*/ 27 h 27"/>
                <a:gd name="T12" fmla="*/ 34 w 52"/>
                <a:gd name="T13" fmla="*/ 27 h 27"/>
                <a:gd name="T14" fmla="*/ 34 w 52"/>
                <a:gd name="T15" fmla="*/ 19 h 27"/>
                <a:gd name="T16" fmla="*/ 15 w 52"/>
                <a:gd name="T17" fmla="*/ 17 h 27"/>
                <a:gd name="T18" fmla="*/ 0 w 52"/>
                <a:gd name="T19" fmla="*/ 8 h 27"/>
                <a:gd name="T20" fmla="*/ 2 w 52"/>
                <a:gd name="T21" fmla="*/ 4 h 27"/>
                <a:gd name="T22" fmla="*/ 6 w 52"/>
                <a:gd name="T23" fmla="*/ 6 h 27"/>
                <a:gd name="T24" fmla="*/ 15 w 52"/>
                <a:gd name="T25" fmla="*/ 10 h 27"/>
                <a:gd name="T26" fmla="*/ 19 w 52"/>
                <a:gd name="T27" fmla="*/ 10 h 27"/>
                <a:gd name="T28" fmla="*/ 21 w 52"/>
                <a:gd name="T29" fmla="*/ 14 h 27"/>
                <a:gd name="T30" fmla="*/ 22 w 52"/>
                <a:gd name="T31" fmla="*/ 6 h 27"/>
                <a:gd name="T32" fmla="*/ 26 w 52"/>
                <a:gd name="T33" fmla="*/ 10 h 27"/>
                <a:gd name="T34" fmla="*/ 47 w 52"/>
                <a:gd name="T3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27">
                  <a:moveTo>
                    <a:pt x="47" y="2"/>
                  </a:moveTo>
                  <a:cubicBezTo>
                    <a:pt x="44" y="12"/>
                    <a:pt x="52" y="12"/>
                    <a:pt x="52" y="19"/>
                  </a:cubicBezTo>
                  <a:cubicBezTo>
                    <a:pt x="51" y="20"/>
                    <a:pt x="49" y="16"/>
                    <a:pt x="49" y="17"/>
                  </a:cubicBezTo>
                  <a:cubicBezTo>
                    <a:pt x="48" y="18"/>
                    <a:pt x="49" y="22"/>
                    <a:pt x="49" y="23"/>
                  </a:cubicBezTo>
                  <a:cubicBezTo>
                    <a:pt x="47" y="24"/>
                    <a:pt x="44" y="24"/>
                    <a:pt x="41" y="25"/>
                  </a:cubicBezTo>
                  <a:cubicBezTo>
                    <a:pt x="40" y="25"/>
                    <a:pt x="41" y="27"/>
                    <a:pt x="39" y="27"/>
                  </a:cubicBezTo>
                  <a:cubicBezTo>
                    <a:pt x="37" y="27"/>
                    <a:pt x="35" y="27"/>
                    <a:pt x="34" y="27"/>
                  </a:cubicBezTo>
                  <a:cubicBezTo>
                    <a:pt x="31" y="24"/>
                    <a:pt x="31" y="22"/>
                    <a:pt x="34" y="19"/>
                  </a:cubicBezTo>
                  <a:cubicBezTo>
                    <a:pt x="27" y="22"/>
                    <a:pt x="23" y="17"/>
                    <a:pt x="15" y="17"/>
                  </a:cubicBezTo>
                  <a:cubicBezTo>
                    <a:pt x="13" y="11"/>
                    <a:pt x="4" y="12"/>
                    <a:pt x="0" y="8"/>
                  </a:cubicBezTo>
                  <a:cubicBezTo>
                    <a:pt x="1" y="8"/>
                    <a:pt x="1" y="4"/>
                    <a:pt x="2" y="4"/>
                  </a:cubicBezTo>
                  <a:cubicBezTo>
                    <a:pt x="5" y="3"/>
                    <a:pt x="5" y="6"/>
                    <a:pt x="6" y="6"/>
                  </a:cubicBezTo>
                  <a:cubicBezTo>
                    <a:pt x="8" y="6"/>
                    <a:pt x="13" y="8"/>
                    <a:pt x="15" y="10"/>
                  </a:cubicBezTo>
                  <a:cubicBezTo>
                    <a:pt x="15" y="10"/>
                    <a:pt x="18" y="9"/>
                    <a:pt x="19" y="10"/>
                  </a:cubicBezTo>
                  <a:cubicBezTo>
                    <a:pt x="20" y="11"/>
                    <a:pt x="18" y="14"/>
                    <a:pt x="21" y="14"/>
                  </a:cubicBezTo>
                  <a:cubicBezTo>
                    <a:pt x="26" y="12"/>
                    <a:pt x="18" y="9"/>
                    <a:pt x="22" y="6"/>
                  </a:cubicBezTo>
                  <a:cubicBezTo>
                    <a:pt x="26" y="4"/>
                    <a:pt x="26" y="10"/>
                    <a:pt x="26" y="10"/>
                  </a:cubicBezTo>
                  <a:cubicBezTo>
                    <a:pt x="33" y="10"/>
                    <a:pt x="36" y="0"/>
                    <a:pt x="47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is1ïḋè"/>
            <p:cNvSpPr>
              <a:spLocks/>
            </p:cNvSpPr>
            <p:nvPr/>
          </p:nvSpPr>
          <p:spPr bwMode="auto">
            <a:xfrm>
              <a:off x="3805541" y="665625"/>
              <a:ext cx="191908" cy="72841"/>
            </a:xfrm>
            <a:custGeom>
              <a:avLst/>
              <a:gdLst>
                <a:gd name="T0" fmla="*/ 41 w 92"/>
                <a:gd name="T1" fmla="*/ 13 h 35"/>
                <a:gd name="T2" fmla="*/ 60 w 92"/>
                <a:gd name="T3" fmla="*/ 20 h 35"/>
                <a:gd name="T4" fmla="*/ 60 w 92"/>
                <a:gd name="T5" fmla="*/ 11 h 35"/>
                <a:gd name="T6" fmla="*/ 54 w 92"/>
                <a:gd name="T7" fmla="*/ 3 h 35"/>
                <a:gd name="T8" fmla="*/ 67 w 92"/>
                <a:gd name="T9" fmla="*/ 1 h 35"/>
                <a:gd name="T10" fmla="*/ 71 w 92"/>
                <a:gd name="T11" fmla="*/ 5 h 35"/>
                <a:gd name="T12" fmla="*/ 71 w 92"/>
                <a:gd name="T13" fmla="*/ 9 h 35"/>
                <a:gd name="T14" fmla="*/ 79 w 92"/>
                <a:gd name="T15" fmla="*/ 14 h 35"/>
                <a:gd name="T16" fmla="*/ 84 w 92"/>
                <a:gd name="T17" fmla="*/ 11 h 35"/>
                <a:gd name="T18" fmla="*/ 90 w 92"/>
                <a:gd name="T19" fmla="*/ 14 h 35"/>
                <a:gd name="T20" fmla="*/ 92 w 92"/>
                <a:gd name="T21" fmla="*/ 18 h 35"/>
                <a:gd name="T22" fmla="*/ 90 w 92"/>
                <a:gd name="T23" fmla="*/ 26 h 35"/>
                <a:gd name="T24" fmla="*/ 79 w 92"/>
                <a:gd name="T25" fmla="*/ 27 h 35"/>
                <a:gd name="T26" fmla="*/ 71 w 92"/>
                <a:gd name="T27" fmla="*/ 26 h 35"/>
                <a:gd name="T28" fmla="*/ 54 w 92"/>
                <a:gd name="T29" fmla="*/ 29 h 35"/>
                <a:gd name="T30" fmla="*/ 51 w 92"/>
                <a:gd name="T31" fmla="*/ 29 h 35"/>
                <a:gd name="T32" fmla="*/ 45 w 92"/>
                <a:gd name="T33" fmla="*/ 31 h 35"/>
                <a:gd name="T34" fmla="*/ 26 w 92"/>
                <a:gd name="T35" fmla="*/ 35 h 35"/>
                <a:gd name="T36" fmla="*/ 43 w 92"/>
                <a:gd name="T37" fmla="*/ 29 h 35"/>
                <a:gd name="T38" fmla="*/ 34 w 92"/>
                <a:gd name="T39" fmla="*/ 26 h 35"/>
                <a:gd name="T40" fmla="*/ 26 w 92"/>
                <a:gd name="T41" fmla="*/ 22 h 35"/>
                <a:gd name="T42" fmla="*/ 19 w 92"/>
                <a:gd name="T43" fmla="*/ 26 h 35"/>
                <a:gd name="T44" fmla="*/ 13 w 92"/>
                <a:gd name="T45" fmla="*/ 24 h 35"/>
                <a:gd name="T46" fmla="*/ 0 w 92"/>
                <a:gd name="T47" fmla="*/ 22 h 35"/>
                <a:gd name="T48" fmla="*/ 4 w 92"/>
                <a:gd name="T49" fmla="*/ 18 h 35"/>
                <a:gd name="T50" fmla="*/ 6 w 92"/>
                <a:gd name="T51" fmla="*/ 13 h 35"/>
                <a:gd name="T52" fmla="*/ 13 w 92"/>
                <a:gd name="T53" fmla="*/ 11 h 35"/>
                <a:gd name="T54" fmla="*/ 11 w 92"/>
                <a:gd name="T55" fmla="*/ 7 h 35"/>
                <a:gd name="T56" fmla="*/ 15 w 92"/>
                <a:gd name="T57" fmla="*/ 7 h 35"/>
                <a:gd name="T58" fmla="*/ 21 w 92"/>
                <a:gd name="T59" fmla="*/ 5 h 35"/>
                <a:gd name="T60" fmla="*/ 30 w 92"/>
                <a:gd name="T61" fmla="*/ 7 h 35"/>
                <a:gd name="T62" fmla="*/ 32 w 92"/>
                <a:gd name="T63" fmla="*/ 11 h 35"/>
                <a:gd name="T64" fmla="*/ 36 w 92"/>
                <a:gd name="T65" fmla="*/ 11 h 35"/>
                <a:gd name="T66" fmla="*/ 36 w 92"/>
                <a:gd name="T67" fmla="*/ 16 h 35"/>
                <a:gd name="T68" fmla="*/ 41 w 92"/>
                <a:gd name="T69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2" h="35">
                  <a:moveTo>
                    <a:pt x="41" y="13"/>
                  </a:moveTo>
                  <a:cubicBezTo>
                    <a:pt x="39" y="19"/>
                    <a:pt x="56" y="16"/>
                    <a:pt x="60" y="20"/>
                  </a:cubicBezTo>
                  <a:cubicBezTo>
                    <a:pt x="63" y="12"/>
                    <a:pt x="47" y="11"/>
                    <a:pt x="60" y="11"/>
                  </a:cubicBezTo>
                  <a:cubicBezTo>
                    <a:pt x="63" y="4"/>
                    <a:pt x="52" y="10"/>
                    <a:pt x="54" y="3"/>
                  </a:cubicBezTo>
                  <a:cubicBezTo>
                    <a:pt x="60" y="4"/>
                    <a:pt x="61" y="0"/>
                    <a:pt x="67" y="1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2" y="6"/>
                    <a:pt x="70" y="8"/>
                    <a:pt x="71" y="9"/>
                  </a:cubicBezTo>
                  <a:cubicBezTo>
                    <a:pt x="73" y="10"/>
                    <a:pt x="76" y="11"/>
                    <a:pt x="79" y="14"/>
                  </a:cubicBezTo>
                  <a:cubicBezTo>
                    <a:pt x="80" y="13"/>
                    <a:pt x="80" y="10"/>
                    <a:pt x="84" y="11"/>
                  </a:cubicBezTo>
                  <a:cubicBezTo>
                    <a:pt x="87" y="11"/>
                    <a:pt x="89" y="13"/>
                    <a:pt x="90" y="14"/>
                  </a:cubicBezTo>
                  <a:cubicBezTo>
                    <a:pt x="90" y="15"/>
                    <a:pt x="92" y="18"/>
                    <a:pt x="92" y="18"/>
                  </a:cubicBezTo>
                  <a:cubicBezTo>
                    <a:pt x="89" y="21"/>
                    <a:pt x="92" y="20"/>
                    <a:pt x="90" y="26"/>
                  </a:cubicBezTo>
                  <a:cubicBezTo>
                    <a:pt x="86" y="21"/>
                    <a:pt x="82" y="27"/>
                    <a:pt x="79" y="27"/>
                  </a:cubicBezTo>
                  <a:cubicBezTo>
                    <a:pt x="75" y="28"/>
                    <a:pt x="75" y="26"/>
                    <a:pt x="71" y="26"/>
                  </a:cubicBezTo>
                  <a:cubicBezTo>
                    <a:pt x="66" y="26"/>
                    <a:pt x="58" y="28"/>
                    <a:pt x="54" y="29"/>
                  </a:cubicBezTo>
                  <a:cubicBezTo>
                    <a:pt x="54" y="30"/>
                    <a:pt x="51" y="29"/>
                    <a:pt x="51" y="29"/>
                  </a:cubicBezTo>
                  <a:cubicBezTo>
                    <a:pt x="49" y="31"/>
                    <a:pt x="48" y="30"/>
                    <a:pt x="45" y="31"/>
                  </a:cubicBezTo>
                  <a:cubicBezTo>
                    <a:pt x="43" y="32"/>
                    <a:pt x="33" y="34"/>
                    <a:pt x="26" y="35"/>
                  </a:cubicBezTo>
                  <a:cubicBezTo>
                    <a:pt x="27" y="28"/>
                    <a:pt x="36" y="30"/>
                    <a:pt x="43" y="29"/>
                  </a:cubicBezTo>
                  <a:cubicBezTo>
                    <a:pt x="44" y="21"/>
                    <a:pt x="37" y="26"/>
                    <a:pt x="34" y="26"/>
                  </a:cubicBezTo>
                  <a:cubicBezTo>
                    <a:pt x="30" y="25"/>
                    <a:pt x="30" y="24"/>
                    <a:pt x="26" y="22"/>
                  </a:cubicBezTo>
                  <a:cubicBezTo>
                    <a:pt x="23" y="21"/>
                    <a:pt x="22" y="25"/>
                    <a:pt x="19" y="26"/>
                  </a:cubicBezTo>
                  <a:cubicBezTo>
                    <a:pt x="16" y="26"/>
                    <a:pt x="16" y="24"/>
                    <a:pt x="13" y="24"/>
                  </a:cubicBezTo>
                  <a:cubicBezTo>
                    <a:pt x="9" y="23"/>
                    <a:pt x="3" y="25"/>
                    <a:pt x="0" y="22"/>
                  </a:cubicBezTo>
                  <a:cubicBezTo>
                    <a:pt x="0" y="20"/>
                    <a:pt x="3" y="19"/>
                    <a:pt x="4" y="18"/>
                  </a:cubicBezTo>
                  <a:cubicBezTo>
                    <a:pt x="4" y="17"/>
                    <a:pt x="5" y="13"/>
                    <a:pt x="6" y="13"/>
                  </a:cubicBezTo>
                  <a:cubicBezTo>
                    <a:pt x="8" y="11"/>
                    <a:pt x="11" y="13"/>
                    <a:pt x="13" y="11"/>
                  </a:cubicBezTo>
                  <a:cubicBezTo>
                    <a:pt x="14" y="10"/>
                    <a:pt x="7" y="8"/>
                    <a:pt x="11" y="7"/>
                  </a:cubicBezTo>
                  <a:cubicBezTo>
                    <a:pt x="13" y="7"/>
                    <a:pt x="14" y="7"/>
                    <a:pt x="15" y="7"/>
                  </a:cubicBezTo>
                  <a:cubicBezTo>
                    <a:pt x="17" y="6"/>
                    <a:pt x="19" y="5"/>
                    <a:pt x="21" y="5"/>
                  </a:cubicBezTo>
                  <a:cubicBezTo>
                    <a:pt x="22" y="5"/>
                    <a:pt x="29" y="6"/>
                    <a:pt x="30" y="7"/>
                  </a:cubicBezTo>
                  <a:cubicBezTo>
                    <a:pt x="31" y="8"/>
                    <a:pt x="30" y="10"/>
                    <a:pt x="32" y="11"/>
                  </a:cubicBezTo>
                  <a:cubicBezTo>
                    <a:pt x="33" y="11"/>
                    <a:pt x="35" y="10"/>
                    <a:pt x="36" y="11"/>
                  </a:cubicBezTo>
                  <a:cubicBezTo>
                    <a:pt x="37" y="12"/>
                    <a:pt x="32" y="17"/>
                    <a:pt x="36" y="16"/>
                  </a:cubicBezTo>
                  <a:cubicBezTo>
                    <a:pt x="37" y="16"/>
                    <a:pt x="38" y="11"/>
                    <a:pt x="41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islídè"/>
            <p:cNvSpPr>
              <a:spLocks/>
            </p:cNvSpPr>
            <p:nvPr/>
          </p:nvSpPr>
          <p:spPr bwMode="auto">
            <a:xfrm>
              <a:off x="3675269" y="741268"/>
              <a:ext cx="151284" cy="100856"/>
            </a:xfrm>
            <a:custGeom>
              <a:avLst/>
              <a:gdLst>
                <a:gd name="T0" fmla="*/ 9 w 73"/>
                <a:gd name="T1" fmla="*/ 1 h 49"/>
                <a:gd name="T2" fmla="*/ 41 w 73"/>
                <a:gd name="T3" fmla="*/ 3 h 49"/>
                <a:gd name="T4" fmla="*/ 45 w 73"/>
                <a:gd name="T5" fmla="*/ 3 h 49"/>
                <a:gd name="T6" fmla="*/ 52 w 73"/>
                <a:gd name="T7" fmla="*/ 5 h 49"/>
                <a:gd name="T8" fmla="*/ 60 w 73"/>
                <a:gd name="T9" fmla="*/ 5 h 49"/>
                <a:gd name="T10" fmla="*/ 61 w 73"/>
                <a:gd name="T11" fmla="*/ 6 h 49"/>
                <a:gd name="T12" fmla="*/ 73 w 73"/>
                <a:gd name="T13" fmla="*/ 14 h 49"/>
                <a:gd name="T14" fmla="*/ 56 w 73"/>
                <a:gd name="T15" fmla="*/ 18 h 49"/>
                <a:gd name="T16" fmla="*/ 54 w 73"/>
                <a:gd name="T17" fmla="*/ 21 h 49"/>
                <a:gd name="T18" fmla="*/ 50 w 73"/>
                <a:gd name="T19" fmla="*/ 19 h 49"/>
                <a:gd name="T20" fmla="*/ 48 w 73"/>
                <a:gd name="T21" fmla="*/ 21 h 49"/>
                <a:gd name="T22" fmla="*/ 50 w 73"/>
                <a:gd name="T23" fmla="*/ 23 h 49"/>
                <a:gd name="T24" fmla="*/ 46 w 73"/>
                <a:gd name="T25" fmla="*/ 25 h 49"/>
                <a:gd name="T26" fmla="*/ 46 w 73"/>
                <a:gd name="T27" fmla="*/ 29 h 49"/>
                <a:gd name="T28" fmla="*/ 43 w 73"/>
                <a:gd name="T29" fmla="*/ 29 h 49"/>
                <a:gd name="T30" fmla="*/ 39 w 73"/>
                <a:gd name="T31" fmla="*/ 32 h 49"/>
                <a:gd name="T32" fmla="*/ 39 w 73"/>
                <a:gd name="T33" fmla="*/ 40 h 49"/>
                <a:gd name="T34" fmla="*/ 17 w 73"/>
                <a:gd name="T35" fmla="*/ 46 h 49"/>
                <a:gd name="T36" fmla="*/ 0 w 73"/>
                <a:gd name="T37" fmla="*/ 34 h 49"/>
                <a:gd name="T38" fmla="*/ 5 w 73"/>
                <a:gd name="T39" fmla="*/ 31 h 49"/>
                <a:gd name="T40" fmla="*/ 7 w 73"/>
                <a:gd name="T41" fmla="*/ 27 h 49"/>
                <a:gd name="T42" fmla="*/ 5 w 73"/>
                <a:gd name="T43" fmla="*/ 19 h 49"/>
                <a:gd name="T44" fmla="*/ 9 w 73"/>
                <a:gd name="T45" fmla="*/ 18 h 49"/>
                <a:gd name="T46" fmla="*/ 13 w 73"/>
                <a:gd name="T47" fmla="*/ 10 h 49"/>
                <a:gd name="T48" fmla="*/ 9 w 73"/>
                <a:gd name="T4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49">
                  <a:moveTo>
                    <a:pt x="9" y="1"/>
                  </a:moveTo>
                  <a:cubicBezTo>
                    <a:pt x="21" y="1"/>
                    <a:pt x="33" y="0"/>
                    <a:pt x="41" y="3"/>
                  </a:cubicBezTo>
                  <a:cubicBezTo>
                    <a:pt x="42" y="3"/>
                    <a:pt x="44" y="2"/>
                    <a:pt x="45" y="3"/>
                  </a:cubicBezTo>
                  <a:cubicBezTo>
                    <a:pt x="46" y="5"/>
                    <a:pt x="50" y="3"/>
                    <a:pt x="52" y="5"/>
                  </a:cubicBezTo>
                  <a:cubicBezTo>
                    <a:pt x="55" y="8"/>
                    <a:pt x="52" y="2"/>
                    <a:pt x="60" y="5"/>
                  </a:cubicBezTo>
                  <a:cubicBezTo>
                    <a:pt x="60" y="5"/>
                    <a:pt x="60" y="6"/>
                    <a:pt x="61" y="6"/>
                  </a:cubicBezTo>
                  <a:cubicBezTo>
                    <a:pt x="63" y="6"/>
                    <a:pt x="73" y="9"/>
                    <a:pt x="73" y="14"/>
                  </a:cubicBezTo>
                  <a:cubicBezTo>
                    <a:pt x="66" y="15"/>
                    <a:pt x="60" y="16"/>
                    <a:pt x="56" y="18"/>
                  </a:cubicBezTo>
                  <a:cubicBezTo>
                    <a:pt x="54" y="18"/>
                    <a:pt x="55" y="21"/>
                    <a:pt x="54" y="21"/>
                  </a:cubicBezTo>
                  <a:cubicBezTo>
                    <a:pt x="53" y="22"/>
                    <a:pt x="51" y="19"/>
                    <a:pt x="50" y="19"/>
                  </a:cubicBezTo>
                  <a:cubicBezTo>
                    <a:pt x="51" y="19"/>
                    <a:pt x="48" y="23"/>
                    <a:pt x="48" y="21"/>
                  </a:cubicBezTo>
                  <a:cubicBezTo>
                    <a:pt x="48" y="22"/>
                    <a:pt x="50" y="24"/>
                    <a:pt x="50" y="23"/>
                  </a:cubicBezTo>
                  <a:cubicBezTo>
                    <a:pt x="49" y="25"/>
                    <a:pt x="47" y="24"/>
                    <a:pt x="46" y="25"/>
                  </a:cubicBezTo>
                  <a:cubicBezTo>
                    <a:pt x="46" y="26"/>
                    <a:pt x="47" y="28"/>
                    <a:pt x="46" y="29"/>
                  </a:cubicBezTo>
                  <a:cubicBezTo>
                    <a:pt x="46" y="29"/>
                    <a:pt x="43" y="28"/>
                    <a:pt x="43" y="29"/>
                  </a:cubicBezTo>
                  <a:cubicBezTo>
                    <a:pt x="42" y="30"/>
                    <a:pt x="41" y="32"/>
                    <a:pt x="39" y="32"/>
                  </a:cubicBezTo>
                  <a:cubicBezTo>
                    <a:pt x="39" y="35"/>
                    <a:pt x="39" y="37"/>
                    <a:pt x="39" y="40"/>
                  </a:cubicBezTo>
                  <a:cubicBezTo>
                    <a:pt x="30" y="40"/>
                    <a:pt x="31" y="49"/>
                    <a:pt x="17" y="46"/>
                  </a:cubicBezTo>
                  <a:cubicBezTo>
                    <a:pt x="18" y="34"/>
                    <a:pt x="7" y="37"/>
                    <a:pt x="0" y="34"/>
                  </a:cubicBezTo>
                  <a:cubicBezTo>
                    <a:pt x="1" y="32"/>
                    <a:pt x="4" y="32"/>
                    <a:pt x="5" y="31"/>
                  </a:cubicBezTo>
                  <a:cubicBezTo>
                    <a:pt x="6" y="30"/>
                    <a:pt x="2" y="25"/>
                    <a:pt x="7" y="27"/>
                  </a:cubicBezTo>
                  <a:cubicBezTo>
                    <a:pt x="8" y="24"/>
                    <a:pt x="5" y="23"/>
                    <a:pt x="5" y="19"/>
                  </a:cubicBezTo>
                  <a:cubicBezTo>
                    <a:pt x="8" y="22"/>
                    <a:pt x="8" y="21"/>
                    <a:pt x="9" y="18"/>
                  </a:cubicBezTo>
                  <a:cubicBezTo>
                    <a:pt x="10" y="15"/>
                    <a:pt x="13" y="16"/>
                    <a:pt x="13" y="10"/>
                  </a:cubicBezTo>
                  <a:cubicBezTo>
                    <a:pt x="14" y="4"/>
                    <a:pt x="7" y="8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ṧ1íḋé"/>
            <p:cNvSpPr>
              <a:spLocks/>
            </p:cNvSpPr>
            <p:nvPr/>
          </p:nvSpPr>
          <p:spPr bwMode="auto">
            <a:xfrm>
              <a:off x="3980639" y="760879"/>
              <a:ext cx="30817" cy="23814"/>
            </a:xfrm>
            <a:custGeom>
              <a:avLst/>
              <a:gdLst>
                <a:gd name="T0" fmla="*/ 2 w 15"/>
                <a:gd name="T1" fmla="*/ 0 h 11"/>
                <a:gd name="T2" fmla="*/ 13 w 15"/>
                <a:gd name="T3" fmla="*/ 0 h 11"/>
                <a:gd name="T4" fmla="*/ 15 w 15"/>
                <a:gd name="T5" fmla="*/ 8 h 11"/>
                <a:gd name="T6" fmla="*/ 11 w 15"/>
                <a:gd name="T7" fmla="*/ 11 h 11"/>
                <a:gd name="T8" fmla="*/ 0 w 15"/>
                <a:gd name="T9" fmla="*/ 6 h 11"/>
                <a:gd name="T10" fmla="*/ 2 w 15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2" y="0"/>
                  </a:moveTo>
                  <a:cubicBezTo>
                    <a:pt x="6" y="0"/>
                    <a:pt x="9" y="0"/>
                    <a:pt x="13" y="0"/>
                  </a:cubicBezTo>
                  <a:cubicBezTo>
                    <a:pt x="13" y="3"/>
                    <a:pt x="15" y="4"/>
                    <a:pt x="15" y="8"/>
                  </a:cubicBezTo>
                  <a:cubicBezTo>
                    <a:pt x="12" y="7"/>
                    <a:pt x="11" y="9"/>
                    <a:pt x="11" y="11"/>
                  </a:cubicBezTo>
                  <a:cubicBezTo>
                    <a:pt x="8" y="9"/>
                    <a:pt x="7" y="5"/>
                    <a:pt x="0" y="6"/>
                  </a:cubicBezTo>
                  <a:cubicBezTo>
                    <a:pt x="1" y="4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iṥľíḋè"/>
            <p:cNvSpPr>
              <a:spLocks/>
            </p:cNvSpPr>
            <p:nvPr/>
          </p:nvSpPr>
          <p:spPr bwMode="auto">
            <a:xfrm>
              <a:off x="4148733" y="751074"/>
              <a:ext cx="77043" cy="54631"/>
            </a:xfrm>
            <a:custGeom>
              <a:avLst/>
              <a:gdLst>
                <a:gd name="T0" fmla="*/ 33 w 37"/>
                <a:gd name="T1" fmla="*/ 1 h 26"/>
                <a:gd name="T2" fmla="*/ 35 w 37"/>
                <a:gd name="T3" fmla="*/ 11 h 26"/>
                <a:gd name="T4" fmla="*/ 31 w 37"/>
                <a:gd name="T5" fmla="*/ 14 h 26"/>
                <a:gd name="T6" fmla="*/ 22 w 37"/>
                <a:gd name="T7" fmla="*/ 16 h 26"/>
                <a:gd name="T8" fmla="*/ 7 w 37"/>
                <a:gd name="T9" fmla="*/ 26 h 26"/>
                <a:gd name="T10" fmla="*/ 5 w 37"/>
                <a:gd name="T11" fmla="*/ 18 h 26"/>
                <a:gd name="T12" fmla="*/ 1 w 37"/>
                <a:gd name="T13" fmla="*/ 14 h 26"/>
                <a:gd name="T14" fmla="*/ 1 w 37"/>
                <a:gd name="T15" fmla="*/ 5 h 26"/>
                <a:gd name="T16" fmla="*/ 5 w 37"/>
                <a:gd name="T17" fmla="*/ 1 h 26"/>
                <a:gd name="T18" fmla="*/ 10 w 37"/>
                <a:gd name="T19" fmla="*/ 0 h 26"/>
                <a:gd name="T20" fmla="*/ 25 w 37"/>
                <a:gd name="T21" fmla="*/ 3 h 26"/>
                <a:gd name="T22" fmla="*/ 33 w 37"/>
                <a:gd name="T23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6">
                  <a:moveTo>
                    <a:pt x="33" y="1"/>
                  </a:moveTo>
                  <a:cubicBezTo>
                    <a:pt x="37" y="1"/>
                    <a:pt x="34" y="8"/>
                    <a:pt x="35" y="11"/>
                  </a:cubicBezTo>
                  <a:cubicBezTo>
                    <a:pt x="32" y="10"/>
                    <a:pt x="31" y="12"/>
                    <a:pt x="31" y="14"/>
                  </a:cubicBezTo>
                  <a:cubicBezTo>
                    <a:pt x="25" y="11"/>
                    <a:pt x="23" y="21"/>
                    <a:pt x="22" y="16"/>
                  </a:cubicBezTo>
                  <a:cubicBezTo>
                    <a:pt x="17" y="20"/>
                    <a:pt x="14" y="25"/>
                    <a:pt x="7" y="26"/>
                  </a:cubicBezTo>
                  <a:cubicBezTo>
                    <a:pt x="5" y="24"/>
                    <a:pt x="5" y="21"/>
                    <a:pt x="5" y="18"/>
                  </a:cubicBezTo>
                  <a:cubicBezTo>
                    <a:pt x="4" y="16"/>
                    <a:pt x="2" y="17"/>
                    <a:pt x="1" y="14"/>
                  </a:cubicBezTo>
                  <a:cubicBezTo>
                    <a:pt x="0" y="12"/>
                    <a:pt x="2" y="8"/>
                    <a:pt x="1" y="5"/>
                  </a:cubicBezTo>
                  <a:cubicBezTo>
                    <a:pt x="4" y="6"/>
                    <a:pt x="5" y="4"/>
                    <a:pt x="5" y="1"/>
                  </a:cubicBezTo>
                  <a:cubicBezTo>
                    <a:pt x="7" y="2"/>
                    <a:pt x="10" y="2"/>
                    <a:pt x="10" y="0"/>
                  </a:cubicBezTo>
                  <a:cubicBezTo>
                    <a:pt x="13" y="3"/>
                    <a:pt x="23" y="0"/>
                    <a:pt x="25" y="3"/>
                  </a:cubicBezTo>
                  <a:cubicBezTo>
                    <a:pt x="28" y="3"/>
                    <a:pt x="32" y="4"/>
                    <a:pt x="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is1ïḍe"/>
            <p:cNvSpPr>
              <a:spLocks/>
            </p:cNvSpPr>
            <p:nvPr/>
          </p:nvSpPr>
          <p:spPr bwMode="auto">
            <a:xfrm>
              <a:off x="5279164" y="962591"/>
              <a:ext cx="166694" cy="81245"/>
            </a:xfrm>
            <a:custGeom>
              <a:avLst/>
              <a:gdLst>
                <a:gd name="T0" fmla="*/ 58 w 80"/>
                <a:gd name="T1" fmla="*/ 0 h 39"/>
                <a:gd name="T2" fmla="*/ 66 w 80"/>
                <a:gd name="T3" fmla="*/ 4 h 39"/>
                <a:gd name="T4" fmla="*/ 71 w 80"/>
                <a:gd name="T5" fmla="*/ 6 h 39"/>
                <a:gd name="T6" fmla="*/ 69 w 80"/>
                <a:gd name="T7" fmla="*/ 9 h 39"/>
                <a:gd name="T8" fmla="*/ 79 w 80"/>
                <a:gd name="T9" fmla="*/ 15 h 39"/>
                <a:gd name="T10" fmla="*/ 73 w 80"/>
                <a:gd name="T11" fmla="*/ 26 h 39"/>
                <a:gd name="T12" fmla="*/ 68 w 80"/>
                <a:gd name="T13" fmla="*/ 28 h 39"/>
                <a:gd name="T14" fmla="*/ 60 w 80"/>
                <a:gd name="T15" fmla="*/ 32 h 39"/>
                <a:gd name="T16" fmla="*/ 55 w 80"/>
                <a:gd name="T17" fmla="*/ 34 h 39"/>
                <a:gd name="T18" fmla="*/ 51 w 80"/>
                <a:gd name="T19" fmla="*/ 35 h 39"/>
                <a:gd name="T20" fmla="*/ 28 w 80"/>
                <a:gd name="T21" fmla="*/ 37 h 39"/>
                <a:gd name="T22" fmla="*/ 27 w 80"/>
                <a:gd name="T23" fmla="*/ 35 h 39"/>
                <a:gd name="T24" fmla="*/ 19 w 80"/>
                <a:gd name="T25" fmla="*/ 32 h 39"/>
                <a:gd name="T26" fmla="*/ 15 w 80"/>
                <a:gd name="T27" fmla="*/ 30 h 39"/>
                <a:gd name="T28" fmla="*/ 19 w 80"/>
                <a:gd name="T29" fmla="*/ 28 h 39"/>
                <a:gd name="T30" fmla="*/ 14 w 80"/>
                <a:gd name="T31" fmla="*/ 24 h 39"/>
                <a:gd name="T32" fmla="*/ 14 w 80"/>
                <a:gd name="T33" fmla="*/ 13 h 39"/>
                <a:gd name="T34" fmla="*/ 2 w 80"/>
                <a:gd name="T35" fmla="*/ 15 h 39"/>
                <a:gd name="T36" fmla="*/ 6 w 80"/>
                <a:gd name="T37" fmla="*/ 7 h 39"/>
                <a:gd name="T38" fmla="*/ 21 w 80"/>
                <a:gd name="T39" fmla="*/ 7 h 39"/>
                <a:gd name="T40" fmla="*/ 23 w 80"/>
                <a:gd name="T41" fmla="*/ 15 h 39"/>
                <a:gd name="T42" fmla="*/ 28 w 80"/>
                <a:gd name="T43" fmla="*/ 7 h 39"/>
                <a:gd name="T44" fmla="*/ 40 w 80"/>
                <a:gd name="T45" fmla="*/ 11 h 39"/>
                <a:gd name="T46" fmla="*/ 43 w 80"/>
                <a:gd name="T47" fmla="*/ 7 h 39"/>
                <a:gd name="T48" fmla="*/ 55 w 80"/>
                <a:gd name="T49" fmla="*/ 6 h 39"/>
                <a:gd name="T50" fmla="*/ 58 w 80"/>
                <a:gd name="T5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" h="39">
                  <a:moveTo>
                    <a:pt x="58" y="0"/>
                  </a:moveTo>
                  <a:cubicBezTo>
                    <a:pt x="60" y="1"/>
                    <a:pt x="63" y="2"/>
                    <a:pt x="66" y="4"/>
                  </a:cubicBezTo>
                  <a:cubicBezTo>
                    <a:pt x="66" y="4"/>
                    <a:pt x="71" y="5"/>
                    <a:pt x="71" y="6"/>
                  </a:cubicBezTo>
                  <a:cubicBezTo>
                    <a:pt x="72" y="6"/>
                    <a:pt x="69" y="9"/>
                    <a:pt x="69" y="9"/>
                  </a:cubicBezTo>
                  <a:cubicBezTo>
                    <a:pt x="70" y="13"/>
                    <a:pt x="74" y="16"/>
                    <a:pt x="79" y="15"/>
                  </a:cubicBezTo>
                  <a:cubicBezTo>
                    <a:pt x="80" y="20"/>
                    <a:pt x="78" y="22"/>
                    <a:pt x="73" y="26"/>
                  </a:cubicBezTo>
                  <a:cubicBezTo>
                    <a:pt x="72" y="27"/>
                    <a:pt x="69" y="27"/>
                    <a:pt x="68" y="28"/>
                  </a:cubicBezTo>
                  <a:cubicBezTo>
                    <a:pt x="64" y="30"/>
                    <a:pt x="65" y="30"/>
                    <a:pt x="60" y="32"/>
                  </a:cubicBezTo>
                  <a:cubicBezTo>
                    <a:pt x="60" y="32"/>
                    <a:pt x="55" y="33"/>
                    <a:pt x="55" y="34"/>
                  </a:cubicBezTo>
                  <a:cubicBezTo>
                    <a:pt x="53" y="35"/>
                    <a:pt x="53" y="35"/>
                    <a:pt x="51" y="35"/>
                  </a:cubicBezTo>
                  <a:cubicBezTo>
                    <a:pt x="49" y="36"/>
                    <a:pt x="35" y="39"/>
                    <a:pt x="28" y="37"/>
                  </a:cubicBezTo>
                  <a:cubicBezTo>
                    <a:pt x="28" y="37"/>
                    <a:pt x="28" y="36"/>
                    <a:pt x="27" y="35"/>
                  </a:cubicBezTo>
                  <a:cubicBezTo>
                    <a:pt x="24" y="35"/>
                    <a:pt x="23" y="32"/>
                    <a:pt x="19" y="32"/>
                  </a:cubicBezTo>
                  <a:cubicBezTo>
                    <a:pt x="18" y="32"/>
                    <a:pt x="17" y="30"/>
                    <a:pt x="15" y="30"/>
                  </a:cubicBezTo>
                  <a:cubicBezTo>
                    <a:pt x="15" y="28"/>
                    <a:pt x="18" y="28"/>
                    <a:pt x="19" y="28"/>
                  </a:cubicBezTo>
                  <a:cubicBezTo>
                    <a:pt x="19" y="26"/>
                    <a:pt x="14" y="26"/>
                    <a:pt x="14" y="24"/>
                  </a:cubicBezTo>
                  <a:cubicBezTo>
                    <a:pt x="12" y="21"/>
                    <a:pt x="15" y="18"/>
                    <a:pt x="14" y="13"/>
                  </a:cubicBezTo>
                  <a:cubicBezTo>
                    <a:pt x="6" y="11"/>
                    <a:pt x="7" y="20"/>
                    <a:pt x="2" y="15"/>
                  </a:cubicBezTo>
                  <a:cubicBezTo>
                    <a:pt x="0" y="9"/>
                    <a:pt x="8" y="14"/>
                    <a:pt x="6" y="7"/>
                  </a:cubicBezTo>
                  <a:cubicBezTo>
                    <a:pt x="14" y="9"/>
                    <a:pt x="13" y="8"/>
                    <a:pt x="21" y="7"/>
                  </a:cubicBezTo>
                  <a:cubicBezTo>
                    <a:pt x="22" y="11"/>
                    <a:pt x="27" y="11"/>
                    <a:pt x="23" y="15"/>
                  </a:cubicBezTo>
                  <a:cubicBezTo>
                    <a:pt x="28" y="15"/>
                    <a:pt x="29" y="12"/>
                    <a:pt x="28" y="7"/>
                  </a:cubicBezTo>
                  <a:cubicBezTo>
                    <a:pt x="29" y="11"/>
                    <a:pt x="45" y="3"/>
                    <a:pt x="40" y="11"/>
                  </a:cubicBezTo>
                  <a:cubicBezTo>
                    <a:pt x="44" y="13"/>
                    <a:pt x="42" y="8"/>
                    <a:pt x="43" y="7"/>
                  </a:cubicBezTo>
                  <a:cubicBezTo>
                    <a:pt x="46" y="6"/>
                    <a:pt x="51" y="7"/>
                    <a:pt x="55" y="6"/>
                  </a:cubicBezTo>
                  <a:cubicBezTo>
                    <a:pt x="57" y="5"/>
                    <a:pt x="58" y="3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îṩḻïďé"/>
            <p:cNvSpPr>
              <a:spLocks/>
            </p:cNvSpPr>
            <p:nvPr/>
          </p:nvSpPr>
          <p:spPr bwMode="auto">
            <a:xfrm>
              <a:off x="4284608" y="982202"/>
              <a:ext cx="99456" cy="70039"/>
            </a:xfrm>
            <a:custGeom>
              <a:avLst/>
              <a:gdLst>
                <a:gd name="T0" fmla="*/ 13 w 48"/>
                <a:gd name="T1" fmla="*/ 0 h 34"/>
                <a:gd name="T2" fmla="*/ 24 w 48"/>
                <a:gd name="T3" fmla="*/ 12 h 34"/>
                <a:gd name="T4" fmla="*/ 27 w 48"/>
                <a:gd name="T5" fmla="*/ 10 h 34"/>
                <a:gd name="T6" fmla="*/ 33 w 48"/>
                <a:gd name="T7" fmla="*/ 15 h 34"/>
                <a:gd name="T8" fmla="*/ 41 w 48"/>
                <a:gd name="T9" fmla="*/ 25 h 34"/>
                <a:gd name="T10" fmla="*/ 48 w 48"/>
                <a:gd name="T11" fmla="*/ 26 h 34"/>
                <a:gd name="T12" fmla="*/ 24 w 48"/>
                <a:gd name="T13" fmla="*/ 28 h 34"/>
                <a:gd name="T14" fmla="*/ 14 w 48"/>
                <a:gd name="T15" fmla="*/ 34 h 34"/>
                <a:gd name="T16" fmla="*/ 0 w 48"/>
                <a:gd name="T17" fmla="*/ 28 h 34"/>
                <a:gd name="T18" fmla="*/ 3 w 48"/>
                <a:gd name="T19" fmla="*/ 26 h 34"/>
                <a:gd name="T20" fmla="*/ 5 w 48"/>
                <a:gd name="T21" fmla="*/ 23 h 34"/>
                <a:gd name="T22" fmla="*/ 5 w 48"/>
                <a:gd name="T23" fmla="*/ 6 h 34"/>
                <a:gd name="T24" fmla="*/ 13 w 48"/>
                <a:gd name="T2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34">
                  <a:moveTo>
                    <a:pt x="13" y="0"/>
                  </a:moveTo>
                  <a:cubicBezTo>
                    <a:pt x="15" y="5"/>
                    <a:pt x="25" y="3"/>
                    <a:pt x="24" y="12"/>
                  </a:cubicBezTo>
                  <a:cubicBezTo>
                    <a:pt x="25" y="13"/>
                    <a:pt x="28" y="10"/>
                    <a:pt x="27" y="10"/>
                  </a:cubicBezTo>
                  <a:cubicBezTo>
                    <a:pt x="30" y="11"/>
                    <a:pt x="29" y="15"/>
                    <a:pt x="33" y="15"/>
                  </a:cubicBezTo>
                  <a:cubicBezTo>
                    <a:pt x="36" y="15"/>
                    <a:pt x="38" y="22"/>
                    <a:pt x="41" y="25"/>
                  </a:cubicBezTo>
                  <a:cubicBezTo>
                    <a:pt x="46" y="23"/>
                    <a:pt x="44" y="23"/>
                    <a:pt x="48" y="26"/>
                  </a:cubicBezTo>
                  <a:cubicBezTo>
                    <a:pt x="44" y="31"/>
                    <a:pt x="31" y="27"/>
                    <a:pt x="24" y="28"/>
                  </a:cubicBezTo>
                  <a:cubicBezTo>
                    <a:pt x="21" y="30"/>
                    <a:pt x="16" y="31"/>
                    <a:pt x="14" y="34"/>
                  </a:cubicBezTo>
                  <a:cubicBezTo>
                    <a:pt x="10" y="31"/>
                    <a:pt x="8" y="26"/>
                    <a:pt x="0" y="28"/>
                  </a:cubicBezTo>
                  <a:cubicBezTo>
                    <a:pt x="0" y="27"/>
                    <a:pt x="2" y="27"/>
                    <a:pt x="3" y="26"/>
                  </a:cubicBezTo>
                  <a:cubicBezTo>
                    <a:pt x="1" y="24"/>
                    <a:pt x="2" y="23"/>
                    <a:pt x="5" y="23"/>
                  </a:cubicBezTo>
                  <a:cubicBezTo>
                    <a:pt x="2" y="16"/>
                    <a:pt x="5" y="14"/>
                    <a:pt x="5" y="6"/>
                  </a:cubicBezTo>
                  <a:cubicBezTo>
                    <a:pt x="9" y="5"/>
                    <a:pt x="13" y="5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îṡľîḋé"/>
            <p:cNvSpPr>
              <a:spLocks/>
            </p:cNvSpPr>
            <p:nvPr/>
          </p:nvSpPr>
          <p:spPr bwMode="auto">
            <a:xfrm>
              <a:off x="7168819" y="2123840"/>
              <a:ext cx="165292" cy="177900"/>
            </a:xfrm>
            <a:custGeom>
              <a:avLst/>
              <a:gdLst>
                <a:gd name="T0" fmla="*/ 8 w 80"/>
                <a:gd name="T1" fmla="*/ 12 h 86"/>
                <a:gd name="T2" fmla="*/ 4 w 80"/>
                <a:gd name="T3" fmla="*/ 11 h 86"/>
                <a:gd name="T4" fmla="*/ 0 w 80"/>
                <a:gd name="T5" fmla="*/ 5 h 86"/>
                <a:gd name="T6" fmla="*/ 15 w 80"/>
                <a:gd name="T7" fmla="*/ 3 h 86"/>
                <a:gd name="T8" fmla="*/ 23 w 80"/>
                <a:gd name="T9" fmla="*/ 7 h 86"/>
                <a:gd name="T10" fmla="*/ 23 w 80"/>
                <a:gd name="T11" fmla="*/ 11 h 86"/>
                <a:gd name="T12" fmla="*/ 26 w 80"/>
                <a:gd name="T13" fmla="*/ 14 h 86"/>
                <a:gd name="T14" fmla="*/ 34 w 80"/>
                <a:gd name="T15" fmla="*/ 18 h 86"/>
                <a:gd name="T16" fmla="*/ 47 w 80"/>
                <a:gd name="T17" fmla="*/ 29 h 86"/>
                <a:gd name="T18" fmla="*/ 51 w 80"/>
                <a:gd name="T19" fmla="*/ 35 h 86"/>
                <a:gd name="T20" fmla="*/ 56 w 80"/>
                <a:gd name="T21" fmla="*/ 37 h 86"/>
                <a:gd name="T22" fmla="*/ 60 w 80"/>
                <a:gd name="T23" fmla="*/ 40 h 86"/>
                <a:gd name="T24" fmla="*/ 60 w 80"/>
                <a:gd name="T25" fmla="*/ 44 h 86"/>
                <a:gd name="T26" fmla="*/ 64 w 80"/>
                <a:gd name="T27" fmla="*/ 48 h 86"/>
                <a:gd name="T28" fmla="*/ 69 w 80"/>
                <a:gd name="T29" fmla="*/ 53 h 86"/>
                <a:gd name="T30" fmla="*/ 73 w 80"/>
                <a:gd name="T31" fmla="*/ 57 h 86"/>
                <a:gd name="T32" fmla="*/ 77 w 80"/>
                <a:gd name="T33" fmla="*/ 66 h 86"/>
                <a:gd name="T34" fmla="*/ 79 w 80"/>
                <a:gd name="T35" fmla="*/ 74 h 86"/>
                <a:gd name="T36" fmla="*/ 80 w 80"/>
                <a:gd name="T37" fmla="*/ 80 h 86"/>
                <a:gd name="T38" fmla="*/ 71 w 80"/>
                <a:gd name="T39" fmla="*/ 81 h 86"/>
                <a:gd name="T40" fmla="*/ 64 w 80"/>
                <a:gd name="T41" fmla="*/ 81 h 86"/>
                <a:gd name="T42" fmla="*/ 64 w 80"/>
                <a:gd name="T43" fmla="*/ 78 h 86"/>
                <a:gd name="T44" fmla="*/ 60 w 80"/>
                <a:gd name="T45" fmla="*/ 78 h 86"/>
                <a:gd name="T46" fmla="*/ 51 w 80"/>
                <a:gd name="T47" fmla="*/ 70 h 86"/>
                <a:gd name="T48" fmla="*/ 52 w 80"/>
                <a:gd name="T49" fmla="*/ 66 h 86"/>
                <a:gd name="T50" fmla="*/ 51 w 80"/>
                <a:gd name="T51" fmla="*/ 66 h 86"/>
                <a:gd name="T52" fmla="*/ 49 w 80"/>
                <a:gd name="T53" fmla="*/ 63 h 86"/>
                <a:gd name="T54" fmla="*/ 45 w 80"/>
                <a:gd name="T55" fmla="*/ 63 h 86"/>
                <a:gd name="T56" fmla="*/ 38 w 80"/>
                <a:gd name="T57" fmla="*/ 55 h 86"/>
                <a:gd name="T58" fmla="*/ 34 w 80"/>
                <a:gd name="T59" fmla="*/ 42 h 86"/>
                <a:gd name="T60" fmla="*/ 32 w 80"/>
                <a:gd name="T61" fmla="*/ 46 h 86"/>
                <a:gd name="T62" fmla="*/ 28 w 80"/>
                <a:gd name="T63" fmla="*/ 37 h 86"/>
                <a:gd name="T64" fmla="*/ 24 w 80"/>
                <a:gd name="T65" fmla="*/ 33 h 86"/>
                <a:gd name="T66" fmla="*/ 21 w 80"/>
                <a:gd name="T67" fmla="*/ 31 h 86"/>
                <a:gd name="T68" fmla="*/ 19 w 80"/>
                <a:gd name="T69" fmla="*/ 24 h 86"/>
                <a:gd name="T70" fmla="*/ 13 w 80"/>
                <a:gd name="T71" fmla="*/ 20 h 86"/>
                <a:gd name="T72" fmla="*/ 10 w 80"/>
                <a:gd name="T73" fmla="*/ 16 h 86"/>
                <a:gd name="T74" fmla="*/ 8 w 80"/>
                <a:gd name="T75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86">
                  <a:moveTo>
                    <a:pt x="8" y="12"/>
                  </a:moveTo>
                  <a:cubicBezTo>
                    <a:pt x="8" y="10"/>
                    <a:pt x="5" y="11"/>
                    <a:pt x="4" y="11"/>
                  </a:cubicBezTo>
                  <a:cubicBezTo>
                    <a:pt x="2" y="9"/>
                    <a:pt x="4" y="4"/>
                    <a:pt x="0" y="5"/>
                  </a:cubicBezTo>
                  <a:cubicBezTo>
                    <a:pt x="5" y="0"/>
                    <a:pt x="9" y="6"/>
                    <a:pt x="15" y="3"/>
                  </a:cubicBezTo>
                  <a:cubicBezTo>
                    <a:pt x="15" y="8"/>
                    <a:pt x="20" y="5"/>
                    <a:pt x="23" y="7"/>
                  </a:cubicBezTo>
                  <a:cubicBezTo>
                    <a:pt x="23" y="7"/>
                    <a:pt x="22" y="10"/>
                    <a:pt x="23" y="11"/>
                  </a:cubicBezTo>
                  <a:cubicBezTo>
                    <a:pt x="24" y="12"/>
                    <a:pt x="27" y="10"/>
                    <a:pt x="26" y="14"/>
                  </a:cubicBezTo>
                  <a:cubicBezTo>
                    <a:pt x="31" y="13"/>
                    <a:pt x="30" y="18"/>
                    <a:pt x="34" y="18"/>
                  </a:cubicBezTo>
                  <a:cubicBezTo>
                    <a:pt x="37" y="18"/>
                    <a:pt x="42" y="29"/>
                    <a:pt x="47" y="29"/>
                  </a:cubicBezTo>
                  <a:cubicBezTo>
                    <a:pt x="51" y="29"/>
                    <a:pt x="49" y="33"/>
                    <a:pt x="51" y="35"/>
                  </a:cubicBezTo>
                  <a:cubicBezTo>
                    <a:pt x="52" y="36"/>
                    <a:pt x="55" y="36"/>
                    <a:pt x="56" y="37"/>
                  </a:cubicBezTo>
                  <a:cubicBezTo>
                    <a:pt x="57" y="37"/>
                    <a:pt x="59" y="40"/>
                    <a:pt x="60" y="40"/>
                  </a:cubicBezTo>
                  <a:cubicBezTo>
                    <a:pt x="61" y="41"/>
                    <a:pt x="59" y="43"/>
                    <a:pt x="60" y="44"/>
                  </a:cubicBezTo>
                  <a:cubicBezTo>
                    <a:pt x="61" y="45"/>
                    <a:pt x="63" y="47"/>
                    <a:pt x="64" y="48"/>
                  </a:cubicBezTo>
                  <a:cubicBezTo>
                    <a:pt x="65" y="49"/>
                    <a:pt x="66" y="53"/>
                    <a:pt x="69" y="53"/>
                  </a:cubicBezTo>
                  <a:cubicBezTo>
                    <a:pt x="70" y="53"/>
                    <a:pt x="72" y="57"/>
                    <a:pt x="73" y="57"/>
                  </a:cubicBezTo>
                  <a:cubicBezTo>
                    <a:pt x="75" y="59"/>
                    <a:pt x="74" y="66"/>
                    <a:pt x="77" y="66"/>
                  </a:cubicBezTo>
                  <a:cubicBezTo>
                    <a:pt x="79" y="67"/>
                    <a:pt x="79" y="72"/>
                    <a:pt x="79" y="74"/>
                  </a:cubicBezTo>
                  <a:cubicBezTo>
                    <a:pt x="78" y="77"/>
                    <a:pt x="74" y="80"/>
                    <a:pt x="80" y="80"/>
                  </a:cubicBezTo>
                  <a:cubicBezTo>
                    <a:pt x="80" y="86"/>
                    <a:pt x="74" y="82"/>
                    <a:pt x="71" y="81"/>
                  </a:cubicBezTo>
                  <a:cubicBezTo>
                    <a:pt x="69" y="81"/>
                    <a:pt x="66" y="82"/>
                    <a:pt x="64" y="81"/>
                  </a:cubicBezTo>
                  <a:cubicBezTo>
                    <a:pt x="63" y="81"/>
                    <a:pt x="64" y="78"/>
                    <a:pt x="64" y="78"/>
                  </a:cubicBezTo>
                  <a:cubicBezTo>
                    <a:pt x="63" y="77"/>
                    <a:pt x="61" y="78"/>
                    <a:pt x="60" y="78"/>
                  </a:cubicBezTo>
                  <a:cubicBezTo>
                    <a:pt x="58" y="76"/>
                    <a:pt x="55" y="70"/>
                    <a:pt x="51" y="70"/>
                  </a:cubicBezTo>
                  <a:cubicBezTo>
                    <a:pt x="51" y="69"/>
                    <a:pt x="52" y="68"/>
                    <a:pt x="52" y="66"/>
                  </a:cubicBezTo>
                  <a:cubicBezTo>
                    <a:pt x="52" y="64"/>
                    <a:pt x="51" y="65"/>
                    <a:pt x="51" y="66"/>
                  </a:cubicBezTo>
                  <a:cubicBezTo>
                    <a:pt x="48" y="67"/>
                    <a:pt x="50" y="63"/>
                    <a:pt x="49" y="63"/>
                  </a:cubicBezTo>
                  <a:cubicBezTo>
                    <a:pt x="48" y="62"/>
                    <a:pt x="46" y="63"/>
                    <a:pt x="45" y="63"/>
                  </a:cubicBezTo>
                  <a:cubicBezTo>
                    <a:pt x="43" y="60"/>
                    <a:pt x="43" y="55"/>
                    <a:pt x="38" y="55"/>
                  </a:cubicBezTo>
                  <a:cubicBezTo>
                    <a:pt x="40" y="48"/>
                    <a:pt x="34" y="48"/>
                    <a:pt x="34" y="42"/>
                  </a:cubicBezTo>
                  <a:cubicBezTo>
                    <a:pt x="32" y="42"/>
                    <a:pt x="32" y="44"/>
                    <a:pt x="32" y="46"/>
                  </a:cubicBezTo>
                  <a:cubicBezTo>
                    <a:pt x="29" y="44"/>
                    <a:pt x="30" y="40"/>
                    <a:pt x="28" y="37"/>
                  </a:cubicBezTo>
                  <a:cubicBezTo>
                    <a:pt x="28" y="36"/>
                    <a:pt x="25" y="34"/>
                    <a:pt x="24" y="33"/>
                  </a:cubicBezTo>
                  <a:cubicBezTo>
                    <a:pt x="24" y="32"/>
                    <a:pt x="23" y="31"/>
                    <a:pt x="21" y="31"/>
                  </a:cubicBezTo>
                  <a:cubicBezTo>
                    <a:pt x="22" y="27"/>
                    <a:pt x="20" y="26"/>
                    <a:pt x="19" y="24"/>
                  </a:cubicBezTo>
                  <a:cubicBezTo>
                    <a:pt x="18" y="21"/>
                    <a:pt x="15" y="21"/>
                    <a:pt x="13" y="20"/>
                  </a:cubicBezTo>
                  <a:cubicBezTo>
                    <a:pt x="13" y="20"/>
                    <a:pt x="9" y="16"/>
                    <a:pt x="10" y="16"/>
                  </a:cubicBezTo>
                  <a:cubicBezTo>
                    <a:pt x="8" y="12"/>
                    <a:pt x="14" y="9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íṣliḋê"/>
            <p:cNvSpPr>
              <a:spLocks/>
            </p:cNvSpPr>
            <p:nvPr/>
          </p:nvSpPr>
          <p:spPr bwMode="auto">
            <a:xfrm>
              <a:off x="6346560" y="2401195"/>
              <a:ext cx="119067" cy="217122"/>
            </a:xfrm>
            <a:custGeom>
              <a:avLst/>
              <a:gdLst>
                <a:gd name="T0" fmla="*/ 43 w 57"/>
                <a:gd name="T1" fmla="*/ 0 h 104"/>
                <a:gd name="T2" fmla="*/ 50 w 57"/>
                <a:gd name="T3" fmla="*/ 1 h 104"/>
                <a:gd name="T4" fmla="*/ 47 w 57"/>
                <a:gd name="T5" fmla="*/ 35 h 104"/>
                <a:gd name="T6" fmla="*/ 43 w 57"/>
                <a:gd name="T7" fmla="*/ 57 h 104"/>
                <a:gd name="T8" fmla="*/ 37 w 57"/>
                <a:gd name="T9" fmla="*/ 67 h 104"/>
                <a:gd name="T10" fmla="*/ 36 w 57"/>
                <a:gd name="T11" fmla="*/ 78 h 104"/>
                <a:gd name="T12" fmla="*/ 36 w 57"/>
                <a:gd name="T13" fmla="*/ 82 h 104"/>
                <a:gd name="T14" fmla="*/ 32 w 57"/>
                <a:gd name="T15" fmla="*/ 83 h 104"/>
                <a:gd name="T16" fmla="*/ 30 w 57"/>
                <a:gd name="T17" fmla="*/ 95 h 104"/>
                <a:gd name="T18" fmla="*/ 28 w 57"/>
                <a:gd name="T19" fmla="*/ 96 h 104"/>
                <a:gd name="T20" fmla="*/ 26 w 57"/>
                <a:gd name="T21" fmla="*/ 102 h 104"/>
                <a:gd name="T22" fmla="*/ 8 w 57"/>
                <a:gd name="T23" fmla="*/ 104 h 104"/>
                <a:gd name="T24" fmla="*/ 6 w 57"/>
                <a:gd name="T25" fmla="*/ 95 h 104"/>
                <a:gd name="T26" fmla="*/ 4 w 57"/>
                <a:gd name="T27" fmla="*/ 91 h 104"/>
                <a:gd name="T28" fmla="*/ 0 w 57"/>
                <a:gd name="T29" fmla="*/ 89 h 104"/>
                <a:gd name="T30" fmla="*/ 0 w 57"/>
                <a:gd name="T31" fmla="*/ 82 h 104"/>
                <a:gd name="T32" fmla="*/ 2 w 57"/>
                <a:gd name="T33" fmla="*/ 80 h 104"/>
                <a:gd name="T34" fmla="*/ 0 w 57"/>
                <a:gd name="T35" fmla="*/ 78 h 104"/>
                <a:gd name="T36" fmla="*/ 4 w 57"/>
                <a:gd name="T37" fmla="*/ 70 h 104"/>
                <a:gd name="T38" fmla="*/ 4 w 57"/>
                <a:gd name="T39" fmla="*/ 67 h 104"/>
                <a:gd name="T40" fmla="*/ 8 w 57"/>
                <a:gd name="T41" fmla="*/ 65 h 104"/>
                <a:gd name="T42" fmla="*/ 11 w 57"/>
                <a:gd name="T43" fmla="*/ 55 h 104"/>
                <a:gd name="T44" fmla="*/ 8 w 57"/>
                <a:gd name="T45" fmla="*/ 50 h 104"/>
                <a:gd name="T46" fmla="*/ 8 w 57"/>
                <a:gd name="T47" fmla="*/ 39 h 104"/>
                <a:gd name="T48" fmla="*/ 11 w 57"/>
                <a:gd name="T49" fmla="*/ 35 h 104"/>
                <a:gd name="T50" fmla="*/ 17 w 57"/>
                <a:gd name="T51" fmla="*/ 31 h 104"/>
                <a:gd name="T52" fmla="*/ 26 w 57"/>
                <a:gd name="T53" fmla="*/ 24 h 104"/>
                <a:gd name="T54" fmla="*/ 32 w 57"/>
                <a:gd name="T55" fmla="*/ 26 h 104"/>
                <a:gd name="T56" fmla="*/ 34 w 57"/>
                <a:gd name="T57" fmla="*/ 14 h 104"/>
                <a:gd name="T58" fmla="*/ 39 w 57"/>
                <a:gd name="T59" fmla="*/ 13 h 104"/>
                <a:gd name="T60" fmla="*/ 43 w 57"/>
                <a:gd name="T6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" h="104">
                  <a:moveTo>
                    <a:pt x="43" y="0"/>
                  </a:moveTo>
                  <a:cubicBezTo>
                    <a:pt x="45" y="1"/>
                    <a:pt x="47" y="2"/>
                    <a:pt x="50" y="1"/>
                  </a:cubicBezTo>
                  <a:cubicBezTo>
                    <a:pt x="47" y="11"/>
                    <a:pt x="57" y="28"/>
                    <a:pt x="47" y="35"/>
                  </a:cubicBezTo>
                  <a:cubicBezTo>
                    <a:pt x="47" y="43"/>
                    <a:pt x="46" y="50"/>
                    <a:pt x="43" y="57"/>
                  </a:cubicBezTo>
                  <a:cubicBezTo>
                    <a:pt x="42" y="61"/>
                    <a:pt x="41" y="66"/>
                    <a:pt x="37" y="67"/>
                  </a:cubicBezTo>
                  <a:cubicBezTo>
                    <a:pt x="39" y="71"/>
                    <a:pt x="36" y="75"/>
                    <a:pt x="36" y="78"/>
                  </a:cubicBezTo>
                  <a:cubicBezTo>
                    <a:pt x="35" y="79"/>
                    <a:pt x="36" y="81"/>
                    <a:pt x="36" y="82"/>
                  </a:cubicBezTo>
                  <a:cubicBezTo>
                    <a:pt x="35" y="82"/>
                    <a:pt x="32" y="83"/>
                    <a:pt x="32" y="83"/>
                  </a:cubicBezTo>
                  <a:cubicBezTo>
                    <a:pt x="31" y="87"/>
                    <a:pt x="32" y="91"/>
                    <a:pt x="30" y="95"/>
                  </a:cubicBezTo>
                  <a:cubicBezTo>
                    <a:pt x="30" y="95"/>
                    <a:pt x="28" y="95"/>
                    <a:pt x="28" y="96"/>
                  </a:cubicBezTo>
                  <a:cubicBezTo>
                    <a:pt x="28" y="98"/>
                    <a:pt x="25" y="99"/>
                    <a:pt x="26" y="102"/>
                  </a:cubicBezTo>
                  <a:cubicBezTo>
                    <a:pt x="21" y="104"/>
                    <a:pt x="15" y="104"/>
                    <a:pt x="8" y="104"/>
                  </a:cubicBezTo>
                  <a:cubicBezTo>
                    <a:pt x="8" y="99"/>
                    <a:pt x="4" y="100"/>
                    <a:pt x="6" y="95"/>
                  </a:cubicBezTo>
                  <a:cubicBezTo>
                    <a:pt x="4" y="95"/>
                    <a:pt x="4" y="92"/>
                    <a:pt x="4" y="91"/>
                  </a:cubicBezTo>
                  <a:cubicBezTo>
                    <a:pt x="2" y="91"/>
                    <a:pt x="1" y="90"/>
                    <a:pt x="0" y="89"/>
                  </a:cubicBezTo>
                  <a:cubicBezTo>
                    <a:pt x="0" y="87"/>
                    <a:pt x="0" y="84"/>
                    <a:pt x="0" y="82"/>
                  </a:cubicBezTo>
                  <a:cubicBezTo>
                    <a:pt x="0" y="80"/>
                    <a:pt x="2" y="80"/>
                    <a:pt x="2" y="80"/>
                  </a:cubicBezTo>
                  <a:cubicBezTo>
                    <a:pt x="2" y="78"/>
                    <a:pt x="0" y="78"/>
                    <a:pt x="0" y="78"/>
                  </a:cubicBezTo>
                  <a:cubicBezTo>
                    <a:pt x="1" y="75"/>
                    <a:pt x="3" y="72"/>
                    <a:pt x="4" y="70"/>
                  </a:cubicBezTo>
                  <a:cubicBezTo>
                    <a:pt x="4" y="70"/>
                    <a:pt x="3" y="67"/>
                    <a:pt x="4" y="67"/>
                  </a:cubicBezTo>
                  <a:cubicBezTo>
                    <a:pt x="4" y="66"/>
                    <a:pt x="8" y="65"/>
                    <a:pt x="8" y="65"/>
                  </a:cubicBezTo>
                  <a:cubicBezTo>
                    <a:pt x="9" y="62"/>
                    <a:pt x="5" y="49"/>
                    <a:pt x="11" y="55"/>
                  </a:cubicBezTo>
                  <a:cubicBezTo>
                    <a:pt x="12" y="51"/>
                    <a:pt x="8" y="53"/>
                    <a:pt x="8" y="50"/>
                  </a:cubicBezTo>
                  <a:cubicBezTo>
                    <a:pt x="8" y="46"/>
                    <a:pt x="8" y="42"/>
                    <a:pt x="8" y="39"/>
                  </a:cubicBezTo>
                  <a:cubicBezTo>
                    <a:pt x="11" y="39"/>
                    <a:pt x="11" y="37"/>
                    <a:pt x="11" y="35"/>
                  </a:cubicBezTo>
                  <a:cubicBezTo>
                    <a:pt x="15" y="36"/>
                    <a:pt x="15" y="32"/>
                    <a:pt x="17" y="31"/>
                  </a:cubicBezTo>
                  <a:cubicBezTo>
                    <a:pt x="19" y="30"/>
                    <a:pt x="27" y="31"/>
                    <a:pt x="26" y="24"/>
                  </a:cubicBezTo>
                  <a:cubicBezTo>
                    <a:pt x="29" y="23"/>
                    <a:pt x="29" y="26"/>
                    <a:pt x="32" y="26"/>
                  </a:cubicBezTo>
                  <a:cubicBezTo>
                    <a:pt x="30" y="20"/>
                    <a:pt x="34" y="19"/>
                    <a:pt x="34" y="14"/>
                  </a:cubicBezTo>
                  <a:cubicBezTo>
                    <a:pt x="39" y="17"/>
                    <a:pt x="38" y="2"/>
                    <a:pt x="39" y="13"/>
                  </a:cubicBezTo>
                  <a:cubicBezTo>
                    <a:pt x="46" y="10"/>
                    <a:pt x="40" y="2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îšļíḍê"/>
            <p:cNvSpPr>
              <a:spLocks/>
            </p:cNvSpPr>
            <p:nvPr/>
          </p:nvSpPr>
          <p:spPr bwMode="auto">
            <a:xfrm>
              <a:off x="7448976" y="2389989"/>
              <a:ext cx="638757" cy="469263"/>
            </a:xfrm>
            <a:custGeom>
              <a:avLst/>
              <a:gdLst>
                <a:gd name="T0" fmla="*/ 178 w 307"/>
                <a:gd name="T1" fmla="*/ 19 h 226"/>
                <a:gd name="T2" fmla="*/ 171 w 307"/>
                <a:gd name="T3" fmla="*/ 22 h 226"/>
                <a:gd name="T4" fmla="*/ 180 w 307"/>
                <a:gd name="T5" fmla="*/ 34 h 226"/>
                <a:gd name="T6" fmla="*/ 206 w 307"/>
                <a:gd name="T7" fmla="*/ 48 h 226"/>
                <a:gd name="T8" fmla="*/ 214 w 307"/>
                <a:gd name="T9" fmla="*/ 37 h 226"/>
                <a:gd name="T10" fmla="*/ 216 w 307"/>
                <a:gd name="T11" fmla="*/ 30 h 226"/>
                <a:gd name="T12" fmla="*/ 218 w 307"/>
                <a:gd name="T13" fmla="*/ 13 h 226"/>
                <a:gd name="T14" fmla="*/ 223 w 307"/>
                <a:gd name="T15" fmla="*/ 4 h 226"/>
                <a:gd name="T16" fmla="*/ 229 w 307"/>
                <a:gd name="T17" fmla="*/ 11 h 226"/>
                <a:gd name="T18" fmla="*/ 238 w 307"/>
                <a:gd name="T19" fmla="*/ 30 h 226"/>
                <a:gd name="T20" fmla="*/ 247 w 307"/>
                <a:gd name="T21" fmla="*/ 43 h 226"/>
                <a:gd name="T22" fmla="*/ 257 w 307"/>
                <a:gd name="T23" fmla="*/ 56 h 226"/>
                <a:gd name="T24" fmla="*/ 262 w 307"/>
                <a:gd name="T25" fmla="*/ 71 h 226"/>
                <a:gd name="T26" fmla="*/ 268 w 307"/>
                <a:gd name="T27" fmla="*/ 75 h 226"/>
                <a:gd name="T28" fmla="*/ 279 w 307"/>
                <a:gd name="T29" fmla="*/ 82 h 226"/>
                <a:gd name="T30" fmla="*/ 288 w 307"/>
                <a:gd name="T31" fmla="*/ 101 h 226"/>
                <a:gd name="T32" fmla="*/ 292 w 307"/>
                <a:gd name="T33" fmla="*/ 104 h 226"/>
                <a:gd name="T34" fmla="*/ 303 w 307"/>
                <a:gd name="T35" fmla="*/ 112 h 226"/>
                <a:gd name="T36" fmla="*/ 307 w 307"/>
                <a:gd name="T37" fmla="*/ 143 h 226"/>
                <a:gd name="T38" fmla="*/ 301 w 307"/>
                <a:gd name="T39" fmla="*/ 158 h 226"/>
                <a:gd name="T40" fmla="*/ 301 w 307"/>
                <a:gd name="T41" fmla="*/ 164 h 226"/>
                <a:gd name="T42" fmla="*/ 298 w 307"/>
                <a:gd name="T43" fmla="*/ 175 h 226"/>
                <a:gd name="T44" fmla="*/ 287 w 307"/>
                <a:gd name="T45" fmla="*/ 185 h 226"/>
                <a:gd name="T46" fmla="*/ 277 w 307"/>
                <a:gd name="T47" fmla="*/ 212 h 226"/>
                <a:gd name="T48" fmla="*/ 260 w 307"/>
                <a:gd name="T49" fmla="*/ 220 h 226"/>
                <a:gd name="T50" fmla="*/ 253 w 307"/>
                <a:gd name="T51" fmla="*/ 226 h 226"/>
                <a:gd name="T52" fmla="*/ 238 w 307"/>
                <a:gd name="T53" fmla="*/ 222 h 226"/>
                <a:gd name="T54" fmla="*/ 205 w 307"/>
                <a:gd name="T55" fmla="*/ 216 h 226"/>
                <a:gd name="T56" fmla="*/ 203 w 307"/>
                <a:gd name="T57" fmla="*/ 205 h 226"/>
                <a:gd name="T58" fmla="*/ 201 w 307"/>
                <a:gd name="T59" fmla="*/ 199 h 226"/>
                <a:gd name="T60" fmla="*/ 186 w 307"/>
                <a:gd name="T61" fmla="*/ 188 h 226"/>
                <a:gd name="T62" fmla="*/ 178 w 307"/>
                <a:gd name="T63" fmla="*/ 179 h 226"/>
                <a:gd name="T64" fmla="*/ 164 w 307"/>
                <a:gd name="T65" fmla="*/ 173 h 226"/>
                <a:gd name="T66" fmla="*/ 156 w 307"/>
                <a:gd name="T67" fmla="*/ 170 h 226"/>
                <a:gd name="T68" fmla="*/ 121 w 307"/>
                <a:gd name="T69" fmla="*/ 162 h 226"/>
                <a:gd name="T70" fmla="*/ 102 w 307"/>
                <a:gd name="T71" fmla="*/ 168 h 226"/>
                <a:gd name="T72" fmla="*/ 95 w 307"/>
                <a:gd name="T73" fmla="*/ 171 h 226"/>
                <a:gd name="T74" fmla="*/ 89 w 307"/>
                <a:gd name="T75" fmla="*/ 177 h 226"/>
                <a:gd name="T76" fmla="*/ 85 w 307"/>
                <a:gd name="T77" fmla="*/ 177 h 226"/>
                <a:gd name="T78" fmla="*/ 52 w 307"/>
                <a:gd name="T79" fmla="*/ 183 h 226"/>
                <a:gd name="T80" fmla="*/ 46 w 307"/>
                <a:gd name="T81" fmla="*/ 186 h 226"/>
                <a:gd name="T82" fmla="*/ 14 w 307"/>
                <a:gd name="T83" fmla="*/ 192 h 226"/>
                <a:gd name="T84" fmla="*/ 18 w 307"/>
                <a:gd name="T85" fmla="*/ 171 h 226"/>
                <a:gd name="T86" fmla="*/ 14 w 307"/>
                <a:gd name="T87" fmla="*/ 160 h 226"/>
                <a:gd name="T88" fmla="*/ 14 w 307"/>
                <a:gd name="T89" fmla="*/ 153 h 226"/>
                <a:gd name="T90" fmla="*/ 9 w 307"/>
                <a:gd name="T91" fmla="*/ 142 h 226"/>
                <a:gd name="T92" fmla="*/ 7 w 307"/>
                <a:gd name="T93" fmla="*/ 132 h 226"/>
                <a:gd name="T94" fmla="*/ 3 w 307"/>
                <a:gd name="T95" fmla="*/ 121 h 226"/>
                <a:gd name="T96" fmla="*/ 5 w 307"/>
                <a:gd name="T97" fmla="*/ 112 h 226"/>
                <a:gd name="T98" fmla="*/ 5 w 307"/>
                <a:gd name="T99" fmla="*/ 88 h 226"/>
                <a:gd name="T100" fmla="*/ 26 w 307"/>
                <a:gd name="T101" fmla="*/ 75 h 226"/>
                <a:gd name="T102" fmla="*/ 50 w 307"/>
                <a:gd name="T103" fmla="*/ 69 h 226"/>
                <a:gd name="T104" fmla="*/ 63 w 307"/>
                <a:gd name="T105" fmla="*/ 63 h 226"/>
                <a:gd name="T106" fmla="*/ 68 w 307"/>
                <a:gd name="T107" fmla="*/ 43 h 226"/>
                <a:gd name="T108" fmla="*/ 85 w 307"/>
                <a:gd name="T109" fmla="*/ 43 h 226"/>
                <a:gd name="T110" fmla="*/ 89 w 307"/>
                <a:gd name="T111" fmla="*/ 30 h 226"/>
                <a:gd name="T112" fmla="*/ 104 w 307"/>
                <a:gd name="T113" fmla="*/ 20 h 226"/>
                <a:gd name="T114" fmla="*/ 115 w 307"/>
                <a:gd name="T115" fmla="*/ 26 h 226"/>
                <a:gd name="T116" fmla="*/ 119 w 307"/>
                <a:gd name="T117" fmla="*/ 28 h 226"/>
                <a:gd name="T118" fmla="*/ 123 w 307"/>
                <a:gd name="T119" fmla="*/ 24 h 226"/>
                <a:gd name="T120" fmla="*/ 136 w 307"/>
                <a:gd name="T121" fmla="*/ 13 h 226"/>
                <a:gd name="T122" fmla="*/ 145 w 307"/>
                <a:gd name="T123" fmla="*/ 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7" h="226">
                  <a:moveTo>
                    <a:pt x="178" y="9"/>
                  </a:moveTo>
                  <a:cubicBezTo>
                    <a:pt x="178" y="12"/>
                    <a:pt x="178" y="16"/>
                    <a:pt x="178" y="19"/>
                  </a:cubicBezTo>
                  <a:cubicBezTo>
                    <a:pt x="177" y="19"/>
                    <a:pt x="175" y="19"/>
                    <a:pt x="173" y="19"/>
                  </a:cubicBezTo>
                  <a:cubicBezTo>
                    <a:pt x="175" y="21"/>
                    <a:pt x="174" y="22"/>
                    <a:pt x="171" y="22"/>
                  </a:cubicBezTo>
                  <a:cubicBezTo>
                    <a:pt x="174" y="26"/>
                    <a:pt x="171" y="25"/>
                    <a:pt x="171" y="30"/>
                  </a:cubicBezTo>
                  <a:cubicBezTo>
                    <a:pt x="173" y="33"/>
                    <a:pt x="176" y="34"/>
                    <a:pt x="180" y="34"/>
                  </a:cubicBezTo>
                  <a:cubicBezTo>
                    <a:pt x="181" y="42"/>
                    <a:pt x="193" y="38"/>
                    <a:pt x="193" y="47"/>
                  </a:cubicBezTo>
                  <a:cubicBezTo>
                    <a:pt x="198" y="47"/>
                    <a:pt x="204" y="46"/>
                    <a:pt x="206" y="48"/>
                  </a:cubicBezTo>
                  <a:cubicBezTo>
                    <a:pt x="210" y="48"/>
                    <a:pt x="207" y="40"/>
                    <a:pt x="214" y="43"/>
                  </a:cubicBezTo>
                  <a:cubicBezTo>
                    <a:pt x="213" y="42"/>
                    <a:pt x="211" y="37"/>
                    <a:pt x="214" y="37"/>
                  </a:cubicBezTo>
                  <a:cubicBezTo>
                    <a:pt x="216" y="37"/>
                    <a:pt x="213" y="34"/>
                    <a:pt x="214" y="32"/>
                  </a:cubicBezTo>
                  <a:cubicBezTo>
                    <a:pt x="214" y="32"/>
                    <a:pt x="216" y="31"/>
                    <a:pt x="216" y="30"/>
                  </a:cubicBezTo>
                  <a:cubicBezTo>
                    <a:pt x="216" y="28"/>
                    <a:pt x="218" y="26"/>
                    <a:pt x="218" y="22"/>
                  </a:cubicBezTo>
                  <a:cubicBezTo>
                    <a:pt x="217" y="21"/>
                    <a:pt x="215" y="19"/>
                    <a:pt x="218" y="13"/>
                  </a:cubicBezTo>
                  <a:cubicBezTo>
                    <a:pt x="218" y="13"/>
                    <a:pt x="221" y="13"/>
                    <a:pt x="221" y="13"/>
                  </a:cubicBezTo>
                  <a:cubicBezTo>
                    <a:pt x="223" y="11"/>
                    <a:pt x="221" y="5"/>
                    <a:pt x="223" y="4"/>
                  </a:cubicBezTo>
                  <a:cubicBezTo>
                    <a:pt x="227" y="3"/>
                    <a:pt x="224" y="9"/>
                    <a:pt x="227" y="11"/>
                  </a:cubicBezTo>
                  <a:cubicBezTo>
                    <a:pt x="227" y="11"/>
                    <a:pt x="229" y="11"/>
                    <a:pt x="229" y="11"/>
                  </a:cubicBezTo>
                  <a:cubicBezTo>
                    <a:pt x="230" y="14"/>
                    <a:pt x="231" y="18"/>
                    <a:pt x="232" y="20"/>
                  </a:cubicBezTo>
                  <a:cubicBezTo>
                    <a:pt x="234" y="24"/>
                    <a:pt x="238" y="26"/>
                    <a:pt x="238" y="30"/>
                  </a:cubicBezTo>
                  <a:cubicBezTo>
                    <a:pt x="243" y="25"/>
                    <a:pt x="240" y="33"/>
                    <a:pt x="246" y="32"/>
                  </a:cubicBezTo>
                  <a:cubicBezTo>
                    <a:pt x="245" y="36"/>
                    <a:pt x="245" y="40"/>
                    <a:pt x="247" y="43"/>
                  </a:cubicBezTo>
                  <a:cubicBezTo>
                    <a:pt x="250" y="46"/>
                    <a:pt x="247" y="50"/>
                    <a:pt x="249" y="56"/>
                  </a:cubicBezTo>
                  <a:cubicBezTo>
                    <a:pt x="254" y="50"/>
                    <a:pt x="250" y="55"/>
                    <a:pt x="257" y="56"/>
                  </a:cubicBezTo>
                  <a:cubicBezTo>
                    <a:pt x="257" y="59"/>
                    <a:pt x="255" y="59"/>
                    <a:pt x="255" y="61"/>
                  </a:cubicBezTo>
                  <a:cubicBezTo>
                    <a:pt x="258" y="64"/>
                    <a:pt x="263" y="64"/>
                    <a:pt x="262" y="71"/>
                  </a:cubicBezTo>
                  <a:cubicBezTo>
                    <a:pt x="264" y="71"/>
                    <a:pt x="267" y="70"/>
                    <a:pt x="268" y="71"/>
                  </a:cubicBezTo>
                  <a:cubicBezTo>
                    <a:pt x="268" y="71"/>
                    <a:pt x="267" y="74"/>
                    <a:pt x="268" y="75"/>
                  </a:cubicBezTo>
                  <a:cubicBezTo>
                    <a:pt x="268" y="75"/>
                    <a:pt x="271" y="74"/>
                    <a:pt x="272" y="75"/>
                  </a:cubicBezTo>
                  <a:cubicBezTo>
                    <a:pt x="274" y="77"/>
                    <a:pt x="273" y="83"/>
                    <a:pt x="279" y="82"/>
                  </a:cubicBezTo>
                  <a:cubicBezTo>
                    <a:pt x="279" y="87"/>
                    <a:pt x="282" y="92"/>
                    <a:pt x="285" y="95"/>
                  </a:cubicBezTo>
                  <a:cubicBezTo>
                    <a:pt x="286" y="97"/>
                    <a:pt x="287" y="99"/>
                    <a:pt x="288" y="101"/>
                  </a:cubicBezTo>
                  <a:cubicBezTo>
                    <a:pt x="289" y="101"/>
                    <a:pt x="291" y="100"/>
                    <a:pt x="292" y="101"/>
                  </a:cubicBezTo>
                  <a:cubicBezTo>
                    <a:pt x="293" y="101"/>
                    <a:pt x="291" y="104"/>
                    <a:pt x="292" y="104"/>
                  </a:cubicBezTo>
                  <a:cubicBezTo>
                    <a:pt x="294" y="106"/>
                    <a:pt x="297" y="105"/>
                    <a:pt x="296" y="104"/>
                  </a:cubicBezTo>
                  <a:cubicBezTo>
                    <a:pt x="300" y="108"/>
                    <a:pt x="297" y="113"/>
                    <a:pt x="303" y="112"/>
                  </a:cubicBezTo>
                  <a:cubicBezTo>
                    <a:pt x="299" y="117"/>
                    <a:pt x="304" y="124"/>
                    <a:pt x="305" y="132"/>
                  </a:cubicBezTo>
                  <a:cubicBezTo>
                    <a:pt x="306" y="137"/>
                    <a:pt x="303" y="141"/>
                    <a:pt x="307" y="143"/>
                  </a:cubicBezTo>
                  <a:cubicBezTo>
                    <a:pt x="303" y="146"/>
                    <a:pt x="304" y="149"/>
                    <a:pt x="303" y="157"/>
                  </a:cubicBezTo>
                  <a:cubicBezTo>
                    <a:pt x="303" y="156"/>
                    <a:pt x="300" y="157"/>
                    <a:pt x="301" y="158"/>
                  </a:cubicBezTo>
                  <a:cubicBezTo>
                    <a:pt x="302" y="158"/>
                    <a:pt x="303" y="158"/>
                    <a:pt x="303" y="158"/>
                  </a:cubicBezTo>
                  <a:cubicBezTo>
                    <a:pt x="303" y="159"/>
                    <a:pt x="302" y="163"/>
                    <a:pt x="301" y="164"/>
                  </a:cubicBezTo>
                  <a:cubicBezTo>
                    <a:pt x="301" y="164"/>
                    <a:pt x="298" y="166"/>
                    <a:pt x="298" y="166"/>
                  </a:cubicBezTo>
                  <a:cubicBezTo>
                    <a:pt x="297" y="168"/>
                    <a:pt x="301" y="171"/>
                    <a:pt x="298" y="175"/>
                  </a:cubicBezTo>
                  <a:cubicBezTo>
                    <a:pt x="294" y="175"/>
                    <a:pt x="295" y="180"/>
                    <a:pt x="290" y="179"/>
                  </a:cubicBezTo>
                  <a:cubicBezTo>
                    <a:pt x="291" y="183"/>
                    <a:pt x="290" y="185"/>
                    <a:pt x="287" y="185"/>
                  </a:cubicBezTo>
                  <a:cubicBezTo>
                    <a:pt x="288" y="192"/>
                    <a:pt x="284" y="194"/>
                    <a:pt x="285" y="201"/>
                  </a:cubicBezTo>
                  <a:cubicBezTo>
                    <a:pt x="277" y="200"/>
                    <a:pt x="278" y="207"/>
                    <a:pt x="277" y="212"/>
                  </a:cubicBezTo>
                  <a:cubicBezTo>
                    <a:pt x="275" y="212"/>
                    <a:pt x="272" y="212"/>
                    <a:pt x="272" y="214"/>
                  </a:cubicBezTo>
                  <a:cubicBezTo>
                    <a:pt x="271" y="218"/>
                    <a:pt x="264" y="218"/>
                    <a:pt x="260" y="220"/>
                  </a:cubicBezTo>
                  <a:cubicBezTo>
                    <a:pt x="259" y="221"/>
                    <a:pt x="258" y="223"/>
                    <a:pt x="257" y="224"/>
                  </a:cubicBezTo>
                  <a:cubicBezTo>
                    <a:pt x="255" y="224"/>
                    <a:pt x="253" y="223"/>
                    <a:pt x="253" y="226"/>
                  </a:cubicBezTo>
                  <a:cubicBezTo>
                    <a:pt x="249" y="223"/>
                    <a:pt x="247" y="219"/>
                    <a:pt x="242" y="218"/>
                  </a:cubicBezTo>
                  <a:cubicBezTo>
                    <a:pt x="238" y="216"/>
                    <a:pt x="239" y="221"/>
                    <a:pt x="238" y="222"/>
                  </a:cubicBezTo>
                  <a:cubicBezTo>
                    <a:pt x="234" y="224"/>
                    <a:pt x="228" y="221"/>
                    <a:pt x="225" y="226"/>
                  </a:cubicBezTo>
                  <a:cubicBezTo>
                    <a:pt x="218" y="222"/>
                    <a:pt x="213" y="217"/>
                    <a:pt x="205" y="216"/>
                  </a:cubicBezTo>
                  <a:cubicBezTo>
                    <a:pt x="207" y="214"/>
                    <a:pt x="207" y="212"/>
                    <a:pt x="205" y="207"/>
                  </a:cubicBezTo>
                  <a:cubicBezTo>
                    <a:pt x="204" y="206"/>
                    <a:pt x="203" y="207"/>
                    <a:pt x="203" y="205"/>
                  </a:cubicBezTo>
                  <a:cubicBezTo>
                    <a:pt x="203" y="205"/>
                    <a:pt x="203" y="203"/>
                    <a:pt x="203" y="203"/>
                  </a:cubicBezTo>
                  <a:cubicBezTo>
                    <a:pt x="202" y="201"/>
                    <a:pt x="197" y="200"/>
                    <a:pt x="201" y="199"/>
                  </a:cubicBezTo>
                  <a:cubicBezTo>
                    <a:pt x="200" y="198"/>
                    <a:pt x="192" y="194"/>
                    <a:pt x="191" y="198"/>
                  </a:cubicBezTo>
                  <a:cubicBezTo>
                    <a:pt x="189" y="195"/>
                    <a:pt x="189" y="190"/>
                    <a:pt x="186" y="188"/>
                  </a:cubicBezTo>
                  <a:cubicBezTo>
                    <a:pt x="185" y="184"/>
                    <a:pt x="187" y="183"/>
                    <a:pt x="188" y="181"/>
                  </a:cubicBezTo>
                  <a:cubicBezTo>
                    <a:pt x="186" y="179"/>
                    <a:pt x="184" y="180"/>
                    <a:pt x="178" y="179"/>
                  </a:cubicBezTo>
                  <a:cubicBezTo>
                    <a:pt x="175" y="181"/>
                    <a:pt x="175" y="188"/>
                    <a:pt x="167" y="186"/>
                  </a:cubicBezTo>
                  <a:cubicBezTo>
                    <a:pt x="169" y="179"/>
                    <a:pt x="162" y="181"/>
                    <a:pt x="164" y="173"/>
                  </a:cubicBezTo>
                  <a:cubicBezTo>
                    <a:pt x="159" y="173"/>
                    <a:pt x="158" y="170"/>
                    <a:pt x="152" y="171"/>
                  </a:cubicBezTo>
                  <a:cubicBezTo>
                    <a:pt x="152" y="170"/>
                    <a:pt x="155" y="170"/>
                    <a:pt x="156" y="170"/>
                  </a:cubicBezTo>
                  <a:cubicBezTo>
                    <a:pt x="151" y="164"/>
                    <a:pt x="147" y="169"/>
                    <a:pt x="137" y="168"/>
                  </a:cubicBezTo>
                  <a:cubicBezTo>
                    <a:pt x="131" y="166"/>
                    <a:pt x="126" y="164"/>
                    <a:pt x="121" y="162"/>
                  </a:cubicBezTo>
                  <a:cubicBezTo>
                    <a:pt x="116" y="164"/>
                    <a:pt x="111" y="163"/>
                    <a:pt x="109" y="168"/>
                  </a:cubicBezTo>
                  <a:cubicBezTo>
                    <a:pt x="107" y="168"/>
                    <a:pt x="104" y="167"/>
                    <a:pt x="102" y="168"/>
                  </a:cubicBezTo>
                  <a:cubicBezTo>
                    <a:pt x="100" y="168"/>
                    <a:pt x="101" y="169"/>
                    <a:pt x="100" y="170"/>
                  </a:cubicBezTo>
                  <a:cubicBezTo>
                    <a:pt x="97" y="170"/>
                    <a:pt x="98" y="166"/>
                    <a:pt x="95" y="171"/>
                  </a:cubicBezTo>
                  <a:cubicBezTo>
                    <a:pt x="94" y="172"/>
                    <a:pt x="92" y="173"/>
                    <a:pt x="93" y="175"/>
                  </a:cubicBezTo>
                  <a:cubicBezTo>
                    <a:pt x="90" y="173"/>
                    <a:pt x="89" y="169"/>
                    <a:pt x="89" y="177"/>
                  </a:cubicBezTo>
                  <a:cubicBezTo>
                    <a:pt x="87" y="177"/>
                    <a:pt x="87" y="175"/>
                    <a:pt x="85" y="175"/>
                  </a:cubicBezTo>
                  <a:cubicBezTo>
                    <a:pt x="83" y="175"/>
                    <a:pt x="85" y="177"/>
                    <a:pt x="85" y="177"/>
                  </a:cubicBezTo>
                  <a:cubicBezTo>
                    <a:pt x="83" y="181"/>
                    <a:pt x="77" y="179"/>
                    <a:pt x="76" y="185"/>
                  </a:cubicBezTo>
                  <a:cubicBezTo>
                    <a:pt x="71" y="181"/>
                    <a:pt x="60" y="183"/>
                    <a:pt x="52" y="183"/>
                  </a:cubicBezTo>
                  <a:cubicBezTo>
                    <a:pt x="49" y="182"/>
                    <a:pt x="51" y="186"/>
                    <a:pt x="50" y="186"/>
                  </a:cubicBezTo>
                  <a:cubicBezTo>
                    <a:pt x="49" y="187"/>
                    <a:pt x="47" y="186"/>
                    <a:pt x="46" y="186"/>
                  </a:cubicBezTo>
                  <a:cubicBezTo>
                    <a:pt x="44" y="187"/>
                    <a:pt x="43" y="188"/>
                    <a:pt x="40" y="188"/>
                  </a:cubicBezTo>
                  <a:cubicBezTo>
                    <a:pt x="35" y="190"/>
                    <a:pt x="26" y="194"/>
                    <a:pt x="14" y="192"/>
                  </a:cubicBezTo>
                  <a:cubicBezTo>
                    <a:pt x="15" y="187"/>
                    <a:pt x="14" y="181"/>
                    <a:pt x="20" y="181"/>
                  </a:cubicBezTo>
                  <a:cubicBezTo>
                    <a:pt x="19" y="178"/>
                    <a:pt x="22" y="172"/>
                    <a:pt x="18" y="171"/>
                  </a:cubicBezTo>
                  <a:cubicBezTo>
                    <a:pt x="13" y="171"/>
                    <a:pt x="20" y="170"/>
                    <a:pt x="18" y="164"/>
                  </a:cubicBezTo>
                  <a:cubicBezTo>
                    <a:pt x="16" y="159"/>
                    <a:pt x="16" y="168"/>
                    <a:pt x="14" y="160"/>
                  </a:cubicBezTo>
                  <a:cubicBezTo>
                    <a:pt x="14" y="160"/>
                    <a:pt x="15" y="157"/>
                    <a:pt x="14" y="157"/>
                  </a:cubicBezTo>
                  <a:cubicBezTo>
                    <a:pt x="12" y="154"/>
                    <a:pt x="15" y="156"/>
                    <a:pt x="14" y="153"/>
                  </a:cubicBezTo>
                  <a:cubicBezTo>
                    <a:pt x="14" y="149"/>
                    <a:pt x="10" y="146"/>
                    <a:pt x="13" y="143"/>
                  </a:cubicBezTo>
                  <a:cubicBezTo>
                    <a:pt x="13" y="141"/>
                    <a:pt x="10" y="143"/>
                    <a:pt x="9" y="142"/>
                  </a:cubicBezTo>
                  <a:cubicBezTo>
                    <a:pt x="8" y="141"/>
                    <a:pt x="9" y="139"/>
                    <a:pt x="9" y="138"/>
                  </a:cubicBezTo>
                  <a:cubicBezTo>
                    <a:pt x="9" y="138"/>
                    <a:pt x="7" y="132"/>
                    <a:pt x="7" y="132"/>
                  </a:cubicBezTo>
                  <a:cubicBezTo>
                    <a:pt x="4" y="130"/>
                    <a:pt x="8" y="131"/>
                    <a:pt x="7" y="129"/>
                  </a:cubicBezTo>
                  <a:cubicBezTo>
                    <a:pt x="6" y="126"/>
                    <a:pt x="2" y="125"/>
                    <a:pt x="3" y="121"/>
                  </a:cubicBezTo>
                  <a:cubicBezTo>
                    <a:pt x="8" y="122"/>
                    <a:pt x="5" y="114"/>
                    <a:pt x="9" y="114"/>
                  </a:cubicBezTo>
                  <a:cubicBezTo>
                    <a:pt x="9" y="111"/>
                    <a:pt x="6" y="113"/>
                    <a:pt x="5" y="112"/>
                  </a:cubicBezTo>
                  <a:cubicBezTo>
                    <a:pt x="4" y="110"/>
                    <a:pt x="6" y="105"/>
                    <a:pt x="1" y="106"/>
                  </a:cubicBezTo>
                  <a:cubicBezTo>
                    <a:pt x="0" y="98"/>
                    <a:pt x="4" y="94"/>
                    <a:pt x="5" y="88"/>
                  </a:cubicBezTo>
                  <a:cubicBezTo>
                    <a:pt x="7" y="91"/>
                    <a:pt x="14" y="89"/>
                    <a:pt x="14" y="84"/>
                  </a:cubicBezTo>
                  <a:cubicBezTo>
                    <a:pt x="15" y="80"/>
                    <a:pt x="26" y="83"/>
                    <a:pt x="26" y="75"/>
                  </a:cubicBezTo>
                  <a:cubicBezTo>
                    <a:pt x="36" y="76"/>
                    <a:pt x="41" y="71"/>
                    <a:pt x="50" y="71"/>
                  </a:cubicBezTo>
                  <a:cubicBezTo>
                    <a:pt x="52" y="71"/>
                    <a:pt x="50" y="68"/>
                    <a:pt x="50" y="69"/>
                  </a:cubicBezTo>
                  <a:cubicBezTo>
                    <a:pt x="53" y="65"/>
                    <a:pt x="59" y="68"/>
                    <a:pt x="59" y="61"/>
                  </a:cubicBezTo>
                  <a:cubicBezTo>
                    <a:pt x="61" y="62"/>
                    <a:pt x="61" y="63"/>
                    <a:pt x="63" y="63"/>
                  </a:cubicBezTo>
                  <a:cubicBezTo>
                    <a:pt x="67" y="64"/>
                    <a:pt x="62" y="55"/>
                    <a:pt x="68" y="58"/>
                  </a:cubicBezTo>
                  <a:cubicBezTo>
                    <a:pt x="67" y="50"/>
                    <a:pt x="68" y="51"/>
                    <a:pt x="68" y="43"/>
                  </a:cubicBezTo>
                  <a:cubicBezTo>
                    <a:pt x="73" y="43"/>
                    <a:pt x="76" y="45"/>
                    <a:pt x="80" y="47"/>
                  </a:cubicBezTo>
                  <a:cubicBezTo>
                    <a:pt x="82" y="45"/>
                    <a:pt x="82" y="42"/>
                    <a:pt x="85" y="43"/>
                  </a:cubicBezTo>
                  <a:cubicBezTo>
                    <a:pt x="83" y="39"/>
                    <a:pt x="90" y="36"/>
                    <a:pt x="85" y="35"/>
                  </a:cubicBezTo>
                  <a:cubicBezTo>
                    <a:pt x="86" y="33"/>
                    <a:pt x="89" y="33"/>
                    <a:pt x="89" y="30"/>
                  </a:cubicBezTo>
                  <a:cubicBezTo>
                    <a:pt x="95" y="31"/>
                    <a:pt x="91" y="23"/>
                    <a:pt x="98" y="26"/>
                  </a:cubicBezTo>
                  <a:cubicBezTo>
                    <a:pt x="100" y="24"/>
                    <a:pt x="102" y="22"/>
                    <a:pt x="104" y="20"/>
                  </a:cubicBezTo>
                  <a:cubicBezTo>
                    <a:pt x="106" y="22"/>
                    <a:pt x="109" y="23"/>
                    <a:pt x="113" y="22"/>
                  </a:cubicBezTo>
                  <a:cubicBezTo>
                    <a:pt x="109" y="26"/>
                    <a:pt x="114" y="24"/>
                    <a:pt x="115" y="26"/>
                  </a:cubicBezTo>
                  <a:cubicBezTo>
                    <a:pt x="115" y="26"/>
                    <a:pt x="115" y="28"/>
                    <a:pt x="115" y="28"/>
                  </a:cubicBezTo>
                  <a:cubicBezTo>
                    <a:pt x="116" y="28"/>
                    <a:pt x="118" y="27"/>
                    <a:pt x="119" y="28"/>
                  </a:cubicBezTo>
                  <a:cubicBezTo>
                    <a:pt x="119" y="28"/>
                    <a:pt x="121" y="33"/>
                    <a:pt x="126" y="32"/>
                  </a:cubicBezTo>
                  <a:cubicBezTo>
                    <a:pt x="129" y="33"/>
                    <a:pt x="127" y="22"/>
                    <a:pt x="123" y="24"/>
                  </a:cubicBezTo>
                  <a:cubicBezTo>
                    <a:pt x="124" y="22"/>
                    <a:pt x="126" y="21"/>
                    <a:pt x="128" y="20"/>
                  </a:cubicBezTo>
                  <a:cubicBezTo>
                    <a:pt x="128" y="16"/>
                    <a:pt x="131" y="13"/>
                    <a:pt x="136" y="13"/>
                  </a:cubicBezTo>
                  <a:cubicBezTo>
                    <a:pt x="135" y="9"/>
                    <a:pt x="137" y="7"/>
                    <a:pt x="141" y="7"/>
                  </a:cubicBezTo>
                  <a:cubicBezTo>
                    <a:pt x="138" y="13"/>
                    <a:pt x="140" y="10"/>
                    <a:pt x="145" y="9"/>
                  </a:cubicBezTo>
                  <a:cubicBezTo>
                    <a:pt x="153" y="0"/>
                    <a:pt x="168" y="9"/>
                    <a:pt x="178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íṩľîḓe"/>
          <p:cNvGrpSpPr/>
          <p:nvPr/>
        </p:nvGrpSpPr>
        <p:grpSpPr>
          <a:xfrm>
            <a:off x="6058185" y="3080460"/>
            <a:ext cx="98706" cy="451599"/>
            <a:chOff x="971550" y="1765300"/>
            <a:chExt cx="179388" cy="820738"/>
          </a:xfrm>
        </p:grpSpPr>
        <p:sp>
          <p:nvSpPr>
            <p:cNvPr id="45" name="í$ḷíḓé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ṡḻíḓ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ṣlî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íṡḷîďè"/>
          <p:cNvGrpSpPr/>
          <p:nvPr/>
        </p:nvGrpSpPr>
        <p:grpSpPr>
          <a:xfrm>
            <a:off x="6533466" y="2807583"/>
            <a:ext cx="184155" cy="842549"/>
            <a:chOff x="971550" y="1765300"/>
            <a:chExt cx="179388" cy="820738"/>
          </a:xfrm>
        </p:grpSpPr>
        <p:sp>
          <p:nvSpPr>
            <p:cNvPr id="41" name="ísḻ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îSļíḋ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ḷîḑ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îşļiḋè"/>
          <p:cNvGrpSpPr/>
          <p:nvPr/>
        </p:nvGrpSpPr>
        <p:grpSpPr>
          <a:xfrm>
            <a:off x="8893348" y="2352304"/>
            <a:ext cx="184155" cy="842549"/>
            <a:chOff x="971550" y="1765300"/>
            <a:chExt cx="179388" cy="820738"/>
          </a:xfrm>
        </p:grpSpPr>
        <p:sp>
          <p:nvSpPr>
            <p:cNvPr id="37" name="îşḷiḍ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ď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lîḓ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ïṣļïďe"/>
          <p:cNvGrpSpPr/>
          <p:nvPr/>
        </p:nvGrpSpPr>
        <p:grpSpPr>
          <a:xfrm>
            <a:off x="10484720" y="4297783"/>
            <a:ext cx="83184" cy="380582"/>
            <a:chOff x="971550" y="1765300"/>
            <a:chExt cx="179388" cy="820738"/>
          </a:xfrm>
        </p:grpSpPr>
        <p:sp>
          <p:nvSpPr>
            <p:cNvPr id="33" name="ïṥl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ṣḻiḑ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ḷîd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" name="íşlïḓê"/>
          <p:cNvGrpSpPr/>
          <p:nvPr/>
        </p:nvGrpSpPr>
        <p:grpSpPr>
          <a:xfrm>
            <a:off x="8305428" y="3591832"/>
            <a:ext cx="116371" cy="532422"/>
            <a:chOff x="971550" y="1765300"/>
            <a:chExt cx="179388" cy="820738"/>
          </a:xfrm>
        </p:grpSpPr>
        <p:sp>
          <p:nvSpPr>
            <p:cNvPr id="29" name="î$ľíḍ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ïḍ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sḻï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2" name="iṡḷïdé"/>
          <p:cNvGrpSpPr/>
          <p:nvPr/>
        </p:nvGrpSpPr>
        <p:grpSpPr>
          <a:xfrm>
            <a:off x="7059643" y="3858136"/>
            <a:ext cx="207976" cy="951536"/>
            <a:chOff x="971550" y="1765300"/>
            <a:chExt cx="179388" cy="820738"/>
          </a:xfrm>
        </p:grpSpPr>
        <p:sp>
          <p:nvSpPr>
            <p:cNvPr id="25" name="ïŝḷíḋ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ŝļïḍ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Slî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íṩlîḑê"/>
          <p:cNvGrpSpPr/>
          <p:nvPr/>
        </p:nvGrpSpPr>
        <p:grpSpPr>
          <a:xfrm>
            <a:off x="10052643" y="3402495"/>
            <a:ext cx="83184" cy="380582"/>
            <a:chOff x="971550" y="1765300"/>
            <a:chExt cx="179388" cy="820738"/>
          </a:xfrm>
        </p:grpSpPr>
        <p:sp>
          <p:nvSpPr>
            <p:cNvPr id="21" name="iSlïḍè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ḍ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š1í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1297472" y="1957655"/>
            <a:ext cx="3566938" cy="1009892"/>
            <a:chOff x="1769578" y="2349127"/>
            <a:chExt cx="3566938" cy="1009892"/>
          </a:xfrm>
        </p:grpSpPr>
        <p:sp>
          <p:nvSpPr>
            <p:cNvPr id="168" name="文本框 167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297472" y="3251241"/>
            <a:ext cx="3566938" cy="1009892"/>
            <a:chOff x="1769578" y="2349127"/>
            <a:chExt cx="3566938" cy="1009892"/>
          </a:xfrm>
        </p:grpSpPr>
        <p:sp>
          <p:nvSpPr>
            <p:cNvPr id="171" name="文本框 170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297472" y="4544827"/>
            <a:ext cx="3566938" cy="1009892"/>
            <a:chOff x="1769578" y="2349127"/>
            <a:chExt cx="3566938" cy="1009892"/>
          </a:xfrm>
        </p:grpSpPr>
        <p:sp>
          <p:nvSpPr>
            <p:cNvPr id="174" name="文本框 173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156" name="图片 15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157" name="文本框 156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159" name="文本框 15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930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e19fe2-a273-4ff9-aacd-cf434357498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716111" y="2417275"/>
            <a:ext cx="2766160" cy="2744176"/>
            <a:chOff x="4420011" y="2069698"/>
            <a:chExt cx="3358359" cy="3331670"/>
          </a:xfrm>
        </p:grpSpPr>
        <p:sp>
          <p:nvSpPr>
            <p:cNvPr id="4" name="îṡḻïḋé"/>
            <p:cNvSpPr/>
            <p:nvPr/>
          </p:nvSpPr>
          <p:spPr>
            <a:xfrm>
              <a:off x="4420011" y="2069698"/>
              <a:ext cx="1542726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16" y="17950"/>
                  </a:moveTo>
                  <a:cubicBezTo>
                    <a:pt x="7440" y="18021"/>
                    <a:pt x="7670" y="18307"/>
                    <a:pt x="7670" y="18638"/>
                  </a:cubicBezTo>
                  <a:cubicBezTo>
                    <a:pt x="7670" y="19492"/>
                    <a:pt x="7670" y="20546"/>
                    <a:pt x="7670" y="21600"/>
                  </a:cubicBezTo>
                  <a:lnTo>
                    <a:pt x="10492" y="21600"/>
                  </a:lnTo>
                  <a:lnTo>
                    <a:pt x="10491" y="16860"/>
                  </a:lnTo>
                  <a:cubicBezTo>
                    <a:pt x="10491" y="15613"/>
                    <a:pt x="9473" y="15341"/>
                    <a:pt x="9081" y="15341"/>
                  </a:cubicBezTo>
                  <a:cubicBezTo>
                    <a:pt x="7409" y="15341"/>
                    <a:pt x="5837" y="14689"/>
                    <a:pt x="4655" y="13507"/>
                  </a:cubicBezTo>
                  <a:cubicBezTo>
                    <a:pt x="3472" y="12325"/>
                    <a:pt x="2821" y="10753"/>
                    <a:pt x="2821" y="9081"/>
                  </a:cubicBezTo>
                  <a:cubicBezTo>
                    <a:pt x="2821" y="5630"/>
                    <a:pt x="5629" y="2821"/>
                    <a:pt x="9081" y="2821"/>
                  </a:cubicBezTo>
                  <a:cubicBezTo>
                    <a:pt x="10753" y="2821"/>
                    <a:pt x="12325" y="3473"/>
                    <a:pt x="13507" y="4655"/>
                  </a:cubicBezTo>
                  <a:cubicBezTo>
                    <a:pt x="14690" y="5837"/>
                    <a:pt x="15341" y="7409"/>
                    <a:pt x="15341" y="9081"/>
                  </a:cubicBezTo>
                  <a:cubicBezTo>
                    <a:pt x="15341" y="9455"/>
                    <a:pt x="15489" y="9814"/>
                    <a:pt x="15754" y="10078"/>
                  </a:cubicBezTo>
                  <a:cubicBezTo>
                    <a:pt x="16018" y="10343"/>
                    <a:pt x="16377" y="10492"/>
                    <a:pt x="16751" y="10492"/>
                  </a:cubicBezTo>
                  <a:lnTo>
                    <a:pt x="21600" y="10492"/>
                  </a:lnTo>
                  <a:lnTo>
                    <a:pt x="21600" y="7670"/>
                  </a:lnTo>
                  <a:lnTo>
                    <a:pt x="18639" y="7670"/>
                  </a:lnTo>
                  <a:cubicBezTo>
                    <a:pt x="18308" y="7670"/>
                    <a:pt x="18021" y="7439"/>
                    <a:pt x="17950" y="7116"/>
                  </a:cubicBezTo>
                  <a:cubicBezTo>
                    <a:pt x="17582" y="5440"/>
                    <a:pt x="16745" y="3902"/>
                    <a:pt x="15502" y="2660"/>
                  </a:cubicBezTo>
                  <a:cubicBezTo>
                    <a:pt x="13787" y="945"/>
                    <a:pt x="11507" y="0"/>
                    <a:pt x="9081" y="0"/>
                  </a:cubicBezTo>
                  <a:cubicBezTo>
                    <a:pt x="4074" y="0"/>
                    <a:pt x="0" y="4074"/>
                    <a:pt x="0" y="9081"/>
                  </a:cubicBezTo>
                  <a:cubicBezTo>
                    <a:pt x="0" y="11506"/>
                    <a:pt x="944" y="13787"/>
                    <a:pt x="2660" y="15502"/>
                  </a:cubicBezTo>
                  <a:cubicBezTo>
                    <a:pt x="3902" y="16744"/>
                    <a:pt x="5440" y="17582"/>
                    <a:pt x="7116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ḷïḋe"/>
            <p:cNvSpPr/>
            <p:nvPr/>
          </p:nvSpPr>
          <p:spPr>
            <a:xfrm>
              <a:off x="4420011" y="3858618"/>
              <a:ext cx="1542726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08"/>
                  </a:moveTo>
                  <a:lnTo>
                    <a:pt x="16860" y="11108"/>
                  </a:lnTo>
                  <a:cubicBezTo>
                    <a:pt x="15613" y="11108"/>
                    <a:pt x="15341" y="12127"/>
                    <a:pt x="15341" y="12519"/>
                  </a:cubicBezTo>
                  <a:cubicBezTo>
                    <a:pt x="15341" y="14191"/>
                    <a:pt x="14690" y="15763"/>
                    <a:pt x="13507" y="16945"/>
                  </a:cubicBezTo>
                  <a:cubicBezTo>
                    <a:pt x="12325" y="18127"/>
                    <a:pt x="10753" y="18779"/>
                    <a:pt x="9081" y="18779"/>
                  </a:cubicBezTo>
                  <a:lnTo>
                    <a:pt x="9081" y="18779"/>
                  </a:lnTo>
                  <a:cubicBezTo>
                    <a:pt x="7409" y="18779"/>
                    <a:pt x="5837" y="18127"/>
                    <a:pt x="4655" y="16945"/>
                  </a:cubicBezTo>
                  <a:cubicBezTo>
                    <a:pt x="3472" y="15763"/>
                    <a:pt x="2821" y="14191"/>
                    <a:pt x="2821" y="12519"/>
                  </a:cubicBezTo>
                  <a:cubicBezTo>
                    <a:pt x="2821" y="9068"/>
                    <a:pt x="5629" y="6259"/>
                    <a:pt x="9081" y="6259"/>
                  </a:cubicBezTo>
                  <a:cubicBezTo>
                    <a:pt x="9455" y="6259"/>
                    <a:pt x="9814" y="6111"/>
                    <a:pt x="10079" y="5846"/>
                  </a:cubicBezTo>
                  <a:cubicBezTo>
                    <a:pt x="10343" y="5582"/>
                    <a:pt x="10492" y="5223"/>
                    <a:pt x="10492" y="4849"/>
                  </a:cubicBezTo>
                  <a:lnTo>
                    <a:pt x="10492" y="0"/>
                  </a:lnTo>
                  <a:lnTo>
                    <a:pt x="7670" y="0"/>
                  </a:lnTo>
                  <a:cubicBezTo>
                    <a:pt x="7670" y="1055"/>
                    <a:pt x="7670" y="2109"/>
                    <a:pt x="7670" y="2964"/>
                  </a:cubicBezTo>
                  <a:cubicBezTo>
                    <a:pt x="7670" y="3294"/>
                    <a:pt x="7440" y="3581"/>
                    <a:pt x="7117" y="3652"/>
                  </a:cubicBezTo>
                  <a:cubicBezTo>
                    <a:pt x="3051" y="4552"/>
                    <a:pt x="0" y="8186"/>
                    <a:pt x="0" y="12519"/>
                  </a:cubicBezTo>
                  <a:cubicBezTo>
                    <a:pt x="0" y="14944"/>
                    <a:pt x="944" y="17225"/>
                    <a:pt x="2660" y="18940"/>
                  </a:cubicBezTo>
                  <a:cubicBezTo>
                    <a:pt x="4375" y="20655"/>
                    <a:pt x="6655" y="21600"/>
                    <a:pt x="9081" y="21600"/>
                  </a:cubicBezTo>
                  <a:cubicBezTo>
                    <a:pt x="9081" y="21600"/>
                    <a:pt x="9081" y="21600"/>
                    <a:pt x="9081" y="21600"/>
                  </a:cubicBezTo>
                  <a:cubicBezTo>
                    <a:pt x="11507" y="21600"/>
                    <a:pt x="13787" y="20655"/>
                    <a:pt x="15502" y="18940"/>
                  </a:cubicBezTo>
                  <a:cubicBezTo>
                    <a:pt x="16745" y="17698"/>
                    <a:pt x="17582" y="16160"/>
                    <a:pt x="17950" y="14484"/>
                  </a:cubicBezTo>
                  <a:cubicBezTo>
                    <a:pt x="18021" y="14160"/>
                    <a:pt x="18307" y="13930"/>
                    <a:pt x="18639" y="13930"/>
                  </a:cubicBezTo>
                  <a:cubicBezTo>
                    <a:pt x="19493" y="13930"/>
                    <a:pt x="20546" y="13930"/>
                    <a:pt x="21600" y="13930"/>
                  </a:cubicBezTo>
                  <a:cubicBezTo>
                    <a:pt x="21600" y="13930"/>
                    <a:pt x="21600" y="11108"/>
                    <a:pt x="2160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ṥ1iḑê"/>
            <p:cNvSpPr/>
            <p:nvPr/>
          </p:nvSpPr>
          <p:spPr>
            <a:xfrm>
              <a:off x="6235631" y="2069698"/>
              <a:ext cx="1542739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84" y="17950"/>
                  </a:moveTo>
                  <a:cubicBezTo>
                    <a:pt x="14160" y="18021"/>
                    <a:pt x="13930" y="18307"/>
                    <a:pt x="13930" y="18638"/>
                  </a:cubicBezTo>
                  <a:cubicBezTo>
                    <a:pt x="13930" y="19492"/>
                    <a:pt x="13930" y="20546"/>
                    <a:pt x="13930" y="21600"/>
                  </a:cubicBezTo>
                  <a:lnTo>
                    <a:pt x="11108" y="21600"/>
                  </a:lnTo>
                  <a:lnTo>
                    <a:pt x="11109" y="16860"/>
                  </a:lnTo>
                  <a:cubicBezTo>
                    <a:pt x="11109" y="15613"/>
                    <a:pt x="12127" y="15341"/>
                    <a:pt x="12519" y="15341"/>
                  </a:cubicBezTo>
                  <a:cubicBezTo>
                    <a:pt x="14191" y="15341"/>
                    <a:pt x="15763" y="14689"/>
                    <a:pt x="16945" y="13507"/>
                  </a:cubicBezTo>
                  <a:cubicBezTo>
                    <a:pt x="18127" y="12325"/>
                    <a:pt x="18779" y="10753"/>
                    <a:pt x="18778" y="9081"/>
                  </a:cubicBezTo>
                  <a:cubicBezTo>
                    <a:pt x="18778" y="5630"/>
                    <a:pt x="15970" y="2821"/>
                    <a:pt x="12519" y="2821"/>
                  </a:cubicBezTo>
                  <a:cubicBezTo>
                    <a:pt x="10847" y="2821"/>
                    <a:pt x="9275" y="3473"/>
                    <a:pt x="8093" y="4655"/>
                  </a:cubicBezTo>
                  <a:cubicBezTo>
                    <a:pt x="6910" y="5837"/>
                    <a:pt x="6259" y="7409"/>
                    <a:pt x="6260" y="9081"/>
                  </a:cubicBezTo>
                  <a:cubicBezTo>
                    <a:pt x="6260" y="9455"/>
                    <a:pt x="6111" y="9814"/>
                    <a:pt x="5846" y="10078"/>
                  </a:cubicBezTo>
                  <a:cubicBezTo>
                    <a:pt x="5582" y="10343"/>
                    <a:pt x="5223" y="10492"/>
                    <a:pt x="4849" y="10492"/>
                  </a:cubicBezTo>
                  <a:lnTo>
                    <a:pt x="0" y="10492"/>
                  </a:lnTo>
                  <a:lnTo>
                    <a:pt x="0" y="7670"/>
                  </a:lnTo>
                  <a:lnTo>
                    <a:pt x="2962" y="7670"/>
                  </a:lnTo>
                  <a:cubicBezTo>
                    <a:pt x="3293" y="7670"/>
                    <a:pt x="3579" y="7439"/>
                    <a:pt x="3650" y="7116"/>
                  </a:cubicBezTo>
                  <a:cubicBezTo>
                    <a:pt x="4018" y="5440"/>
                    <a:pt x="4856" y="3902"/>
                    <a:pt x="6098" y="2660"/>
                  </a:cubicBezTo>
                  <a:cubicBezTo>
                    <a:pt x="7813" y="945"/>
                    <a:pt x="10093" y="0"/>
                    <a:pt x="12519" y="0"/>
                  </a:cubicBezTo>
                  <a:cubicBezTo>
                    <a:pt x="17526" y="0"/>
                    <a:pt x="21600" y="4074"/>
                    <a:pt x="21600" y="9081"/>
                  </a:cubicBezTo>
                  <a:cubicBezTo>
                    <a:pt x="21600" y="11506"/>
                    <a:pt x="20656" y="13787"/>
                    <a:pt x="18940" y="15502"/>
                  </a:cubicBezTo>
                  <a:cubicBezTo>
                    <a:pt x="17698" y="16744"/>
                    <a:pt x="16159" y="17582"/>
                    <a:pt x="14484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ṧliḋê"/>
            <p:cNvSpPr/>
            <p:nvPr/>
          </p:nvSpPr>
          <p:spPr>
            <a:xfrm>
              <a:off x="6235631" y="3858618"/>
              <a:ext cx="1542739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1108"/>
                  </a:moveTo>
                  <a:lnTo>
                    <a:pt x="4740" y="11108"/>
                  </a:lnTo>
                  <a:cubicBezTo>
                    <a:pt x="5987" y="11108"/>
                    <a:pt x="6260" y="12127"/>
                    <a:pt x="6260" y="12519"/>
                  </a:cubicBezTo>
                  <a:cubicBezTo>
                    <a:pt x="6260" y="14191"/>
                    <a:pt x="6911" y="15763"/>
                    <a:pt x="8093" y="16945"/>
                  </a:cubicBezTo>
                  <a:cubicBezTo>
                    <a:pt x="9275" y="18127"/>
                    <a:pt x="10847" y="18779"/>
                    <a:pt x="12519" y="18779"/>
                  </a:cubicBezTo>
                  <a:lnTo>
                    <a:pt x="12519" y="18779"/>
                  </a:lnTo>
                  <a:cubicBezTo>
                    <a:pt x="14191" y="18779"/>
                    <a:pt x="15763" y="18127"/>
                    <a:pt x="16945" y="16945"/>
                  </a:cubicBezTo>
                  <a:cubicBezTo>
                    <a:pt x="18127" y="15763"/>
                    <a:pt x="18779" y="14191"/>
                    <a:pt x="18778" y="12519"/>
                  </a:cubicBezTo>
                  <a:cubicBezTo>
                    <a:pt x="18778" y="9068"/>
                    <a:pt x="15970" y="6259"/>
                    <a:pt x="12519" y="6259"/>
                  </a:cubicBezTo>
                  <a:cubicBezTo>
                    <a:pt x="12145" y="6259"/>
                    <a:pt x="11786" y="6111"/>
                    <a:pt x="11521" y="5846"/>
                  </a:cubicBezTo>
                  <a:cubicBezTo>
                    <a:pt x="11257" y="5582"/>
                    <a:pt x="11108" y="5223"/>
                    <a:pt x="11108" y="4849"/>
                  </a:cubicBezTo>
                  <a:lnTo>
                    <a:pt x="11108" y="0"/>
                  </a:lnTo>
                  <a:lnTo>
                    <a:pt x="13930" y="0"/>
                  </a:lnTo>
                  <a:cubicBezTo>
                    <a:pt x="13930" y="1055"/>
                    <a:pt x="13930" y="2109"/>
                    <a:pt x="13930" y="2964"/>
                  </a:cubicBezTo>
                  <a:cubicBezTo>
                    <a:pt x="13930" y="3294"/>
                    <a:pt x="14160" y="3581"/>
                    <a:pt x="14483" y="3652"/>
                  </a:cubicBezTo>
                  <a:cubicBezTo>
                    <a:pt x="18549" y="4552"/>
                    <a:pt x="21600" y="8186"/>
                    <a:pt x="21600" y="12519"/>
                  </a:cubicBezTo>
                  <a:cubicBezTo>
                    <a:pt x="21600" y="14944"/>
                    <a:pt x="20656" y="17225"/>
                    <a:pt x="18940" y="18940"/>
                  </a:cubicBezTo>
                  <a:cubicBezTo>
                    <a:pt x="17225" y="20655"/>
                    <a:pt x="14945" y="21600"/>
                    <a:pt x="12519" y="21600"/>
                  </a:cubicBezTo>
                  <a:lnTo>
                    <a:pt x="12519" y="21600"/>
                  </a:lnTo>
                  <a:cubicBezTo>
                    <a:pt x="10094" y="21600"/>
                    <a:pt x="7813" y="20655"/>
                    <a:pt x="6098" y="18940"/>
                  </a:cubicBezTo>
                  <a:cubicBezTo>
                    <a:pt x="4856" y="17698"/>
                    <a:pt x="4018" y="16160"/>
                    <a:pt x="3650" y="14484"/>
                  </a:cubicBezTo>
                  <a:cubicBezTo>
                    <a:pt x="3579" y="14160"/>
                    <a:pt x="3293" y="13930"/>
                    <a:pt x="2962" y="13930"/>
                  </a:cubicBezTo>
                  <a:cubicBezTo>
                    <a:pt x="2108" y="13930"/>
                    <a:pt x="1054" y="13930"/>
                    <a:pt x="0" y="13930"/>
                  </a:cubicBezTo>
                  <a:cubicBezTo>
                    <a:pt x="0" y="13930"/>
                    <a:pt x="0" y="11108"/>
                    <a:pt x="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íšlíḋe"/>
            <p:cNvGrpSpPr/>
            <p:nvPr/>
          </p:nvGrpSpPr>
          <p:grpSpPr>
            <a:xfrm>
              <a:off x="4620263" y="2269950"/>
              <a:ext cx="893966" cy="893966"/>
              <a:chOff x="0" y="0"/>
              <a:chExt cx="1531651" cy="1531651"/>
            </a:xfrm>
          </p:grpSpPr>
          <p:sp>
            <p:nvSpPr>
              <p:cNvPr id="31" name="îS1ï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iḑe"/>
              <p:cNvSpPr/>
              <p:nvPr/>
            </p:nvSpPr>
            <p:spPr>
              <a:xfrm>
                <a:off x="544080" y="533772"/>
                <a:ext cx="443490" cy="464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1" h="21600" extrusionOk="0">
                    <a:moveTo>
                      <a:pt x="2206" y="3607"/>
                    </a:moveTo>
                    <a:lnTo>
                      <a:pt x="4487" y="1200"/>
                    </a:lnTo>
                    <a:lnTo>
                      <a:pt x="16953" y="1200"/>
                    </a:lnTo>
                    <a:lnTo>
                      <a:pt x="19234" y="3607"/>
                    </a:lnTo>
                    <a:cubicBezTo>
                      <a:pt x="19234" y="3607"/>
                      <a:pt x="2206" y="3607"/>
                      <a:pt x="2206" y="3607"/>
                    </a:cubicBezTo>
                    <a:close/>
                    <a:moveTo>
                      <a:pt x="10720" y="13168"/>
                    </a:moveTo>
                    <a:cubicBezTo>
                      <a:pt x="6671" y="13168"/>
                      <a:pt x="5805" y="7652"/>
                      <a:pt x="5625" y="6516"/>
                    </a:cubicBezTo>
                    <a:lnTo>
                      <a:pt x="7915" y="6516"/>
                    </a:lnTo>
                    <a:cubicBezTo>
                      <a:pt x="8259" y="8173"/>
                      <a:pt x="9042" y="11009"/>
                      <a:pt x="10720" y="11009"/>
                    </a:cubicBezTo>
                    <a:cubicBezTo>
                      <a:pt x="12398" y="11009"/>
                      <a:pt x="13182" y="8173"/>
                      <a:pt x="13525" y="6516"/>
                    </a:cubicBezTo>
                    <a:lnTo>
                      <a:pt x="15816" y="6516"/>
                    </a:lnTo>
                    <a:cubicBezTo>
                      <a:pt x="15635" y="7652"/>
                      <a:pt x="14769" y="13168"/>
                      <a:pt x="10720" y="13168"/>
                    </a:cubicBezTo>
                    <a:close/>
                    <a:moveTo>
                      <a:pt x="20843" y="2725"/>
                    </a:moveTo>
                    <a:cubicBezTo>
                      <a:pt x="20476" y="2418"/>
                      <a:pt x="18467" y="648"/>
                      <a:pt x="18092" y="336"/>
                    </a:cubicBezTo>
                    <a:cubicBezTo>
                      <a:pt x="17719" y="25"/>
                      <a:pt x="17150" y="0"/>
                      <a:pt x="16718" y="0"/>
                    </a:cubicBezTo>
                    <a:lnTo>
                      <a:pt x="4722" y="0"/>
                    </a:lnTo>
                    <a:cubicBezTo>
                      <a:pt x="4292" y="0"/>
                      <a:pt x="3722" y="25"/>
                      <a:pt x="3348" y="336"/>
                    </a:cubicBezTo>
                    <a:cubicBezTo>
                      <a:pt x="2973" y="648"/>
                      <a:pt x="964" y="2419"/>
                      <a:pt x="597" y="2725"/>
                    </a:cubicBezTo>
                    <a:cubicBezTo>
                      <a:pt x="227" y="3032"/>
                      <a:pt x="-80" y="3497"/>
                      <a:pt x="18" y="4155"/>
                    </a:cubicBezTo>
                    <a:cubicBezTo>
                      <a:pt x="117" y="4817"/>
                      <a:pt x="2374" y="20549"/>
                      <a:pt x="2433" y="20923"/>
                    </a:cubicBezTo>
                    <a:cubicBezTo>
                      <a:pt x="2490" y="21296"/>
                      <a:pt x="2829" y="21592"/>
                      <a:pt x="3241" y="21600"/>
                    </a:cubicBezTo>
                    <a:lnTo>
                      <a:pt x="18199" y="21600"/>
                    </a:lnTo>
                    <a:cubicBezTo>
                      <a:pt x="18611" y="21592"/>
                      <a:pt x="18950" y="21296"/>
                      <a:pt x="19007" y="20922"/>
                    </a:cubicBezTo>
                    <a:cubicBezTo>
                      <a:pt x="19066" y="20549"/>
                      <a:pt x="21323" y="4816"/>
                      <a:pt x="21423" y="4155"/>
                    </a:cubicBezTo>
                    <a:cubicBezTo>
                      <a:pt x="21520" y="3497"/>
                      <a:pt x="21213" y="3032"/>
                      <a:pt x="20843" y="27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íślídê"/>
            <p:cNvGrpSpPr/>
            <p:nvPr/>
          </p:nvGrpSpPr>
          <p:grpSpPr>
            <a:xfrm>
              <a:off x="4620263" y="4312523"/>
              <a:ext cx="893966" cy="893966"/>
              <a:chOff x="0" y="0"/>
              <a:chExt cx="1531651" cy="1531651"/>
            </a:xfrm>
          </p:grpSpPr>
          <p:sp>
            <p:nvSpPr>
              <p:cNvPr id="29" name="iṧ1iḑè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ślïḍe"/>
              <p:cNvSpPr/>
              <p:nvPr/>
            </p:nvSpPr>
            <p:spPr>
              <a:xfrm>
                <a:off x="471743" y="486425"/>
                <a:ext cx="588164" cy="558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2" h="21486" extrusionOk="0">
                    <a:moveTo>
                      <a:pt x="19343" y="19224"/>
                    </a:moveTo>
                    <a:lnTo>
                      <a:pt x="6448" y="19224"/>
                    </a:lnTo>
                    <a:lnTo>
                      <a:pt x="6448" y="16963"/>
                    </a:lnTo>
                    <a:lnTo>
                      <a:pt x="8580" y="12419"/>
                    </a:lnTo>
                    <a:lnTo>
                      <a:pt x="11554" y="16305"/>
                    </a:lnTo>
                    <a:lnTo>
                      <a:pt x="14346" y="13295"/>
                    </a:lnTo>
                    <a:lnTo>
                      <a:pt x="17933" y="11932"/>
                    </a:lnTo>
                    <a:lnTo>
                      <a:pt x="19343" y="15832"/>
                    </a:lnTo>
                    <a:cubicBezTo>
                      <a:pt x="19343" y="15832"/>
                      <a:pt x="19343" y="19224"/>
                      <a:pt x="19343" y="19224"/>
                    </a:cubicBezTo>
                    <a:close/>
                    <a:moveTo>
                      <a:pt x="20673" y="9047"/>
                    </a:moveTo>
                    <a:lnTo>
                      <a:pt x="5123" y="9047"/>
                    </a:lnTo>
                    <a:cubicBezTo>
                      <a:pt x="4672" y="9047"/>
                      <a:pt x="4304" y="9425"/>
                      <a:pt x="4304" y="9926"/>
                    </a:cubicBezTo>
                    <a:lnTo>
                      <a:pt x="4304" y="20578"/>
                    </a:lnTo>
                    <a:cubicBezTo>
                      <a:pt x="4305" y="21080"/>
                      <a:pt x="4673" y="21486"/>
                      <a:pt x="5123" y="21486"/>
                    </a:cubicBezTo>
                    <a:lnTo>
                      <a:pt x="20673" y="21486"/>
                    </a:lnTo>
                    <a:cubicBezTo>
                      <a:pt x="21125" y="21486"/>
                      <a:pt x="21492" y="21080"/>
                      <a:pt x="21492" y="20578"/>
                    </a:cubicBezTo>
                    <a:lnTo>
                      <a:pt x="21492" y="9926"/>
                    </a:lnTo>
                    <a:cubicBezTo>
                      <a:pt x="21492" y="9425"/>
                      <a:pt x="21125" y="9047"/>
                      <a:pt x="20673" y="9047"/>
                    </a:cubicBezTo>
                    <a:close/>
                    <a:moveTo>
                      <a:pt x="18403" y="6978"/>
                    </a:moveTo>
                    <a:lnTo>
                      <a:pt x="16204" y="606"/>
                    </a:lnTo>
                    <a:cubicBezTo>
                      <a:pt x="16042" y="136"/>
                      <a:pt x="15565" y="-114"/>
                      <a:pt x="15141" y="50"/>
                    </a:cubicBezTo>
                    <a:lnTo>
                      <a:pt x="529" y="5662"/>
                    </a:lnTo>
                    <a:cubicBezTo>
                      <a:pt x="106" y="5825"/>
                      <a:pt x="-108" y="6337"/>
                      <a:pt x="55" y="6807"/>
                    </a:cubicBezTo>
                    <a:lnTo>
                      <a:pt x="2372" y="13525"/>
                    </a:lnTo>
                    <a:lnTo>
                      <a:pt x="2372" y="9926"/>
                    </a:lnTo>
                    <a:cubicBezTo>
                      <a:pt x="2372" y="8300"/>
                      <a:pt x="3606" y="6978"/>
                      <a:pt x="5123" y="6978"/>
                    </a:cubicBezTo>
                    <a:lnTo>
                      <a:pt x="8984" y="6978"/>
                    </a:lnTo>
                    <a:lnTo>
                      <a:pt x="13588" y="3577"/>
                    </a:lnTo>
                    <a:lnTo>
                      <a:pt x="16252" y="6978"/>
                    </a:lnTo>
                    <a:cubicBezTo>
                      <a:pt x="16252" y="6978"/>
                      <a:pt x="18403" y="6978"/>
                      <a:pt x="18403" y="69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ïŝľîdè"/>
            <p:cNvGrpSpPr/>
            <p:nvPr/>
          </p:nvGrpSpPr>
          <p:grpSpPr>
            <a:xfrm>
              <a:off x="6676186" y="4312523"/>
              <a:ext cx="893966" cy="893966"/>
              <a:chOff x="0" y="0"/>
              <a:chExt cx="1531651" cy="1531651"/>
            </a:xfrm>
          </p:grpSpPr>
          <p:sp>
            <p:nvSpPr>
              <p:cNvPr id="27" name="íś1ïḋ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ś1iḍe"/>
              <p:cNvSpPr/>
              <p:nvPr/>
            </p:nvSpPr>
            <p:spPr>
              <a:xfrm>
                <a:off x="509261" y="541332"/>
                <a:ext cx="513128" cy="44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962" y="2057"/>
                    </a:moveTo>
                    <a:cubicBezTo>
                      <a:pt x="14484" y="2057"/>
                      <a:pt x="14147" y="2346"/>
                      <a:pt x="13992" y="2555"/>
                    </a:cubicBezTo>
                    <a:lnTo>
                      <a:pt x="12234" y="5143"/>
                    </a:lnTo>
                    <a:lnTo>
                      <a:pt x="14962" y="5143"/>
                    </a:lnTo>
                    <a:cubicBezTo>
                      <a:pt x="15708" y="5143"/>
                      <a:pt x="16312" y="4452"/>
                      <a:pt x="16312" y="3600"/>
                    </a:cubicBezTo>
                    <a:cubicBezTo>
                      <a:pt x="16312" y="2748"/>
                      <a:pt x="15708" y="2057"/>
                      <a:pt x="14962" y="2057"/>
                    </a:cubicBezTo>
                    <a:close/>
                    <a:moveTo>
                      <a:pt x="13050" y="17807"/>
                    </a:moveTo>
                    <a:lnTo>
                      <a:pt x="13050" y="10286"/>
                    </a:lnTo>
                    <a:lnTo>
                      <a:pt x="13050" y="7200"/>
                    </a:lnTo>
                    <a:lnTo>
                      <a:pt x="8550" y="7200"/>
                    </a:lnTo>
                    <a:lnTo>
                      <a:pt x="8550" y="10286"/>
                    </a:lnTo>
                    <a:lnTo>
                      <a:pt x="8550" y="17807"/>
                    </a:lnTo>
                    <a:lnTo>
                      <a:pt x="8550" y="18707"/>
                    </a:lnTo>
                    <a:cubicBezTo>
                      <a:pt x="8550" y="19270"/>
                      <a:pt x="8958" y="19543"/>
                      <a:pt x="9450" y="19543"/>
                    </a:cubicBezTo>
                    <a:lnTo>
                      <a:pt x="12150" y="19543"/>
                    </a:lnTo>
                    <a:cubicBezTo>
                      <a:pt x="12642" y="19543"/>
                      <a:pt x="13050" y="19270"/>
                      <a:pt x="13050" y="18707"/>
                    </a:cubicBezTo>
                    <a:cubicBezTo>
                      <a:pt x="13050" y="18707"/>
                      <a:pt x="13050" y="17807"/>
                      <a:pt x="13050" y="17807"/>
                    </a:cubicBezTo>
                    <a:close/>
                    <a:moveTo>
                      <a:pt x="9380" y="5143"/>
                    </a:moveTo>
                    <a:lnTo>
                      <a:pt x="7608" y="2555"/>
                    </a:lnTo>
                    <a:cubicBezTo>
                      <a:pt x="7453" y="2346"/>
                      <a:pt x="7116" y="2057"/>
                      <a:pt x="6638" y="2057"/>
                    </a:cubicBezTo>
                    <a:cubicBezTo>
                      <a:pt x="5892" y="2057"/>
                      <a:pt x="5288" y="2748"/>
                      <a:pt x="5288" y="3600"/>
                    </a:cubicBezTo>
                    <a:cubicBezTo>
                      <a:pt x="5288" y="4452"/>
                      <a:pt x="5892" y="5143"/>
                      <a:pt x="6638" y="5143"/>
                    </a:cubicBezTo>
                    <a:cubicBezTo>
                      <a:pt x="6638" y="5143"/>
                      <a:pt x="9380" y="5143"/>
                      <a:pt x="9380" y="5143"/>
                    </a:cubicBezTo>
                    <a:close/>
                    <a:moveTo>
                      <a:pt x="21600" y="12857"/>
                    </a:moveTo>
                    <a:cubicBezTo>
                      <a:pt x="21600" y="13146"/>
                      <a:pt x="21403" y="13371"/>
                      <a:pt x="21150" y="13371"/>
                    </a:cubicBezTo>
                    <a:lnTo>
                      <a:pt x="19800" y="13371"/>
                    </a:lnTo>
                    <a:lnTo>
                      <a:pt x="19800" y="20057"/>
                    </a:lnTo>
                    <a:cubicBezTo>
                      <a:pt x="19800" y="20909"/>
                      <a:pt x="19195" y="21600"/>
                      <a:pt x="18450" y="21600"/>
                    </a:cubicBezTo>
                    <a:lnTo>
                      <a:pt x="3150" y="21600"/>
                    </a:lnTo>
                    <a:cubicBezTo>
                      <a:pt x="2405" y="21600"/>
                      <a:pt x="1800" y="20909"/>
                      <a:pt x="1800" y="20057"/>
                    </a:cubicBezTo>
                    <a:lnTo>
                      <a:pt x="1800" y="13371"/>
                    </a:lnTo>
                    <a:lnTo>
                      <a:pt x="450" y="13371"/>
                    </a:lnTo>
                    <a:cubicBezTo>
                      <a:pt x="197" y="13371"/>
                      <a:pt x="0" y="13146"/>
                      <a:pt x="0" y="12857"/>
                    </a:cubicBezTo>
                    <a:lnTo>
                      <a:pt x="0" y="7714"/>
                    </a:lnTo>
                    <a:cubicBezTo>
                      <a:pt x="0" y="7425"/>
                      <a:pt x="197" y="7200"/>
                      <a:pt x="450" y="7200"/>
                    </a:cubicBezTo>
                    <a:lnTo>
                      <a:pt x="6638" y="7200"/>
                    </a:lnTo>
                    <a:cubicBezTo>
                      <a:pt x="4894" y="7200"/>
                      <a:pt x="3488" y="5593"/>
                      <a:pt x="3488" y="3600"/>
                    </a:cubicBezTo>
                    <a:cubicBezTo>
                      <a:pt x="3488" y="1607"/>
                      <a:pt x="4894" y="0"/>
                      <a:pt x="6638" y="0"/>
                    </a:cubicBezTo>
                    <a:cubicBezTo>
                      <a:pt x="7580" y="0"/>
                      <a:pt x="8452" y="450"/>
                      <a:pt x="9000" y="1237"/>
                    </a:cubicBezTo>
                    <a:lnTo>
                      <a:pt x="10800" y="3889"/>
                    </a:lnTo>
                    <a:lnTo>
                      <a:pt x="12600" y="1237"/>
                    </a:lnTo>
                    <a:cubicBezTo>
                      <a:pt x="13148" y="450"/>
                      <a:pt x="14020" y="0"/>
                      <a:pt x="14962" y="0"/>
                    </a:cubicBezTo>
                    <a:cubicBezTo>
                      <a:pt x="16706" y="0"/>
                      <a:pt x="18112" y="1607"/>
                      <a:pt x="18112" y="3600"/>
                    </a:cubicBezTo>
                    <a:cubicBezTo>
                      <a:pt x="18112" y="5593"/>
                      <a:pt x="16706" y="7200"/>
                      <a:pt x="14962" y="7200"/>
                    </a:cubicBezTo>
                    <a:lnTo>
                      <a:pt x="21150" y="7200"/>
                    </a:lnTo>
                    <a:cubicBezTo>
                      <a:pt x="21403" y="7200"/>
                      <a:pt x="21600" y="7425"/>
                      <a:pt x="21600" y="7714"/>
                    </a:cubicBezTo>
                    <a:cubicBezTo>
                      <a:pt x="21600" y="7714"/>
                      <a:pt x="21600" y="12857"/>
                      <a:pt x="21600" y="12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ïşļîḋè"/>
            <p:cNvGrpSpPr/>
            <p:nvPr/>
          </p:nvGrpSpPr>
          <p:grpSpPr>
            <a:xfrm>
              <a:off x="6676186" y="2269950"/>
              <a:ext cx="893966" cy="893966"/>
              <a:chOff x="0" y="0"/>
              <a:chExt cx="1531651" cy="1531651"/>
            </a:xfrm>
          </p:grpSpPr>
          <p:sp>
            <p:nvSpPr>
              <p:cNvPr id="25" name="íSḷî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śḻidê"/>
              <p:cNvSpPr/>
              <p:nvPr/>
            </p:nvSpPr>
            <p:spPr>
              <a:xfrm>
                <a:off x="509261" y="564210"/>
                <a:ext cx="513128" cy="4032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2" extrusionOk="0">
                    <a:moveTo>
                      <a:pt x="18394" y="17908"/>
                    </a:moveTo>
                    <a:cubicBezTo>
                      <a:pt x="18804" y="19180"/>
                      <a:pt x="19334" y="19777"/>
                      <a:pt x="19804" y="20451"/>
                    </a:cubicBezTo>
                    <a:cubicBezTo>
                      <a:pt x="19937" y="20650"/>
                      <a:pt x="20093" y="20834"/>
                      <a:pt x="20045" y="21125"/>
                    </a:cubicBezTo>
                    <a:cubicBezTo>
                      <a:pt x="19997" y="21401"/>
                      <a:pt x="19816" y="21600"/>
                      <a:pt x="19623" y="21569"/>
                    </a:cubicBezTo>
                    <a:cubicBezTo>
                      <a:pt x="19262" y="21508"/>
                      <a:pt x="18912" y="21431"/>
                      <a:pt x="18587" y="21324"/>
                    </a:cubicBezTo>
                    <a:cubicBezTo>
                      <a:pt x="17369" y="20926"/>
                      <a:pt x="16236" y="20267"/>
                      <a:pt x="15236" y="19363"/>
                    </a:cubicBezTo>
                    <a:cubicBezTo>
                      <a:pt x="14561" y="19517"/>
                      <a:pt x="13850" y="19609"/>
                      <a:pt x="13114" y="19609"/>
                    </a:cubicBezTo>
                    <a:cubicBezTo>
                      <a:pt x="10933" y="19609"/>
                      <a:pt x="8932" y="18843"/>
                      <a:pt x="7425" y="17586"/>
                    </a:cubicBezTo>
                    <a:cubicBezTo>
                      <a:pt x="7775" y="17617"/>
                      <a:pt x="8136" y="17648"/>
                      <a:pt x="8486" y="17648"/>
                    </a:cubicBezTo>
                    <a:cubicBezTo>
                      <a:pt x="11077" y="17648"/>
                      <a:pt x="13524" y="16698"/>
                      <a:pt x="15392" y="14982"/>
                    </a:cubicBezTo>
                    <a:cubicBezTo>
                      <a:pt x="17405" y="13113"/>
                      <a:pt x="18514" y="10586"/>
                      <a:pt x="18514" y="7843"/>
                    </a:cubicBezTo>
                    <a:cubicBezTo>
                      <a:pt x="18514" y="7047"/>
                      <a:pt x="18418" y="6266"/>
                      <a:pt x="18237" y="5515"/>
                    </a:cubicBezTo>
                    <a:cubicBezTo>
                      <a:pt x="20274" y="6940"/>
                      <a:pt x="21600" y="9207"/>
                      <a:pt x="21600" y="11765"/>
                    </a:cubicBezTo>
                    <a:cubicBezTo>
                      <a:pt x="21600" y="14262"/>
                      <a:pt x="20346" y="16468"/>
                      <a:pt x="18394" y="17908"/>
                    </a:cubicBezTo>
                    <a:close/>
                    <a:moveTo>
                      <a:pt x="8486" y="15687"/>
                    </a:moveTo>
                    <a:cubicBezTo>
                      <a:pt x="7750" y="15687"/>
                      <a:pt x="7039" y="15595"/>
                      <a:pt x="6364" y="15442"/>
                    </a:cubicBezTo>
                    <a:cubicBezTo>
                      <a:pt x="5364" y="16346"/>
                      <a:pt x="4231" y="17004"/>
                      <a:pt x="3013" y="17403"/>
                    </a:cubicBezTo>
                    <a:cubicBezTo>
                      <a:pt x="2688" y="17510"/>
                      <a:pt x="2338" y="17586"/>
                      <a:pt x="1977" y="17648"/>
                    </a:cubicBezTo>
                    <a:cubicBezTo>
                      <a:pt x="1965" y="17648"/>
                      <a:pt x="1953" y="17648"/>
                      <a:pt x="1941" y="17648"/>
                    </a:cubicBezTo>
                    <a:cubicBezTo>
                      <a:pt x="1760" y="17648"/>
                      <a:pt x="1591" y="17464"/>
                      <a:pt x="1555" y="17203"/>
                    </a:cubicBezTo>
                    <a:cubicBezTo>
                      <a:pt x="1507" y="16912"/>
                      <a:pt x="1663" y="16729"/>
                      <a:pt x="1796" y="16529"/>
                    </a:cubicBezTo>
                    <a:cubicBezTo>
                      <a:pt x="2266" y="15855"/>
                      <a:pt x="2796" y="15258"/>
                      <a:pt x="3206" y="13986"/>
                    </a:cubicBezTo>
                    <a:cubicBezTo>
                      <a:pt x="1254" y="12546"/>
                      <a:pt x="0" y="10325"/>
                      <a:pt x="0" y="7843"/>
                    </a:cubicBezTo>
                    <a:cubicBezTo>
                      <a:pt x="0" y="3508"/>
                      <a:pt x="3797" y="0"/>
                      <a:pt x="8486" y="0"/>
                    </a:cubicBezTo>
                    <a:cubicBezTo>
                      <a:pt x="13175" y="0"/>
                      <a:pt x="16971" y="3508"/>
                      <a:pt x="16971" y="7843"/>
                    </a:cubicBezTo>
                    <a:cubicBezTo>
                      <a:pt x="16971" y="12179"/>
                      <a:pt x="13175" y="15687"/>
                      <a:pt x="8486" y="156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ïş1ïďê"/>
            <p:cNvSpPr/>
            <p:nvPr/>
          </p:nvSpPr>
          <p:spPr>
            <a:xfrm>
              <a:off x="5687865" y="3351771"/>
              <a:ext cx="822637" cy="770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1" y="1728"/>
                  </a:moveTo>
                  <a:cubicBezTo>
                    <a:pt x="16811" y="-576"/>
                    <a:pt x="13583" y="-576"/>
                    <a:pt x="11592" y="1728"/>
                  </a:cubicBezTo>
                  <a:lnTo>
                    <a:pt x="10241" y="3294"/>
                  </a:lnTo>
                  <a:lnTo>
                    <a:pt x="8888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3"/>
                    <a:pt x="-560" y="8518"/>
                    <a:pt x="1680" y="11111"/>
                  </a:cubicBezTo>
                  <a:lnTo>
                    <a:pt x="10241" y="21024"/>
                  </a:lnTo>
                  <a:lnTo>
                    <a:pt x="18801" y="11111"/>
                  </a:lnTo>
                  <a:cubicBezTo>
                    <a:pt x="21040" y="8518"/>
                    <a:pt x="21040" y="4321"/>
                    <a:pt x="18801" y="1728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65147" y="1997727"/>
            <a:ext cx="2329282" cy="1202893"/>
            <a:chOff x="1769578" y="2349127"/>
            <a:chExt cx="2329282" cy="1202893"/>
          </a:xfrm>
        </p:grpSpPr>
        <p:sp>
          <p:nvSpPr>
            <p:cNvPr id="37" name="文本框 36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65147" y="4256138"/>
            <a:ext cx="2329282" cy="1202893"/>
            <a:chOff x="1769578" y="2349127"/>
            <a:chExt cx="2329282" cy="1202893"/>
          </a:xfrm>
        </p:grpSpPr>
        <p:sp>
          <p:nvSpPr>
            <p:cNvPr id="40" name="文本框 39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397571" y="1997727"/>
            <a:ext cx="2329282" cy="1202893"/>
            <a:chOff x="1769578" y="2349127"/>
            <a:chExt cx="2329282" cy="1202893"/>
          </a:xfrm>
        </p:grpSpPr>
        <p:sp>
          <p:nvSpPr>
            <p:cNvPr id="43" name="文本框 42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397571" y="4256138"/>
            <a:ext cx="2329282" cy="1202893"/>
            <a:chOff x="1769578" y="2349127"/>
            <a:chExt cx="2329282" cy="1202893"/>
          </a:xfrm>
        </p:grpSpPr>
        <p:sp>
          <p:nvSpPr>
            <p:cNvPr id="46" name="文本框 45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25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ṥ1íďê"/>
          <p:cNvSpPr>
            <a:spLocks/>
          </p:cNvSpPr>
          <p:nvPr/>
        </p:nvSpPr>
        <p:spPr bwMode="auto">
          <a:xfrm>
            <a:off x="5682067" y="4243321"/>
            <a:ext cx="863218" cy="373339"/>
          </a:xfrm>
          <a:custGeom>
            <a:avLst/>
            <a:gdLst>
              <a:gd name="T0" fmla="*/ 63 w 537"/>
              <a:gd name="T1" fmla="*/ 120 h 233"/>
              <a:gd name="T2" fmla="*/ 448 w 537"/>
              <a:gd name="T3" fmla="*/ 17 h 233"/>
              <a:gd name="T4" fmla="*/ 473 w 537"/>
              <a:gd name="T5" fmla="*/ 113 h 233"/>
              <a:gd name="T6" fmla="*/ 89 w 537"/>
              <a:gd name="T7" fmla="*/ 216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448" y="17"/>
                  <a:pt x="448" y="17"/>
                  <a:pt x="448" y="17"/>
                </a:cubicBezTo>
                <a:cubicBezTo>
                  <a:pt x="511" y="0"/>
                  <a:pt x="537" y="96"/>
                  <a:pt x="473" y="113"/>
                </a:cubicBezTo>
                <a:cubicBezTo>
                  <a:pt x="89" y="216"/>
                  <a:pt x="89" y="216"/>
                  <a:pt x="89" y="216"/>
                </a:cubicBezTo>
                <a:cubicBezTo>
                  <a:pt x="25" y="233"/>
                  <a:pt x="0" y="137"/>
                  <a:pt x="63" y="12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ṥļiḑé"/>
          <p:cNvSpPr>
            <a:spLocks/>
          </p:cNvSpPr>
          <p:nvPr/>
        </p:nvSpPr>
        <p:spPr bwMode="auto">
          <a:xfrm>
            <a:off x="5682067" y="4447268"/>
            <a:ext cx="863218" cy="373339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iṡľíḋe"/>
          <p:cNvSpPr>
            <a:spLocks/>
          </p:cNvSpPr>
          <p:nvPr/>
        </p:nvSpPr>
        <p:spPr bwMode="auto">
          <a:xfrm>
            <a:off x="5682067" y="4042761"/>
            <a:ext cx="863218" cy="374016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iṧľidé"/>
          <p:cNvSpPr>
            <a:spLocks/>
          </p:cNvSpPr>
          <p:nvPr/>
        </p:nvSpPr>
        <p:spPr bwMode="auto">
          <a:xfrm>
            <a:off x="5688843" y="3805613"/>
            <a:ext cx="602356" cy="328620"/>
          </a:xfrm>
          <a:custGeom>
            <a:avLst/>
            <a:gdLst>
              <a:gd name="T0" fmla="*/ 166 w 375"/>
              <a:gd name="T1" fmla="*/ 36 h 205"/>
              <a:gd name="T2" fmla="*/ 375 w 375"/>
              <a:gd name="T3" fmla="*/ 160 h 205"/>
              <a:gd name="T4" fmla="*/ 202 w 375"/>
              <a:gd name="T5" fmla="*/ 205 h 205"/>
              <a:gd name="T6" fmla="*/ 0 w 375"/>
              <a:gd name="T7" fmla="*/ 81 h 205"/>
              <a:gd name="T8" fmla="*/ 166 w 375"/>
              <a:gd name="T9" fmla="*/ 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5" h="205">
                <a:moveTo>
                  <a:pt x="166" y="36"/>
                </a:moveTo>
                <a:cubicBezTo>
                  <a:pt x="287" y="0"/>
                  <a:pt x="334" y="75"/>
                  <a:pt x="375" y="160"/>
                </a:cubicBezTo>
                <a:cubicBezTo>
                  <a:pt x="318" y="175"/>
                  <a:pt x="260" y="190"/>
                  <a:pt x="202" y="205"/>
                </a:cubicBezTo>
                <a:cubicBezTo>
                  <a:pt x="156" y="56"/>
                  <a:pt x="61" y="73"/>
                  <a:pt x="0" y="81"/>
                </a:cubicBezTo>
                <a:cubicBezTo>
                  <a:pt x="56" y="66"/>
                  <a:pt x="111" y="51"/>
                  <a:pt x="166" y="36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3" name="iśḷïḑê"/>
          <p:cNvGrpSpPr/>
          <p:nvPr/>
        </p:nvGrpSpPr>
        <p:grpSpPr>
          <a:xfrm>
            <a:off x="5856201" y="4674937"/>
            <a:ext cx="550861" cy="490558"/>
            <a:chOff x="5708371" y="5136354"/>
            <a:chExt cx="831509" cy="74048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8" name="îŝḷiḋé"/>
            <p:cNvSpPr>
              <a:spLocks/>
            </p:cNvSpPr>
            <p:nvPr/>
          </p:nvSpPr>
          <p:spPr bwMode="auto">
            <a:xfrm>
              <a:off x="5708371" y="5136354"/>
              <a:ext cx="831509" cy="563544"/>
            </a:xfrm>
            <a:custGeom>
              <a:avLst/>
              <a:gdLst>
                <a:gd name="T0" fmla="*/ 813 w 813"/>
                <a:gd name="T1" fmla="*/ 0 h 551"/>
                <a:gd name="T2" fmla="*/ 524 w 813"/>
                <a:gd name="T3" fmla="*/ 551 h 551"/>
                <a:gd name="T4" fmla="*/ 256 w 813"/>
                <a:gd name="T5" fmla="*/ 551 h 551"/>
                <a:gd name="T6" fmla="*/ 0 w 813"/>
                <a:gd name="T7" fmla="*/ 215 h 551"/>
                <a:gd name="T8" fmla="*/ 0 w 813"/>
                <a:gd name="T9" fmla="*/ 215 h 551"/>
                <a:gd name="T10" fmla="*/ 813 w 813"/>
                <a:gd name="T1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3" h="551">
                  <a:moveTo>
                    <a:pt x="813" y="0"/>
                  </a:moveTo>
                  <a:lnTo>
                    <a:pt x="524" y="551"/>
                  </a:lnTo>
                  <a:lnTo>
                    <a:pt x="256" y="551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8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îṧ1íďê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  <a:grpFill/>
          </p:grpSpPr>
          <p:sp>
            <p:nvSpPr>
              <p:cNvPr id="40" name="îṩ1iḑé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ṩ1iḓè"/>
              <p:cNvSpPr>
                <a:spLocks/>
              </p:cNvSpPr>
              <p:nvPr/>
            </p:nvSpPr>
            <p:spPr bwMode="auto">
              <a:xfrm>
                <a:off x="5967131" y="5733649"/>
                <a:ext cx="279215" cy="143187"/>
              </a:xfrm>
              <a:custGeom>
                <a:avLst/>
                <a:gdLst>
                  <a:gd name="T0" fmla="*/ 115 w 115"/>
                  <a:gd name="T1" fmla="*/ 0 h 59"/>
                  <a:gd name="T2" fmla="*/ 115 w 115"/>
                  <a:gd name="T3" fmla="*/ 2 h 59"/>
                  <a:gd name="T4" fmla="*/ 57 w 115"/>
                  <a:gd name="T5" fmla="*/ 59 h 59"/>
                  <a:gd name="T6" fmla="*/ 0 w 115"/>
                  <a:gd name="T7" fmla="*/ 2 h 59"/>
                  <a:gd name="T8" fmla="*/ 0 w 115"/>
                  <a:gd name="T9" fmla="*/ 0 h 59"/>
                  <a:gd name="T10" fmla="*/ 1 w 115"/>
                  <a:gd name="T11" fmla="*/ 2 h 59"/>
                  <a:gd name="T12" fmla="*/ 114 w 115"/>
                  <a:gd name="T13" fmla="*/ 2 h 59"/>
                  <a:gd name="T14" fmla="*/ 115 w 115"/>
                  <a:gd name="T1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59">
                    <a:moveTo>
                      <a:pt x="115" y="0"/>
                    </a:moveTo>
                    <a:cubicBezTo>
                      <a:pt x="115" y="0"/>
                      <a:pt x="115" y="1"/>
                      <a:pt x="115" y="2"/>
                    </a:cubicBezTo>
                    <a:cubicBezTo>
                      <a:pt x="115" y="33"/>
                      <a:pt x="89" y="59"/>
                      <a:pt x="57" y="59"/>
                    </a:cubicBezTo>
                    <a:cubicBezTo>
                      <a:pt x="26" y="59"/>
                      <a:pt x="0" y="33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14" y="2"/>
                      <a:pt x="114" y="2"/>
                      <a:pt x="114" y="2"/>
                    </a:cubicBezTo>
                    <a:cubicBezTo>
                      <a:pt x="115" y="0"/>
                      <a:pt x="115" y="0"/>
                      <a:pt x="115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4" name="îṥľiḑè"/>
          <p:cNvSpPr>
            <a:spLocks/>
          </p:cNvSpPr>
          <p:nvPr/>
        </p:nvSpPr>
        <p:spPr bwMode="auto">
          <a:xfrm>
            <a:off x="5547232" y="2583963"/>
            <a:ext cx="694504" cy="272381"/>
          </a:xfrm>
          <a:custGeom>
            <a:avLst/>
            <a:gdLst>
              <a:gd name="T0" fmla="*/ 85 w 432"/>
              <a:gd name="T1" fmla="*/ 0 h 170"/>
              <a:gd name="T2" fmla="*/ 106 w 432"/>
              <a:gd name="T3" fmla="*/ 3 h 170"/>
              <a:gd name="T4" fmla="*/ 106 w 432"/>
              <a:gd name="T5" fmla="*/ 3 h 170"/>
              <a:gd name="T6" fmla="*/ 432 w 432"/>
              <a:gd name="T7" fmla="*/ 86 h 170"/>
              <a:gd name="T8" fmla="*/ 112 w 432"/>
              <a:gd name="T9" fmla="*/ 166 h 170"/>
              <a:gd name="T10" fmla="*/ 112 w 432"/>
              <a:gd name="T11" fmla="*/ 166 h 170"/>
              <a:gd name="T12" fmla="*/ 85 w 432"/>
              <a:gd name="T13" fmla="*/ 170 h 170"/>
              <a:gd name="T14" fmla="*/ 0 w 432"/>
              <a:gd name="T15" fmla="*/ 85 h 170"/>
              <a:gd name="T16" fmla="*/ 85 w 432"/>
              <a:gd name="T17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2" h="170">
                <a:moveTo>
                  <a:pt x="85" y="0"/>
                </a:moveTo>
                <a:cubicBezTo>
                  <a:pt x="92" y="0"/>
                  <a:pt x="99" y="1"/>
                  <a:pt x="106" y="3"/>
                </a:cubicBezTo>
                <a:cubicBezTo>
                  <a:pt x="106" y="3"/>
                  <a:pt x="106" y="3"/>
                  <a:pt x="106" y="3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03" y="169"/>
                  <a:pt x="94" y="170"/>
                  <a:pt x="85" y="170"/>
                </a:cubicBezTo>
                <a:cubicBezTo>
                  <a:pt x="38" y="170"/>
                  <a:pt x="0" y="132"/>
                  <a:pt x="0" y="85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śļîdé"/>
          <p:cNvSpPr>
            <a:spLocks/>
          </p:cNvSpPr>
          <p:nvPr/>
        </p:nvSpPr>
        <p:spPr bwMode="auto">
          <a:xfrm>
            <a:off x="5443060" y="2668371"/>
            <a:ext cx="1339983" cy="560923"/>
          </a:xfrm>
          <a:custGeom>
            <a:avLst/>
            <a:gdLst>
              <a:gd name="connsiteX0" fmla="*/ 982060 w 2022667"/>
              <a:gd name="connsiteY0" fmla="*/ 271936 h 846697"/>
              <a:gd name="connsiteX1" fmla="*/ 123436 w 2022667"/>
              <a:gd name="connsiteY1" fmla="*/ 504080 h 846697"/>
              <a:gd name="connsiteX2" fmla="*/ 140415 w 2022667"/>
              <a:gd name="connsiteY2" fmla="*/ 564534 h 846697"/>
              <a:gd name="connsiteX3" fmla="*/ 999038 w 2022667"/>
              <a:gd name="connsiteY3" fmla="*/ 332390 h 846697"/>
              <a:gd name="connsiteX4" fmla="*/ 982060 w 2022667"/>
              <a:gd name="connsiteY4" fmla="*/ 271936 h 846697"/>
              <a:gd name="connsiteX5" fmla="*/ 1810824 w 2022667"/>
              <a:gd name="connsiteY5" fmla="*/ 386 h 846697"/>
              <a:gd name="connsiteX6" fmla="*/ 1869874 w 2022667"/>
              <a:gd name="connsiteY6" fmla="*/ 407616 h 846697"/>
              <a:gd name="connsiteX7" fmla="*/ 261781 w 2022667"/>
              <a:gd name="connsiteY7" fmla="*/ 838458 h 846697"/>
              <a:gd name="connsiteX8" fmla="*/ 152634 w 2022667"/>
              <a:gd name="connsiteY8" fmla="*/ 439082 h 846697"/>
              <a:gd name="connsiteX9" fmla="*/ 1763153 w 2022667"/>
              <a:gd name="connsiteY9" fmla="*/ 8239 h 846697"/>
              <a:gd name="connsiteX10" fmla="*/ 1810824 w 2022667"/>
              <a:gd name="connsiteY10" fmla="*/ 386 h 846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697">
                <a:moveTo>
                  <a:pt x="982060" y="271936"/>
                </a:moveTo>
                <a:cubicBezTo>
                  <a:pt x="123436" y="504080"/>
                  <a:pt x="123436" y="504080"/>
                  <a:pt x="123436" y="504080"/>
                </a:cubicBezTo>
                <a:cubicBezTo>
                  <a:pt x="84628" y="513753"/>
                  <a:pt x="101607" y="574207"/>
                  <a:pt x="140415" y="564534"/>
                </a:cubicBezTo>
                <a:cubicBezTo>
                  <a:pt x="999038" y="332390"/>
                  <a:pt x="999038" y="332390"/>
                  <a:pt x="999038" y="332390"/>
                </a:cubicBezTo>
                <a:cubicBezTo>
                  <a:pt x="1037846" y="320299"/>
                  <a:pt x="1020868" y="262263"/>
                  <a:pt x="982060" y="271936"/>
                </a:cubicBezTo>
                <a:close/>
                <a:moveTo>
                  <a:pt x="1810824" y="386"/>
                </a:moveTo>
                <a:cubicBezTo>
                  <a:pt x="2039421" y="-13318"/>
                  <a:pt x="2117728" y="341809"/>
                  <a:pt x="1869874" y="407616"/>
                </a:cubicBezTo>
                <a:cubicBezTo>
                  <a:pt x="1869874" y="407616"/>
                  <a:pt x="1869874" y="407616"/>
                  <a:pt x="261781" y="838458"/>
                </a:cubicBezTo>
                <a:cubicBezTo>
                  <a:pt x="-5022" y="908651"/>
                  <a:pt x="-111743" y="509275"/>
                  <a:pt x="152634" y="439082"/>
                </a:cubicBezTo>
                <a:cubicBezTo>
                  <a:pt x="152634" y="439082"/>
                  <a:pt x="152634" y="439082"/>
                  <a:pt x="1763153" y="8239"/>
                </a:cubicBezTo>
                <a:cubicBezTo>
                  <a:pt x="1779676" y="3852"/>
                  <a:pt x="1795584" y="1299"/>
                  <a:pt x="1810824" y="3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ṩľíḓè"/>
          <p:cNvSpPr>
            <a:spLocks/>
          </p:cNvSpPr>
          <p:nvPr/>
        </p:nvSpPr>
        <p:spPr bwMode="auto">
          <a:xfrm>
            <a:off x="5443060" y="3014620"/>
            <a:ext cx="1339983" cy="562252"/>
          </a:xfrm>
          <a:custGeom>
            <a:avLst/>
            <a:gdLst>
              <a:gd name="connsiteX0" fmla="*/ 982060 w 2022667"/>
              <a:gd name="connsiteY0" fmla="*/ 266822 h 848703"/>
              <a:gd name="connsiteX1" fmla="*/ 123436 w 2022667"/>
              <a:gd name="connsiteY1" fmla="*/ 499446 h 848703"/>
              <a:gd name="connsiteX2" fmla="*/ 140415 w 2022667"/>
              <a:gd name="connsiteY2" fmla="*/ 560025 h 848703"/>
              <a:gd name="connsiteX3" fmla="*/ 999038 w 2022667"/>
              <a:gd name="connsiteY3" fmla="*/ 327401 h 848703"/>
              <a:gd name="connsiteX4" fmla="*/ 982060 w 2022667"/>
              <a:gd name="connsiteY4" fmla="*/ 266822 h 848703"/>
              <a:gd name="connsiteX5" fmla="*/ 1810824 w 2022667"/>
              <a:gd name="connsiteY5" fmla="*/ 369 h 848703"/>
              <a:gd name="connsiteX6" fmla="*/ 1869874 w 2022667"/>
              <a:gd name="connsiteY6" fmla="*/ 409834 h 848703"/>
              <a:gd name="connsiteX7" fmla="*/ 261781 w 2022667"/>
              <a:gd name="connsiteY7" fmla="*/ 840511 h 848703"/>
              <a:gd name="connsiteX8" fmla="*/ 152634 w 2022667"/>
              <a:gd name="connsiteY8" fmla="*/ 438869 h 848703"/>
              <a:gd name="connsiteX9" fmla="*/ 1763153 w 2022667"/>
              <a:gd name="connsiteY9" fmla="*/ 8192 h 848703"/>
              <a:gd name="connsiteX10" fmla="*/ 1810824 w 2022667"/>
              <a:gd name="connsiteY10" fmla="*/ 369 h 848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8703">
                <a:moveTo>
                  <a:pt x="982060" y="266822"/>
                </a:moveTo>
                <a:cubicBezTo>
                  <a:pt x="123436" y="499446"/>
                  <a:pt x="123436" y="499446"/>
                  <a:pt x="123436" y="499446"/>
                </a:cubicBezTo>
                <a:cubicBezTo>
                  <a:pt x="84628" y="511562"/>
                  <a:pt x="101607" y="572141"/>
                  <a:pt x="140415" y="560025"/>
                </a:cubicBezTo>
                <a:cubicBezTo>
                  <a:pt x="999038" y="327401"/>
                  <a:pt x="999038" y="327401"/>
                  <a:pt x="999038" y="327401"/>
                </a:cubicBezTo>
                <a:cubicBezTo>
                  <a:pt x="1037846" y="317708"/>
                  <a:pt x="1020868" y="257129"/>
                  <a:pt x="982060" y="266822"/>
                </a:cubicBezTo>
                <a:close/>
                <a:moveTo>
                  <a:pt x="1810824" y="369"/>
                </a:moveTo>
                <a:cubicBezTo>
                  <a:pt x="2039421" y="-13064"/>
                  <a:pt x="2117728" y="344054"/>
                  <a:pt x="1869874" y="409834"/>
                </a:cubicBezTo>
                <a:cubicBezTo>
                  <a:pt x="261781" y="840511"/>
                  <a:pt x="261781" y="840511"/>
                  <a:pt x="261781" y="840511"/>
                </a:cubicBezTo>
                <a:cubicBezTo>
                  <a:pt x="-5022" y="910677"/>
                  <a:pt x="-111743" y="509035"/>
                  <a:pt x="152634" y="438869"/>
                </a:cubicBezTo>
                <a:cubicBezTo>
                  <a:pt x="1763153" y="8192"/>
                  <a:pt x="1763153" y="8192"/>
                  <a:pt x="1763153" y="8192"/>
                </a:cubicBezTo>
                <a:cubicBezTo>
                  <a:pt x="1779676" y="3807"/>
                  <a:pt x="1795584" y="1264"/>
                  <a:pt x="1810824" y="3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ṧlïḑe"/>
          <p:cNvSpPr>
            <a:spLocks/>
          </p:cNvSpPr>
          <p:nvPr/>
        </p:nvSpPr>
        <p:spPr bwMode="auto">
          <a:xfrm>
            <a:off x="5443060" y="3365570"/>
            <a:ext cx="1339983" cy="561036"/>
          </a:xfrm>
          <a:custGeom>
            <a:avLst/>
            <a:gdLst>
              <a:gd name="connsiteX0" fmla="*/ 982060 w 2022667"/>
              <a:gd name="connsiteY0" fmla="*/ 272356 h 846868"/>
              <a:gd name="connsiteX1" fmla="*/ 123436 w 2022667"/>
              <a:gd name="connsiteY1" fmla="*/ 504980 h 846868"/>
              <a:gd name="connsiteX2" fmla="*/ 140415 w 2022667"/>
              <a:gd name="connsiteY2" fmla="*/ 565559 h 846868"/>
              <a:gd name="connsiteX3" fmla="*/ 999038 w 2022667"/>
              <a:gd name="connsiteY3" fmla="*/ 332935 h 846868"/>
              <a:gd name="connsiteX4" fmla="*/ 982060 w 2022667"/>
              <a:gd name="connsiteY4" fmla="*/ 272356 h 846868"/>
              <a:gd name="connsiteX5" fmla="*/ 1810824 w 2022667"/>
              <a:gd name="connsiteY5" fmla="*/ 385 h 846868"/>
              <a:gd name="connsiteX6" fmla="*/ 1869874 w 2022667"/>
              <a:gd name="connsiteY6" fmla="*/ 409877 h 846868"/>
              <a:gd name="connsiteX7" fmla="*/ 261781 w 2022667"/>
              <a:gd name="connsiteY7" fmla="*/ 838134 h 846868"/>
              <a:gd name="connsiteX8" fmla="*/ 152634 w 2022667"/>
              <a:gd name="connsiteY8" fmla="*/ 438912 h 846868"/>
              <a:gd name="connsiteX9" fmla="*/ 1763153 w 2022667"/>
              <a:gd name="connsiteY9" fmla="*/ 8235 h 846868"/>
              <a:gd name="connsiteX10" fmla="*/ 1810824 w 2022667"/>
              <a:gd name="connsiteY10" fmla="*/ 385 h 846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868">
                <a:moveTo>
                  <a:pt x="982060" y="272356"/>
                </a:moveTo>
                <a:lnTo>
                  <a:pt x="123436" y="504980"/>
                </a:lnTo>
                <a:cubicBezTo>
                  <a:pt x="84628" y="514673"/>
                  <a:pt x="101607" y="575252"/>
                  <a:pt x="140415" y="565559"/>
                </a:cubicBezTo>
                <a:cubicBezTo>
                  <a:pt x="999038" y="332935"/>
                  <a:pt x="999038" y="332935"/>
                  <a:pt x="999038" y="332935"/>
                </a:cubicBezTo>
                <a:cubicBezTo>
                  <a:pt x="1037846" y="320819"/>
                  <a:pt x="1020868" y="260240"/>
                  <a:pt x="982060" y="272356"/>
                </a:cubicBezTo>
                <a:close/>
                <a:moveTo>
                  <a:pt x="1810824" y="385"/>
                </a:moveTo>
                <a:cubicBezTo>
                  <a:pt x="2039421" y="-13304"/>
                  <a:pt x="2117728" y="341828"/>
                  <a:pt x="1869874" y="409877"/>
                </a:cubicBezTo>
                <a:cubicBezTo>
                  <a:pt x="1869874" y="409877"/>
                  <a:pt x="1869874" y="409877"/>
                  <a:pt x="261781" y="838134"/>
                </a:cubicBezTo>
                <a:cubicBezTo>
                  <a:pt x="-5022" y="910720"/>
                  <a:pt x="-111743" y="509078"/>
                  <a:pt x="152634" y="438912"/>
                </a:cubicBezTo>
                <a:cubicBezTo>
                  <a:pt x="152634" y="438912"/>
                  <a:pt x="152634" y="438912"/>
                  <a:pt x="1763153" y="8235"/>
                </a:cubicBezTo>
                <a:cubicBezTo>
                  <a:pt x="1779676" y="3850"/>
                  <a:pt x="1795584" y="1298"/>
                  <a:pt x="1810824" y="38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sḷîḑê"/>
          <p:cNvSpPr>
            <a:spLocks noChangeAspect="1"/>
          </p:cNvSpPr>
          <p:nvPr/>
        </p:nvSpPr>
        <p:spPr>
          <a:xfrm>
            <a:off x="3649395" y="3381877"/>
            <a:ext cx="823407" cy="824096"/>
          </a:xfrm>
          <a:prstGeom prst="diamond">
            <a:avLst/>
          </a:prstGeom>
          <a:solidFill>
            <a:schemeClr val="accent1">
              <a:alpha val="81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išḻiḍè"/>
          <p:cNvSpPr>
            <a:spLocks noChangeAspect="1"/>
          </p:cNvSpPr>
          <p:nvPr/>
        </p:nvSpPr>
        <p:spPr>
          <a:xfrm>
            <a:off x="3744403" y="3476965"/>
            <a:ext cx="633390" cy="633920"/>
          </a:xfrm>
          <a:prstGeom prst="diamond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7" name="iṡ1íďê"/>
          <p:cNvSpPr>
            <a:spLocks noChangeAspect="1"/>
          </p:cNvSpPr>
          <p:nvPr/>
        </p:nvSpPr>
        <p:spPr>
          <a:xfrm>
            <a:off x="4294324" y="4781432"/>
            <a:ext cx="823407" cy="824096"/>
          </a:xfrm>
          <a:prstGeom prst="diamond">
            <a:avLst/>
          </a:prstGeom>
          <a:solidFill>
            <a:schemeClr val="accent2">
              <a:alpha val="7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işľíḓe"/>
          <p:cNvSpPr>
            <a:spLocks noChangeAspect="1"/>
          </p:cNvSpPr>
          <p:nvPr/>
        </p:nvSpPr>
        <p:spPr>
          <a:xfrm>
            <a:off x="4389332" y="4876520"/>
            <a:ext cx="633390" cy="633920"/>
          </a:xfrm>
          <a:prstGeom prst="diamond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9" name="iṡḷïdê"/>
          <p:cNvSpPr>
            <a:spLocks noChangeAspect="1"/>
          </p:cNvSpPr>
          <p:nvPr/>
        </p:nvSpPr>
        <p:spPr>
          <a:xfrm>
            <a:off x="7081804" y="1973197"/>
            <a:ext cx="823407" cy="824096"/>
          </a:xfrm>
          <a:prstGeom prst="diamond">
            <a:avLst/>
          </a:prstGeom>
          <a:solidFill>
            <a:schemeClr val="accent5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iŝ1iḓè"/>
          <p:cNvSpPr>
            <a:spLocks noChangeAspect="1"/>
          </p:cNvSpPr>
          <p:nvPr/>
        </p:nvSpPr>
        <p:spPr>
          <a:xfrm>
            <a:off x="7176812" y="2068285"/>
            <a:ext cx="633390" cy="633920"/>
          </a:xfrm>
          <a:prstGeom prst="diamond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04</a:t>
            </a:r>
          </a:p>
        </p:txBody>
      </p:sp>
      <p:sp>
        <p:nvSpPr>
          <p:cNvPr id="11" name="îṩḷîḑè"/>
          <p:cNvSpPr>
            <a:spLocks noChangeAspect="1"/>
          </p:cNvSpPr>
          <p:nvPr/>
        </p:nvSpPr>
        <p:spPr>
          <a:xfrm>
            <a:off x="7674340" y="3381877"/>
            <a:ext cx="823407" cy="824096"/>
          </a:xfrm>
          <a:prstGeom prst="diamond">
            <a:avLst/>
          </a:prstGeom>
          <a:solidFill>
            <a:schemeClr val="accent4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ś1iḋè"/>
          <p:cNvSpPr>
            <a:spLocks noChangeAspect="1"/>
          </p:cNvSpPr>
          <p:nvPr/>
        </p:nvSpPr>
        <p:spPr>
          <a:xfrm>
            <a:off x="7769348" y="3476965"/>
            <a:ext cx="633390" cy="633920"/>
          </a:xfrm>
          <a:prstGeom prst="diamond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05</a:t>
            </a:r>
          </a:p>
        </p:txBody>
      </p:sp>
      <p:sp>
        <p:nvSpPr>
          <p:cNvPr id="13" name="iṣḻíḓé"/>
          <p:cNvSpPr>
            <a:spLocks noChangeAspect="1"/>
          </p:cNvSpPr>
          <p:nvPr/>
        </p:nvSpPr>
        <p:spPr>
          <a:xfrm>
            <a:off x="7075900" y="4781432"/>
            <a:ext cx="823407" cy="824096"/>
          </a:xfrm>
          <a:prstGeom prst="diamond">
            <a:avLst/>
          </a:prstGeom>
          <a:solidFill>
            <a:schemeClr val="accent6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ïSľîḑe"/>
          <p:cNvSpPr>
            <a:spLocks noChangeAspect="1"/>
          </p:cNvSpPr>
          <p:nvPr/>
        </p:nvSpPr>
        <p:spPr>
          <a:xfrm>
            <a:off x="7170908" y="4876520"/>
            <a:ext cx="633390" cy="633920"/>
          </a:xfrm>
          <a:prstGeom prst="diamond">
            <a:avLst/>
          </a:prstGeom>
          <a:solidFill>
            <a:schemeClr val="accent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06</a:t>
            </a:r>
          </a:p>
        </p:txBody>
      </p:sp>
      <p:sp>
        <p:nvSpPr>
          <p:cNvPr id="15" name="i$ḷïdé"/>
          <p:cNvSpPr>
            <a:spLocks noChangeAspect="1"/>
          </p:cNvSpPr>
          <p:nvPr/>
        </p:nvSpPr>
        <p:spPr>
          <a:xfrm>
            <a:off x="4294324" y="1987710"/>
            <a:ext cx="823407" cy="824096"/>
          </a:xfrm>
          <a:prstGeom prst="diamond">
            <a:avLst/>
          </a:prstGeom>
          <a:solidFill>
            <a:schemeClr val="accent3">
              <a:alpha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íSļîḓè"/>
          <p:cNvSpPr>
            <a:spLocks noChangeAspect="1"/>
          </p:cNvSpPr>
          <p:nvPr/>
        </p:nvSpPr>
        <p:spPr>
          <a:xfrm>
            <a:off x="4389332" y="2082798"/>
            <a:ext cx="633390" cy="633920"/>
          </a:xfrm>
          <a:prstGeom prst="diamond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01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8009843" y="4714887"/>
            <a:ext cx="2784999" cy="957185"/>
            <a:chOff x="1541719" y="2349127"/>
            <a:chExt cx="2784999" cy="957185"/>
          </a:xfrm>
        </p:grpSpPr>
        <p:sp>
          <p:nvSpPr>
            <p:cNvPr id="43" name="文本框 4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09843" y="1906652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640788" y="3315332"/>
            <a:ext cx="2784999" cy="957185"/>
            <a:chOff x="1541719" y="2349127"/>
            <a:chExt cx="2784999" cy="957185"/>
          </a:xfrm>
        </p:grpSpPr>
        <p:sp>
          <p:nvSpPr>
            <p:cNvPr id="49" name="文本框 48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410317" y="4714887"/>
            <a:ext cx="2784999" cy="957185"/>
            <a:chOff x="1541719" y="2349127"/>
            <a:chExt cx="2784999" cy="957185"/>
          </a:xfrm>
        </p:grpSpPr>
        <p:sp>
          <p:nvSpPr>
            <p:cNvPr id="52" name="文本框 5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410317" y="1906652"/>
            <a:ext cx="2784999" cy="957185"/>
            <a:chOff x="1541719" y="2349127"/>
            <a:chExt cx="2784999" cy="957185"/>
          </a:xfrm>
        </p:grpSpPr>
        <p:sp>
          <p:nvSpPr>
            <p:cNvPr id="55" name="文本框 5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4008" y="3315332"/>
            <a:ext cx="2784999" cy="957185"/>
            <a:chOff x="1541719" y="2349127"/>
            <a:chExt cx="2784999" cy="957185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2" name="文本框 6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06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工作存在不足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057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ṡ1ídè"/>
          <p:cNvSpPr>
            <a:spLocks/>
          </p:cNvSpPr>
          <p:nvPr/>
        </p:nvSpPr>
        <p:spPr bwMode="auto">
          <a:xfrm rot="18746405">
            <a:off x="5483346" y="2166807"/>
            <a:ext cx="679489" cy="671135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şḷîḑè"/>
          <p:cNvSpPr>
            <a:spLocks/>
          </p:cNvSpPr>
          <p:nvPr/>
        </p:nvSpPr>
        <p:spPr bwMode="auto">
          <a:xfrm rot="21275257">
            <a:off x="5950448" y="2451858"/>
            <a:ext cx="1761381" cy="1762774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ṥḷíḋê"/>
          <p:cNvSpPr>
            <a:spLocks/>
          </p:cNvSpPr>
          <p:nvPr/>
        </p:nvSpPr>
        <p:spPr bwMode="auto">
          <a:xfrm rot="21275257">
            <a:off x="3731711" y="2520475"/>
            <a:ext cx="2297454" cy="2297454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ṣḻiḋe"/>
          <p:cNvSpPr>
            <a:spLocks/>
          </p:cNvSpPr>
          <p:nvPr/>
        </p:nvSpPr>
        <p:spPr bwMode="auto">
          <a:xfrm rot="21275257">
            <a:off x="3977448" y="2766753"/>
            <a:ext cx="1806327" cy="180492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îSliḍé"/>
          <p:cNvSpPr>
            <a:spLocks/>
          </p:cNvSpPr>
          <p:nvPr/>
        </p:nvSpPr>
        <p:spPr bwMode="auto">
          <a:xfrm rot="21275257">
            <a:off x="6231766" y="2723472"/>
            <a:ext cx="1207410" cy="120718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íŝḷiḑê"/>
          <p:cNvSpPr>
            <a:spLocks/>
          </p:cNvSpPr>
          <p:nvPr/>
        </p:nvSpPr>
        <p:spPr bwMode="auto">
          <a:xfrm rot="21275257">
            <a:off x="6916122" y="3879454"/>
            <a:ext cx="1544167" cy="154416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ṥliďé"/>
          <p:cNvSpPr>
            <a:spLocks/>
          </p:cNvSpPr>
          <p:nvPr/>
        </p:nvSpPr>
        <p:spPr bwMode="auto">
          <a:xfrm rot="21275257">
            <a:off x="7159790" y="4123124"/>
            <a:ext cx="1056830" cy="1056829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sḻîḓe"/>
          <p:cNvSpPr>
            <a:spLocks/>
          </p:cNvSpPr>
          <p:nvPr/>
        </p:nvSpPr>
        <p:spPr bwMode="auto">
          <a:xfrm rot="7501686">
            <a:off x="5876698" y="3834202"/>
            <a:ext cx="1278219" cy="1037335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sḷíḋe"/>
          <p:cNvSpPr>
            <a:spLocks/>
          </p:cNvSpPr>
          <p:nvPr/>
        </p:nvSpPr>
        <p:spPr bwMode="auto">
          <a:xfrm rot="256945">
            <a:off x="7957316" y="3126435"/>
            <a:ext cx="416326" cy="602907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î$ḷiḑe"/>
          <p:cNvSpPr>
            <a:spLocks/>
          </p:cNvSpPr>
          <p:nvPr/>
        </p:nvSpPr>
        <p:spPr bwMode="auto">
          <a:xfrm>
            <a:off x="6549972" y="3052504"/>
            <a:ext cx="562332" cy="551366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1" name="íšlidè"/>
          <p:cNvSpPr>
            <a:spLocks/>
          </p:cNvSpPr>
          <p:nvPr/>
        </p:nvSpPr>
        <p:spPr bwMode="auto">
          <a:xfrm>
            <a:off x="7441024" y="4404730"/>
            <a:ext cx="494362" cy="493616"/>
          </a:xfrm>
          <a:custGeom>
            <a:avLst/>
            <a:gdLst>
              <a:gd name="connsiteX0" fmla="*/ 278498 w 607639"/>
              <a:gd name="connsiteY0" fmla="*/ 505578 h 606722"/>
              <a:gd name="connsiteX1" fmla="*/ 253131 w 607639"/>
              <a:gd name="connsiteY1" fmla="*/ 530820 h 606722"/>
              <a:gd name="connsiteX2" fmla="*/ 278498 w 607639"/>
              <a:gd name="connsiteY2" fmla="*/ 556150 h 606722"/>
              <a:gd name="connsiteX3" fmla="*/ 506351 w 607639"/>
              <a:gd name="connsiteY3" fmla="*/ 556150 h 606722"/>
              <a:gd name="connsiteX4" fmla="*/ 531629 w 607639"/>
              <a:gd name="connsiteY4" fmla="*/ 530820 h 606722"/>
              <a:gd name="connsiteX5" fmla="*/ 506351 w 607639"/>
              <a:gd name="connsiteY5" fmla="*/ 505578 h 606722"/>
              <a:gd name="connsiteX6" fmla="*/ 126566 w 607639"/>
              <a:gd name="connsiteY6" fmla="*/ 505578 h 606722"/>
              <a:gd name="connsiteX7" fmla="*/ 101288 w 607639"/>
              <a:gd name="connsiteY7" fmla="*/ 530820 h 606722"/>
              <a:gd name="connsiteX8" fmla="*/ 126566 w 607639"/>
              <a:gd name="connsiteY8" fmla="*/ 556150 h 606722"/>
              <a:gd name="connsiteX9" fmla="*/ 177210 w 607639"/>
              <a:gd name="connsiteY9" fmla="*/ 556150 h 606722"/>
              <a:gd name="connsiteX10" fmla="*/ 202576 w 607639"/>
              <a:gd name="connsiteY10" fmla="*/ 530820 h 606722"/>
              <a:gd name="connsiteX11" fmla="*/ 177210 w 607639"/>
              <a:gd name="connsiteY11" fmla="*/ 505578 h 606722"/>
              <a:gd name="connsiteX12" fmla="*/ 0 w 607639"/>
              <a:gd name="connsiteY12" fmla="*/ 455006 h 606722"/>
              <a:gd name="connsiteX13" fmla="*/ 607639 w 607639"/>
              <a:gd name="connsiteY13" fmla="*/ 455006 h 606722"/>
              <a:gd name="connsiteX14" fmla="*/ 607639 w 607639"/>
              <a:gd name="connsiteY14" fmla="*/ 581392 h 606722"/>
              <a:gd name="connsiteX15" fmla="*/ 582273 w 607639"/>
              <a:gd name="connsiteY15" fmla="*/ 606722 h 606722"/>
              <a:gd name="connsiteX16" fmla="*/ 25278 w 607639"/>
              <a:gd name="connsiteY16" fmla="*/ 606722 h 606722"/>
              <a:gd name="connsiteX17" fmla="*/ 0 w 607639"/>
              <a:gd name="connsiteY17" fmla="*/ 581392 h 606722"/>
              <a:gd name="connsiteX18" fmla="*/ 253118 w 607639"/>
              <a:gd name="connsiteY18" fmla="*/ 173662 h 606722"/>
              <a:gd name="connsiteX19" fmla="*/ 334127 w 607639"/>
              <a:gd name="connsiteY19" fmla="*/ 227503 h 606722"/>
              <a:gd name="connsiteX20" fmla="*/ 253118 w 607639"/>
              <a:gd name="connsiteY20" fmla="*/ 281345 h 606722"/>
              <a:gd name="connsiteX21" fmla="*/ 215927 w 607639"/>
              <a:gd name="connsiteY21" fmla="*/ 104075 h 606722"/>
              <a:gd name="connsiteX22" fmla="*/ 202576 w 607639"/>
              <a:gd name="connsiteY22" fmla="*/ 126384 h 606722"/>
              <a:gd name="connsiteX23" fmla="*/ 202576 w 607639"/>
              <a:gd name="connsiteY23" fmla="*/ 328669 h 606722"/>
              <a:gd name="connsiteX24" fmla="*/ 215927 w 607639"/>
              <a:gd name="connsiteY24" fmla="*/ 350977 h 606722"/>
              <a:gd name="connsiteX25" fmla="*/ 227854 w 607639"/>
              <a:gd name="connsiteY25" fmla="*/ 353910 h 606722"/>
              <a:gd name="connsiteX26" fmla="*/ 241917 w 607639"/>
              <a:gd name="connsiteY26" fmla="*/ 349644 h 606722"/>
              <a:gd name="connsiteX27" fmla="*/ 393849 w 607639"/>
              <a:gd name="connsiteY27" fmla="*/ 248590 h 606722"/>
              <a:gd name="connsiteX28" fmla="*/ 405063 w 607639"/>
              <a:gd name="connsiteY28" fmla="*/ 227526 h 606722"/>
              <a:gd name="connsiteX29" fmla="*/ 393849 w 607639"/>
              <a:gd name="connsiteY29" fmla="*/ 206462 h 606722"/>
              <a:gd name="connsiteX30" fmla="*/ 241917 w 607639"/>
              <a:gd name="connsiteY30" fmla="*/ 105409 h 606722"/>
              <a:gd name="connsiteX31" fmla="*/ 215927 w 607639"/>
              <a:gd name="connsiteY31" fmla="*/ 104075 h 606722"/>
              <a:gd name="connsiteX32" fmla="*/ 25278 w 607639"/>
              <a:gd name="connsiteY32" fmla="*/ 0 h 606722"/>
              <a:gd name="connsiteX33" fmla="*/ 582273 w 607639"/>
              <a:gd name="connsiteY33" fmla="*/ 0 h 606722"/>
              <a:gd name="connsiteX34" fmla="*/ 607639 w 607639"/>
              <a:gd name="connsiteY34" fmla="*/ 25241 h 606722"/>
              <a:gd name="connsiteX35" fmla="*/ 607639 w 607639"/>
              <a:gd name="connsiteY35" fmla="*/ 404481 h 606722"/>
              <a:gd name="connsiteX36" fmla="*/ 0 w 607639"/>
              <a:gd name="connsiteY36" fmla="*/ 404481 h 606722"/>
              <a:gd name="connsiteX37" fmla="*/ 0 w 607639"/>
              <a:gd name="connsiteY37" fmla="*/ 25241 h 606722"/>
              <a:gd name="connsiteX38" fmla="*/ 25278 w 607639"/>
              <a:gd name="connsiteY38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607639" h="606722">
                <a:moveTo>
                  <a:pt x="278498" y="505578"/>
                </a:moveTo>
                <a:cubicBezTo>
                  <a:pt x="264524" y="505578"/>
                  <a:pt x="253131" y="516866"/>
                  <a:pt x="253131" y="530820"/>
                </a:cubicBezTo>
                <a:cubicBezTo>
                  <a:pt x="253131" y="544774"/>
                  <a:pt x="264524" y="556150"/>
                  <a:pt x="278498" y="556150"/>
                </a:cubicBezTo>
                <a:lnTo>
                  <a:pt x="506351" y="556150"/>
                </a:lnTo>
                <a:cubicBezTo>
                  <a:pt x="520325" y="556150"/>
                  <a:pt x="531629" y="544774"/>
                  <a:pt x="531629" y="530820"/>
                </a:cubicBezTo>
                <a:cubicBezTo>
                  <a:pt x="531629" y="516866"/>
                  <a:pt x="520325" y="505578"/>
                  <a:pt x="506351" y="505578"/>
                </a:cubicBezTo>
                <a:close/>
                <a:moveTo>
                  <a:pt x="126566" y="505578"/>
                </a:moveTo>
                <a:cubicBezTo>
                  <a:pt x="112592" y="505578"/>
                  <a:pt x="101288" y="516866"/>
                  <a:pt x="101288" y="530820"/>
                </a:cubicBezTo>
                <a:cubicBezTo>
                  <a:pt x="101288" y="544774"/>
                  <a:pt x="112592" y="556150"/>
                  <a:pt x="126566" y="556150"/>
                </a:cubicBezTo>
                <a:lnTo>
                  <a:pt x="177210" y="556150"/>
                </a:lnTo>
                <a:cubicBezTo>
                  <a:pt x="191184" y="556150"/>
                  <a:pt x="202576" y="544774"/>
                  <a:pt x="202576" y="530820"/>
                </a:cubicBezTo>
                <a:cubicBezTo>
                  <a:pt x="202576" y="516866"/>
                  <a:pt x="191184" y="505578"/>
                  <a:pt x="177210" y="505578"/>
                </a:cubicBezTo>
                <a:close/>
                <a:moveTo>
                  <a:pt x="0" y="455006"/>
                </a:moveTo>
                <a:lnTo>
                  <a:pt x="607639" y="455006"/>
                </a:lnTo>
                <a:lnTo>
                  <a:pt x="607639" y="581392"/>
                </a:lnTo>
                <a:cubicBezTo>
                  <a:pt x="607639" y="595346"/>
                  <a:pt x="596336" y="606722"/>
                  <a:pt x="582273" y="606722"/>
                </a:cubicBezTo>
                <a:lnTo>
                  <a:pt x="25278" y="606722"/>
                </a:lnTo>
                <a:cubicBezTo>
                  <a:pt x="11304" y="606722"/>
                  <a:pt x="0" y="595346"/>
                  <a:pt x="0" y="581392"/>
                </a:cubicBezTo>
                <a:close/>
                <a:moveTo>
                  <a:pt x="253118" y="173662"/>
                </a:moveTo>
                <a:lnTo>
                  <a:pt x="334127" y="227503"/>
                </a:lnTo>
                <a:lnTo>
                  <a:pt x="253118" y="281345"/>
                </a:lnTo>
                <a:close/>
                <a:moveTo>
                  <a:pt x="215927" y="104075"/>
                </a:moveTo>
                <a:cubicBezTo>
                  <a:pt x="207650" y="108519"/>
                  <a:pt x="202576" y="117052"/>
                  <a:pt x="202576" y="126384"/>
                </a:cubicBezTo>
                <a:lnTo>
                  <a:pt x="202576" y="328669"/>
                </a:lnTo>
                <a:cubicBezTo>
                  <a:pt x="202576" y="338001"/>
                  <a:pt x="207650" y="346533"/>
                  <a:pt x="215927" y="350977"/>
                </a:cubicBezTo>
                <a:cubicBezTo>
                  <a:pt x="219665" y="352932"/>
                  <a:pt x="223759" y="353910"/>
                  <a:pt x="227854" y="353910"/>
                </a:cubicBezTo>
                <a:cubicBezTo>
                  <a:pt x="232749" y="353910"/>
                  <a:pt x="237644" y="352488"/>
                  <a:pt x="241917" y="349644"/>
                </a:cubicBezTo>
                <a:lnTo>
                  <a:pt x="393849" y="248590"/>
                </a:lnTo>
                <a:cubicBezTo>
                  <a:pt x="400880" y="243880"/>
                  <a:pt x="405063" y="235969"/>
                  <a:pt x="405063" y="227526"/>
                </a:cubicBezTo>
                <a:cubicBezTo>
                  <a:pt x="405063" y="219083"/>
                  <a:pt x="400880" y="211173"/>
                  <a:pt x="393849" y="206462"/>
                </a:cubicBezTo>
                <a:lnTo>
                  <a:pt x="241917" y="105409"/>
                </a:lnTo>
                <a:cubicBezTo>
                  <a:pt x="234173" y="100165"/>
                  <a:pt x="224116" y="99720"/>
                  <a:pt x="215927" y="104075"/>
                </a:cubicBezTo>
                <a:close/>
                <a:moveTo>
                  <a:pt x="25278" y="0"/>
                </a:moveTo>
                <a:lnTo>
                  <a:pt x="582273" y="0"/>
                </a:lnTo>
                <a:cubicBezTo>
                  <a:pt x="596336" y="0"/>
                  <a:pt x="607639" y="11287"/>
                  <a:pt x="607639" y="25241"/>
                </a:cubicBezTo>
                <a:lnTo>
                  <a:pt x="607639" y="404481"/>
                </a:lnTo>
                <a:lnTo>
                  <a:pt x="0" y="404481"/>
                </a:lnTo>
                <a:lnTo>
                  <a:pt x="0" y="25241"/>
                </a:lnTo>
                <a:cubicBezTo>
                  <a:pt x="0" y="11287"/>
                  <a:pt x="11304" y="0"/>
                  <a:pt x="252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8" name="ïSľîďe"/>
          <p:cNvSpPr>
            <a:spLocks/>
          </p:cNvSpPr>
          <p:nvPr/>
        </p:nvSpPr>
        <p:spPr bwMode="auto">
          <a:xfrm>
            <a:off x="4445052" y="3234299"/>
            <a:ext cx="871118" cy="869804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45" name="组合 44"/>
          <p:cNvGrpSpPr/>
          <p:nvPr/>
        </p:nvGrpSpPr>
        <p:grpSpPr>
          <a:xfrm>
            <a:off x="8510720" y="4874089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88205" y="1803867"/>
            <a:ext cx="2784999" cy="957185"/>
            <a:chOff x="1541719" y="2349127"/>
            <a:chExt cx="2784999" cy="957185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212146" y="4704813"/>
            <a:ext cx="2784999" cy="957185"/>
            <a:chOff x="1541719" y="2349127"/>
            <a:chExt cx="2784999" cy="957185"/>
          </a:xfrm>
        </p:grpSpPr>
        <p:sp>
          <p:nvSpPr>
            <p:cNvPr id="56" name="文本框 55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5" name="文本框 2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791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9" grpId="0" animBg="1"/>
      <p:bldP spid="51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187685" y="1815379"/>
            <a:ext cx="4595078" cy="4205903"/>
            <a:chOff x="6289285" y="1713779"/>
            <a:chExt cx="4595078" cy="4205903"/>
          </a:xfrm>
        </p:grpSpPr>
        <p:grpSp>
          <p:nvGrpSpPr>
            <p:cNvPr id="3" name="02b829cf-a0ea-4939-bd97-f36fe4c547c0"/>
            <p:cNvGrpSpPr>
              <a:grpSpLocks noChangeAspect="1"/>
            </p:cNvGrpSpPr>
            <p:nvPr/>
          </p:nvGrpSpPr>
          <p:grpSpPr>
            <a:xfrm>
              <a:off x="6644283" y="2022480"/>
              <a:ext cx="3502680" cy="3525660"/>
              <a:chOff x="3526069" y="784146"/>
              <a:chExt cx="5255233" cy="5289708"/>
            </a:xfrm>
          </p:grpSpPr>
          <p:sp>
            <p:nvSpPr>
              <p:cNvPr id="15" name="Freeform: Shape 2"/>
              <p:cNvSpPr>
                <a:spLocks/>
              </p:cNvSpPr>
              <p:nvPr/>
            </p:nvSpPr>
            <p:spPr bwMode="auto">
              <a:xfrm>
                <a:off x="3526069" y="3209826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4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8" y="372"/>
                      <a:pt x="270" y="434"/>
                      <a:pt x="166" y="406"/>
                    </a:cubicBezTo>
                    <a:cubicBezTo>
                      <a:pt x="62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Freeform: Shape 4"/>
              <p:cNvSpPr>
                <a:spLocks/>
              </p:cNvSpPr>
              <p:nvPr/>
            </p:nvSpPr>
            <p:spPr bwMode="auto">
              <a:xfrm>
                <a:off x="6603114" y="3043599"/>
                <a:ext cx="1073703" cy="1215303"/>
              </a:xfrm>
              <a:custGeom>
                <a:avLst/>
                <a:gdLst>
                  <a:gd name="T0" fmla="*/ 0 w 369"/>
                  <a:gd name="T1" fmla="*/ 40 h 418"/>
                  <a:gd name="T2" fmla="*/ 309 w 369"/>
                  <a:gd name="T3" fmla="*/ 0 h 418"/>
                  <a:gd name="T4" fmla="*/ 369 w 369"/>
                  <a:gd name="T5" fmla="*/ 353 h 418"/>
                  <a:gd name="T6" fmla="*/ 64 w 369"/>
                  <a:gd name="T7" fmla="*/ 418 h 418"/>
                  <a:gd name="T8" fmla="*/ 0 w 369"/>
                  <a:gd name="T9" fmla="*/ 4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418">
                    <a:moveTo>
                      <a:pt x="0" y="40"/>
                    </a:moveTo>
                    <a:cubicBezTo>
                      <a:pt x="97" y="124"/>
                      <a:pt x="219" y="108"/>
                      <a:pt x="309" y="0"/>
                    </a:cubicBezTo>
                    <a:cubicBezTo>
                      <a:pt x="369" y="353"/>
                      <a:pt x="369" y="353"/>
                      <a:pt x="369" y="353"/>
                    </a:cubicBezTo>
                    <a:cubicBezTo>
                      <a:pt x="248" y="281"/>
                      <a:pt x="128" y="307"/>
                      <a:pt x="64" y="418"/>
                    </a:cubicBezTo>
                    <a:lnTo>
                      <a:pt x="0" y="4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Freeform: Shape 5"/>
              <p:cNvSpPr>
                <a:spLocks/>
              </p:cNvSpPr>
              <p:nvPr/>
            </p:nvSpPr>
            <p:spPr bwMode="auto">
              <a:xfrm>
                <a:off x="5747352" y="2206309"/>
                <a:ext cx="1257168" cy="1168513"/>
              </a:xfrm>
              <a:custGeom>
                <a:avLst/>
                <a:gdLst>
                  <a:gd name="T0" fmla="*/ 0 w 432"/>
                  <a:gd name="T1" fmla="*/ 271 h 402"/>
                  <a:gd name="T2" fmla="*/ 131 w 432"/>
                  <a:gd name="T3" fmla="*/ 0 h 402"/>
                  <a:gd name="T4" fmla="*/ 432 w 432"/>
                  <a:gd name="T5" fmla="*/ 111 h 402"/>
                  <a:gd name="T6" fmla="*/ 356 w 432"/>
                  <a:gd name="T7" fmla="*/ 402 h 402"/>
                  <a:gd name="T8" fmla="*/ 0 w 432"/>
                  <a:gd name="T9" fmla="*/ 27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2" h="402">
                    <a:moveTo>
                      <a:pt x="0" y="271"/>
                    </a:moveTo>
                    <a:cubicBezTo>
                      <a:pt x="114" y="232"/>
                      <a:pt x="165" y="128"/>
                      <a:pt x="131" y="0"/>
                    </a:cubicBezTo>
                    <a:cubicBezTo>
                      <a:pt x="432" y="111"/>
                      <a:pt x="432" y="111"/>
                      <a:pt x="432" y="111"/>
                    </a:cubicBezTo>
                    <a:cubicBezTo>
                      <a:pt x="324" y="186"/>
                      <a:pt x="294" y="298"/>
                      <a:pt x="356" y="402"/>
                    </a:cubicBezTo>
                    <a:lnTo>
                      <a:pt x="0" y="27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6"/>
              <p:cNvSpPr>
                <a:spLocks/>
              </p:cNvSpPr>
              <p:nvPr/>
            </p:nvSpPr>
            <p:spPr bwMode="auto">
              <a:xfrm>
                <a:off x="4418770" y="1548789"/>
                <a:ext cx="1808795" cy="2018117"/>
              </a:xfrm>
              <a:custGeom>
                <a:avLst/>
                <a:gdLst>
                  <a:gd name="T0" fmla="*/ 266 w 622"/>
                  <a:gd name="T1" fmla="*/ 694 h 694"/>
                  <a:gd name="T2" fmla="*/ 0 w 622"/>
                  <a:gd name="T3" fmla="*/ 177 h 694"/>
                  <a:gd name="T4" fmla="*/ 306 w 622"/>
                  <a:gd name="T5" fmla="*/ 0 h 694"/>
                  <a:gd name="T6" fmla="*/ 622 w 622"/>
                  <a:gd name="T7" fmla="*/ 488 h 694"/>
                  <a:gd name="T8" fmla="*/ 266 w 622"/>
                  <a:gd name="T9" fmla="*/ 694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2" h="694">
                    <a:moveTo>
                      <a:pt x="266" y="694"/>
                    </a:moveTo>
                    <a:cubicBezTo>
                      <a:pt x="333" y="474"/>
                      <a:pt x="254" y="292"/>
                      <a:pt x="0" y="177"/>
                    </a:cubicBezTo>
                    <a:cubicBezTo>
                      <a:pt x="306" y="0"/>
                      <a:pt x="306" y="0"/>
                      <a:pt x="306" y="0"/>
                    </a:cubicBezTo>
                    <a:cubicBezTo>
                      <a:pt x="278" y="278"/>
                      <a:pt x="397" y="436"/>
                      <a:pt x="622" y="488"/>
                    </a:cubicBezTo>
                    <a:lnTo>
                      <a:pt x="266" y="694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Freeform: Shape 7"/>
              <p:cNvSpPr>
                <a:spLocks/>
              </p:cNvSpPr>
              <p:nvPr/>
            </p:nvSpPr>
            <p:spPr bwMode="auto">
              <a:xfrm>
                <a:off x="4482798" y="3227064"/>
                <a:ext cx="916095" cy="1204222"/>
              </a:xfrm>
              <a:custGeom>
                <a:avLst/>
                <a:gdLst>
                  <a:gd name="T0" fmla="*/ 315 w 315"/>
                  <a:gd name="T1" fmla="*/ 414 h 414"/>
                  <a:gd name="T2" fmla="*/ 3 w 315"/>
                  <a:gd name="T3" fmla="*/ 370 h 414"/>
                  <a:gd name="T4" fmla="*/ 0 w 315"/>
                  <a:gd name="T5" fmla="*/ 50 h 414"/>
                  <a:gd name="T6" fmla="*/ 311 w 315"/>
                  <a:gd name="T7" fmla="*/ 0 h 414"/>
                  <a:gd name="T8" fmla="*/ 315 w 315"/>
                  <a:gd name="T9" fmla="*/ 41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414">
                    <a:moveTo>
                      <a:pt x="315" y="414"/>
                    </a:moveTo>
                    <a:cubicBezTo>
                      <a:pt x="236" y="332"/>
                      <a:pt x="86" y="309"/>
                      <a:pt x="3" y="37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84" y="109"/>
                      <a:pt x="233" y="84"/>
                      <a:pt x="311" y="0"/>
                    </a:cubicBezTo>
                    <a:lnTo>
                      <a:pt x="315" y="414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Freeform: Shape 8"/>
              <p:cNvSpPr>
                <a:spLocks/>
              </p:cNvSpPr>
              <p:nvPr/>
            </p:nvSpPr>
            <p:spPr bwMode="auto">
              <a:xfrm>
                <a:off x="3976728" y="784146"/>
                <a:ext cx="1401232" cy="1404924"/>
              </a:xfrm>
              <a:custGeom>
                <a:avLst/>
                <a:gdLst>
                  <a:gd name="T0" fmla="*/ 31 w 482"/>
                  <a:gd name="T1" fmla="*/ 185 h 483"/>
                  <a:gd name="T2" fmla="*/ 298 w 482"/>
                  <a:gd name="T3" fmla="*/ 32 h 483"/>
                  <a:gd name="T4" fmla="*/ 451 w 482"/>
                  <a:gd name="T5" fmla="*/ 298 h 483"/>
                  <a:gd name="T6" fmla="*/ 185 w 482"/>
                  <a:gd name="T7" fmla="*/ 452 h 483"/>
                  <a:gd name="T8" fmla="*/ 31 w 482"/>
                  <a:gd name="T9" fmla="*/ 185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483">
                    <a:moveTo>
                      <a:pt x="31" y="185"/>
                    </a:moveTo>
                    <a:cubicBezTo>
                      <a:pt x="63" y="69"/>
                      <a:pt x="182" y="0"/>
                      <a:pt x="298" y="32"/>
                    </a:cubicBezTo>
                    <a:cubicBezTo>
                      <a:pt x="414" y="63"/>
                      <a:pt x="482" y="182"/>
                      <a:pt x="451" y="298"/>
                    </a:cubicBezTo>
                    <a:cubicBezTo>
                      <a:pt x="420" y="414"/>
                      <a:pt x="301" y="483"/>
                      <a:pt x="185" y="452"/>
                    </a:cubicBezTo>
                    <a:cubicBezTo>
                      <a:pt x="69" y="420"/>
                      <a:pt x="0" y="301"/>
                      <a:pt x="31" y="18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9"/>
              <p:cNvSpPr>
                <a:spLocks/>
              </p:cNvSpPr>
              <p:nvPr/>
            </p:nvSpPr>
            <p:spPr bwMode="auto">
              <a:xfrm>
                <a:off x="4165120" y="976230"/>
                <a:ext cx="1024450" cy="1020756"/>
              </a:xfrm>
              <a:custGeom>
                <a:avLst/>
                <a:gdLst>
                  <a:gd name="T0" fmla="*/ 23 w 352"/>
                  <a:gd name="T1" fmla="*/ 134 h 351"/>
                  <a:gd name="T2" fmla="*/ 218 w 352"/>
                  <a:gd name="T3" fmla="*/ 23 h 351"/>
                  <a:gd name="T4" fmla="*/ 329 w 352"/>
                  <a:gd name="T5" fmla="*/ 217 h 351"/>
                  <a:gd name="T6" fmla="*/ 135 w 352"/>
                  <a:gd name="T7" fmla="*/ 329 h 351"/>
                  <a:gd name="T8" fmla="*/ 23 w 352"/>
                  <a:gd name="T9" fmla="*/ 134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2" h="351">
                    <a:moveTo>
                      <a:pt x="23" y="134"/>
                    </a:moveTo>
                    <a:cubicBezTo>
                      <a:pt x="46" y="50"/>
                      <a:pt x="133" y="0"/>
                      <a:pt x="218" y="23"/>
                    </a:cubicBezTo>
                    <a:cubicBezTo>
                      <a:pt x="302" y="45"/>
                      <a:pt x="352" y="132"/>
                      <a:pt x="329" y="217"/>
                    </a:cubicBezTo>
                    <a:cubicBezTo>
                      <a:pt x="307" y="301"/>
                      <a:pt x="220" y="351"/>
                      <a:pt x="135" y="329"/>
                    </a:cubicBezTo>
                    <a:cubicBezTo>
                      <a:pt x="50" y="306"/>
                      <a:pt x="0" y="219"/>
                      <a:pt x="23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0"/>
              <p:cNvSpPr>
                <a:spLocks/>
              </p:cNvSpPr>
              <p:nvPr/>
            </p:nvSpPr>
            <p:spPr bwMode="auto">
              <a:xfrm>
                <a:off x="6050256" y="1429352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3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7" y="372"/>
                      <a:pt x="270" y="434"/>
                      <a:pt x="166" y="406"/>
                    </a:cubicBezTo>
                    <a:cubicBezTo>
                      <a:pt x="61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11"/>
              <p:cNvSpPr>
                <a:spLocks/>
              </p:cNvSpPr>
              <p:nvPr/>
            </p:nvSpPr>
            <p:spPr bwMode="auto">
              <a:xfrm>
                <a:off x="6218946" y="1601734"/>
                <a:ext cx="922252" cy="918558"/>
              </a:xfrm>
              <a:custGeom>
                <a:avLst/>
                <a:gdLst>
                  <a:gd name="T0" fmla="*/ 21 w 317"/>
                  <a:gd name="T1" fmla="*/ 121 h 316"/>
                  <a:gd name="T2" fmla="*/ 196 w 317"/>
                  <a:gd name="T3" fmla="*/ 20 h 316"/>
                  <a:gd name="T4" fmla="*/ 296 w 317"/>
                  <a:gd name="T5" fmla="*/ 195 h 316"/>
                  <a:gd name="T6" fmla="*/ 121 w 317"/>
                  <a:gd name="T7" fmla="*/ 296 h 316"/>
                  <a:gd name="T8" fmla="*/ 21 w 317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7" h="316">
                    <a:moveTo>
                      <a:pt x="21" y="121"/>
                    </a:moveTo>
                    <a:cubicBezTo>
                      <a:pt x="41" y="45"/>
                      <a:pt x="120" y="0"/>
                      <a:pt x="196" y="20"/>
                    </a:cubicBezTo>
                    <a:cubicBezTo>
                      <a:pt x="272" y="41"/>
                      <a:pt x="317" y="119"/>
                      <a:pt x="296" y="195"/>
                    </a:cubicBezTo>
                    <a:cubicBezTo>
                      <a:pt x="276" y="271"/>
                      <a:pt x="198" y="316"/>
                      <a:pt x="121" y="296"/>
                    </a:cubicBezTo>
                    <a:cubicBezTo>
                      <a:pt x="45" y="275"/>
                      <a:pt x="0" y="197"/>
                      <a:pt x="21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"/>
              <p:cNvSpPr>
                <a:spLocks/>
              </p:cNvSpPr>
              <p:nvPr/>
            </p:nvSpPr>
            <p:spPr bwMode="auto">
              <a:xfrm>
                <a:off x="3697222" y="3380978"/>
                <a:ext cx="918558" cy="919789"/>
              </a:xfrm>
              <a:custGeom>
                <a:avLst/>
                <a:gdLst>
                  <a:gd name="T0" fmla="*/ 20 w 316"/>
                  <a:gd name="T1" fmla="*/ 121 h 316"/>
                  <a:gd name="T2" fmla="*/ 195 w 316"/>
                  <a:gd name="T3" fmla="*/ 20 h 316"/>
                  <a:gd name="T4" fmla="*/ 296 w 316"/>
                  <a:gd name="T5" fmla="*/ 195 h 316"/>
                  <a:gd name="T6" fmla="*/ 121 w 316"/>
                  <a:gd name="T7" fmla="*/ 296 h 316"/>
                  <a:gd name="T8" fmla="*/ 20 w 316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6">
                    <a:moveTo>
                      <a:pt x="20" y="121"/>
                    </a:moveTo>
                    <a:cubicBezTo>
                      <a:pt x="41" y="45"/>
                      <a:pt x="119" y="0"/>
                      <a:pt x="195" y="20"/>
                    </a:cubicBezTo>
                    <a:cubicBezTo>
                      <a:pt x="271" y="41"/>
                      <a:pt x="316" y="119"/>
                      <a:pt x="296" y="195"/>
                    </a:cubicBezTo>
                    <a:cubicBezTo>
                      <a:pt x="275" y="271"/>
                      <a:pt x="197" y="316"/>
                      <a:pt x="121" y="296"/>
                    </a:cubicBezTo>
                    <a:cubicBezTo>
                      <a:pt x="45" y="275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3"/>
              <p:cNvSpPr>
                <a:spLocks/>
              </p:cNvSpPr>
              <p:nvPr/>
            </p:nvSpPr>
            <p:spPr bwMode="auto">
              <a:xfrm>
                <a:off x="7269252" y="2727154"/>
                <a:ext cx="1512050" cy="1512049"/>
              </a:xfrm>
              <a:custGeom>
                <a:avLst/>
                <a:gdLst>
                  <a:gd name="T0" fmla="*/ 33 w 520"/>
                  <a:gd name="T1" fmla="*/ 199 h 520"/>
                  <a:gd name="T2" fmla="*/ 321 w 520"/>
                  <a:gd name="T3" fmla="*/ 34 h 520"/>
                  <a:gd name="T4" fmla="*/ 486 w 520"/>
                  <a:gd name="T5" fmla="*/ 321 h 520"/>
                  <a:gd name="T6" fmla="*/ 199 w 520"/>
                  <a:gd name="T7" fmla="*/ 487 h 520"/>
                  <a:gd name="T8" fmla="*/ 33 w 520"/>
                  <a:gd name="T9" fmla="*/ 199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0" h="520">
                    <a:moveTo>
                      <a:pt x="33" y="199"/>
                    </a:moveTo>
                    <a:cubicBezTo>
                      <a:pt x="67" y="74"/>
                      <a:pt x="196" y="0"/>
                      <a:pt x="321" y="34"/>
                    </a:cubicBezTo>
                    <a:cubicBezTo>
                      <a:pt x="446" y="68"/>
                      <a:pt x="520" y="196"/>
                      <a:pt x="486" y="321"/>
                    </a:cubicBezTo>
                    <a:cubicBezTo>
                      <a:pt x="452" y="446"/>
                      <a:pt x="324" y="520"/>
                      <a:pt x="199" y="487"/>
                    </a:cubicBezTo>
                    <a:cubicBezTo>
                      <a:pt x="74" y="453"/>
                      <a:pt x="0" y="324"/>
                      <a:pt x="33" y="199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4"/>
              <p:cNvSpPr>
                <a:spLocks/>
              </p:cNvSpPr>
              <p:nvPr/>
            </p:nvSpPr>
            <p:spPr bwMode="auto">
              <a:xfrm>
                <a:off x="7472420" y="2932781"/>
                <a:ext cx="1102022" cy="1103253"/>
              </a:xfrm>
              <a:custGeom>
                <a:avLst/>
                <a:gdLst>
                  <a:gd name="T0" fmla="*/ 25 w 379"/>
                  <a:gd name="T1" fmla="*/ 145 h 379"/>
                  <a:gd name="T2" fmla="*/ 234 w 379"/>
                  <a:gd name="T3" fmla="*/ 24 h 379"/>
                  <a:gd name="T4" fmla="*/ 355 w 379"/>
                  <a:gd name="T5" fmla="*/ 234 h 379"/>
                  <a:gd name="T6" fmla="*/ 145 w 379"/>
                  <a:gd name="T7" fmla="*/ 354 h 379"/>
                  <a:gd name="T8" fmla="*/ 25 w 379"/>
                  <a:gd name="T9" fmla="*/ 145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9" h="379">
                    <a:moveTo>
                      <a:pt x="25" y="145"/>
                    </a:moveTo>
                    <a:cubicBezTo>
                      <a:pt x="49" y="54"/>
                      <a:pt x="143" y="0"/>
                      <a:pt x="234" y="24"/>
                    </a:cubicBezTo>
                    <a:cubicBezTo>
                      <a:pt x="325" y="49"/>
                      <a:pt x="379" y="143"/>
                      <a:pt x="355" y="234"/>
                    </a:cubicBezTo>
                    <a:cubicBezTo>
                      <a:pt x="330" y="325"/>
                      <a:pt x="236" y="379"/>
                      <a:pt x="145" y="354"/>
                    </a:cubicBezTo>
                    <a:cubicBezTo>
                      <a:pt x="54" y="330"/>
                      <a:pt x="0" y="236"/>
                      <a:pt x="25" y="1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5"/>
              <p:cNvSpPr>
                <a:spLocks/>
              </p:cNvSpPr>
              <p:nvPr/>
            </p:nvSpPr>
            <p:spPr bwMode="auto">
              <a:xfrm>
                <a:off x="5059051" y="2851516"/>
                <a:ext cx="1943008" cy="1943008"/>
              </a:xfrm>
              <a:custGeom>
                <a:avLst/>
                <a:gdLst>
                  <a:gd name="T0" fmla="*/ 43 w 668"/>
                  <a:gd name="T1" fmla="*/ 255 h 668"/>
                  <a:gd name="T2" fmla="*/ 412 w 668"/>
                  <a:gd name="T3" fmla="*/ 43 h 668"/>
                  <a:gd name="T4" fmla="*/ 625 w 668"/>
                  <a:gd name="T5" fmla="*/ 412 h 668"/>
                  <a:gd name="T6" fmla="*/ 255 w 668"/>
                  <a:gd name="T7" fmla="*/ 625 h 668"/>
                  <a:gd name="T8" fmla="*/ 43 w 668"/>
                  <a:gd name="T9" fmla="*/ 255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8">
                    <a:moveTo>
                      <a:pt x="43" y="255"/>
                    </a:moveTo>
                    <a:cubicBezTo>
                      <a:pt x="86" y="95"/>
                      <a:pt x="252" y="0"/>
                      <a:pt x="412" y="43"/>
                    </a:cubicBezTo>
                    <a:cubicBezTo>
                      <a:pt x="573" y="86"/>
                      <a:pt x="668" y="252"/>
                      <a:pt x="625" y="412"/>
                    </a:cubicBezTo>
                    <a:cubicBezTo>
                      <a:pt x="581" y="573"/>
                      <a:pt x="416" y="668"/>
                      <a:pt x="255" y="625"/>
                    </a:cubicBezTo>
                    <a:cubicBezTo>
                      <a:pt x="95" y="581"/>
                      <a:pt x="0" y="416"/>
                      <a:pt x="43" y="2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6"/>
              <p:cNvSpPr>
                <a:spLocks/>
              </p:cNvSpPr>
              <p:nvPr/>
            </p:nvSpPr>
            <p:spPr bwMode="auto">
              <a:xfrm>
                <a:off x="6827212" y="4809298"/>
                <a:ext cx="1262093" cy="1264556"/>
              </a:xfrm>
              <a:custGeom>
                <a:avLst/>
                <a:gdLst>
                  <a:gd name="T0" fmla="*/ 28 w 434"/>
                  <a:gd name="T1" fmla="*/ 166 h 435"/>
                  <a:gd name="T2" fmla="*/ 268 w 434"/>
                  <a:gd name="T3" fmla="*/ 29 h 435"/>
                  <a:gd name="T4" fmla="*/ 406 w 434"/>
                  <a:gd name="T5" fmla="*/ 268 h 435"/>
                  <a:gd name="T6" fmla="*/ 166 w 434"/>
                  <a:gd name="T7" fmla="*/ 406 h 435"/>
                  <a:gd name="T8" fmla="*/ 28 w 434"/>
                  <a:gd name="T9" fmla="*/ 166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5">
                    <a:moveTo>
                      <a:pt x="28" y="166"/>
                    </a:moveTo>
                    <a:cubicBezTo>
                      <a:pt x="56" y="62"/>
                      <a:pt x="164" y="0"/>
                      <a:pt x="268" y="29"/>
                    </a:cubicBezTo>
                    <a:cubicBezTo>
                      <a:pt x="373" y="57"/>
                      <a:pt x="434" y="164"/>
                      <a:pt x="406" y="268"/>
                    </a:cubicBezTo>
                    <a:cubicBezTo>
                      <a:pt x="378" y="373"/>
                      <a:pt x="271" y="435"/>
                      <a:pt x="166" y="406"/>
                    </a:cubicBezTo>
                    <a:cubicBezTo>
                      <a:pt x="62" y="378"/>
                      <a:pt x="0" y="271"/>
                      <a:pt x="28" y="166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7"/>
              <p:cNvSpPr>
                <a:spLocks/>
              </p:cNvSpPr>
              <p:nvPr/>
            </p:nvSpPr>
            <p:spPr bwMode="auto">
              <a:xfrm>
                <a:off x="6047793" y="3921523"/>
                <a:ext cx="1418469" cy="1457872"/>
              </a:xfrm>
              <a:custGeom>
                <a:avLst/>
                <a:gdLst>
                  <a:gd name="T0" fmla="*/ 291 w 488"/>
                  <a:gd name="T1" fmla="*/ 501 h 501"/>
                  <a:gd name="T2" fmla="*/ 0 w 488"/>
                  <a:gd name="T3" fmla="*/ 185 h 501"/>
                  <a:gd name="T4" fmla="*/ 211 w 488"/>
                  <a:gd name="T5" fmla="*/ 0 h 501"/>
                  <a:gd name="T6" fmla="*/ 488 w 488"/>
                  <a:gd name="T7" fmla="*/ 327 h 501"/>
                  <a:gd name="T8" fmla="*/ 291 w 488"/>
                  <a:gd name="T9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501">
                    <a:moveTo>
                      <a:pt x="291" y="501"/>
                    </a:moveTo>
                    <a:cubicBezTo>
                      <a:pt x="310" y="329"/>
                      <a:pt x="173" y="180"/>
                      <a:pt x="0" y="185"/>
                    </a:cubicBezTo>
                    <a:cubicBezTo>
                      <a:pt x="211" y="0"/>
                      <a:pt x="211" y="0"/>
                      <a:pt x="211" y="0"/>
                    </a:cubicBezTo>
                    <a:cubicBezTo>
                      <a:pt x="184" y="170"/>
                      <a:pt x="315" y="325"/>
                      <a:pt x="488" y="327"/>
                    </a:cubicBezTo>
                    <a:lnTo>
                      <a:pt x="291" y="501"/>
                    </a:ln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18"/>
              <p:cNvSpPr>
                <a:spLocks/>
              </p:cNvSpPr>
              <p:nvPr/>
            </p:nvSpPr>
            <p:spPr bwMode="auto">
              <a:xfrm>
                <a:off x="7020297" y="4980451"/>
                <a:ext cx="919789" cy="922252"/>
              </a:xfrm>
              <a:custGeom>
                <a:avLst/>
                <a:gdLst>
                  <a:gd name="T0" fmla="*/ 20 w 316"/>
                  <a:gd name="T1" fmla="*/ 121 h 317"/>
                  <a:gd name="T2" fmla="*/ 195 w 316"/>
                  <a:gd name="T3" fmla="*/ 21 h 317"/>
                  <a:gd name="T4" fmla="*/ 296 w 316"/>
                  <a:gd name="T5" fmla="*/ 196 h 317"/>
                  <a:gd name="T6" fmla="*/ 121 w 316"/>
                  <a:gd name="T7" fmla="*/ 296 h 317"/>
                  <a:gd name="T8" fmla="*/ 20 w 316"/>
                  <a:gd name="T9" fmla="*/ 121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7">
                    <a:moveTo>
                      <a:pt x="20" y="121"/>
                    </a:moveTo>
                    <a:cubicBezTo>
                      <a:pt x="41" y="45"/>
                      <a:pt x="119" y="0"/>
                      <a:pt x="195" y="21"/>
                    </a:cubicBezTo>
                    <a:cubicBezTo>
                      <a:pt x="271" y="41"/>
                      <a:pt x="316" y="120"/>
                      <a:pt x="296" y="196"/>
                    </a:cubicBezTo>
                    <a:cubicBezTo>
                      <a:pt x="275" y="272"/>
                      <a:pt x="197" y="317"/>
                      <a:pt x="121" y="296"/>
                    </a:cubicBezTo>
                    <a:cubicBezTo>
                      <a:pt x="45" y="276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"/>
              <p:cNvSpPr>
                <a:spLocks/>
              </p:cNvSpPr>
              <p:nvPr/>
            </p:nvSpPr>
            <p:spPr bwMode="auto">
              <a:xfrm>
                <a:off x="5320087" y="3113784"/>
                <a:ext cx="1417239" cy="1416007"/>
              </a:xfrm>
              <a:custGeom>
                <a:avLst/>
                <a:gdLst>
                  <a:gd name="T0" fmla="*/ 32 w 487"/>
                  <a:gd name="T1" fmla="*/ 187 h 487"/>
                  <a:gd name="T2" fmla="*/ 301 w 487"/>
                  <a:gd name="T3" fmla="*/ 32 h 487"/>
                  <a:gd name="T4" fmla="*/ 456 w 487"/>
                  <a:gd name="T5" fmla="*/ 301 h 487"/>
                  <a:gd name="T6" fmla="*/ 187 w 487"/>
                  <a:gd name="T7" fmla="*/ 456 h 487"/>
                  <a:gd name="T8" fmla="*/ 32 w 487"/>
                  <a:gd name="T9" fmla="*/ 187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487">
                    <a:moveTo>
                      <a:pt x="32" y="187"/>
                    </a:moveTo>
                    <a:cubicBezTo>
                      <a:pt x="63" y="70"/>
                      <a:pt x="184" y="0"/>
                      <a:pt x="301" y="32"/>
                    </a:cubicBezTo>
                    <a:cubicBezTo>
                      <a:pt x="418" y="63"/>
                      <a:pt x="487" y="184"/>
                      <a:pt x="456" y="301"/>
                    </a:cubicBezTo>
                    <a:cubicBezTo>
                      <a:pt x="424" y="418"/>
                      <a:pt x="304" y="487"/>
                      <a:pt x="187" y="456"/>
                    </a:cubicBezTo>
                    <a:cubicBezTo>
                      <a:pt x="69" y="424"/>
                      <a:pt x="0" y="304"/>
                      <a:pt x="32" y="187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" name="椭圆 48"/>
            <p:cNvSpPr/>
            <p:nvPr/>
          </p:nvSpPr>
          <p:spPr>
            <a:xfrm>
              <a:off x="7281918" y="2335776"/>
              <a:ext cx="259407" cy="309807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" name="椭圆 49"/>
            <p:cNvSpPr/>
            <p:nvPr/>
          </p:nvSpPr>
          <p:spPr>
            <a:xfrm>
              <a:off x="6906700" y="3918724"/>
              <a:ext cx="309807" cy="282207"/>
            </a:xfrm>
            <a:custGeom>
              <a:avLst/>
              <a:gdLst>
                <a:gd name="connsiteX0" fmla="*/ 182569 w 338094"/>
                <a:gd name="connsiteY0" fmla="*/ 192088 h 307975"/>
                <a:gd name="connsiteX1" fmla="*/ 191830 w 338094"/>
                <a:gd name="connsiteY1" fmla="*/ 202620 h 307975"/>
                <a:gd name="connsiteX2" fmla="*/ 206382 w 338094"/>
                <a:gd name="connsiteY2" fmla="*/ 203936 h 307975"/>
                <a:gd name="connsiteX3" fmla="*/ 205059 w 338094"/>
                <a:gd name="connsiteY3" fmla="*/ 209202 h 307975"/>
                <a:gd name="connsiteX4" fmla="*/ 206382 w 338094"/>
                <a:gd name="connsiteY4" fmla="*/ 221050 h 307975"/>
                <a:gd name="connsiteX5" fmla="*/ 206382 w 338094"/>
                <a:gd name="connsiteY5" fmla="*/ 234215 h 307975"/>
                <a:gd name="connsiteX6" fmla="*/ 194476 w 338094"/>
                <a:gd name="connsiteY6" fmla="*/ 246063 h 307975"/>
                <a:gd name="connsiteX7" fmla="*/ 182569 w 338094"/>
                <a:gd name="connsiteY7" fmla="*/ 234215 h 307975"/>
                <a:gd name="connsiteX8" fmla="*/ 182569 w 338094"/>
                <a:gd name="connsiteY8" fmla="*/ 192088 h 307975"/>
                <a:gd name="connsiteX9" fmla="*/ 149231 w 338094"/>
                <a:gd name="connsiteY9" fmla="*/ 183859 h 307975"/>
                <a:gd name="connsiteX10" fmla="*/ 173044 w 338094"/>
                <a:gd name="connsiteY10" fmla="*/ 194226 h 307975"/>
                <a:gd name="connsiteX11" fmla="*/ 173044 w 338094"/>
                <a:gd name="connsiteY11" fmla="*/ 234400 h 307975"/>
                <a:gd name="connsiteX12" fmla="*/ 159815 w 338094"/>
                <a:gd name="connsiteY12" fmla="*/ 246063 h 307975"/>
                <a:gd name="connsiteX13" fmla="*/ 149231 w 338094"/>
                <a:gd name="connsiteY13" fmla="*/ 234400 h 307975"/>
                <a:gd name="connsiteX14" fmla="*/ 149231 w 338094"/>
                <a:gd name="connsiteY14" fmla="*/ 183859 h 307975"/>
                <a:gd name="connsiteX15" fmla="*/ 74619 w 338094"/>
                <a:gd name="connsiteY15" fmla="*/ 182563 h 307975"/>
                <a:gd name="connsiteX16" fmla="*/ 74619 w 338094"/>
                <a:gd name="connsiteY16" fmla="*/ 238126 h 307975"/>
                <a:gd name="connsiteX17" fmla="*/ 63506 w 338094"/>
                <a:gd name="connsiteY17" fmla="*/ 227789 h 307975"/>
                <a:gd name="connsiteX18" fmla="*/ 63506 w 338094"/>
                <a:gd name="connsiteY18" fmla="*/ 192900 h 307975"/>
                <a:gd name="connsiteX19" fmla="*/ 73230 w 338094"/>
                <a:gd name="connsiteY19" fmla="*/ 183855 h 307975"/>
                <a:gd name="connsiteX20" fmla="*/ 74619 w 338094"/>
                <a:gd name="connsiteY20" fmla="*/ 182563 h 307975"/>
                <a:gd name="connsiteX21" fmla="*/ 90666 w 338094"/>
                <a:gd name="connsiteY21" fmla="*/ 92075 h 307975"/>
                <a:gd name="connsiteX22" fmla="*/ 130275 w 338094"/>
                <a:gd name="connsiteY22" fmla="*/ 92075 h 307975"/>
                <a:gd name="connsiteX23" fmla="*/ 140838 w 338094"/>
                <a:gd name="connsiteY23" fmla="*/ 97302 h 307975"/>
                <a:gd name="connsiteX24" fmla="*/ 175165 w 338094"/>
                <a:gd name="connsiteY24" fmla="*/ 171785 h 307975"/>
                <a:gd name="connsiteX25" fmla="*/ 169884 w 338094"/>
                <a:gd name="connsiteY25" fmla="*/ 186159 h 307975"/>
                <a:gd name="connsiteX26" fmla="*/ 156681 w 338094"/>
                <a:gd name="connsiteY26" fmla="*/ 180932 h 307975"/>
                <a:gd name="connsiteX27" fmla="*/ 139517 w 338094"/>
                <a:gd name="connsiteY27" fmla="*/ 144344 h 307975"/>
                <a:gd name="connsiteX28" fmla="*/ 139517 w 338094"/>
                <a:gd name="connsiteY28" fmla="*/ 271096 h 307975"/>
                <a:gd name="connsiteX29" fmla="*/ 127635 w 338094"/>
                <a:gd name="connsiteY29" fmla="*/ 284163 h 307975"/>
                <a:gd name="connsiteX30" fmla="*/ 115752 w 338094"/>
                <a:gd name="connsiteY30" fmla="*/ 271096 h 307975"/>
                <a:gd name="connsiteX31" fmla="*/ 115752 w 338094"/>
                <a:gd name="connsiteY31" fmla="*/ 197919 h 307975"/>
                <a:gd name="connsiteX32" fmla="*/ 106510 w 338094"/>
                <a:gd name="connsiteY32" fmla="*/ 197919 h 307975"/>
                <a:gd name="connsiteX33" fmla="*/ 106510 w 338094"/>
                <a:gd name="connsiteY33" fmla="*/ 271096 h 307975"/>
                <a:gd name="connsiteX34" fmla="*/ 94627 w 338094"/>
                <a:gd name="connsiteY34" fmla="*/ 284163 h 307975"/>
                <a:gd name="connsiteX35" fmla="*/ 81424 w 338094"/>
                <a:gd name="connsiteY35" fmla="*/ 271096 h 307975"/>
                <a:gd name="connsiteX36" fmla="*/ 81424 w 338094"/>
                <a:gd name="connsiteY36" fmla="*/ 144344 h 307975"/>
                <a:gd name="connsiteX37" fmla="*/ 65581 w 338094"/>
                <a:gd name="connsiteY37" fmla="*/ 180932 h 307975"/>
                <a:gd name="connsiteX38" fmla="*/ 51058 w 338094"/>
                <a:gd name="connsiteY38" fmla="*/ 186159 h 307975"/>
                <a:gd name="connsiteX39" fmla="*/ 45776 w 338094"/>
                <a:gd name="connsiteY39" fmla="*/ 171785 h 307975"/>
                <a:gd name="connsiteX40" fmla="*/ 80104 w 338094"/>
                <a:gd name="connsiteY40" fmla="*/ 97302 h 307975"/>
                <a:gd name="connsiteX41" fmla="*/ 90666 w 338094"/>
                <a:gd name="connsiteY41" fmla="*/ 92075 h 307975"/>
                <a:gd name="connsiteX42" fmla="*/ 238843 w 338094"/>
                <a:gd name="connsiteY42" fmla="*/ 88900 h 307975"/>
                <a:gd name="connsiteX43" fmla="*/ 286633 w 338094"/>
                <a:gd name="connsiteY43" fmla="*/ 88900 h 307975"/>
                <a:gd name="connsiteX44" fmla="*/ 297253 w 338094"/>
                <a:gd name="connsiteY44" fmla="*/ 95459 h 307975"/>
                <a:gd name="connsiteX45" fmla="*/ 337077 w 338094"/>
                <a:gd name="connsiteY45" fmla="*/ 180728 h 307975"/>
                <a:gd name="connsiteX46" fmla="*/ 330440 w 338094"/>
                <a:gd name="connsiteY46" fmla="*/ 195158 h 307975"/>
                <a:gd name="connsiteX47" fmla="*/ 315837 w 338094"/>
                <a:gd name="connsiteY47" fmla="*/ 189911 h 307975"/>
                <a:gd name="connsiteX48" fmla="*/ 302563 w 338094"/>
                <a:gd name="connsiteY48" fmla="*/ 163674 h 307975"/>
                <a:gd name="connsiteX49" fmla="*/ 313182 w 338094"/>
                <a:gd name="connsiteY49" fmla="*/ 212212 h 307975"/>
                <a:gd name="connsiteX50" fmla="*/ 306545 w 338094"/>
                <a:gd name="connsiteY50" fmla="*/ 220083 h 307975"/>
                <a:gd name="connsiteX51" fmla="*/ 295925 w 338094"/>
                <a:gd name="connsiteY51" fmla="*/ 220083 h 307975"/>
                <a:gd name="connsiteX52" fmla="*/ 295925 w 338094"/>
                <a:gd name="connsiteY52" fmla="*/ 293545 h 307975"/>
                <a:gd name="connsiteX53" fmla="*/ 282650 w 338094"/>
                <a:gd name="connsiteY53" fmla="*/ 307975 h 307975"/>
                <a:gd name="connsiteX54" fmla="*/ 268048 w 338094"/>
                <a:gd name="connsiteY54" fmla="*/ 293545 h 307975"/>
                <a:gd name="connsiteX55" fmla="*/ 268048 w 338094"/>
                <a:gd name="connsiteY55" fmla="*/ 220083 h 307975"/>
                <a:gd name="connsiteX56" fmla="*/ 257428 w 338094"/>
                <a:gd name="connsiteY56" fmla="*/ 220083 h 307975"/>
                <a:gd name="connsiteX57" fmla="*/ 257428 w 338094"/>
                <a:gd name="connsiteY57" fmla="*/ 293545 h 307975"/>
                <a:gd name="connsiteX58" fmla="*/ 244153 w 338094"/>
                <a:gd name="connsiteY58" fmla="*/ 307975 h 307975"/>
                <a:gd name="connsiteX59" fmla="*/ 229551 w 338094"/>
                <a:gd name="connsiteY59" fmla="*/ 293545 h 307975"/>
                <a:gd name="connsiteX60" fmla="*/ 229551 w 338094"/>
                <a:gd name="connsiteY60" fmla="*/ 220083 h 307975"/>
                <a:gd name="connsiteX61" fmla="*/ 218931 w 338094"/>
                <a:gd name="connsiteY61" fmla="*/ 220083 h 307975"/>
                <a:gd name="connsiteX62" fmla="*/ 212294 w 338094"/>
                <a:gd name="connsiteY62" fmla="*/ 212212 h 307975"/>
                <a:gd name="connsiteX63" fmla="*/ 222914 w 338094"/>
                <a:gd name="connsiteY63" fmla="*/ 163674 h 307975"/>
                <a:gd name="connsiteX64" fmla="*/ 210966 w 338094"/>
                <a:gd name="connsiteY64" fmla="*/ 189911 h 307975"/>
                <a:gd name="connsiteX65" fmla="*/ 195036 w 338094"/>
                <a:gd name="connsiteY65" fmla="*/ 195158 h 307975"/>
                <a:gd name="connsiteX66" fmla="*/ 188399 w 338094"/>
                <a:gd name="connsiteY66" fmla="*/ 180728 h 307975"/>
                <a:gd name="connsiteX67" fmla="*/ 228223 w 338094"/>
                <a:gd name="connsiteY67" fmla="*/ 95459 h 307975"/>
                <a:gd name="connsiteX68" fmla="*/ 238843 w 338094"/>
                <a:gd name="connsiteY68" fmla="*/ 88900 h 307975"/>
                <a:gd name="connsiteX69" fmla="*/ 40753 w 338094"/>
                <a:gd name="connsiteY69" fmla="*/ 63500 h 307975"/>
                <a:gd name="connsiteX70" fmla="*/ 79117 w 338094"/>
                <a:gd name="connsiteY70" fmla="*/ 63500 h 307975"/>
                <a:gd name="connsiteX71" fmla="*/ 85732 w 338094"/>
                <a:gd name="connsiteY71" fmla="*/ 81882 h 307975"/>
                <a:gd name="connsiteX72" fmla="*/ 85732 w 338094"/>
                <a:gd name="connsiteY72" fmla="*/ 83195 h 307975"/>
                <a:gd name="connsiteX73" fmla="*/ 73826 w 338094"/>
                <a:gd name="connsiteY73" fmla="*/ 92385 h 307975"/>
                <a:gd name="connsiteX74" fmla="*/ 51336 w 338094"/>
                <a:gd name="connsiteY74" fmla="*/ 139652 h 307975"/>
                <a:gd name="connsiteX75" fmla="*/ 39430 w 338094"/>
                <a:gd name="connsiteY75" fmla="*/ 168538 h 307975"/>
                <a:gd name="connsiteX76" fmla="*/ 48690 w 338094"/>
                <a:gd name="connsiteY76" fmla="*/ 192171 h 307975"/>
                <a:gd name="connsiteX77" fmla="*/ 55305 w 338094"/>
                <a:gd name="connsiteY77" fmla="*/ 194797 h 307975"/>
                <a:gd name="connsiteX78" fmla="*/ 55305 w 338094"/>
                <a:gd name="connsiteY78" fmla="*/ 227621 h 307975"/>
                <a:gd name="connsiteX79" fmla="*/ 43398 w 338094"/>
                <a:gd name="connsiteY79" fmla="*/ 238125 h 307975"/>
                <a:gd name="connsiteX80" fmla="*/ 32815 w 338094"/>
                <a:gd name="connsiteY80" fmla="*/ 227621 h 307975"/>
                <a:gd name="connsiteX81" fmla="*/ 32815 w 338094"/>
                <a:gd name="connsiteY81" fmla="*/ 112080 h 307975"/>
                <a:gd name="connsiteX82" fmla="*/ 18263 w 338094"/>
                <a:gd name="connsiteY82" fmla="*/ 144904 h 307975"/>
                <a:gd name="connsiteX83" fmla="*/ 5034 w 338094"/>
                <a:gd name="connsiteY83" fmla="*/ 148843 h 307975"/>
                <a:gd name="connsiteX84" fmla="*/ 1065 w 338094"/>
                <a:gd name="connsiteY84" fmla="*/ 137026 h 307975"/>
                <a:gd name="connsiteX85" fmla="*/ 31492 w 338094"/>
                <a:gd name="connsiteY85" fmla="*/ 68752 h 307975"/>
                <a:gd name="connsiteX86" fmla="*/ 40753 w 338094"/>
                <a:gd name="connsiteY86" fmla="*/ 63500 h 307975"/>
                <a:gd name="connsiteX87" fmla="*/ 157633 w 338094"/>
                <a:gd name="connsiteY87" fmla="*/ 53975 h 307975"/>
                <a:gd name="connsiteX88" fmla="*/ 197198 w 338094"/>
                <a:gd name="connsiteY88" fmla="*/ 53975 h 307975"/>
                <a:gd name="connsiteX89" fmla="*/ 207749 w 338094"/>
                <a:gd name="connsiteY89" fmla="*/ 59183 h 307975"/>
                <a:gd name="connsiteX90" fmla="*/ 222256 w 338094"/>
                <a:gd name="connsiteY90" fmla="*/ 90434 h 307975"/>
                <a:gd name="connsiteX91" fmla="*/ 220937 w 338094"/>
                <a:gd name="connsiteY91" fmla="*/ 91736 h 307975"/>
                <a:gd name="connsiteX92" fmla="*/ 210386 w 338094"/>
                <a:gd name="connsiteY92" fmla="*/ 115174 h 307975"/>
                <a:gd name="connsiteX93" fmla="*/ 206430 w 338094"/>
                <a:gd name="connsiteY93" fmla="*/ 106060 h 307975"/>
                <a:gd name="connsiteX94" fmla="*/ 206430 w 338094"/>
                <a:gd name="connsiteY94" fmla="*/ 122987 h 307975"/>
                <a:gd name="connsiteX95" fmla="*/ 185328 w 338094"/>
                <a:gd name="connsiteY95" fmla="*/ 169863 h 307975"/>
                <a:gd name="connsiteX96" fmla="*/ 169502 w 338094"/>
                <a:gd name="connsiteY96" fmla="*/ 137310 h 307975"/>
                <a:gd name="connsiteX97" fmla="*/ 149719 w 338094"/>
                <a:gd name="connsiteY97" fmla="*/ 93038 h 307975"/>
                <a:gd name="connsiteX98" fmla="*/ 136531 w 338094"/>
                <a:gd name="connsiteY98" fmla="*/ 83924 h 307975"/>
                <a:gd name="connsiteX99" fmla="*/ 136531 w 338094"/>
                <a:gd name="connsiteY99" fmla="*/ 82621 h 307975"/>
                <a:gd name="connsiteX100" fmla="*/ 144444 w 338094"/>
                <a:gd name="connsiteY100" fmla="*/ 66996 h 307975"/>
                <a:gd name="connsiteX101" fmla="*/ 147082 w 338094"/>
                <a:gd name="connsiteY101" fmla="*/ 59183 h 307975"/>
                <a:gd name="connsiteX102" fmla="*/ 157633 w 338094"/>
                <a:gd name="connsiteY102" fmla="*/ 53975 h 307975"/>
                <a:gd name="connsiteX103" fmla="*/ 111926 w 338094"/>
                <a:gd name="connsiteY103" fmla="*/ 38100 h 307975"/>
                <a:gd name="connsiteX104" fmla="*/ 136533 w 338094"/>
                <a:gd name="connsiteY104" fmla="*/ 61913 h 307975"/>
                <a:gd name="connsiteX105" fmla="*/ 111926 w 338094"/>
                <a:gd name="connsiteY105" fmla="*/ 85726 h 307975"/>
                <a:gd name="connsiteX106" fmla="*/ 87319 w 338094"/>
                <a:gd name="connsiteY106" fmla="*/ 61913 h 307975"/>
                <a:gd name="connsiteX107" fmla="*/ 111926 w 338094"/>
                <a:gd name="connsiteY107" fmla="*/ 38100 h 307975"/>
                <a:gd name="connsiteX108" fmla="*/ 262738 w 338094"/>
                <a:gd name="connsiteY108" fmla="*/ 28575 h 307975"/>
                <a:gd name="connsiteX109" fmla="*/ 290519 w 338094"/>
                <a:gd name="connsiteY109" fmla="*/ 56221 h 307975"/>
                <a:gd name="connsiteX110" fmla="*/ 262738 w 338094"/>
                <a:gd name="connsiteY110" fmla="*/ 82550 h 307975"/>
                <a:gd name="connsiteX111" fmla="*/ 234956 w 338094"/>
                <a:gd name="connsiteY111" fmla="*/ 56221 h 307975"/>
                <a:gd name="connsiteX112" fmla="*/ 262738 w 338094"/>
                <a:gd name="connsiteY112" fmla="*/ 28575 h 307975"/>
                <a:gd name="connsiteX113" fmla="*/ 58744 w 338094"/>
                <a:gd name="connsiteY113" fmla="*/ 15875 h 307975"/>
                <a:gd name="connsiteX114" fmla="*/ 80969 w 338094"/>
                <a:gd name="connsiteY114" fmla="*/ 38100 h 307975"/>
                <a:gd name="connsiteX115" fmla="*/ 58744 w 338094"/>
                <a:gd name="connsiteY115" fmla="*/ 60325 h 307975"/>
                <a:gd name="connsiteX116" fmla="*/ 36519 w 338094"/>
                <a:gd name="connsiteY116" fmla="*/ 38100 h 307975"/>
                <a:gd name="connsiteX117" fmla="*/ 58744 w 338094"/>
                <a:gd name="connsiteY117" fmla="*/ 15875 h 307975"/>
                <a:gd name="connsiteX118" fmla="*/ 177013 w 338094"/>
                <a:gd name="connsiteY118" fmla="*/ 0 h 307975"/>
                <a:gd name="connsiteX119" fmla="*/ 200032 w 338094"/>
                <a:gd name="connsiteY119" fmla="*/ 23813 h 307975"/>
                <a:gd name="connsiteX120" fmla="*/ 177013 w 338094"/>
                <a:gd name="connsiteY120" fmla="*/ 47626 h 307975"/>
                <a:gd name="connsiteX121" fmla="*/ 153994 w 338094"/>
                <a:gd name="connsiteY121" fmla="*/ 23813 h 307975"/>
                <a:gd name="connsiteX122" fmla="*/ 177013 w 338094"/>
                <a:gd name="connsiteY122" fmla="*/ 0 h 307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38094" h="307975">
                  <a:moveTo>
                    <a:pt x="182569" y="192088"/>
                  </a:moveTo>
                  <a:cubicBezTo>
                    <a:pt x="183892" y="197354"/>
                    <a:pt x="187861" y="201303"/>
                    <a:pt x="191830" y="202620"/>
                  </a:cubicBezTo>
                  <a:cubicBezTo>
                    <a:pt x="195798" y="205253"/>
                    <a:pt x="201090" y="205253"/>
                    <a:pt x="206382" y="203936"/>
                  </a:cubicBezTo>
                  <a:cubicBezTo>
                    <a:pt x="206382" y="203936"/>
                    <a:pt x="206382" y="203936"/>
                    <a:pt x="205059" y="209202"/>
                  </a:cubicBezTo>
                  <a:cubicBezTo>
                    <a:pt x="203736" y="213151"/>
                    <a:pt x="205059" y="217101"/>
                    <a:pt x="206382" y="221050"/>
                  </a:cubicBezTo>
                  <a:cubicBezTo>
                    <a:pt x="206382" y="221050"/>
                    <a:pt x="206382" y="221050"/>
                    <a:pt x="206382" y="234215"/>
                  </a:cubicBezTo>
                  <a:cubicBezTo>
                    <a:pt x="206382" y="240797"/>
                    <a:pt x="201090" y="246063"/>
                    <a:pt x="194476" y="246063"/>
                  </a:cubicBezTo>
                  <a:cubicBezTo>
                    <a:pt x="187861" y="246063"/>
                    <a:pt x="182569" y="240797"/>
                    <a:pt x="182569" y="234215"/>
                  </a:cubicBezTo>
                  <a:cubicBezTo>
                    <a:pt x="182569" y="234215"/>
                    <a:pt x="182569" y="234215"/>
                    <a:pt x="182569" y="192088"/>
                  </a:cubicBezTo>
                  <a:close/>
                  <a:moveTo>
                    <a:pt x="149231" y="183859"/>
                  </a:moveTo>
                  <a:cubicBezTo>
                    <a:pt x="153200" y="192930"/>
                    <a:pt x="163783" y="196818"/>
                    <a:pt x="173044" y="194226"/>
                  </a:cubicBezTo>
                  <a:cubicBezTo>
                    <a:pt x="173044" y="194226"/>
                    <a:pt x="173044" y="194226"/>
                    <a:pt x="173044" y="234400"/>
                  </a:cubicBezTo>
                  <a:cubicBezTo>
                    <a:pt x="173044" y="240879"/>
                    <a:pt x="167752" y="246063"/>
                    <a:pt x="159815" y="246063"/>
                  </a:cubicBezTo>
                  <a:cubicBezTo>
                    <a:pt x="155846" y="246063"/>
                    <a:pt x="149231" y="242175"/>
                    <a:pt x="149231" y="234400"/>
                  </a:cubicBezTo>
                  <a:cubicBezTo>
                    <a:pt x="149231" y="234400"/>
                    <a:pt x="149231" y="234400"/>
                    <a:pt x="149231" y="183859"/>
                  </a:cubicBezTo>
                  <a:close/>
                  <a:moveTo>
                    <a:pt x="74619" y="182563"/>
                  </a:moveTo>
                  <a:cubicBezTo>
                    <a:pt x="74619" y="182563"/>
                    <a:pt x="74619" y="182563"/>
                    <a:pt x="74619" y="238126"/>
                  </a:cubicBezTo>
                  <a:cubicBezTo>
                    <a:pt x="67673" y="238126"/>
                    <a:pt x="63506" y="232957"/>
                    <a:pt x="63506" y="227789"/>
                  </a:cubicBezTo>
                  <a:cubicBezTo>
                    <a:pt x="63506" y="227789"/>
                    <a:pt x="63506" y="227789"/>
                    <a:pt x="63506" y="192900"/>
                  </a:cubicBezTo>
                  <a:cubicBezTo>
                    <a:pt x="67673" y="191608"/>
                    <a:pt x="71841" y="189024"/>
                    <a:pt x="73230" y="183855"/>
                  </a:cubicBezTo>
                  <a:cubicBezTo>
                    <a:pt x="73230" y="183855"/>
                    <a:pt x="73230" y="183855"/>
                    <a:pt x="74619" y="182563"/>
                  </a:cubicBezTo>
                  <a:close/>
                  <a:moveTo>
                    <a:pt x="90666" y="92075"/>
                  </a:moveTo>
                  <a:cubicBezTo>
                    <a:pt x="90666" y="92075"/>
                    <a:pt x="90666" y="92075"/>
                    <a:pt x="130275" y="92075"/>
                  </a:cubicBezTo>
                  <a:cubicBezTo>
                    <a:pt x="135557" y="92075"/>
                    <a:pt x="139517" y="93382"/>
                    <a:pt x="140838" y="97302"/>
                  </a:cubicBezTo>
                  <a:lnTo>
                    <a:pt x="175165" y="171785"/>
                  </a:lnTo>
                  <a:cubicBezTo>
                    <a:pt x="177806" y="177012"/>
                    <a:pt x="175165" y="183546"/>
                    <a:pt x="169884" y="186159"/>
                  </a:cubicBezTo>
                  <a:cubicBezTo>
                    <a:pt x="165923" y="187466"/>
                    <a:pt x="159322" y="186159"/>
                    <a:pt x="156681" y="180932"/>
                  </a:cubicBezTo>
                  <a:cubicBezTo>
                    <a:pt x="156681" y="180932"/>
                    <a:pt x="156681" y="180932"/>
                    <a:pt x="139517" y="144344"/>
                  </a:cubicBezTo>
                  <a:cubicBezTo>
                    <a:pt x="139517" y="144344"/>
                    <a:pt x="139517" y="144344"/>
                    <a:pt x="139517" y="271096"/>
                  </a:cubicBezTo>
                  <a:cubicBezTo>
                    <a:pt x="139517" y="278936"/>
                    <a:pt x="134236" y="284163"/>
                    <a:pt x="127635" y="284163"/>
                  </a:cubicBezTo>
                  <a:cubicBezTo>
                    <a:pt x="121033" y="284163"/>
                    <a:pt x="115752" y="278936"/>
                    <a:pt x="115752" y="271096"/>
                  </a:cubicBezTo>
                  <a:cubicBezTo>
                    <a:pt x="115752" y="271096"/>
                    <a:pt x="115752" y="271096"/>
                    <a:pt x="115752" y="197919"/>
                  </a:cubicBezTo>
                  <a:cubicBezTo>
                    <a:pt x="115752" y="197919"/>
                    <a:pt x="115752" y="197919"/>
                    <a:pt x="106510" y="197919"/>
                  </a:cubicBezTo>
                  <a:cubicBezTo>
                    <a:pt x="106510" y="197919"/>
                    <a:pt x="106510" y="197919"/>
                    <a:pt x="106510" y="271096"/>
                  </a:cubicBezTo>
                  <a:cubicBezTo>
                    <a:pt x="106510" y="278936"/>
                    <a:pt x="101229" y="284163"/>
                    <a:pt x="94627" y="284163"/>
                  </a:cubicBezTo>
                  <a:cubicBezTo>
                    <a:pt x="86706" y="284163"/>
                    <a:pt x="81424" y="278936"/>
                    <a:pt x="81424" y="271096"/>
                  </a:cubicBezTo>
                  <a:cubicBezTo>
                    <a:pt x="81424" y="271096"/>
                    <a:pt x="81424" y="271096"/>
                    <a:pt x="81424" y="144344"/>
                  </a:cubicBezTo>
                  <a:cubicBezTo>
                    <a:pt x="81424" y="144344"/>
                    <a:pt x="81424" y="144344"/>
                    <a:pt x="65581" y="180932"/>
                  </a:cubicBezTo>
                  <a:cubicBezTo>
                    <a:pt x="62940" y="186159"/>
                    <a:pt x="56339" y="187466"/>
                    <a:pt x="51058" y="186159"/>
                  </a:cubicBezTo>
                  <a:cubicBezTo>
                    <a:pt x="45776" y="183546"/>
                    <a:pt x="44456" y="177012"/>
                    <a:pt x="45776" y="171785"/>
                  </a:cubicBezTo>
                  <a:cubicBezTo>
                    <a:pt x="45776" y="171785"/>
                    <a:pt x="45776" y="171785"/>
                    <a:pt x="80104" y="97302"/>
                  </a:cubicBezTo>
                  <a:cubicBezTo>
                    <a:pt x="82745" y="93382"/>
                    <a:pt x="86706" y="92075"/>
                    <a:pt x="90666" y="92075"/>
                  </a:cubicBezTo>
                  <a:close/>
                  <a:moveTo>
                    <a:pt x="238843" y="88900"/>
                  </a:moveTo>
                  <a:cubicBezTo>
                    <a:pt x="238843" y="88900"/>
                    <a:pt x="238843" y="88900"/>
                    <a:pt x="286633" y="88900"/>
                  </a:cubicBezTo>
                  <a:cubicBezTo>
                    <a:pt x="291943" y="88900"/>
                    <a:pt x="295925" y="91524"/>
                    <a:pt x="297253" y="95459"/>
                  </a:cubicBezTo>
                  <a:cubicBezTo>
                    <a:pt x="297253" y="95459"/>
                    <a:pt x="297253" y="95459"/>
                    <a:pt x="337077" y="180728"/>
                  </a:cubicBezTo>
                  <a:cubicBezTo>
                    <a:pt x="339732" y="185975"/>
                    <a:pt x="337077" y="192534"/>
                    <a:pt x="330440" y="195158"/>
                  </a:cubicBezTo>
                  <a:cubicBezTo>
                    <a:pt x="325130" y="197782"/>
                    <a:pt x="318492" y="196470"/>
                    <a:pt x="315837" y="189911"/>
                  </a:cubicBezTo>
                  <a:cubicBezTo>
                    <a:pt x="315837" y="189911"/>
                    <a:pt x="315837" y="189911"/>
                    <a:pt x="302563" y="163674"/>
                  </a:cubicBezTo>
                  <a:cubicBezTo>
                    <a:pt x="302563" y="163674"/>
                    <a:pt x="302563" y="163674"/>
                    <a:pt x="313182" y="212212"/>
                  </a:cubicBezTo>
                  <a:cubicBezTo>
                    <a:pt x="314510" y="216147"/>
                    <a:pt x="310527" y="220083"/>
                    <a:pt x="306545" y="220083"/>
                  </a:cubicBezTo>
                  <a:cubicBezTo>
                    <a:pt x="306545" y="220083"/>
                    <a:pt x="306545" y="220083"/>
                    <a:pt x="295925" y="220083"/>
                  </a:cubicBezTo>
                  <a:cubicBezTo>
                    <a:pt x="295925" y="220083"/>
                    <a:pt x="295925" y="220083"/>
                    <a:pt x="295925" y="293545"/>
                  </a:cubicBezTo>
                  <a:cubicBezTo>
                    <a:pt x="295925" y="301416"/>
                    <a:pt x="290615" y="307975"/>
                    <a:pt x="282650" y="307975"/>
                  </a:cubicBezTo>
                  <a:cubicBezTo>
                    <a:pt x="274685" y="307975"/>
                    <a:pt x="268048" y="301416"/>
                    <a:pt x="268048" y="293545"/>
                  </a:cubicBezTo>
                  <a:cubicBezTo>
                    <a:pt x="268048" y="293545"/>
                    <a:pt x="268048" y="293545"/>
                    <a:pt x="268048" y="220083"/>
                  </a:cubicBezTo>
                  <a:cubicBezTo>
                    <a:pt x="268048" y="220083"/>
                    <a:pt x="268048" y="220083"/>
                    <a:pt x="257428" y="220083"/>
                  </a:cubicBezTo>
                  <a:cubicBezTo>
                    <a:pt x="257428" y="220083"/>
                    <a:pt x="257428" y="220083"/>
                    <a:pt x="257428" y="293545"/>
                  </a:cubicBezTo>
                  <a:cubicBezTo>
                    <a:pt x="257428" y="301416"/>
                    <a:pt x="250791" y="307975"/>
                    <a:pt x="244153" y="307975"/>
                  </a:cubicBezTo>
                  <a:cubicBezTo>
                    <a:pt x="236188" y="307975"/>
                    <a:pt x="229551" y="301416"/>
                    <a:pt x="229551" y="293545"/>
                  </a:cubicBezTo>
                  <a:cubicBezTo>
                    <a:pt x="229551" y="293545"/>
                    <a:pt x="229551" y="293545"/>
                    <a:pt x="229551" y="220083"/>
                  </a:cubicBezTo>
                  <a:cubicBezTo>
                    <a:pt x="229551" y="220083"/>
                    <a:pt x="229551" y="220083"/>
                    <a:pt x="218931" y="220083"/>
                  </a:cubicBezTo>
                  <a:cubicBezTo>
                    <a:pt x="214949" y="220083"/>
                    <a:pt x="210966" y="216147"/>
                    <a:pt x="212294" y="212212"/>
                  </a:cubicBezTo>
                  <a:cubicBezTo>
                    <a:pt x="212294" y="212212"/>
                    <a:pt x="212294" y="212212"/>
                    <a:pt x="222914" y="163674"/>
                  </a:cubicBezTo>
                  <a:cubicBezTo>
                    <a:pt x="222914" y="163674"/>
                    <a:pt x="222914" y="163674"/>
                    <a:pt x="210966" y="189911"/>
                  </a:cubicBezTo>
                  <a:cubicBezTo>
                    <a:pt x="208311" y="196470"/>
                    <a:pt x="200346" y="197782"/>
                    <a:pt x="195036" y="195158"/>
                  </a:cubicBezTo>
                  <a:cubicBezTo>
                    <a:pt x="188399" y="192534"/>
                    <a:pt x="185744" y="185975"/>
                    <a:pt x="188399" y="180728"/>
                  </a:cubicBezTo>
                  <a:cubicBezTo>
                    <a:pt x="188399" y="180728"/>
                    <a:pt x="188399" y="180728"/>
                    <a:pt x="228223" y="95459"/>
                  </a:cubicBezTo>
                  <a:cubicBezTo>
                    <a:pt x="230878" y="91524"/>
                    <a:pt x="234861" y="88900"/>
                    <a:pt x="238843" y="88900"/>
                  </a:cubicBezTo>
                  <a:close/>
                  <a:moveTo>
                    <a:pt x="40753" y="63500"/>
                  </a:moveTo>
                  <a:cubicBezTo>
                    <a:pt x="40753" y="63500"/>
                    <a:pt x="40753" y="63500"/>
                    <a:pt x="79117" y="63500"/>
                  </a:cubicBezTo>
                  <a:cubicBezTo>
                    <a:pt x="79117" y="70065"/>
                    <a:pt x="81763" y="76630"/>
                    <a:pt x="85732" y="81882"/>
                  </a:cubicBezTo>
                  <a:cubicBezTo>
                    <a:pt x="85732" y="81882"/>
                    <a:pt x="85732" y="81882"/>
                    <a:pt x="85732" y="83195"/>
                  </a:cubicBezTo>
                  <a:cubicBezTo>
                    <a:pt x="80440" y="84507"/>
                    <a:pt x="75149" y="88446"/>
                    <a:pt x="73826" y="92385"/>
                  </a:cubicBezTo>
                  <a:cubicBezTo>
                    <a:pt x="73826" y="92385"/>
                    <a:pt x="73826" y="92385"/>
                    <a:pt x="51336" y="139652"/>
                  </a:cubicBezTo>
                  <a:cubicBezTo>
                    <a:pt x="51336" y="139652"/>
                    <a:pt x="51336" y="139652"/>
                    <a:pt x="39430" y="168538"/>
                  </a:cubicBezTo>
                  <a:cubicBezTo>
                    <a:pt x="34138" y="177728"/>
                    <a:pt x="39430" y="188232"/>
                    <a:pt x="48690" y="192171"/>
                  </a:cubicBezTo>
                  <a:cubicBezTo>
                    <a:pt x="50013" y="193484"/>
                    <a:pt x="52659" y="193484"/>
                    <a:pt x="55305" y="194797"/>
                  </a:cubicBezTo>
                  <a:cubicBezTo>
                    <a:pt x="55305" y="194797"/>
                    <a:pt x="55305" y="194797"/>
                    <a:pt x="55305" y="227621"/>
                  </a:cubicBezTo>
                  <a:cubicBezTo>
                    <a:pt x="55305" y="232873"/>
                    <a:pt x="50013" y="238125"/>
                    <a:pt x="43398" y="238125"/>
                  </a:cubicBezTo>
                  <a:cubicBezTo>
                    <a:pt x="38107" y="238125"/>
                    <a:pt x="32815" y="232873"/>
                    <a:pt x="32815" y="227621"/>
                  </a:cubicBezTo>
                  <a:cubicBezTo>
                    <a:pt x="32815" y="155408"/>
                    <a:pt x="32815" y="114706"/>
                    <a:pt x="32815" y="112080"/>
                  </a:cubicBezTo>
                  <a:cubicBezTo>
                    <a:pt x="32815" y="112080"/>
                    <a:pt x="32815" y="112080"/>
                    <a:pt x="18263" y="144904"/>
                  </a:cubicBezTo>
                  <a:cubicBezTo>
                    <a:pt x="15617" y="148843"/>
                    <a:pt x="10325" y="151469"/>
                    <a:pt x="5034" y="148843"/>
                  </a:cubicBezTo>
                  <a:cubicBezTo>
                    <a:pt x="1065" y="146217"/>
                    <a:pt x="-1581" y="140965"/>
                    <a:pt x="1065" y="137026"/>
                  </a:cubicBezTo>
                  <a:cubicBezTo>
                    <a:pt x="1065" y="137026"/>
                    <a:pt x="1065" y="137026"/>
                    <a:pt x="31492" y="68752"/>
                  </a:cubicBezTo>
                  <a:cubicBezTo>
                    <a:pt x="34138" y="64813"/>
                    <a:pt x="36784" y="63500"/>
                    <a:pt x="40753" y="63500"/>
                  </a:cubicBezTo>
                  <a:close/>
                  <a:moveTo>
                    <a:pt x="157633" y="53975"/>
                  </a:moveTo>
                  <a:cubicBezTo>
                    <a:pt x="157633" y="53975"/>
                    <a:pt x="157633" y="53975"/>
                    <a:pt x="197198" y="53975"/>
                  </a:cubicBezTo>
                  <a:cubicBezTo>
                    <a:pt x="202473" y="53975"/>
                    <a:pt x="206430" y="55277"/>
                    <a:pt x="207749" y="59183"/>
                  </a:cubicBezTo>
                  <a:cubicBezTo>
                    <a:pt x="207749" y="59183"/>
                    <a:pt x="207749" y="59183"/>
                    <a:pt x="222256" y="90434"/>
                  </a:cubicBezTo>
                  <a:cubicBezTo>
                    <a:pt x="222256" y="90434"/>
                    <a:pt x="220937" y="91736"/>
                    <a:pt x="220937" y="91736"/>
                  </a:cubicBezTo>
                  <a:cubicBezTo>
                    <a:pt x="220937" y="91736"/>
                    <a:pt x="220937" y="91736"/>
                    <a:pt x="210386" y="115174"/>
                  </a:cubicBezTo>
                  <a:cubicBezTo>
                    <a:pt x="210386" y="115174"/>
                    <a:pt x="210386" y="115174"/>
                    <a:pt x="206430" y="106060"/>
                  </a:cubicBezTo>
                  <a:cubicBezTo>
                    <a:pt x="206430" y="106060"/>
                    <a:pt x="206430" y="106060"/>
                    <a:pt x="206430" y="122987"/>
                  </a:cubicBezTo>
                  <a:cubicBezTo>
                    <a:pt x="199836" y="138612"/>
                    <a:pt x="205111" y="126893"/>
                    <a:pt x="185328" y="169863"/>
                  </a:cubicBezTo>
                  <a:cubicBezTo>
                    <a:pt x="184009" y="168561"/>
                    <a:pt x="170821" y="138612"/>
                    <a:pt x="169502" y="137310"/>
                  </a:cubicBezTo>
                  <a:cubicBezTo>
                    <a:pt x="169502" y="137310"/>
                    <a:pt x="169502" y="137310"/>
                    <a:pt x="149719" y="93038"/>
                  </a:cubicBezTo>
                  <a:cubicBezTo>
                    <a:pt x="147082" y="89132"/>
                    <a:pt x="143125" y="85226"/>
                    <a:pt x="136531" y="83924"/>
                  </a:cubicBezTo>
                  <a:cubicBezTo>
                    <a:pt x="136531" y="83924"/>
                    <a:pt x="136531" y="83924"/>
                    <a:pt x="136531" y="82621"/>
                  </a:cubicBezTo>
                  <a:cubicBezTo>
                    <a:pt x="140488" y="78715"/>
                    <a:pt x="143125" y="73507"/>
                    <a:pt x="144444" y="66996"/>
                  </a:cubicBezTo>
                  <a:cubicBezTo>
                    <a:pt x="144444" y="66996"/>
                    <a:pt x="144444" y="66996"/>
                    <a:pt x="147082" y="59183"/>
                  </a:cubicBezTo>
                  <a:cubicBezTo>
                    <a:pt x="149719" y="55277"/>
                    <a:pt x="153676" y="53975"/>
                    <a:pt x="157633" y="53975"/>
                  </a:cubicBezTo>
                  <a:close/>
                  <a:moveTo>
                    <a:pt x="111926" y="38100"/>
                  </a:moveTo>
                  <a:cubicBezTo>
                    <a:pt x="125516" y="38100"/>
                    <a:pt x="136533" y="48761"/>
                    <a:pt x="136533" y="61913"/>
                  </a:cubicBezTo>
                  <a:cubicBezTo>
                    <a:pt x="136533" y="75065"/>
                    <a:pt x="125516" y="85726"/>
                    <a:pt x="111926" y="85726"/>
                  </a:cubicBezTo>
                  <a:cubicBezTo>
                    <a:pt x="98336" y="85726"/>
                    <a:pt x="87319" y="75065"/>
                    <a:pt x="87319" y="61913"/>
                  </a:cubicBezTo>
                  <a:cubicBezTo>
                    <a:pt x="87319" y="48761"/>
                    <a:pt x="98336" y="38100"/>
                    <a:pt x="111926" y="38100"/>
                  </a:cubicBezTo>
                  <a:close/>
                  <a:moveTo>
                    <a:pt x="262738" y="28575"/>
                  </a:moveTo>
                  <a:cubicBezTo>
                    <a:pt x="278613" y="28575"/>
                    <a:pt x="290519" y="40423"/>
                    <a:pt x="290519" y="56221"/>
                  </a:cubicBezTo>
                  <a:cubicBezTo>
                    <a:pt x="290519" y="72018"/>
                    <a:pt x="277290" y="82550"/>
                    <a:pt x="262738" y="82550"/>
                  </a:cubicBezTo>
                  <a:cubicBezTo>
                    <a:pt x="248185" y="82550"/>
                    <a:pt x="234956" y="72018"/>
                    <a:pt x="234956" y="56221"/>
                  </a:cubicBezTo>
                  <a:cubicBezTo>
                    <a:pt x="234956" y="40423"/>
                    <a:pt x="248185" y="28575"/>
                    <a:pt x="262738" y="28575"/>
                  </a:cubicBezTo>
                  <a:close/>
                  <a:moveTo>
                    <a:pt x="58744" y="15875"/>
                  </a:moveTo>
                  <a:cubicBezTo>
                    <a:pt x="71019" y="15875"/>
                    <a:pt x="80969" y="25825"/>
                    <a:pt x="80969" y="38100"/>
                  </a:cubicBezTo>
                  <a:cubicBezTo>
                    <a:pt x="80969" y="50375"/>
                    <a:pt x="71019" y="60325"/>
                    <a:pt x="58744" y="60325"/>
                  </a:cubicBezTo>
                  <a:cubicBezTo>
                    <a:pt x="46469" y="60325"/>
                    <a:pt x="36519" y="50375"/>
                    <a:pt x="36519" y="38100"/>
                  </a:cubicBezTo>
                  <a:cubicBezTo>
                    <a:pt x="36519" y="25825"/>
                    <a:pt x="46469" y="15875"/>
                    <a:pt x="58744" y="15875"/>
                  </a:cubicBezTo>
                  <a:close/>
                  <a:moveTo>
                    <a:pt x="177013" y="0"/>
                  </a:moveTo>
                  <a:cubicBezTo>
                    <a:pt x="189726" y="0"/>
                    <a:pt x="200032" y="10661"/>
                    <a:pt x="200032" y="23813"/>
                  </a:cubicBezTo>
                  <a:cubicBezTo>
                    <a:pt x="200032" y="36965"/>
                    <a:pt x="189726" y="47626"/>
                    <a:pt x="177013" y="47626"/>
                  </a:cubicBezTo>
                  <a:cubicBezTo>
                    <a:pt x="164300" y="47626"/>
                    <a:pt x="153994" y="36965"/>
                    <a:pt x="153994" y="23813"/>
                  </a:cubicBezTo>
                  <a:cubicBezTo>
                    <a:pt x="153994" y="10661"/>
                    <a:pt x="164300" y="0"/>
                    <a:pt x="17701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椭圆 50"/>
            <p:cNvSpPr/>
            <p:nvPr/>
          </p:nvSpPr>
          <p:spPr>
            <a:xfrm>
              <a:off x="8591012" y="2714935"/>
              <a:ext cx="309807" cy="309805"/>
            </a:xfrm>
            <a:custGeom>
              <a:avLst/>
              <a:gdLst>
                <a:gd name="connsiteX0" fmla="*/ 199497 w 331788"/>
                <a:gd name="connsiteY0" fmla="*/ 265112 h 331787"/>
                <a:gd name="connsiteX1" fmla="*/ 209798 w 331788"/>
                <a:gd name="connsiteY1" fmla="*/ 279217 h 331787"/>
                <a:gd name="connsiteX2" fmla="*/ 238126 w 331788"/>
                <a:gd name="connsiteY2" fmla="*/ 315118 h 331787"/>
                <a:gd name="connsiteX3" fmla="*/ 166018 w 331788"/>
                <a:gd name="connsiteY3" fmla="*/ 331787 h 331787"/>
                <a:gd name="connsiteX4" fmla="*/ 122238 w 331788"/>
                <a:gd name="connsiteY4" fmla="*/ 325376 h 331787"/>
                <a:gd name="connsiteX5" fmla="*/ 199497 w 331788"/>
                <a:gd name="connsiteY5" fmla="*/ 265112 h 331787"/>
                <a:gd name="connsiteX6" fmla="*/ 190500 w 331788"/>
                <a:gd name="connsiteY6" fmla="*/ 228600 h 331787"/>
                <a:gd name="connsiteX7" fmla="*/ 201490 w 331788"/>
                <a:gd name="connsiteY7" fmla="*/ 228600 h 331787"/>
                <a:gd name="connsiteX8" fmla="*/ 206375 w 331788"/>
                <a:gd name="connsiteY8" fmla="*/ 236394 h 331787"/>
                <a:gd name="connsiteX9" fmla="*/ 200269 w 331788"/>
                <a:gd name="connsiteY9" fmla="*/ 242888 h 331787"/>
                <a:gd name="connsiteX10" fmla="*/ 190500 w 331788"/>
                <a:gd name="connsiteY10" fmla="*/ 228600 h 331787"/>
                <a:gd name="connsiteX11" fmla="*/ 146452 w 331788"/>
                <a:gd name="connsiteY11" fmla="*/ 228600 h 331787"/>
                <a:gd name="connsiteX12" fmla="*/ 164590 w 331788"/>
                <a:gd name="connsiteY12" fmla="*/ 229897 h 331787"/>
                <a:gd name="connsiteX13" fmla="*/ 165885 w 331788"/>
                <a:gd name="connsiteY13" fmla="*/ 229897 h 331787"/>
                <a:gd name="connsiteX14" fmla="*/ 173659 w 331788"/>
                <a:gd name="connsiteY14" fmla="*/ 229897 h 331787"/>
                <a:gd name="connsiteX15" fmla="*/ 190501 w 331788"/>
                <a:gd name="connsiteY15" fmla="*/ 253240 h 331787"/>
                <a:gd name="connsiteX16" fmla="*/ 103699 w 331788"/>
                <a:gd name="connsiteY16" fmla="*/ 320675 h 331787"/>
                <a:gd name="connsiteX17" fmla="*/ 77788 w 331788"/>
                <a:gd name="connsiteY17" fmla="*/ 306410 h 331787"/>
                <a:gd name="connsiteX18" fmla="*/ 112768 w 331788"/>
                <a:gd name="connsiteY18" fmla="*/ 244162 h 331787"/>
                <a:gd name="connsiteX19" fmla="*/ 121837 w 331788"/>
                <a:gd name="connsiteY19" fmla="*/ 245459 h 331787"/>
                <a:gd name="connsiteX20" fmla="*/ 146452 w 331788"/>
                <a:gd name="connsiteY20" fmla="*/ 228600 h 331787"/>
                <a:gd name="connsiteX21" fmla="*/ 323851 w 331788"/>
                <a:gd name="connsiteY21" fmla="*/ 217487 h 331787"/>
                <a:gd name="connsiteX22" fmla="*/ 249631 w 331788"/>
                <a:gd name="connsiteY22" fmla="*/ 307975 h 331787"/>
                <a:gd name="connsiteX23" fmla="*/ 207963 w 331788"/>
                <a:gd name="connsiteY23" fmla="*/ 253682 h 331787"/>
                <a:gd name="connsiteX24" fmla="*/ 218380 w 331788"/>
                <a:gd name="connsiteY24" fmla="*/ 243341 h 331787"/>
                <a:gd name="connsiteX25" fmla="*/ 227495 w 331788"/>
                <a:gd name="connsiteY25" fmla="*/ 244634 h 331787"/>
                <a:gd name="connsiteX26" fmla="*/ 253537 w 331788"/>
                <a:gd name="connsiteY26" fmla="*/ 225243 h 331787"/>
                <a:gd name="connsiteX27" fmla="*/ 323851 w 331788"/>
                <a:gd name="connsiteY27" fmla="*/ 217487 h 331787"/>
                <a:gd name="connsiteX28" fmla="*/ 3175 w 331788"/>
                <a:gd name="connsiteY28" fmla="*/ 196850 h 331787"/>
                <a:gd name="connsiteX29" fmla="*/ 93642 w 331788"/>
                <a:gd name="connsiteY29" fmla="*/ 222902 h 331787"/>
                <a:gd name="connsiteX30" fmla="*/ 100013 w 331788"/>
                <a:gd name="connsiteY30" fmla="*/ 235927 h 331787"/>
                <a:gd name="connsiteX31" fmla="*/ 65610 w 331788"/>
                <a:gd name="connsiteY31" fmla="*/ 298450 h 331787"/>
                <a:gd name="connsiteX32" fmla="*/ 3175 w 331788"/>
                <a:gd name="connsiteY32" fmla="*/ 196850 h 331787"/>
                <a:gd name="connsiteX33" fmla="*/ 146517 w 331788"/>
                <a:gd name="connsiteY33" fmla="*/ 192087 h 331787"/>
                <a:gd name="connsiteX34" fmla="*/ 163513 w 331788"/>
                <a:gd name="connsiteY34" fmla="*/ 215900 h 331787"/>
                <a:gd name="connsiteX35" fmla="*/ 147825 w 331788"/>
                <a:gd name="connsiteY35" fmla="*/ 214577 h 331787"/>
                <a:gd name="connsiteX36" fmla="*/ 141288 w 331788"/>
                <a:gd name="connsiteY36" fmla="*/ 200025 h 331787"/>
                <a:gd name="connsiteX37" fmla="*/ 146517 w 331788"/>
                <a:gd name="connsiteY37" fmla="*/ 192087 h 331787"/>
                <a:gd name="connsiteX38" fmla="*/ 277877 w 331788"/>
                <a:gd name="connsiteY38" fmla="*/ 160337 h 331787"/>
                <a:gd name="connsiteX39" fmla="*/ 314326 w 331788"/>
                <a:gd name="connsiteY39" fmla="*/ 204624 h 331787"/>
                <a:gd name="connsiteX40" fmla="*/ 253143 w 331788"/>
                <a:gd name="connsiteY40" fmla="*/ 211137 h 331787"/>
                <a:gd name="connsiteX41" fmla="*/ 249238 w 331788"/>
                <a:gd name="connsiteY41" fmla="*/ 203322 h 331787"/>
                <a:gd name="connsiteX42" fmla="*/ 277877 w 331788"/>
                <a:gd name="connsiteY42" fmla="*/ 160337 h 331787"/>
                <a:gd name="connsiteX43" fmla="*/ 290513 w 331788"/>
                <a:gd name="connsiteY43" fmla="*/ 153987 h 331787"/>
                <a:gd name="connsiteX44" fmla="*/ 331788 w 331788"/>
                <a:gd name="connsiteY44" fmla="*/ 167061 h 331787"/>
                <a:gd name="connsiteX45" fmla="*/ 329125 w 331788"/>
                <a:gd name="connsiteY45" fmla="*/ 198437 h 331787"/>
                <a:gd name="connsiteX46" fmla="*/ 290513 w 331788"/>
                <a:gd name="connsiteY46" fmla="*/ 153987 h 331787"/>
                <a:gd name="connsiteX47" fmla="*/ 113341 w 331788"/>
                <a:gd name="connsiteY47" fmla="*/ 139700 h 331787"/>
                <a:gd name="connsiteX48" fmla="*/ 130085 w 331788"/>
                <a:gd name="connsiteY48" fmla="*/ 169324 h 331787"/>
                <a:gd name="connsiteX49" fmla="*/ 136525 w 331788"/>
                <a:gd name="connsiteY49" fmla="*/ 178340 h 331787"/>
                <a:gd name="connsiteX50" fmla="*/ 128797 w 331788"/>
                <a:gd name="connsiteY50" fmla="*/ 191219 h 331787"/>
                <a:gd name="connsiteX51" fmla="*/ 121069 w 331788"/>
                <a:gd name="connsiteY51" fmla="*/ 189932 h 331787"/>
                <a:gd name="connsiteX52" fmla="*/ 95310 w 331788"/>
                <a:gd name="connsiteY52" fmla="*/ 207963 h 331787"/>
                <a:gd name="connsiteX53" fmla="*/ 1288 w 331788"/>
                <a:gd name="connsiteY53" fmla="*/ 179628 h 331787"/>
                <a:gd name="connsiteX54" fmla="*/ 0 w 331788"/>
                <a:gd name="connsiteY54" fmla="*/ 165460 h 331787"/>
                <a:gd name="connsiteX55" fmla="*/ 1288 w 331788"/>
                <a:gd name="connsiteY55" fmla="*/ 151292 h 331787"/>
                <a:gd name="connsiteX56" fmla="*/ 113341 w 331788"/>
                <a:gd name="connsiteY56" fmla="*/ 139700 h 331787"/>
                <a:gd name="connsiteX57" fmla="*/ 186315 w 331788"/>
                <a:gd name="connsiteY57" fmla="*/ 138112 h 331787"/>
                <a:gd name="connsiteX58" fmla="*/ 268288 w 331788"/>
                <a:gd name="connsiteY58" fmla="*/ 149780 h 331787"/>
                <a:gd name="connsiteX59" fmla="*/ 238829 w 331788"/>
                <a:gd name="connsiteY59" fmla="*/ 193860 h 331787"/>
                <a:gd name="connsiteX60" fmla="*/ 227301 w 331788"/>
                <a:gd name="connsiteY60" fmla="*/ 191267 h 331787"/>
                <a:gd name="connsiteX61" fmla="*/ 200404 w 331788"/>
                <a:gd name="connsiteY61" fmla="*/ 214604 h 331787"/>
                <a:gd name="connsiteX62" fmla="*/ 179911 w 331788"/>
                <a:gd name="connsiteY62" fmla="*/ 215900 h 331787"/>
                <a:gd name="connsiteX63" fmla="*/ 155575 w 331788"/>
                <a:gd name="connsiteY63" fmla="*/ 179599 h 331787"/>
                <a:gd name="connsiteX64" fmla="*/ 173507 w 331788"/>
                <a:gd name="connsiteY64" fmla="*/ 154966 h 331787"/>
                <a:gd name="connsiteX65" fmla="*/ 186315 w 331788"/>
                <a:gd name="connsiteY65" fmla="*/ 138112 h 331787"/>
                <a:gd name="connsiteX66" fmla="*/ 168276 w 331788"/>
                <a:gd name="connsiteY66" fmla="*/ 138112 h 331787"/>
                <a:gd name="connsiteX67" fmla="*/ 161661 w 331788"/>
                <a:gd name="connsiteY67" fmla="*/ 145566 h 331787"/>
                <a:gd name="connsiteX68" fmla="*/ 145786 w 331788"/>
                <a:gd name="connsiteY68" fmla="*/ 166687 h 331787"/>
                <a:gd name="connsiteX69" fmla="*/ 141817 w 331788"/>
                <a:gd name="connsiteY69" fmla="*/ 161718 h 331787"/>
                <a:gd name="connsiteX70" fmla="*/ 128588 w 331788"/>
                <a:gd name="connsiteY70" fmla="*/ 139354 h 331787"/>
                <a:gd name="connsiteX71" fmla="*/ 168276 w 331788"/>
                <a:gd name="connsiteY71" fmla="*/ 138112 h 331787"/>
                <a:gd name="connsiteX72" fmla="*/ 220028 w 331788"/>
                <a:gd name="connsiteY72" fmla="*/ 103187 h 331787"/>
                <a:gd name="connsiteX73" fmla="*/ 232728 w 331788"/>
                <a:gd name="connsiteY73" fmla="*/ 105784 h 331787"/>
                <a:gd name="connsiteX74" fmla="*/ 237808 w 331788"/>
                <a:gd name="connsiteY74" fmla="*/ 105784 h 331787"/>
                <a:gd name="connsiteX75" fmla="*/ 246698 w 331788"/>
                <a:gd name="connsiteY75" fmla="*/ 118773 h 331787"/>
                <a:gd name="connsiteX76" fmla="*/ 255588 w 331788"/>
                <a:gd name="connsiteY76" fmla="*/ 131762 h 331787"/>
                <a:gd name="connsiteX77" fmla="*/ 198438 w 331788"/>
                <a:gd name="connsiteY77" fmla="*/ 125267 h 331787"/>
                <a:gd name="connsiteX78" fmla="*/ 220028 w 331788"/>
                <a:gd name="connsiteY78" fmla="*/ 103187 h 331787"/>
                <a:gd name="connsiteX79" fmla="*/ 317236 w 331788"/>
                <a:gd name="connsiteY79" fmla="*/ 98425 h 331787"/>
                <a:gd name="connsiteX80" fmla="*/ 331788 w 331788"/>
                <a:gd name="connsiteY80" fmla="*/ 152400 h 331787"/>
                <a:gd name="connsiteX81" fmla="*/ 292100 w 331788"/>
                <a:gd name="connsiteY81" fmla="*/ 140552 h 331787"/>
                <a:gd name="connsiteX82" fmla="*/ 317236 w 331788"/>
                <a:gd name="connsiteY82" fmla="*/ 98425 h 331787"/>
                <a:gd name="connsiteX83" fmla="*/ 286068 w 331788"/>
                <a:gd name="connsiteY83" fmla="*/ 52387 h 331787"/>
                <a:gd name="connsiteX84" fmla="*/ 309563 w 331788"/>
                <a:gd name="connsiteY84" fmla="*/ 84748 h 331787"/>
                <a:gd name="connsiteX85" fmla="*/ 278236 w 331788"/>
                <a:gd name="connsiteY85" fmla="*/ 136525 h 331787"/>
                <a:gd name="connsiteX86" fmla="*/ 276931 w 331788"/>
                <a:gd name="connsiteY86" fmla="*/ 136525 h 331787"/>
                <a:gd name="connsiteX87" fmla="*/ 258657 w 331788"/>
                <a:gd name="connsiteY87" fmla="*/ 110636 h 331787"/>
                <a:gd name="connsiteX88" fmla="*/ 250825 w 331788"/>
                <a:gd name="connsiteY88" fmla="*/ 98986 h 331787"/>
                <a:gd name="connsiteX89" fmla="*/ 259962 w 331788"/>
                <a:gd name="connsiteY89" fmla="*/ 78275 h 331787"/>
                <a:gd name="connsiteX90" fmla="*/ 258657 w 331788"/>
                <a:gd name="connsiteY90" fmla="*/ 70509 h 331787"/>
                <a:gd name="connsiteX91" fmla="*/ 286068 w 331788"/>
                <a:gd name="connsiteY91" fmla="*/ 52387 h 331787"/>
                <a:gd name="connsiteX92" fmla="*/ 73025 w 331788"/>
                <a:gd name="connsiteY92" fmla="*/ 28575 h 331787"/>
                <a:gd name="connsiteX93" fmla="*/ 107950 w 331788"/>
                <a:gd name="connsiteY93" fmla="*/ 126377 h 331787"/>
                <a:gd name="connsiteX94" fmla="*/ 3175 w 331788"/>
                <a:gd name="connsiteY94" fmla="*/ 138113 h 331787"/>
                <a:gd name="connsiteX95" fmla="*/ 73025 w 331788"/>
                <a:gd name="connsiteY95" fmla="*/ 28575 h 331787"/>
                <a:gd name="connsiteX96" fmla="*/ 203200 w 331788"/>
                <a:gd name="connsiteY96" fmla="*/ 4762 h 331787"/>
                <a:gd name="connsiteX97" fmla="*/ 274638 w 331788"/>
                <a:gd name="connsiteY97" fmla="*/ 41817 h 331787"/>
                <a:gd name="connsiteX98" fmla="*/ 251258 w 331788"/>
                <a:gd name="connsiteY98" fmla="*/ 57150 h 331787"/>
                <a:gd name="connsiteX99" fmla="*/ 233074 w 331788"/>
                <a:gd name="connsiteY99" fmla="*/ 50761 h 331787"/>
                <a:gd name="connsiteX100" fmla="*/ 225281 w 331788"/>
                <a:gd name="connsiteY100" fmla="*/ 52039 h 331787"/>
                <a:gd name="connsiteX101" fmla="*/ 203200 w 331788"/>
                <a:gd name="connsiteY101" fmla="*/ 4762 h 331787"/>
                <a:gd name="connsiteX102" fmla="*/ 165260 w 331788"/>
                <a:gd name="connsiteY102" fmla="*/ 0 h 331787"/>
                <a:gd name="connsiteX103" fmla="*/ 185786 w 331788"/>
                <a:gd name="connsiteY103" fmla="*/ 1290 h 331787"/>
                <a:gd name="connsiteX104" fmla="*/ 212725 w 331788"/>
                <a:gd name="connsiteY104" fmla="*/ 59333 h 331787"/>
                <a:gd name="connsiteX105" fmla="*/ 205028 w 331788"/>
                <a:gd name="connsiteY105" fmla="*/ 77390 h 331787"/>
                <a:gd name="connsiteX106" fmla="*/ 208876 w 331788"/>
                <a:gd name="connsiteY106" fmla="*/ 91579 h 331787"/>
                <a:gd name="connsiteX107" fmla="*/ 179371 w 331788"/>
                <a:gd name="connsiteY107" fmla="*/ 122535 h 331787"/>
                <a:gd name="connsiteX108" fmla="*/ 176806 w 331788"/>
                <a:gd name="connsiteY108" fmla="*/ 122535 h 331787"/>
                <a:gd name="connsiteX109" fmla="*/ 122927 w 331788"/>
                <a:gd name="connsiteY109" fmla="*/ 123825 h 331787"/>
                <a:gd name="connsiteX110" fmla="*/ 85725 w 331788"/>
                <a:gd name="connsiteY110" fmla="*/ 20637 h 331787"/>
                <a:gd name="connsiteX111" fmla="*/ 165260 w 331788"/>
                <a:gd name="connsiteY111" fmla="*/ 0 h 331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1788" h="331787">
                  <a:moveTo>
                    <a:pt x="199497" y="265112"/>
                  </a:moveTo>
                  <a:cubicBezTo>
                    <a:pt x="203360" y="270241"/>
                    <a:pt x="205935" y="274088"/>
                    <a:pt x="209798" y="279217"/>
                  </a:cubicBezTo>
                  <a:cubicBezTo>
                    <a:pt x="222674" y="295885"/>
                    <a:pt x="231688" y="307425"/>
                    <a:pt x="238126" y="315118"/>
                  </a:cubicBezTo>
                  <a:cubicBezTo>
                    <a:pt x="216236" y="325376"/>
                    <a:pt x="191771" y="331787"/>
                    <a:pt x="166018" y="331787"/>
                  </a:cubicBezTo>
                  <a:cubicBezTo>
                    <a:pt x="150566" y="331787"/>
                    <a:pt x="136402" y="329223"/>
                    <a:pt x="122238" y="325376"/>
                  </a:cubicBezTo>
                  <a:cubicBezTo>
                    <a:pt x="141553" y="312554"/>
                    <a:pt x="169881" y="293321"/>
                    <a:pt x="199497" y="265112"/>
                  </a:cubicBezTo>
                  <a:close/>
                  <a:moveTo>
                    <a:pt x="190500" y="228600"/>
                  </a:moveTo>
                  <a:cubicBezTo>
                    <a:pt x="194163" y="228600"/>
                    <a:pt x="197827" y="228600"/>
                    <a:pt x="201490" y="228600"/>
                  </a:cubicBezTo>
                  <a:cubicBezTo>
                    <a:pt x="202712" y="231198"/>
                    <a:pt x="203933" y="233796"/>
                    <a:pt x="206375" y="236394"/>
                  </a:cubicBezTo>
                  <a:cubicBezTo>
                    <a:pt x="203933" y="237693"/>
                    <a:pt x="201490" y="240290"/>
                    <a:pt x="200269" y="242888"/>
                  </a:cubicBezTo>
                  <a:cubicBezTo>
                    <a:pt x="196606" y="237693"/>
                    <a:pt x="194163" y="233796"/>
                    <a:pt x="190500" y="228600"/>
                  </a:cubicBezTo>
                  <a:close/>
                  <a:moveTo>
                    <a:pt x="146452" y="228600"/>
                  </a:moveTo>
                  <a:cubicBezTo>
                    <a:pt x="152930" y="228600"/>
                    <a:pt x="159408" y="229897"/>
                    <a:pt x="164590" y="229897"/>
                  </a:cubicBezTo>
                  <a:cubicBezTo>
                    <a:pt x="164590" y="229897"/>
                    <a:pt x="164590" y="229897"/>
                    <a:pt x="165885" y="229897"/>
                  </a:cubicBezTo>
                  <a:cubicBezTo>
                    <a:pt x="168477" y="229897"/>
                    <a:pt x="171068" y="229897"/>
                    <a:pt x="173659" y="229897"/>
                  </a:cubicBezTo>
                  <a:cubicBezTo>
                    <a:pt x="178841" y="237678"/>
                    <a:pt x="185319" y="245459"/>
                    <a:pt x="190501" y="253240"/>
                  </a:cubicBezTo>
                  <a:cubicBezTo>
                    <a:pt x="156817" y="286958"/>
                    <a:pt x="123132" y="309004"/>
                    <a:pt x="103699" y="320675"/>
                  </a:cubicBezTo>
                  <a:cubicBezTo>
                    <a:pt x="94630" y="316785"/>
                    <a:pt x="85561" y="311597"/>
                    <a:pt x="77788" y="306410"/>
                  </a:cubicBezTo>
                  <a:cubicBezTo>
                    <a:pt x="84266" y="293442"/>
                    <a:pt x="97221" y="271396"/>
                    <a:pt x="112768" y="244162"/>
                  </a:cubicBezTo>
                  <a:cubicBezTo>
                    <a:pt x="115359" y="245459"/>
                    <a:pt x="117950" y="245459"/>
                    <a:pt x="121837" y="245459"/>
                  </a:cubicBezTo>
                  <a:cubicBezTo>
                    <a:pt x="132201" y="245459"/>
                    <a:pt x="142566" y="238975"/>
                    <a:pt x="146452" y="228600"/>
                  </a:cubicBezTo>
                  <a:close/>
                  <a:moveTo>
                    <a:pt x="323851" y="217487"/>
                  </a:moveTo>
                  <a:cubicBezTo>
                    <a:pt x="310830" y="256268"/>
                    <a:pt x="284788" y="287292"/>
                    <a:pt x="249631" y="307975"/>
                  </a:cubicBezTo>
                  <a:cubicBezTo>
                    <a:pt x="240516" y="295048"/>
                    <a:pt x="224890" y="275658"/>
                    <a:pt x="207963" y="253682"/>
                  </a:cubicBezTo>
                  <a:cubicBezTo>
                    <a:pt x="211869" y="249804"/>
                    <a:pt x="214474" y="247219"/>
                    <a:pt x="218380" y="243341"/>
                  </a:cubicBezTo>
                  <a:cubicBezTo>
                    <a:pt x="220984" y="244634"/>
                    <a:pt x="223588" y="244634"/>
                    <a:pt x="227495" y="244634"/>
                  </a:cubicBezTo>
                  <a:cubicBezTo>
                    <a:pt x="239214" y="244634"/>
                    <a:pt x="250933" y="236878"/>
                    <a:pt x="253537" y="225243"/>
                  </a:cubicBezTo>
                  <a:cubicBezTo>
                    <a:pt x="280881" y="222658"/>
                    <a:pt x="304319" y="220073"/>
                    <a:pt x="323851" y="217487"/>
                  </a:cubicBezTo>
                  <a:close/>
                  <a:moveTo>
                    <a:pt x="3175" y="196850"/>
                  </a:moveTo>
                  <a:cubicBezTo>
                    <a:pt x="23562" y="204666"/>
                    <a:pt x="55417" y="215086"/>
                    <a:pt x="93642" y="222902"/>
                  </a:cubicBezTo>
                  <a:cubicBezTo>
                    <a:pt x="94916" y="228112"/>
                    <a:pt x="96190" y="232019"/>
                    <a:pt x="100013" y="235927"/>
                  </a:cubicBezTo>
                  <a:cubicBezTo>
                    <a:pt x="84723" y="261978"/>
                    <a:pt x="71981" y="284122"/>
                    <a:pt x="65610" y="298450"/>
                  </a:cubicBezTo>
                  <a:cubicBezTo>
                    <a:pt x="33755" y="273702"/>
                    <a:pt x="10820" y="237230"/>
                    <a:pt x="3175" y="196850"/>
                  </a:cubicBezTo>
                  <a:close/>
                  <a:moveTo>
                    <a:pt x="146517" y="192087"/>
                  </a:moveTo>
                  <a:cubicBezTo>
                    <a:pt x="151747" y="200025"/>
                    <a:pt x="156976" y="207963"/>
                    <a:pt x="163513" y="215900"/>
                  </a:cubicBezTo>
                  <a:cubicBezTo>
                    <a:pt x="158284" y="215900"/>
                    <a:pt x="153054" y="214577"/>
                    <a:pt x="147825" y="214577"/>
                  </a:cubicBezTo>
                  <a:cubicBezTo>
                    <a:pt x="147825" y="209286"/>
                    <a:pt x="145210" y="203994"/>
                    <a:pt x="141288" y="200025"/>
                  </a:cubicBezTo>
                  <a:cubicBezTo>
                    <a:pt x="142595" y="197379"/>
                    <a:pt x="145210" y="194733"/>
                    <a:pt x="146517" y="192087"/>
                  </a:cubicBezTo>
                  <a:close/>
                  <a:moveTo>
                    <a:pt x="277877" y="160337"/>
                  </a:moveTo>
                  <a:cubicBezTo>
                    <a:pt x="290894" y="175968"/>
                    <a:pt x="302610" y="190296"/>
                    <a:pt x="314326" y="204624"/>
                  </a:cubicBezTo>
                  <a:cubicBezTo>
                    <a:pt x="297403" y="205927"/>
                    <a:pt x="276575" y="208532"/>
                    <a:pt x="253143" y="211137"/>
                  </a:cubicBezTo>
                  <a:cubicBezTo>
                    <a:pt x="251842" y="207230"/>
                    <a:pt x="251842" y="204624"/>
                    <a:pt x="249238" y="203322"/>
                  </a:cubicBezTo>
                  <a:cubicBezTo>
                    <a:pt x="259652" y="188994"/>
                    <a:pt x="270066" y="174665"/>
                    <a:pt x="277877" y="160337"/>
                  </a:cubicBezTo>
                  <a:close/>
                  <a:moveTo>
                    <a:pt x="290513" y="153987"/>
                  </a:moveTo>
                  <a:cubicBezTo>
                    <a:pt x="306490" y="159216"/>
                    <a:pt x="321136" y="163139"/>
                    <a:pt x="331788" y="167061"/>
                  </a:cubicBezTo>
                  <a:cubicBezTo>
                    <a:pt x="331788" y="178827"/>
                    <a:pt x="330457" y="187978"/>
                    <a:pt x="329125" y="198437"/>
                  </a:cubicBezTo>
                  <a:cubicBezTo>
                    <a:pt x="317142" y="185364"/>
                    <a:pt x="303828" y="170983"/>
                    <a:pt x="290513" y="153987"/>
                  </a:cubicBezTo>
                  <a:close/>
                  <a:moveTo>
                    <a:pt x="113341" y="139700"/>
                  </a:moveTo>
                  <a:cubicBezTo>
                    <a:pt x="118493" y="150004"/>
                    <a:pt x="124933" y="160307"/>
                    <a:pt x="130085" y="169324"/>
                  </a:cubicBezTo>
                  <a:cubicBezTo>
                    <a:pt x="132661" y="171900"/>
                    <a:pt x="135237" y="175764"/>
                    <a:pt x="136525" y="178340"/>
                  </a:cubicBezTo>
                  <a:cubicBezTo>
                    <a:pt x="133949" y="183492"/>
                    <a:pt x="131373" y="187356"/>
                    <a:pt x="128797" y="191219"/>
                  </a:cubicBezTo>
                  <a:cubicBezTo>
                    <a:pt x="126221" y="189932"/>
                    <a:pt x="123645" y="189932"/>
                    <a:pt x="121069" y="189932"/>
                  </a:cubicBezTo>
                  <a:cubicBezTo>
                    <a:pt x="109478" y="189932"/>
                    <a:pt x="99174" y="197659"/>
                    <a:pt x="95310" y="207963"/>
                  </a:cubicBezTo>
                  <a:cubicBezTo>
                    <a:pt x="52807" y="200235"/>
                    <a:pt x="19320" y="187356"/>
                    <a:pt x="1288" y="179628"/>
                  </a:cubicBezTo>
                  <a:cubicBezTo>
                    <a:pt x="0" y="174476"/>
                    <a:pt x="0" y="170612"/>
                    <a:pt x="0" y="165460"/>
                  </a:cubicBezTo>
                  <a:cubicBezTo>
                    <a:pt x="0" y="160307"/>
                    <a:pt x="0" y="156444"/>
                    <a:pt x="1288" y="151292"/>
                  </a:cubicBezTo>
                  <a:cubicBezTo>
                    <a:pt x="23183" y="147428"/>
                    <a:pt x="64399" y="142276"/>
                    <a:pt x="113341" y="139700"/>
                  </a:cubicBezTo>
                  <a:close/>
                  <a:moveTo>
                    <a:pt x="186315" y="138112"/>
                  </a:moveTo>
                  <a:cubicBezTo>
                    <a:pt x="215774" y="139408"/>
                    <a:pt x="243952" y="143298"/>
                    <a:pt x="268288" y="149780"/>
                  </a:cubicBezTo>
                  <a:cubicBezTo>
                    <a:pt x="259322" y="164042"/>
                    <a:pt x="249076" y="179599"/>
                    <a:pt x="238829" y="193860"/>
                  </a:cubicBezTo>
                  <a:cubicBezTo>
                    <a:pt x="234986" y="192564"/>
                    <a:pt x="231144" y="191267"/>
                    <a:pt x="227301" y="191267"/>
                  </a:cubicBezTo>
                  <a:cubicBezTo>
                    <a:pt x="213212" y="191267"/>
                    <a:pt x="201685" y="201639"/>
                    <a:pt x="200404" y="214604"/>
                  </a:cubicBezTo>
                  <a:cubicBezTo>
                    <a:pt x="194000" y="214604"/>
                    <a:pt x="186315" y="214604"/>
                    <a:pt x="179911" y="215900"/>
                  </a:cubicBezTo>
                  <a:cubicBezTo>
                    <a:pt x="170945" y="202936"/>
                    <a:pt x="163260" y="191267"/>
                    <a:pt x="155575" y="179599"/>
                  </a:cubicBezTo>
                  <a:cubicBezTo>
                    <a:pt x="160698" y="171820"/>
                    <a:pt x="167102" y="162745"/>
                    <a:pt x="173507" y="154966"/>
                  </a:cubicBezTo>
                  <a:cubicBezTo>
                    <a:pt x="177349" y="148483"/>
                    <a:pt x="182472" y="143298"/>
                    <a:pt x="186315" y="138112"/>
                  </a:cubicBezTo>
                  <a:close/>
                  <a:moveTo>
                    <a:pt x="168276" y="138112"/>
                  </a:moveTo>
                  <a:cubicBezTo>
                    <a:pt x="165630" y="140597"/>
                    <a:pt x="164307" y="143081"/>
                    <a:pt x="161661" y="145566"/>
                  </a:cubicBezTo>
                  <a:cubicBezTo>
                    <a:pt x="156370" y="153020"/>
                    <a:pt x="151078" y="159232"/>
                    <a:pt x="145786" y="166687"/>
                  </a:cubicBezTo>
                  <a:cubicBezTo>
                    <a:pt x="144463" y="165445"/>
                    <a:pt x="143140" y="162960"/>
                    <a:pt x="141817" y="161718"/>
                  </a:cubicBezTo>
                  <a:cubicBezTo>
                    <a:pt x="137849" y="154263"/>
                    <a:pt x="132557" y="146808"/>
                    <a:pt x="128588" y="139354"/>
                  </a:cubicBezTo>
                  <a:cubicBezTo>
                    <a:pt x="141817" y="139354"/>
                    <a:pt x="155047" y="138112"/>
                    <a:pt x="168276" y="138112"/>
                  </a:cubicBezTo>
                  <a:close/>
                  <a:moveTo>
                    <a:pt x="220028" y="103187"/>
                  </a:moveTo>
                  <a:cubicBezTo>
                    <a:pt x="223838" y="104486"/>
                    <a:pt x="227648" y="105784"/>
                    <a:pt x="232728" y="105784"/>
                  </a:cubicBezTo>
                  <a:cubicBezTo>
                    <a:pt x="233998" y="105784"/>
                    <a:pt x="236538" y="105784"/>
                    <a:pt x="237808" y="105784"/>
                  </a:cubicBezTo>
                  <a:cubicBezTo>
                    <a:pt x="241618" y="109681"/>
                    <a:pt x="244158" y="114877"/>
                    <a:pt x="246698" y="118773"/>
                  </a:cubicBezTo>
                  <a:cubicBezTo>
                    <a:pt x="249238" y="122670"/>
                    <a:pt x="253048" y="127865"/>
                    <a:pt x="255588" y="131762"/>
                  </a:cubicBezTo>
                  <a:cubicBezTo>
                    <a:pt x="237808" y="129164"/>
                    <a:pt x="218758" y="126566"/>
                    <a:pt x="198438" y="125267"/>
                  </a:cubicBezTo>
                  <a:cubicBezTo>
                    <a:pt x="206058" y="117474"/>
                    <a:pt x="213678" y="109681"/>
                    <a:pt x="220028" y="103187"/>
                  </a:cubicBezTo>
                  <a:close/>
                  <a:moveTo>
                    <a:pt x="317236" y="98425"/>
                  </a:moveTo>
                  <a:cubicBezTo>
                    <a:pt x="325173" y="115539"/>
                    <a:pt x="329142" y="133969"/>
                    <a:pt x="331788" y="152400"/>
                  </a:cubicBezTo>
                  <a:cubicBezTo>
                    <a:pt x="319882" y="148450"/>
                    <a:pt x="306652" y="144501"/>
                    <a:pt x="292100" y="140552"/>
                  </a:cubicBezTo>
                  <a:cubicBezTo>
                    <a:pt x="301361" y="124754"/>
                    <a:pt x="310621" y="111589"/>
                    <a:pt x="317236" y="98425"/>
                  </a:cubicBezTo>
                  <a:close/>
                  <a:moveTo>
                    <a:pt x="286068" y="52387"/>
                  </a:moveTo>
                  <a:cubicBezTo>
                    <a:pt x="295205" y="61448"/>
                    <a:pt x="303037" y="71803"/>
                    <a:pt x="309563" y="84748"/>
                  </a:cubicBezTo>
                  <a:cubicBezTo>
                    <a:pt x="301731" y="98986"/>
                    <a:pt x="289984" y="117108"/>
                    <a:pt x="278236" y="136525"/>
                  </a:cubicBezTo>
                  <a:cubicBezTo>
                    <a:pt x="278236" y="136525"/>
                    <a:pt x="276931" y="136525"/>
                    <a:pt x="276931" y="136525"/>
                  </a:cubicBezTo>
                  <a:cubicBezTo>
                    <a:pt x="270404" y="127464"/>
                    <a:pt x="265183" y="119697"/>
                    <a:pt x="258657" y="110636"/>
                  </a:cubicBezTo>
                  <a:cubicBezTo>
                    <a:pt x="256046" y="106753"/>
                    <a:pt x="253436" y="102870"/>
                    <a:pt x="250825" y="98986"/>
                  </a:cubicBezTo>
                  <a:cubicBezTo>
                    <a:pt x="256046" y="93809"/>
                    <a:pt x="259962" y="86042"/>
                    <a:pt x="259962" y="78275"/>
                  </a:cubicBezTo>
                  <a:cubicBezTo>
                    <a:pt x="259962" y="75687"/>
                    <a:pt x="259962" y="73098"/>
                    <a:pt x="258657" y="70509"/>
                  </a:cubicBezTo>
                  <a:cubicBezTo>
                    <a:pt x="269099" y="62742"/>
                    <a:pt x="278236" y="57564"/>
                    <a:pt x="286068" y="52387"/>
                  </a:cubicBezTo>
                  <a:close/>
                  <a:moveTo>
                    <a:pt x="73025" y="28575"/>
                  </a:moveTo>
                  <a:cubicBezTo>
                    <a:pt x="79493" y="54655"/>
                    <a:pt x="92428" y="92472"/>
                    <a:pt x="107950" y="126377"/>
                  </a:cubicBezTo>
                  <a:cubicBezTo>
                    <a:pt x="63970" y="128985"/>
                    <a:pt x="25165" y="134201"/>
                    <a:pt x="3175" y="138113"/>
                  </a:cubicBezTo>
                  <a:cubicBezTo>
                    <a:pt x="10936" y="92472"/>
                    <a:pt x="36806" y="53351"/>
                    <a:pt x="73025" y="28575"/>
                  </a:cubicBezTo>
                  <a:close/>
                  <a:moveTo>
                    <a:pt x="203200" y="4762"/>
                  </a:moveTo>
                  <a:cubicBezTo>
                    <a:pt x="230476" y="11151"/>
                    <a:pt x="255155" y="23928"/>
                    <a:pt x="274638" y="41817"/>
                  </a:cubicBezTo>
                  <a:cubicBezTo>
                    <a:pt x="268144" y="45650"/>
                    <a:pt x="260350" y="52039"/>
                    <a:pt x="251258" y="57150"/>
                  </a:cubicBezTo>
                  <a:cubicBezTo>
                    <a:pt x="246063" y="53316"/>
                    <a:pt x="239568" y="50761"/>
                    <a:pt x="233074" y="50761"/>
                  </a:cubicBezTo>
                  <a:cubicBezTo>
                    <a:pt x="230476" y="50761"/>
                    <a:pt x="227879" y="50761"/>
                    <a:pt x="225281" y="52039"/>
                  </a:cubicBezTo>
                  <a:cubicBezTo>
                    <a:pt x="216189" y="34150"/>
                    <a:pt x="208395" y="17539"/>
                    <a:pt x="203200" y="4762"/>
                  </a:cubicBezTo>
                  <a:close/>
                  <a:moveTo>
                    <a:pt x="165260" y="0"/>
                  </a:moveTo>
                  <a:cubicBezTo>
                    <a:pt x="172957" y="0"/>
                    <a:pt x="179371" y="0"/>
                    <a:pt x="185786" y="1290"/>
                  </a:cubicBezTo>
                  <a:cubicBezTo>
                    <a:pt x="192200" y="15478"/>
                    <a:pt x="199897" y="36115"/>
                    <a:pt x="212725" y="59333"/>
                  </a:cubicBezTo>
                  <a:cubicBezTo>
                    <a:pt x="207594" y="63202"/>
                    <a:pt x="205028" y="69651"/>
                    <a:pt x="205028" y="77390"/>
                  </a:cubicBezTo>
                  <a:cubicBezTo>
                    <a:pt x="205028" y="82550"/>
                    <a:pt x="206311" y="87709"/>
                    <a:pt x="208876" y="91579"/>
                  </a:cubicBezTo>
                  <a:cubicBezTo>
                    <a:pt x="198614" y="100608"/>
                    <a:pt x="188351" y="110926"/>
                    <a:pt x="179371" y="122535"/>
                  </a:cubicBezTo>
                  <a:cubicBezTo>
                    <a:pt x="178089" y="122535"/>
                    <a:pt x="178089" y="122535"/>
                    <a:pt x="176806" y="122535"/>
                  </a:cubicBezTo>
                  <a:cubicBezTo>
                    <a:pt x="158846" y="122535"/>
                    <a:pt x="139604" y="123825"/>
                    <a:pt x="122927" y="123825"/>
                  </a:cubicBezTo>
                  <a:cubicBezTo>
                    <a:pt x="104967" y="87709"/>
                    <a:pt x="92139" y="45144"/>
                    <a:pt x="85725" y="20637"/>
                  </a:cubicBezTo>
                  <a:cubicBezTo>
                    <a:pt x="108816" y="7739"/>
                    <a:pt x="135755" y="0"/>
                    <a:pt x="16526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" name="椭圆 51"/>
            <p:cNvSpPr/>
            <p:nvPr/>
          </p:nvSpPr>
          <p:spPr>
            <a:xfrm>
              <a:off x="9486928" y="3706515"/>
              <a:ext cx="309807" cy="22980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8" name="椭圆 52"/>
            <p:cNvSpPr/>
            <p:nvPr/>
          </p:nvSpPr>
          <p:spPr>
            <a:xfrm>
              <a:off x="9118569" y="5001461"/>
              <a:ext cx="309807" cy="250512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9" name="椭圆 53"/>
            <p:cNvSpPr/>
            <p:nvPr/>
          </p:nvSpPr>
          <p:spPr>
            <a:xfrm>
              <a:off x="8179562" y="3877637"/>
              <a:ext cx="276195" cy="309807"/>
            </a:xfrm>
            <a:custGeom>
              <a:avLst/>
              <a:gdLst>
                <a:gd name="connsiteX0" fmla="*/ 199932 w 300038"/>
                <a:gd name="connsiteY0" fmla="*/ 273051 h 336551"/>
                <a:gd name="connsiteX1" fmla="*/ 192088 w 300038"/>
                <a:gd name="connsiteY1" fmla="*/ 280989 h 336551"/>
                <a:gd name="connsiteX2" fmla="*/ 192088 w 300038"/>
                <a:gd name="connsiteY2" fmla="*/ 306124 h 336551"/>
                <a:gd name="connsiteX3" fmla="*/ 199932 w 300038"/>
                <a:gd name="connsiteY3" fmla="*/ 312739 h 336551"/>
                <a:gd name="connsiteX4" fmla="*/ 250919 w 300038"/>
                <a:gd name="connsiteY4" fmla="*/ 312739 h 336551"/>
                <a:gd name="connsiteX5" fmla="*/ 258763 w 300038"/>
                <a:gd name="connsiteY5" fmla="*/ 306124 h 336551"/>
                <a:gd name="connsiteX6" fmla="*/ 258763 w 300038"/>
                <a:gd name="connsiteY6" fmla="*/ 280989 h 336551"/>
                <a:gd name="connsiteX7" fmla="*/ 250919 w 300038"/>
                <a:gd name="connsiteY7" fmla="*/ 273051 h 336551"/>
                <a:gd name="connsiteX8" fmla="*/ 199932 w 300038"/>
                <a:gd name="connsiteY8" fmla="*/ 273051 h 336551"/>
                <a:gd name="connsiteX9" fmla="*/ 101328 w 300038"/>
                <a:gd name="connsiteY9" fmla="*/ 196851 h 336551"/>
                <a:gd name="connsiteX10" fmla="*/ 107908 w 300038"/>
                <a:gd name="connsiteY10" fmla="*/ 196851 h 336551"/>
                <a:gd name="connsiteX11" fmla="*/ 111856 w 300038"/>
                <a:gd name="connsiteY11" fmla="*/ 202123 h 336551"/>
                <a:gd name="connsiteX12" fmla="*/ 128964 w 300038"/>
                <a:gd name="connsiteY12" fmla="*/ 248250 h 336551"/>
                <a:gd name="connsiteX13" fmla="*/ 131595 w 300038"/>
                <a:gd name="connsiteY13" fmla="*/ 239025 h 336551"/>
                <a:gd name="connsiteX14" fmla="*/ 126332 w 300038"/>
                <a:gd name="connsiteY14" fmla="*/ 225845 h 336551"/>
                <a:gd name="connsiteX15" fmla="*/ 127648 w 300038"/>
                <a:gd name="connsiteY15" fmla="*/ 217938 h 336551"/>
                <a:gd name="connsiteX16" fmla="*/ 132911 w 300038"/>
                <a:gd name="connsiteY16" fmla="*/ 215302 h 336551"/>
                <a:gd name="connsiteX17" fmla="*/ 167126 w 300038"/>
                <a:gd name="connsiteY17" fmla="*/ 215302 h 336551"/>
                <a:gd name="connsiteX18" fmla="*/ 172390 w 300038"/>
                <a:gd name="connsiteY18" fmla="*/ 217938 h 336551"/>
                <a:gd name="connsiteX19" fmla="*/ 173706 w 300038"/>
                <a:gd name="connsiteY19" fmla="*/ 225845 h 336551"/>
                <a:gd name="connsiteX20" fmla="*/ 168442 w 300038"/>
                <a:gd name="connsiteY20" fmla="*/ 239025 h 336551"/>
                <a:gd name="connsiteX21" fmla="*/ 171074 w 300038"/>
                <a:gd name="connsiteY21" fmla="*/ 248250 h 336551"/>
                <a:gd name="connsiteX22" fmla="*/ 188182 w 300038"/>
                <a:gd name="connsiteY22" fmla="*/ 202123 h 336551"/>
                <a:gd name="connsiteX23" fmla="*/ 192130 w 300038"/>
                <a:gd name="connsiteY23" fmla="*/ 196851 h 336551"/>
                <a:gd name="connsiteX24" fmla="*/ 198710 w 300038"/>
                <a:gd name="connsiteY24" fmla="*/ 196851 h 336551"/>
                <a:gd name="connsiteX25" fmla="*/ 265823 w 300038"/>
                <a:gd name="connsiteY25" fmla="*/ 224527 h 336551"/>
                <a:gd name="connsiteX26" fmla="*/ 300038 w 300038"/>
                <a:gd name="connsiteY26" fmla="*/ 274609 h 336551"/>
                <a:gd name="connsiteX27" fmla="*/ 300038 w 300038"/>
                <a:gd name="connsiteY27" fmla="*/ 328643 h 336551"/>
                <a:gd name="connsiteX28" fmla="*/ 292142 w 300038"/>
                <a:gd name="connsiteY28" fmla="*/ 336551 h 336551"/>
                <a:gd name="connsiteX29" fmla="*/ 7896 w 300038"/>
                <a:gd name="connsiteY29" fmla="*/ 336551 h 336551"/>
                <a:gd name="connsiteX30" fmla="*/ 0 w 300038"/>
                <a:gd name="connsiteY30" fmla="*/ 328643 h 336551"/>
                <a:gd name="connsiteX31" fmla="*/ 0 w 300038"/>
                <a:gd name="connsiteY31" fmla="*/ 274609 h 336551"/>
                <a:gd name="connsiteX32" fmla="*/ 34215 w 300038"/>
                <a:gd name="connsiteY32" fmla="*/ 224527 h 336551"/>
                <a:gd name="connsiteX33" fmla="*/ 101328 w 300038"/>
                <a:gd name="connsiteY33" fmla="*/ 196851 h 336551"/>
                <a:gd name="connsiteX34" fmla="*/ 155328 w 300038"/>
                <a:gd name="connsiteY34" fmla="*/ 0 h 336551"/>
                <a:gd name="connsiteX35" fmla="*/ 201775 w 300038"/>
                <a:gd name="connsiteY35" fmla="*/ 15854 h 336551"/>
                <a:gd name="connsiteX36" fmla="*/ 223008 w 300038"/>
                <a:gd name="connsiteY36" fmla="*/ 79268 h 336551"/>
                <a:gd name="connsiteX37" fmla="*/ 224335 w 300038"/>
                <a:gd name="connsiteY37" fmla="*/ 93801 h 336551"/>
                <a:gd name="connsiteX38" fmla="*/ 229643 w 300038"/>
                <a:gd name="connsiteY38" fmla="*/ 100407 h 336551"/>
                <a:gd name="connsiteX39" fmla="*/ 232297 w 300038"/>
                <a:gd name="connsiteY39" fmla="*/ 125508 h 336551"/>
                <a:gd name="connsiteX40" fmla="*/ 208410 w 300038"/>
                <a:gd name="connsiteY40" fmla="*/ 151931 h 336551"/>
                <a:gd name="connsiteX41" fmla="*/ 185850 w 300038"/>
                <a:gd name="connsiteY41" fmla="*/ 183639 h 336551"/>
                <a:gd name="connsiteX42" fmla="*/ 172579 w 300038"/>
                <a:gd name="connsiteY42" fmla="*/ 192887 h 336551"/>
                <a:gd name="connsiteX43" fmla="*/ 150019 w 300038"/>
                <a:gd name="connsiteY43" fmla="*/ 196850 h 336551"/>
                <a:gd name="connsiteX44" fmla="*/ 127459 w 300038"/>
                <a:gd name="connsiteY44" fmla="*/ 192887 h 336551"/>
                <a:gd name="connsiteX45" fmla="*/ 114189 w 300038"/>
                <a:gd name="connsiteY45" fmla="*/ 183639 h 336551"/>
                <a:gd name="connsiteX46" fmla="*/ 91629 w 300038"/>
                <a:gd name="connsiteY46" fmla="*/ 151931 h 336551"/>
                <a:gd name="connsiteX47" fmla="*/ 67742 w 300038"/>
                <a:gd name="connsiteY47" fmla="*/ 125508 h 336551"/>
                <a:gd name="connsiteX48" fmla="*/ 70396 w 300038"/>
                <a:gd name="connsiteY48" fmla="*/ 100407 h 336551"/>
                <a:gd name="connsiteX49" fmla="*/ 75704 w 300038"/>
                <a:gd name="connsiteY49" fmla="*/ 93801 h 336551"/>
                <a:gd name="connsiteX50" fmla="*/ 77031 w 300038"/>
                <a:gd name="connsiteY50" fmla="*/ 85874 h 336551"/>
                <a:gd name="connsiteX51" fmla="*/ 74377 w 300038"/>
                <a:gd name="connsiteY51" fmla="*/ 50203 h 336551"/>
                <a:gd name="connsiteX52" fmla="*/ 103572 w 300038"/>
                <a:gd name="connsiteY52" fmla="*/ 27744 h 336551"/>
                <a:gd name="connsiteX53" fmla="*/ 119497 w 300038"/>
                <a:gd name="connsiteY53" fmla="*/ 10569 h 336551"/>
                <a:gd name="connsiteX54" fmla="*/ 155328 w 300038"/>
                <a:gd name="connsiteY54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038" h="336551">
                  <a:moveTo>
                    <a:pt x="199932" y="273051"/>
                  </a:moveTo>
                  <a:cubicBezTo>
                    <a:pt x="194703" y="273051"/>
                    <a:pt x="192088" y="277020"/>
                    <a:pt x="192088" y="280989"/>
                  </a:cubicBezTo>
                  <a:cubicBezTo>
                    <a:pt x="192088" y="306124"/>
                    <a:pt x="192088" y="306124"/>
                    <a:pt x="192088" y="306124"/>
                  </a:cubicBezTo>
                  <a:cubicBezTo>
                    <a:pt x="192088" y="310093"/>
                    <a:pt x="194703" y="312739"/>
                    <a:pt x="199932" y="312739"/>
                  </a:cubicBezTo>
                  <a:cubicBezTo>
                    <a:pt x="250919" y="312739"/>
                    <a:pt x="250919" y="312739"/>
                    <a:pt x="250919" y="312739"/>
                  </a:cubicBezTo>
                  <a:cubicBezTo>
                    <a:pt x="254841" y="312739"/>
                    <a:pt x="258763" y="310093"/>
                    <a:pt x="258763" y="306124"/>
                  </a:cubicBezTo>
                  <a:lnTo>
                    <a:pt x="258763" y="280989"/>
                  </a:lnTo>
                  <a:cubicBezTo>
                    <a:pt x="258763" y="277020"/>
                    <a:pt x="254841" y="273051"/>
                    <a:pt x="250919" y="273051"/>
                  </a:cubicBezTo>
                  <a:cubicBezTo>
                    <a:pt x="199932" y="273051"/>
                    <a:pt x="199932" y="273051"/>
                    <a:pt x="199932" y="273051"/>
                  </a:cubicBezTo>
                  <a:close/>
                  <a:moveTo>
                    <a:pt x="101328" y="196851"/>
                  </a:moveTo>
                  <a:cubicBezTo>
                    <a:pt x="103960" y="196851"/>
                    <a:pt x="105276" y="196851"/>
                    <a:pt x="107908" y="196851"/>
                  </a:cubicBezTo>
                  <a:cubicBezTo>
                    <a:pt x="109224" y="198169"/>
                    <a:pt x="110540" y="199487"/>
                    <a:pt x="111856" y="202123"/>
                  </a:cubicBezTo>
                  <a:cubicBezTo>
                    <a:pt x="128964" y="248250"/>
                    <a:pt x="128964" y="248250"/>
                    <a:pt x="128964" y="248250"/>
                  </a:cubicBezTo>
                  <a:cubicBezTo>
                    <a:pt x="131595" y="239025"/>
                    <a:pt x="131595" y="239025"/>
                    <a:pt x="131595" y="239025"/>
                  </a:cubicBezTo>
                  <a:cubicBezTo>
                    <a:pt x="126332" y="225845"/>
                    <a:pt x="126332" y="225845"/>
                    <a:pt x="126332" y="225845"/>
                  </a:cubicBezTo>
                  <a:cubicBezTo>
                    <a:pt x="125016" y="223209"/>
                    <a:pt x="126332" y="220574"/>
                    <a:pt x="127648" y="217938"/>
                  </a:cubicBezTo>
                  <a:cubicBezTo>
                    <a:pt x="128964" y="216620"/>
                    <a:pt x="131595" y="215302"/>
                    <a:pt x="132911" y="215302"/>
                  </a:cubicBezTo>
                  <a:cubicBezTo>
                    <a:pt x="167126" y="215302"/>
                    <a:pt x="167126" y="215302"/>
                    <a:pt x="167126" y="215302"/>
                  </a:cubicBezTo>
                  <a:cubicBezTo>
                    <a:pt x="168442" y="215302"/>
                    <a:pt x="171074" y="216620"/>
                    <a:pt x="172390" y="217938"/>
                  </a:cubicBezTo>
                  <a:cubicBezTo>
                    <a:pt x="173706" y="220574"/>
                    <a:pt x="175022" y="223209"/>
                    <a:pt x="173706" y="225845"/>
                  </a:cubicBezTo>
                  <a:cubicBezTo>
                    <a:pt x="168442" y="239025"/>
                    <a:pt x="168442" y="239025"/>
                    <a:pt x="168442" y="239025"/>
                  </a:cubicBezTo>
                  <a:cubicBezTo>
                    <a:pt x="171074" y="248250"/>
                    <a:pt x="171074" y="248250"/>
                    <a:pt x="171074" y="248250"/>
                  </a:cubicBezTo>
                  <a:cubicBezTo>
                    <a:pt x="188182" y="202123"/>
                    <a:pt x="188182" y="202123"/>
                    <a:pt x="188182" y="202123"/>
                  </a:cubicBezTo>
                  <a:cubicBezTo>
                    <a:pt x="189498" y="199487"/>
                    <a:pt x="190814" y="198169"/>
                    <a:pt x="192130" y="196851"/>
                  </a:cubicBezTo>
                  <a:cubicBezTo>
                    <a:pt x="194762" y="196851"/>
                    <a:pt x="196078" y="196851"/>
                    <a:pt x="198710" y="196851"/>
                  </a:cubicBezTo>
                  <a:cubicBezTo>
                    <a:pt x="265823" y="224527"/>
                    <a:pt x="265823" y="224527"/>
                    <a:pt x="265823" y="224527"/>
                  </a:cubicBezTo>
                  <a:cubicBezTo>
                    <a:pt x="286879" y="232435"/>
                    <a:pt x="300038" y="252204"/>
                    <a:pt x="300038" y="274609"/>
                  </a:cubicBezTo>
                  <a:cubicBezTo>
                    <a:pt x="300038" y="328643"/>
                    <a:pt x="300038" y="328643"/>
                    <a:pt x="300038" y="328643"/>
                  </a:cubicBezTo>
                  <a:cubicBezTo>
                    <a:pt x="300038" y="332597"/>
                    <a:pt x="296090" y="336551"/>
                    <a:pt x="292142" y="336551"/>
                  </a:cubicBezTo>
                  <a:cubicBezTo>
                    <a:pt x="7896" y="336551"/>
                    <a:pt x="7896" y="336551"/>
                    <a:pt x="7896" y="336551"/>
                  </a:cubicBezTo>
                  <a:cubicBezTo>
                    <a:pt x="3948" y="336551"/>
                    <a:pt x="0" y="332597"/>
                    <a:pt x="0" y="328643"/>
                  </a:cubicBezTo>
                  <a:cubicBezTo>
                    <a:pt x="0" y="274609"/>
                    <a:pt x="0" y="274609"/>
                    <a:pt x="0" y="274609"/>
                  </a:cubicBezTo>
                  <a:cubicBezTo>
                    <a:pt x="0" y="252204"/>
                    <a:pt x="13159" y="232435"/>
                    <a:pt x="34215" y="224527"/>
                  </a:cubicBezTo>
                  <a:cubicBezTo>
                    <a:pt x="101328" y="196851"/>
                    <a:pt x="101328" y="196851"/>
                    <a:pt x="101328" y="196851"/>
                  </a:cubicBezTo>
                  <a:close/>
                  <a:moveTo>
                    <a:pt x="155328" y="0"/>
                  </a:moveTo>
                  <a:cubicBezTo>
                    <a:pt x="171252" y="0"/>
                    <a:pt x="187177" y="5285"/>
                    <a:pt x="201775" y="15854"/>
                  </a:cubicBezTo>
                  <a:cubicBezTo>
                    <a:pt x="225662" y="34350"/>
                    <a:pt x="223008" y="72663"/>
                    <a:pt x="223008" y="79268"/>
                  </a:cubicBezTo>
                  <a:cubicBezTo>
                    <a:pt x="223008" y="84553"/>
                    <a:pt x="224335" y="89838"/>
                    <a:pt x="224335" y="93801"/>
                  </a:cubicBezTo>
                  <a:cubicBezTo>
                    <a:pt x="225662" y="95122"/>
                    <a:pt x="228316" y="96443"/>
                    <a:pt x="229643" y="100407"/>
                  </a:cubicBezTo>
                  <a:cubicBezTo>
                    <a:pt x="234951" y="107012"/>
                    <a:pt x="234951" y="114939"/>
                    <a:pt x="232297" y="125508"/>
                  </a:cubicBezTo>
                  <a:cubicBezTo>
                    <a:pt x="226989" y="146647"/>
                    <a:pt x="215045" y="150610"/>
                    <a:pt x="208410" y="151931"/>
                  </a:cubicBezTo>
                  <a:cubicBezTo>
                    <a:pt x="204429" y="159858"/>
                    <a:pt x="195139" y="175712"/>
                    <a:pt x="185850" y="183639"/>
                  </a:cubicBezTo>
                  <a:cubicBezTo>
                    <a:pt x="183196" y="187602"/>
                    <a:pt x="177888" y="190244"/>
                    <a:pt x="172579" y="192887"/>
                  </a:cubicBezTo>
                  <a:cubicBezTo>
                    <a:pt x="164617" y="195529"/>
                    <a:pt x="157982" y="196850"/>
                    <a:pt x="150019" y="196850"/>
                  </a:cubicBezTo>
                  <a:cubicBezTo>
                    <a:pt x="142057" y="196850"/>
                    <a:pt x="135422" y="195529"/>
                    <a:pt x="127459" y="192887"/>
                  </a:cubicBezTo>
                  <a:cubicBezTo>
                    <a:pt x="122151" y="190244"/>
                    <a:pt x="116843" y="187602"/>
                    <a:pt x="114189" y="183639"/>
                  </a:cubicBezTo>
                  <a:cubicBezTo>
                    <a:pt x="104900" y="175712"/>
                    <a:pt x="95610" y="159858"/>
                    <a:pt x="91629" y="151931"/>
                  </a:cubicBezTo>
                  <a:cubicBezTo>
                    <a:pt x="84994" y="150610"/>
                    <a:pt x="73050" y="146647"/>
                    <a:pt x="67742" y="125508"/>
                  </a:cubicBezTo>
                  <a:cubicBezTo>
                    <a:pt x="65088" y="114939"/>
                    <a:pt x="65088" y="107012"/>
                    <a:pt x="70396" y="100407"/>
                  </a:cubicBezTo>
                  <a:cubicBezTo>
                    <a:pt x="71723" y="96443"/>
                    <a:pt x="74377" y="95122"/>
                    <a:pt x="75704" y="93801"/>
                  </a:cubicBezTo>
                  <a:cubicBezTo>
                    <a:pt x="75704" y="91159"/>
                    <a:pt x="75704" y="88516"/>
                    <a:pt x="77031" y="85874"/>
                  </a:cubicBezTo>
                  <a:cubicBezTo>
                    <a:pt x="73050" y="80590"/>
                    <a:pt x="67742" y="68699"/>
                    <a:pt x="74377" y="50203"/>
                  </a:cubicBezTo>
                  <a:cubicBezTo>
                    <a:pt x="81013" y="30386"/>
                    <a:pt x="95610" y="27744"/>
                    <a:pt x="103572" y="27744"/>
                  </a:cubicBezTo>
                  <a:cubicBezTo>
                    <a:pt x="106227" y="22459"/>
                    <a:pt x="111535" y="17175"/>
                    <a:pt x="119497" y="10569"/>
                  </a:cubicBezTo>
                  <a:cubicBezTo>
                    <a:pt x="128786" y="3963"/>
                    <a:pt x="142057" y="0"/>
                    <a:pt x="1553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TextBox 19"/>
            <p:cNvSpPr txBox="1"/>
            <p:nvPr/>
          </p:nvSpPr>
          <p:spPr>
            <a:xfrm>
              <a:off x="7587249" y="1713779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1" name="TextBox 19"/>
            <p:cNvSpPr txBox="1"/>
            <p:nvPr/>
          </p:nvSpPr>
          <p:spPr>
            <a:xfrm>
              <a:off x="9028825" y="2259441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2" name="TextBox 19"/>
            <p:cNvSpPr txBox="1"/>
            <p:nvPr/>
          </p:nvSpPr>
          <p:spPr>
            <a:xfrm>
              <a:off x="9796735" y="4260874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3" name="TextBox 19"/>
            <p:cNvSpPr txBox="1"/>
            <p:nvPr/>
          </p:nvSpPr>
          <p:spPr>
            <a:xfrm>
              <a:off x="8051534" y="558112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4" name="TextBox 19"/>
            <p:cNvSpPr txBox="1"/>
            <p:nvPr/>
          </p:nvSpPr>
          <p:spPr>
            <a:xfrm>
              <a:off x="6289285" y="457653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420756" y="2304748"/>
            <a:ext cx="4356935" cy="2626942"/>
            <a:chOff x="8602472" y="3626462"/>
            <a:chExt cx="4356935" cy="2626942"/>
          </a:xfrm>
        </p:grpSpPr>
        <p:sp>
          <p:nvSpPr>
            <p:cNvPr id="33" name="TextBox 19"/>
            <p:cNvSpPr txBox="1"/>
            <p:nvPr/>
          </p:nvSpPr>
          <p:spPr>
            <a:xfrm>
              <a:off x="8602472" y="3626462"/>
              <a:ext cx="24444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800" b="1" dirty="0">
                  <a:latin typeface="+mn-ea"/>
                </a:rPr>
                <a:t>标题文字添加</a:t>
              </a:r>
              <a:endParaRPr lang="en-US" sz="1800" b="1" dirty="0">
                <a:latin typeface="+mn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602473" y="3971012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602473" y="5199269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05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1"/>
          <p:cNvCxnSpPr/>
          <p:nvPr/>
        </p:nvCxnSpPr>
        <p:spPr>
          <a:xfrm>
            <a:off x="0" y="3800996"/>
            <a:ext cx="12192000" cy="0"/>
          </a:xfrm>
          <a:prstGeom prst="line">
            <a:avLst/>
          </a:prstGeom>
          <a:ln w="12700" cmpd="sng">
            <a:solidFill>
              <a:srgbClr val="4FAF3C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1318059" y="2805869"/>
            <a:ext cx="9136782" cy="2256954"/>
            <a:chOff x="911427" y="2533909"/>
            <a:chExt cx="9931714" cy="2453317"/>
          </a:xfrm>
        </p:grpSpPr>
        <p:sp>
          <p:nvSpPr>
            <p:cNvPr id="38" name="îśḷîḓê"/>
            <p:cNvSpPr/>
            <p:nvPr/>
          </p:nvSpPr>
          <p:spPr>
            <a:xfrm>
              <a:off x="911427" y="3320943"/>
              <a:ext cx="1788473" cy="876133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6" name="îšḻïde"/>
            <p:cNvSpPr/>
            <p:nvPr/>
          </p:nvSpPr>
          <p:spPr>
            <a:xfrm>
              <a:off x="2916851" y="3320943"/>
              <a:ext cx="1812694" cy="87613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4" name="ïṡ1iďè"/>
            <p:cNvSpPr/>
            <p:nvPr/>
          </p:nvSpPr>
          <p:spPr>
            <a:xfrm>
              <a:off x="4946497" y="3320943"/>
              <a:ext cx="1814335" cy="876133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2" name="išļiḑê"/>
            <p:cNvSpPr/>
            <p:nvPr/>
          </p:nvSpPr>
          <p:spPr>
            <a:xfrm>
              <a:off x="6977784" y="3318562"/>
              <a:ext cx="1824203" cy="876133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0" name="iśļîďe"/>
            <p:cNvSpPr/>
            <p:nvPr/>
          </p:nvSpPr>
          <p:spPr>
            <a:xfrm>
              <a:off x="9018938" y="3318562"/>
              <a:ext cx="1824203" cy="876133"/>
            </a:xfrm>
            <a:prstGeom prst="rect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cxnSp>
          <p:nvCxnSpPr>
            <p:cNvPr id="27" name="Straight Connector 20"/>
            <p:cNvCxnSpPr/>
            <p:nvPr/>
          </p:nvCxnSpPr>
          <p:spPr>
            <a:xfrm flipV="1">
              <a:off x="1775526" y="2678536"/>
              <a:ext cx="518175" cy="628368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îSľiḍe"/>
            <p:cNvSpPr/>
            <p:nvPr/>
          </p:nvSpPr>
          <p:spPr>
            <a:xfrm>
              <a:off x="2246488" y="2569098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" name="Straight Connector 23"/>
            <p:cNvCxnSpPr/>
            <p:nvPr/>
          </p:nvCxnSpPr>
          <p:spPr>
            <a:xfrm flipV="1">
              <a:off x="5850409" y="2687267"/>
              <a:ext cx="545479" cy="618283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îṡļíḑé"/>
            <p:cNvSpPr/>
            <p:nvPr/>
          </p:nvSpPr>
          <p:spPr>
            <a:xfrm>
              <a:off x="6358641" y="2533909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ïṥľïḑè"/>
            <p:cNvSpPr/>
            <p:nvPr/>
          </p:nvSpPr>
          <p:spPr>
            <a:xfrm>
              <a:off x="10388991" y="2535291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" name="Straight Connector 50"/>
            <p:cNvCxnSpPr/>
            <p:nvPr/>
          </p:nvCxnSpPr>
          <p:spPr>
            <a:xfrm flipV="1">
              <a:off x="9881540" y="2678547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íşḻîḍé"/>
            <p:cNvSpPr/>
            <p:nvPr/>
          </p:nvSpPr>
          <p:spPr>
            <a:xfrm>
              <a:off x="3119342" y="4813204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51"/>
            <p:cNvCxnSpPr/>
            <p:nvPr/>
          </p:nvCxnSpPr>
          <p:spPr>
            <a:xfrm flipV="1">
              <a:off x="3260881" y="4190371"/>
              <a:ext cx="518176" cy="628369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îṧľîḋé"/>
            <p:cNvSpPr/>
            <p:nvPr/>
          </p:nvSpPr>
          <p:spPr>
            <a:xfrm>
              <a:off x="7209190" y="4843226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52"/>
            <p:cNvCxnSpPr/>
            <p:nvPr/>
          </p:nvCxnSpPr>
          <p:spPr>
            <a:xfrm flipV="1">
              <a:off x="7335768" y="4194711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文本框 42"/>
          <p:cNvSpPr txBox="1"/>
          <p:nvPr/>
        </p:nvSpPr>
        <p:spPr>
          <a:xfrm>
            <a:off x="8880355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42069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327584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6112635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331870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405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1308100" y="2683642"/>
            <a:ext cx="1872978" cy="1928344"/>
            <a:chOff x="1308100" y="2148607"/>
            <a:chExt cx="1872978" cy="1928344"/>
          </a:xfrm>
        </p:grpSpPr>
        <p:grpSp>
          <p:nvGrpSpPr>
            <p:cNvPr id="44" name="íš1ïḓê"/>
            <p:cNvGrpSpPr/>
            <p:nvPr/>
          </p:nvGrpSpPr>
          <p:grpSpPr>
            <a:xfrm>
              <a:off x="1308100" y="2148607"/>
              <a:ext cx="1872978" cy="1928344"/>
              <a:chOff x="4216400" y="1489075"/>
              <a:chExt cx="3759200" cy="3870326"/>
            </a:xfrm>
          </p:grpSpPr>
          <p:sp>
            <p:nvSpPr>
              <p:cNvPr id="48" name="ïsľïḓ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ís1iďê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işļiḑ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iṩľïḋ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5" name="íṡľíḑê"/>
            <p:cNvSpPr/>
            <p:nvPr/>
          </p:nvSpPr>
          <p:spPr bwMode="auto">
            <a:xfrm>
              <a:off x="1418709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46" name="iSļiḓé"/>
            <p:cNvSpPr/>
            <p:nvPr/>
          </p:nvSpPr>
          <p:spPr>
            <a:xfrm>
              <a:off x="2246006" y="2803877"/>
              <a:ext cx="352975" cy="297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427" y="0"/>
                  </a:moveTo>
                  <a:cubicBezTo>
                    <a:pt x="6595" y="0"/>
                    <a:pt x="5854" y="590"/>
                    <a:pt x="5543" y="1508"/>
                  </a:cubicBezTo>
                  <a:lnTo>
                    <a:pt x="4621" y="4258"/>
                  </a:lnTo>
                  <a:lnTo>
                    <a:pt x="1689" y="4833"/>
                  </a:lnTo>
                  <a:cubicBezTo>
                    <a:pt x="708" y="5026"/>
                    <a:pt x="0" y="6024"/>
                    <a:pt x="0" y="7204"/>
                  </a:cubicBezTo>
                  <a:lnTo>
                    <a:pt x="0" y="19206"/>
                  </a:lnTo>
                  <a:cubicBezTo>
                    <a:pt x="0" y="20530"/>
                    <a:pt x="912" y="21600"/>
                    <a:pt x="2029" y="21600"/>
                  </a:cubicBezTo>
                  <a:lnTo>
                    <a:pt x="19571" y="21600"/>
                  </a:lnTo>
                  <a:cubicBezTo>
                    <a:pt x="20687" y="21600"/>
                    <a:pt x="21600" y="20530"/>
                    <a:pt x="21600" y="19206"/>
                  </a:cubicBezTo>
                  <a:lnTo>
                    <a:pt x="21600" y="7204"/>
                  </a:lnTo>
                  <a:cubicBezTo>
                    <a:pt x="21600" y="6024"/>
                    <a:pt x="20892" y="5026"/>
                    <a:pt x="19911" y="4833"/>
                  </a:cubicBezTo>
                  <a:lnTo>
                    <a:pt x="16979" y="4258"/>
                  </a:lnTo>
                  <a:lnTo>
                    <a:pt x="16057" y="1508"/>
                  </a:lnTo>
                  <a:cubicBezTo>
                    <a:pt x="15747" y="591"/>
                    <a:pt x="15005" y="0"/>
                    <a:pt x="14173" y="0"/>
                  </a:cubicBezTo>
                  <a:lnTo>
                    <a:pt x="7427" y="0"/>
                  </a:lnTo>
                  <a:close/>
                  <a:moveTo>
                    <a:pt x="7320" y="1841"/>
                  </a:moveTo>
                  <a:lnTo>
                    <a:pt x="14067" y="1841"/>
                  </a:lnTo>
                  <a:cubicBezTo>
                    <a:pt x="14342" y="1841"/>
                    <a:pt x="14595" y="2044"/>
                    <a:pt x="14698" y="2348"/>
                  </a:cubicBezTo>
                  <a:lnTo>
                    <a:pt x="15901" y="5926"/>
                  </a:lnTo>
                  <a:lnTo>
                    <a:pt x="19581" y="6651"/>
                  </a:lnTo>
                  <a:cubicBezTo>
                    <a:pt x="19906" y="6715"/>
                    <a:pt x="20144" y="7054"/>
                    <a:pt x="20144" y="7445"/>
                  </a:cubicBezTo>
                  <a:cubicBezTo>
                    <a:pt x="20144" y="7445"/>
                    <a:pt x="20144" y="19448"/>
                    <a:pt x="20144" y="19448"/>
                  </a:cubicBezTo>
                  <a:cubicBezTo>
                    <a:pt x="20144" y="19890"/>
                    <a:pt x="19837" y="20242"/>
                    <a:pt x="19464" y="20242"/>
                  </a:cubicBezTo>
                  <a:lnTo>
                    <a:pt x="1922" y="20242"/>
                  </a:lnTo>
                  <a:cubicBezTo>
                    <a:pt x="1549" y="20242"/>
                    <a:pt x="1243" y="19890"/>
                    <a:pt x="1243" y="19448"/>
                  </a:cubicBezTo>
                  <a:lnTo>
                    <a:pt x="1243" y="7445"/>
                  </a:lnTo>
                  <a:cubicBezTo>
                    <a:pt x="1243" y="7054"/>
                    <a:pt x="1480" y="6715"/>
                    <a:pt x="1806" y="6651"/>
                  </a:cubicBezTo>
                  <a:lnTo>
                    <a:pt x="5485" y="5926"/>
                  </a:lnTo>
                  <a:lnTo>
                    <a:pt x="6689" y="2348"/>
                  </a:lnTo>
                  <a:cubicBezTo>
                    <a:pt x="6792" y="2044"/>
                    <a:pt x="7043" y="1841"/>
                    <a:pt x="7320" y="1841"/>
                  </a:cubicBezTo>
                  <a:close/>
                  <a:moveTo>
                    <a:pt x="10679" y="5892"/>
                  </a:moveTo>
                  <a:cubicBezTo>
                    <a:pt x="7695" y="5892"/>
                    <a:pt x="5281" y="8755"/>
                    <a:pt x="5281" y="12290"/>
                  </a:cubicBezTo>
                  <a:cubicBezTo>
                    <a:pt x="5281" y="15826"/>
                    <a:pt x="7695" y="18689"/>
                    <a:pt x="10679" y="18689"/>
                  </a:cubicBezTo>
                  <a:cubicBezTo>
                    <a:pt x="13661" y="18689"/>
                    <a:pt x="16076" y="15826"/>
                    <a:pt x="16076" y="12290"/>
                  </a:cubicBezTo>
                  <a:cubicBezTo>
                    <a:pt x="16076" y="8755"/>
                    <a:pt x="13661" y="5892"/>
                    <a:pt x="10679" y="5892"/>
                  </a:cubicBezTo>
                  <a:close/>
                  <a:moveTo>
                    <a:pt x="10261" y="7376"/>
                  </a:moveTo>
                  <a:cubicBezTo>
                    <a:pt x="11295" y="7282"/>
                    <a:pt x="12363" y="7653"/>
                    <a:pt x="13212" y="8516"/>
                  </a:cubicBezTo>
                  <a:cubicBezTo>
                    <a:pt x="14911" y="10240"/>
                    <a:pt x="15105" y="13280"/>
                    <a:pt x="13649" y="15294"/>
                  </a:cubicBezTo>
                  <a:cubicBezTo>
                    <a:pt x="12194" y="17308"/>
                    <a:pt x="9639" y="17537"/>
                    <a:pt x="7941" y="15812"/>
                  </a:cubicBezTo>
                  <a:cubicBezTo>
                    <a:pt x="6242" y="14086"/>
                    <a:pt x="6039" y="11058"/>
                    <a:pt x="7494" y="9045"/>
                  </a:cubicBezTo>
                  <a:cubicBezTo>
                    <a:pt x="8222" y="8038"/>
                    <a:pt x="9228" y="7470"/>
                    <a:pt x="10261" y="7376"/>
                  </a:cubicBezTo>
                  <a:close/>
                  <a:moveTo>
                    <a:pt x="10776" y="8838"/>
                  </a:moveTo>
                  <a:cubicBezTo>
                    <a:pt x="9285" y="8838"/>
                    <a:pt x="8077" y="10270"/>
                    <a:pt x="8077" y="12037"/>
                  </a:cubicBezTo>
                  <a:cubicBezTo>
                    <a:pt x="8077" y="12258"/>
                    <a:pt x="8229" y="12440"/>
                    <a:pt x="8417" y="12440"/>
                  </a:cubicBezTo>
                  <a:cubicBezTo>
                    <a:pt x="8603" y="12440"/>
                    <a:pt x="8756" y="12258"/>
                    <a:pt x="8756" y="12037"/>
                  </a:cubicBezTo>
                  <a:cubicBezTo>
                    <a:pt x="8756" y="10711"/>
                    <a:pt x="9657" y="9643"/>
                    <a:pt x="10776" y="9643"/>
                  </a:cubicBezTo>
                  <a:cubicBezTo>
                    <a:pt x="10962" y="9643"/>
                    <a:pt x="11116" y="9461"/>
                    <a:pt x="11116" y="9241"/>
                  </a:cubicBezTo>
                  <a:cubicBezTo>
                    <a:pt x="11116" y="9020"/>
                    <a:pt x="10962" y="8838"/>
                    <a:pt x="10776" y="8838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47" name="i$1îḋe"/>
            <p:cNvSpPr txBox="1"/>
            <p:nvPr/>
          </p:nvSpPr>
          <p:spPr>
            <a:xfrm>
              <a:off x="1837163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875707" y="2683642"/>
            <a:ext cx="1872978" cy="1928344"/>
            <a:chOff x="3875707" y="2148607"/>
            <a:chExt cx="1872978" cy="1928344"/>
          </a:xfrm>
        </p:grpSpPr>
        <p:grpSp>
          <p:nvGrpSpPr>
            <p:cNvPr id="36" name="íşľîdê"/>
            <p:cNvGrpSpPr/>
            <p:nvPr/>
          </p:nvGrpSpPr>
          <p:grpSpPr>
            <a:xfrm>
              <a:off x="3875707" y="2148607"/>
              <a:ext cx="1872978" cy="1928344"/>
              <a:chOff x="4216400" y="1489075"/>
              <a:chExt cx="3759200" cy="3870326"/>
            </a:xfrm>
          </p:grpSpPr>
          <p:sp>
            <p:nvSpPr>
              <p:cNvPr id="40" name="iŝliďè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ïşḻíḓe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" name="ï$ḻïḍ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" name="íšļiďê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7" name="iSlïdè"/>
            <p:cNvSpPr/>
            <p:nvPr/>
          </p:nvSpPr>
          <p:spPr bwMode="auto">
            <a:xfrm>
              <a:off x="3992635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38" name="íṩlíḑé"/>
            <p:cNvSpPr/>
            <p:nvPr/>
          </p:nvSpPr>
          <p:spPr>
            <a:xfrm>
              <a:off x="4823523" y="2786203"/>
              <a:ext cx="333155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27" y="0"/>
                  </a:moveTo>
                  <a:cubicBezTo>
                    <a:pt x="3608" y="0"/>
                    <a:pt x="2704" y="903"/>
                    <a:pt x="2704" y="2023"/>
                  </a:cubicBezTo>
                  <a:lnTo>
                    <a:pt x="2704" y="3375"/>
                  </a:lnTo>
                  <a:lnTo>
                    <a:pt x="2023" y="3375"/>
                  </a:lnTo>
                  <a:cubicBezTo>
                    <a:pt x="904" y="3375"/>
                    <a:pt x="0" y="4278"/>
                    <a:pt x="0" y="5397"/>
                  </a:cubicBezTo>
                  <a:lnTo>
                    <a:pt x="0" y="18896"/>
                  </a:lnTo>
                  <a:cubicBezTo>
                    <a:pt x="0" y="20387"/>
                    <a:pt x="1213" y="21600"/>
                    <a:pt x="2704" y="21600"/>
                  </a:cubicBezTo>
                  <a:lnTo>
                    <a:pt x="18896" y="21600"/>
                  </a:lnTo>
                  <a:cubicBezTo>
                    <a:pt x="20387" y="21600"/>
                    <a:pt x="21600" y="20387"/>
                    <a:pt x="21600" y="18896"/>
                  </a:cubicBezTo>
                  <a:lnTo>
                    <a:pt x="21600" y="2023"/>
                  </a:lnTo>
                  <a:cubicBezTo>
                    <a:pt x="21600" y="903"/>
                    <a:pt x="20696" y="0"/>
                    <a:pt x="19577" y="0"/>
                  </a:cubicBezTo>
                  <a:lnTo>
                    <a:pt x="4727" y="0"/>
                  </a:lnTo>
                  <a:close/>
                  <a:moveTo>
                    <a:pt x="4696" y="1321"/>
                  </a:moveTo>
                  <a:lnTo>
                    <a:pt x="19546" y="1321"/>
                  </a:lnTo>
                  <a:cubicBezTo>
                    <a:pt x="19919" y="1321"/>
                    <a:pt x="20217" y="1619"/>
                    <a:pt x="20217" y="1992"/>
                  </a:cubicBezTo>
                  <a:cubicBezTo>
                    <a:pt x="20217" y="1992"/>
                    <a:pt x="20217" y="18865"/>
                    <a:pt x="20217" y="18865"/>
                  </a:cubicBezTo>
                  <a:cubicBezTo>
                    <a:pt x="20217" y="19608"/>
                    <a:pt x="19610" y="20217"/>
                    <a:pt x="18865" y="20217"/>
                  </a:cubicBezTo>
                  <a:lnTo>
                    <a:pt x="2673" y="20217"/>
                  </a:lnTo>
                  <a:cubicBezTo>
                    <a:pt x="1928" y="20217"/>
                    <a:pt x="1321" y="19608"/>
                    <a:pt x="1321" y="18865"/>
                  </a:cubicBezTo>
                  <a:lnTo>
                    <a:pt x="1321" y="5366"/>
                  </a:lnTo>
                  <a:cubicBezTo>
                    <a:pt x="1321" y="4994"/>
                    <a:pt x="1620" y="4696"/>
                    <a:pt x="1992" y="4696"/>
                  </a:cubicBezTo>
                  <a:lnTo>
                    <a:pt x="2673" y="4696"/>
                  </a:lnTo>
                  <a:lnTo>
                    <a:pt x="2673" y="18194"/>
                  </a:lnTo>
                  <a:cubicBezTo>
                    <a:pt x="2673" y="18567"/>
                    <a:pt x="2971" y="18865"/>
                    <a:pt x="3344" y="18865"/>
                  </a:cubicBezTo>
                  <a:cubicBezTo>
                    <a:pt x="3717" y="18865"/>
                    <a:pt x="4025" y="18567"/>
                    <a:pt x="4025" y="18194"/>
                  </a:cubicBezTo>
                  <a:lnTo>
                    <a:pt x="4025" y="1992"/>
                  </a:lnTo>
                  <a:cubicBezTo>
                    <a:pt x="4025" y="1619"/>
                    <a:pt x="4323" y="1321"/>
                    <a:pt x="4696" y="1321"/>
                  </a:cubicBezTo>
                  <a:close/>
                  <a:moveTo>
                    <a:pt x="5955" y="2642"/>
                  </a:moveTo>
                  <a:cubicBezTo>
                    <a:pt x="5582" y="2642"/>
                    <a:pt x="5284" y="2940"/>
                    <a:pt x="5284" y="3313"/>
                  </a:cubicBezTo>
                  <a:lnTo>
                    <a:pt x="5284" y="8039"/>
                  </a:lnTo>
                  <a:cubicBezTo>
                    <a:pt x="5284" y="8412"/>
                    <a:pt x="5582" y="8710"/>
                    <a:pt x="5955" y="8710"/>
                  </a:cubicBezTo>
                  <a:lnTo>
                    <a:pt x="10681" y="8710"/>
                  </a:lnTo>
                  <a:cubicBezTo>
                    <a:pt x="11054" y="8710"/>
                    <a:pt x="11362" y="8412"/>
                    <a:pt x="11362" y="8039"/>
                  </a:cubicBezTo>
                  <a:lnTo>
                    <a:pt x="11362" y="3313"/>
                  </a:lnTo>
                  <a:cubicBezTo>
                    <a:pt x="11362" y="2940"/>
                    <a:pt x="11054" y="2642"/>
                    <a:pt x="10681" y="2642"/>
                  </a:cubicBezTo>
                  <a:lnTo>
                    <a:pt x="5955" y="2642"/>
                  </a:lnTo>
                  <a:close/>
                  <a:moveTo>
                    <a:pt x="6605" y="3963"/>
                  </a:moveTo>
                  <a:lnTo>
                    <a:pt x="9980" y="3963"/>
                  </a:lnTo>
                  <a:lnTo>
                    <a:pt x="9980" y="7338"/>
                  </a:lnTo>
                  <a:lnTo>
                    <a:pt x="6605" y="7338"/>
                  </a:lnTo>
                  <a:cubicBezTo>
                    <a:pt x="6605" y="7338"/>
                    <a:pt x="6605" y="3963"/>
                    <a:pt x="6605" y="3963"/>
                  </a:cubicBezTo>
                  <a:close/>
                  <a:moveTo>
                    <a:pt x="13045" y="3963"/>
                  </a:moveTo>
                  <a:cubicBezTo>
                    <a:pt x="12858" y="3963"/>
                    <a:pt x="12704" y="4117"/>
                    <a:pt x="12704" y="4303"/>
                  </a:cubicBezTo>
                  <a:cubicBezTo>
                    <a:pt x="12704" y="4490"/>
                    <a:pt x="12858" y="4634"/>
                    <a:pt x="13045" y="4634"/>
                  </a:cubicBezTo>
                  <a:lnTo>
                    <a:pt x="18442" y="4634"/>
                  </a:lnTo>
                  <a:cubicBezTo>
                    <a:pt x="18629" y="4634"/>
                    <a:pt x="18783" y="4490"/>
                    <a:pt x="18783" y="4303"/>
                  </a:cubicBezTo>
                  <a:cubicBezTo>
                    <a:pt x="18783" y="4117"/>
                    <a:pt x="18629" y="3963"/>
                    <a:pt x="18442" y="3963"/>
                  </a:cubicBezTo>
                  <a:lnTo>
                    <a:pt x="13045" y="3963"/>
                  </a:lnTo>
                  <a:close/>
                  <a:moveTo>
                    <a:pt x="13045" y="5986"/>
                  </a:moveTo>
                  <a:cubicBezTo>
                    <a:pt x="12858" y="5986"/>
                    <a:pt x="12704" y="6140"/>
                    <a:pt x="12704" y="6326"/>
                  </a:cubicBezTo>
                  <a:cubicBezTo>
                    <a:pt x="12704" y="6512"/>
                    <a:pt x="12858" y="6667"/>
                    <a:pt x="13045" y="6667"/>
                  </a:cubicBezTo>
                  <a:lnTo>
                    <a:pt x="18442" y="6667"/>
                  </a:lnTo>
                  <a:cubicBezTo>
                    <a:pt x="18629" y="6667"/>
                    <a:pt x="18783" y="6512"/>
                    <a:pt x="18783" y="6326"/>
                  </a:cubicBezTo>
                  <a:cubicBezTo>
                    <a:pt x="18783" y="6140"/>
                    <a:pt x="18629" y="5986"/>
                    <a:pt x="18442" y="5986"/>
                  </a:cubicBezTo>
                  <a:lnTo>
                    <a:pt x="13045" y="5986"/>
                  </a:lnTo>
                  <a:close/>
                  <a:moveTo>
                    <a:pt x="13045" y="8008"/>
                  </a:moveTo>
                  <a:cubicBezTo>
                    <a:pt x="12858" y="8008"/>
                    <a:pt x="12704" y="8163"/>
                    <a:pt x="12704" y="8349"/>
                  </a:cubicBezTo>
                  <a:cubicBezTo>
                    <a:pt x="12704" y="8535"/>
                    <a:pt x="12858" y="8690"/>
                    <a:pt x="13045" y="8690"/>
                  </a:cubicBezTo>
                  <a:lnTo>
                    <a:pt x="18442" y="8690"/>
                  </a:lnTo>
                  <a:cubicBezTo>
                    <a:pt x="18629" y="8690"/>
                    <a:pt x="18783" y="8535"/>
                    <a:pt x="18783" y="8349"/>
                  </a:cubicBezTo>
                  <a:cubicBezTo>
                    <a:pt x="18783" y="8163"/>
                    <a:pt x="18629" y="8008"/>
                    <a:pt x="18442" y="8008"/>
                  </a:cubicBezTo>
                  <a:lnTo>
                    <a:pt x="13045" y="8008"/>
                  </a:lnTo>
                  <a:close/>
                  <a:moveTo>
                    <a:pt x="5624" y="10041"/>
                  </a:moveTo>
                  <a:cubicBezTo>
                    <a:pt x="5439" y="10041"/>
                    <a:pt x="5284" y="10186"/>
                    <a:pt x="5284" y="10372"/>
                  </a:cubicBezTo>
                  <a:cubicBezTo>
                    <a:pt x="5284" y="10558"/>
                    <a:pt x="5439" y="10712"/>
                    <a:pt x="5624" y="10712"/>
                  </a:cubicBezTo>
                  <a:lnTo>
                    <a:pt x="18442" y="10712"/>
                  </a:lnTo>
                  <a:cubicBezTo>
                    <a:pt x="18628" y="10712"/>
                    <a:pt x="18783" y="10558"/>
                    <a:pt x="18783" y="10372"/>
                  </a:cubicBezTo>
                  <a:cubicBezTo>
                    <a:pt x="18783" y="10186"/>
                    <a:pt x="18628" y="10041"/>
                    <a:pt x="18442" y="10041"/>
                  </a:cubicBezTo>
                  <a:lnTo>
                    <a:pt x="5624" y="10041"/>
                  </a:lnTo>
                  <a:close/>
                  <a:moveTo>
                    <a:pt x="5624" y="12064"/>
                  </a:moveTo>
                  <a:cubicBezTo>
                    <a:pt x="5439" y="12064"/>
                    <a:pt x="5284" y="12209"/>
                    <a:pt x="5284" y="12394"/>
                  </a:cubicBezTo>
                  <a:cubicBezTo>
                    <a:pt x="5284" y="12582"/>
                    <a:pt x="5439" y="12735"/>
                    <a:pt x="5624" y="12735"/>
                  </a:cubicBezTo>
                  <a:lnTo>
                    <a:pt x="18442" y="12735"/>
                  </a:lnTo>
                  <a:cubicBezTo>
                    <a:pt x="18628" y="12735"/>
                    <a:pt x="18783" y="12582"/>
                    <a:pt x="18783" y="12394"/>
                  </a:cubicBezTo>
                  <a:cubicBezTo>
                    <a:pt x="18783" y="12209"/>
                    <a:pt x="18628" y="12064"/>
                    <a:pt x="18442" y="12064"/>
                  </a:cubicBezTo>
                  <a:lnTo>
                    <a:pt x="5624" y="12064"/>
                  </a:lnTo>
                  <a:close/>
                  <a:moveTo>
                    <a:pt x="5624" y="14087"/>
                  </a:moveTo>
                  <a:cubicBezTo>
                    <a:pt x="5439" y="14087"/>
                    <a:pt x="5284" y="14241"/>
                    <a:pt x="5284" y="14428"/>
                  </a:cubicBezTo>
                  <a:cubicBezTo>
                    <a:pt x="5284" y="14615"/>
                    <a:pt x="5439" y="14758"/>
                    <a:pt x="5624" y="14758"/>
                  </a:cubicBezTo>
                  <a:lnTo>
                    <a:pt x="11022" y="14758"/>
                  </a:lnTo>
                  <a:cubicBezTo>
                    <a:pt x="11208" y="14758"/>
                    <a:pt x="11362" y="14615"/>
                    <a:pt x="11362" y="14428"/>
                  </a:cubicBezTo>
                  <a:cubicBezTo>
                    <a:pt x="11362" y="14241"/>
                    <a:pt x="11208" y="14087"/>
                    <a:pt x="11022" y="14087"/>
                  </a:cubicBezTo>
                  <a:lnTo>
                    <a:pt x="5624" y="14087"/>
                  </a:lnTo>
                  <a:close/>
                  <a:moveTo>
                    <a:pt x="13045" y="14087"/>
                  </a:moveTo>
                  <a:cubicBezTo>
                    <a:pt x="12859" y="14087"/>
                    <a:pt x="12704" y="14241"/>
                    <a:pt x="12704" y="14428"/>
                  </a:cubicBezTo>
                  <a:cubicBezTo>
                    <a:pt x="12704" y="14615"/>
                    <a:pt x="12859" y="14758"/>
                    <a:pt x="13045" y="14758"/>
                  </a:cubicBezTo>
                  <a:lnTo>
                    <a:pt x="18442" y="14758"/>
                  </a:lnTo>
                  <a:cubicBezTo>
                    <a:pt x="18628" y="14758"/>
                    <a:pt x="18783" y="14615"/>
                    <a:pt x="18783" y="14428"/>
                  </a:cubicBezTo>
                  <a:cubicBezTo>
                    <a:pt x="18783" y="14241"/>
                    <a:pt x="18628" y="14087"/>
                    <a:pt x="18442" y="14087"/>
                  </a:cubicBezTo>
                  <a:lnTo>
                    <a:pt x="13045" y="14087"/>
                  </a:lnTo>
                  <a:close/>
                  <a:moveTo>
                    <a:pt x="5624" y="16110"/>
                  </a:moveTo>
                  <a:cubicBezTo>
                    <a:pt x="5439" y="16110"/>
                    <a:pt x="5284" y="16264"/>
                    <a:pt x="5284" y="16450"/>
                  </a:cubicBezTo>
                  <a:cubicBezTo>
                    <a:pt x="5284" y="16637"/>
                    <a:pt x="5439" y="16791"/>
                    <a:pt x="5624" y="16791"/>
                  </a:cubicBezTo>
                  <a:lnTo>
                    <a:pt x="11022" y="16791"/>
                  </a:lnTo>
                  <a:cubicBezTo>
                    <a:pt x="11208" y="16791"/>
                    <a:pt x="11362" y="16637"/>
                    <a:pt x="11362" y="16450"/>
                  </a:cubicBezTo>
                  <a:cubicBezTo>
                    <a:pt x="11362" y="16264"/>
                    <a:pt x="11208" y="16110"/>
                    <a:pt x="11022" y="16110"/>
                  </a:cubicBezTo>
                  <a:lnTo>
                    <a:pt x="5624" y="16110"/>
                  </a:lnTo>
                  <a:close/>
                  <a:moveTo>
                    <a:pt x="13045" y="16110"/>
                  </a:moveTo>
                  <a:cubicBezTo>
                    <a:pt x="12859" y="16110"/>
                    <a:pt x="12704" y="16264"/>
                    <a:pt x="12704" y="16450"/>
                  </a:cubicBezTo>
                  <a:cubicBezTo>
                    <a:pt x="12704" y="16637"/>
                    <a:pt x="12859" y="16791"/>
                    <a:pt x="13045" y="16791"/>
                  </a:cubicBezTo>
                  <a:lnTo>
                    <a:pt x="18442" y="16791"/>
                  </a:lnTo>
                  <a:cubicBezTo>
                    <a:pt x="18628" y="16791"/>
                    <a:pt x="18783" y="16637"/>
                    <a:pt x="18783" y="16450"/>
                  </a:cubicBezTo>
                  <a:cubicBezTo>
                    <a:pt x="18783" y="16264"/>
                    <a:pt x="18628" y="16110"/>
                    <a:pt x="18442" y="16110"/>
                  </a:cubicBezTo>
                  <a:lnTo>
                    <a:pt x="13045" y="16110"/>
                  </a:lnTo>
                  <a:close/>
                  <a:moveTo>
                    <a:pt x="5624" y="18132"/>
                  </a:moveTo>
                  <a:cubicBezTo>
                    <a:pt x="5439" y="18132"/>
                    <a:pt x="5284" y="18287"/>
                    <a:pt x="5284" y="18473"/>
                  </a:cubicBezTo>
                  <a:cubicBezTo>
                    <a:pt x="5284" y="18660"/>
                    <a:pt x="5439" y="18814"/>
                    <a:pt x="5624" y="18814"/>
                  </a:cubicBezTo>
                  <a:lnTo>
                    <a:pt x="11022" y="18814"/>
                  </a:lnTo>
                  <a:cubicBezTo>
                    <a:pt x="11208" y="18814"/>
                    <a:pt x="11362" y="18660"/>
                    <a:pt x="11362" y="18473"/>
                  </a:cubicBezTo>
                  <a:cubicBezTo>
                    <a:pt x="11362" y="18287"/>
                    <a:pt x="11208" y="18132"/>
                    <a:pt x="11022" y="18132"/>
                  </a:cubicBezTo>
                  <a:lnTo>
                    <a:pt x="5624" y="18132"/>
                  </a:lnTo>
                  <a:close/>
                  <a:moveTo>
                    <a:pt x="13045" y="18132"/>
                  </a:moveTo>
                  <a:cubicBezTo>
                    <a:pt x="12859" y="18132"/>
                    <a:pt x="12704" y="18287"/>
                    <a:pt x="12704" y="18473"/>
                  </a:cubicBezTo>
                  <a:cubicBezTo>
                    <a:pt x="12704" y="18660"/>
                    <a:pt x="12859" y="18814"/>
                    <a:pt x="13045" y="18814"/>
                  </a:cubicBezTo>
                  <a:lnTo>
                    <a:pt x="18442" y="18814"/>
                  </a:lnTo>
                  <a:cubicBezTo>
                    <a:pt x="18628" y="18814"/>
                    <a:pt x="18783" y="18660"/>
                    <a:pt x="18783" y="18473"/>
                  </a:cubicBezTo>
                  <a:cubicBezTo>
                    <a:pt x="18783" y="18287"/>
                    <a:pt x="18628" y="18132"/>
                    <a:pt x="18442" y="18132"/>
                  </a:cubicBezTo>
                  <a:lnTo>
                    <a:pt x="13045" y="18132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9" name="i$ľiḑé"/>
            <p:cNvSpPr txBox="1"/>
            <p:nvPr/>
          </p:nvSpPr>
          <p:spPr>
            <a:xfrm>
              <a:off x="4408366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443314" y="2683642"/>
            <a:ext cx="1872978" cy="1928344"/>
            <a:chOff x="6443315" y="2148607"/>
            <a:chExt cx="1872978" cy="1928344"/>
          </a:xfrm>
        </p:grpSpPr>
        <p:grpSp>
          <p:nvGrpSpPr>
            <p:cNvPr id="28" name="ïṩḻíḋe"/>
            <p:cNvGrpSpPr/>
            <p:nvPr/>
          </p:nvGrpSpPr>
          <p:grpSpPr>
            <a:xfrm>
              <a:off x="6443315" y="2148607"/>
              <a:ext cx="1872978" cy="1928344"/>
              <a:chOff x="4216400" y="1489075"/>
              <a:chExt cx="3759200" cy="3870326"/>
            </a:xfrm>
          </p:grpSpPr>
          <p:sp>
            <p:nvSpPr>
              <p:cNvPr id="32" name="išlí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ï$ḷîḍ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íSḻîďê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isḻîď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9" name="ïṩļíḓe"/>
            <p:cNvSpPr/>
            <p:nvPr/>
          </p:nvSpPr>
          <p:spPr bwMode="auto">
            <a:xfrm>
              <a:off x="6560243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30" name="iśľidê"/>
            <p:cNvSpPr/>
            <p:nvPr/>
          </p:nvSpPr>
          <p:spPr>
            <a:xfrm>
              <a:off x="7367471" y="2786203"/>
              <a:ext cx="380473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2" y="0"/>
                  </a:moveTo>
                  <a:cubicBezTo>
                    <a:pt x="10633" y="0"/>
                    <a:pt x="10476" y="23"/>
                    <a:pt x="10320" y="63"/>
                  </a:cubicBezTo>
                  <a:lnTo>
                    <a:pt x="1569" y="2361"/>
                  </a:lnTo>
                  <a:cubicBezTo>
                    <a:pt x="647" y="2604"/>
                    <a:pt x="0" y="3536"/>
                    <a:pt x="0" y="4617"/>
                  </a:cubicBezTo>
                  <a:cubicBezTo>
                    <a:pt x="0" y="5699"/>
                    <a:pt x="647" y="6620"/>
                    <a:pt x="1569" y="6863"/>
                  </a:cubicBezTo>
                  <a:lnTo>
                    <a:pt x="3369" y="7337"/>
                  </a:lnTo>
                  <a:lnTo>
                    <a:pt x="3369" y="13841"/>
                  </a:lnTo>
                  <a:cubicBezTo>
                    <a:pt x="3369" y="15882"/>
                    <a:pt x="5418" y="17689"/>
                    <a:pt x="10782" y="17689"/>
                  </a:cubicBezTo>
                  <a:cubicBezTo>
                    <a:pt x="16144" y="17689"/>
                    <a:pt x="18185" y="15882"/>
                    <a:pt x="18185" y="13841"/>
                  </a:cubicBezTo>
                  <a:lnTo>
                    <a:pt x="18185" y="7337"/>
                  </a:lnTo>
                  <a:lnTo>
                    <a:pt x="19985" y="6863"/>
                  </a:lnTo>
                  <a:cubicBezTo>
                    <a:pt x="20907" y="6620"/>
                    <a:pt x="21554" y="5699"/>
                    <a:pt x="21554" y="4617"/>
                  </a:cubicBezTo>
                  <a:cubicBezTo>
                    <a:pt x="21554" y="3536"/>
                    <a:pt x="20906" y="2604"/>
                    <a:pt x="19985" y="2361"/>
                  </a:cubicBezTo>
                  <a:lnTo>
                    <a:pt x="11225" y="53"/>
                  </a:lnTo>
                  <a:cubicBezTo>
                    <a:pt x="11078" y="15"/>
                    <a:pt x="10930" y="0"/>
                    <a:pt x="10782" y="0"/>
                  </a:cubicBezTo>
                  <a:close/>
                  <a:moveTo>
                    <a:pt x="10615" y="1687"/>
                  </a:moveTo>
                  <a:cubicBezTo>
                    <a:pt x="10666" y="1687"/>
                    <a:pt x="10713" y="1695"/>
                    <a:pt x="10763" y="1708"/>
                  </a:cubicBezTo>
                  <a:lnTo>
                    <a:pt x="19523" y="4016"/>
                  </a:lnTo>
                  <a:cubicBezTo>
                    <a:pt x="19830" y="4097"/>
                    <a:pt x="20040" y="4407"/>
                    <a:pt x="20040" y="4765"/>
                  </a:cubicBezTo>
                  <a:cubicBezTo>
                    <a:pt x="20040" y="5123"/>
                    <a:pt x="19830" y="5433"/>
                    <a:pt x="19523" y="5513"/>
                  </a:cubicBezTo>
                  <a:lnTo>
                    <a:pt x="10763" y="7822"/>
                  </a:lnTo>
                  <a:cubicBezTo>
                    <a:pt x="10713" y="7835"/>
                    <a:pt x="10666" y="7843"/>
                    <a:pt x="10615" y="7843"/>
                  </a:cubicBezTo>
                  <a:cubicBezTo>
                    <a:pt x="10564" y="7843"/>
                    <a:pt x="10508" y="7835"/>
                    <a:pt x="10458" y="7822"/>
                  </a:cubicBezTo>
                  <a:lnTo>
                    <a:pt x="1708" y="5513"/>
                  </a:lnTo>
                  <a:cubicBezTo>
                    <a:pt x="1402" y="5433"/>
                    <a:pt x="1182" y="5123"/>
                    <a:pt x="1182" y="4765"/>
                  </a:cubicBezTo>
                  <a:cubicBezTo>
                    <a:pt x="1182" y="4407"/>
                    <a:pt x="1402" y="4097"/>
                    <a:pt x="1708" y="4016"/>
                  </a:cubicBezTo>
                  <a:lnTo>
                    <a:pt x="10458" y="1708"/>
                  </a:lnTo>
                  <a:cubicBezTo>
                    <a:pt x="10508" y="1695"/>
                    <a:pt x="10564" y="1687"/>
                    <a:pt x="10615" y="1687"/>
                  </a:cubicBezTo>
                  <a:close/>
                  <a:moveTo>
                    <a:pt x="4726" y="7759"/>
                  </a:moveTo>
                  <a:lnTo>
                    <a:pt x="10338" y="9235"/>
                  </a:lnTo>
                  <a:cubicBezTo>
                    <a:pt x="10486" y="9272"/>
                    <a:pt x="10642" y="9298"/>
                    <a:pt x="10791" y="9298"/>
                  </a:cubicBezTo>
                  <a:cubicBezTo>
                    <a:pt x="10939" y="9298"/>
                    <a:pt x="11086" y="9275"/>
                    <a:pt x="11243" y="9235"/>
                  </a:cubicBezTo>
                  <a:lnTo>
                    <a:pt x="16846" y="7759"/>
                  </a:lnTo>
                  <a:cubicBezTo>
                    <a:pt x="16846" y="7759"/>
                    <a:pt x="16846" y="13915"/>
                    <a:pt x="16846" y="13915"/>
                  </a:cubicBezTo>
                  <a:cubicBezTo>
                    <a:pt x="16846" y="14765"/>
                    <a:pt x="14832" y="16213"/>
                    <a:pt x="10791" y="16213"/>
                  </a:cubicBezTo>
                  <a:cubicBezTo>
                    <a:pt x="6749" y="16213"/>
                    <a:pt x="4726" y="14765"/>
                    <a:pt x="4726" y="13915"/>
                  </a:cubicBezTo>
                  <a:lnTo>
                    <a:pt x="4726" y="7759"/>
                  </a:lnTo>
                  <a:close/>
                  <a:moveTo>
                    <a:pt x="20252" y="7759"/>
                  </a:moveTo>
                  <a:cubicBezTo>
                    <a:pt x="19881" y="7759"/>
                    <a:pt x="19578" y="8103"/>
                    <a:pt x="19578" y="8528"/>
                  </a:cubicBezTo>
                  <a:lnTo>
                    <a:pt x="19578" y="15454"/>
                  </a:lnTo>
                  <a:cubicBezTo>
                    <a:pt x="19578" y="15880"/>
                    <a:pt x="19881" y="16224"/>
                    <a:pt x="20252" y="16224"/>
                  </a:cubicBezTo>
                  <a:cubicBezTo>
                    <a:pt x="20624" y="16224"/>
                    <a:pt x="20926" y="15880"/>
                    <a:pt x="20926" y="15454"/>
                  </a:cubicBezTo>
                  <a:lnTo>
                    <a:pt x="20926" y="8528"/>
                  </a:lnTo>
                  <a:cubicBezTo>
                    <a:pt x="20926" y="8103"/>
                    <a:pt x="20624" y="7759"/>
                    <a:pt x="20252" y="7759"/>
                  </a:cubicBezTo>
                  <a:close/>
                  <a:moveTo>
                    <a:pt x="20252" y="16993"/>
                  </a:moveTo>
                  <a:cubicBezTo>
                    <a:pt x="19509" y="16993"/>
                    <a:pt x="18905" y="19222"/>
                    <a:pt x="18905" y="20071"/>
                  </a:cubicBezTo>
                  <a:cubicBezTo>
                    <a:pt x="18905" y="20920"/>
                    <a:pt x="19509" y="21600"/>
                    <a:pt x="20252" y="21600"/>
                  </a:cubicBezTo>
                  <a:cubicBezTo>
                    <a:pt x="20995" y="21600"/>
                    <a:pt x="21600" y="20920"/>
                    <a:pt x="21600" y="20071"/>
                  </a:cubicBezTo>
                  <a:cubicBezTo>
                    <a:pt x="21600" y="19222"/>
                    <a:pt x="20995" y="16993"/>
                    <a:pt x="20252" y="16993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1" name="îṧḻîďê"/>
            <p:cNvSpPr txBox="1"/>
            <p:nvPr/>
          </p:nvSpPr>
          <p:spPr>
            <a:xfrm>
              <a:off x="6979571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10922" y="2683642"/>
            <a:ext cx="1872978" cy="1928344"/>
            <a:chOff x="9010922" y="2148607"/>
            <a:chExt cx="1872978" cy="1928344"/>
          </a:xfrm>
        </p:grpSpPr>
        <p:grpSp>
          <p:nvGrpSpPr>
            <p:cNvPr id="20" name="ïṧľiďê"/>
            <p:cNvGrpSpPr/>
            <p:nvPr/>
          </p:nvGrpSpPr>
          <p:grpSpPr>
            <a:xfrm>
              <a:off x="9010922" y="2148607"/>
              <a:ext cx="1872978" cy="1928344"/>
              <a:chOff x="4216400" y="1489075"/>
              <a:chExt cx="3759200" cy="3870326"/>
            </a:xfrm>
          </p:grpSpPr>
          <p:sp>
            <p:nvSpPr>
              <p:cNvPr id="24" name="îš1ï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îṣlíď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îṡḻïḑé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ïṥļîḍe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1" name="iṡḻïďe"/>
            <p:cNvSpPr/>
            <p:nvPr/>
          </p:nvSpPr>
          <p:spPr bwMode="auto">
            <a:xfrm>
              <a:off x="9127850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04</a:t>
              </a:r>
            </a:p>
          </p:txBody>
        </p:sp>
        <p:sp>
          <p:nvSpPr>
            <p:cNvPr id="22" name="ïṩ1ide"/>
            <p:cNvSpPr/>
            <p:nvPr/>
          </p:nvSpPr>
          <p:spPr>
            <a:xfrm>
              <a:off x="9928171" y="2798708"/>
              <a:ext cx="394287" cy="3081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600" extrusionOk="0">
                  <a:moveTo>
                    <a:pt x="10547" y="0"/>
                  </a:moveTo>
                  <a:cubicBezTo>
                    <a:pt x="7670" y="0"/>
                    <a:pt x="4754" y="229"/>
                    <a:pt x="1879" y="686"/>
                  </a:cubicBezTo>
                  <a:cubicBezTo>
                    <a:pt x="1331" y="773"/>
                    <a:pt x="883" y="1299"/>
                    <a:pt x="755" y="2002"/>
                  </a:cubicBezTo>
                  <a:cubicBezTo>
                    <a:pt x="-252" y="7551"/>
                    <a:pt x="-252" y="13178"/>
                    <a:pt x="755" y="18728"/>
                  </a:cubicBezTo>
                  <a:cubicBezTo>
                    <a:pt x="883" y="19431"/>
                    <a:pt x="1331" y="19958"/>
                    <a:pt x="1879" y="20044"/>
                  </a:cubicBezTo>
                  <a:cubicBezTo>
                    <a:pt x="3264" y="20265"/>
                    <a:pt x="4658" y="20428"/>
                    <a:pt x="6053" y="20543"/>
                  </a:cubicBezTo>
                  <a:cubicBezTo>
                    <a:pt x="5978" y="20604"/>
                    <a:pt x="5931" y="20669"/>
                    <a:pt x="5931" y="20734"/>
                  </a:cubicBezTo>
                  <a:cubicBezTo>
                    <a:pt x="5931" y="21212"/>
                    <a:pt x="7997" y="21600"/>
                    <a:pt x="10547" y="21600"/>
                  </a:cubicBezTo>
                  <a:cubicBezTo>
                    <a:pt x="13097" y="21600"/>
                    <a:pt x="15163" y="21212"/>
                    <a:pt x="15163" y="20734"/>
                  </a:cubicBezTo>
                  <a:cubicBezTo>
                    <a:pt x="15163" y="20669"/>
                    <a:pt x="15114" y="20604"/>
                    <a:pt x="15038" y="20543"/>
                  </a:cubicBezTo>
                  <a:cubicBezTo>
                    <a:pt x="16433" y="20428"/>
                    <a:pt x="17830" y="20265"/>
                    <a:pt x="19215" y="20044"/>
                  </a:cubicBezTo>
                  <a:cubicBezTo>
                    <a:pt x="19762" y="19958"/>
                    <a:pt x="20212" y="19431"/>
                    <a:pt x="20339" y="18728"/>
                  </a:cubicBezTo>
                  <a:cubicBezTo>
                    <a:pt x="21348" y="13178"/>
                    <a:pt x="21348" y="7551"/>
                    <a:pt x="20339" y="2002"/>
                  </a:cubicBezTo>
                  <a:cubicBezTo>
                    <a:pt x="20212" y="1299"/>
                    <a:pt x="19762" y="773"/>
                    <a:pt x="19215" y="686"/>
                  </a:cubicBezTo>
                  <a:cubicBezTo>
                    <a:pt x="16339" y="229"/>
                    <a:pt x="13423" y="0"/>
                    <a:pt x="10547" y="0"/>
                  </a:cubicBezTo>
                  <a:close/>
                  <a:moveTo>
                    <a:pt x="10602" y="1795"/>
                  </a:moveTo>
                  <a:cubicBezTo>
                    <a:pt x="13438" y="1795"/>
                    <a:pt x="16273" y="2018"/>
                    <a:pt x="19109" y="2469"/>
                  </a:cubicBezTo>
                  <a:cubicBezTo>
                    <a:pt x="20074" y="7778"/>
                    <a:pt x="20074" y="13088"/>
                    <a:pt x="19109" y="18397"/>
                  </a:cubicBezTo>
                  <a:cubicBezTo>
                    <a:pt x="13437" y="19298"/>
                    <a:pt x="7764" y="19298"/>
                    <a:pt x="2092" y="18397"/>
                  </a:cubicBezTo>
                  <a:cubicBezTo>
                    <a:pt x="1127" y="13088"/>
                    <a:pt x="1127" y="7778"/>
                    <a:pt x="2092" y="2469"/>
                  </a:cubicBezTo>
                  <a:cubicBezTo>
                    <a:pt x="4928" y="2018"/>
                    <a:pt x="7766" y="1795"/>
                    <a:pt x="10602" y="1795"/>
                  </a:cubicBezTo>
                  <a:close/>
                  <a:moveTo>
                    <a:pt x="9332" y="3231"/>
                  </a:moveTo>
                  <a:cubicBezTo>
                    <a:pt x="7547" y="3231"/>
                    <a:pt x="5731" y="3472"/>
                    <a:pt x="3946" y="3953"/>
                  </a:cubicBezTo>
                  <a:cubicBezTo>
                    <a:pt x="3715" y="4016"/>
                    <a:pt x="3527" y="4238"/>
                    <a:pt x="3453" y="4531"/>
                  </a:cubicBezTo>
                  <a:cubicBezTo>
                    <a:pt x="2502" y="8317"/>
                    <a:pt x="2502" y="12151"/>
                    <a:pt x="3453" y="15936"/>
                  </a:cubicBezTo>
                  <a:cubicBezTo>
                    <a:pt x="3527" y="16230"/>
                    <a:pt x="3715" y="16452"/>
                    <a:pt x="3946" y="16514"/>
                  </a:cubicBezTo>
                  <a:cubicBezTo>
                    <a:pt x="5731" y="16996"/>
                    <a:pt x="7547" y="17240"/>
                    <a:pt x="9332" y="17240"/>
                  </a:cubicBezTo>
                  <a:cubicBezTo>
                    <a:pt x="11120" y="17240"/>
                    <a:pt x="12929" y="16996"/>
                    <a:pt x="14715" y="16514"/>
                  </a:cubicBezTo>
                  <a:cubicBezTo>
                    <a:pt x="14947" y="16452"/>
                    <a:pt x="15135" y="16230"/>
                    <a:pt x="15209" y="15936"/>
                  </a:cubicBezTo>
                  <a:cubicBezTo>
                    <a:pt x="16161" y="12151"/>
                    <a:pt x="16161" y="8317"/>
                    <a:pt x="15209" y="4531"/>
                  </a:cubicBezTo>
                  <a:cubicBezTo>
                    <a:pt x="15135" y="4238"/>
                    <a:pt x="14947" y="4016"/>
                    <a:pt x="14715" y="3953"/>
                  </a:cubicBezTo>
                  <a:cubicBezTo>
                    <a:pt x="12929" y="3472"/>
                    <a:pt x="11120" y="3231"/>
                    <a:pt x="9332" y="3231"/>
                  </a:cubicBezTo>
                  <a:close/>
                  <a:moveTo>
                    <a:pt x="9223" y="3949"/>
                  </a:moveTo>
                  <a:cubicBezTo>
                    <a:pt x="10973" y="3949"/>
                    <a:pt x="12724" y="4184"/>
                    <a:pt x="14475" y="4655"/>
                  </a:cubicBezTo>
                  <a:cubicBezTo>
                    <a:pt x="15385" y="8277"/>
                    <a:pt x="15385" y="11899"/>
                    <a:pt x="14475" y="15521"/>
                  </a:cubicBezTo>
                  <a:cubicBezTo>
                    <a:pt x="10973" y="16463"/>
                    <a:pt x="7472" y="16463"/>
                    <a:pt x="3971" y="15521"/>
                  </a:cubicBezTo>
                  <a:cubicBezTo>
                    <a:pt x="3060" y="11899"/>
                    <a:pt x="3060" y="8277"/>
                    <a:pt x="3971" y="4655"/>
                  </a:cubicBezTo>
                  <a:cubicBezTo>
                    <a:pt x="5721" y="4184"/>
                    <a:pt x="7472" y="3949"/>
                    <a:pt x="9223" y="3949"/>
                  </a:cubicBezTo>
                  <a:close/>
                  <a:moveTo>
                    <a:pt x="17434" y="4308"/>
                  </a:moveTo>
                  <a:cubicBezTo>
                    <a:pt x="16888" y="4308"/>
                    <a:pt x="16445" y="4888"/>
                    <a:pt x="16445" y="5604"/>
                  </a:cubicBezTo>
                  <a:cubicBezTo>
                    <a:pt x="16445" y="6320"/>
                    <a:pt x="16888" y="6901"/>
                    <a:pt x="17434" y="6901"/>
                  </a:cubicBezTo>
                  <a:cubicBezTo>
                    <a:pt x="17980" y="6901"/>
                    <a:pt x="18421" y="6320"/>
                    <a:pt x="18421" y="5604"/>
                  </a:cubicBezTo>
                  <a:cubicBezTo>
                    <a:pt x="18421" y="4888"/>
                    <a:pt x="17980" y="4308"/>
                    <a:pt x="17434" y="4308"/>
                  </a:cubicBezTo>
                  <a:close/>
                  <a:moveTo>
                    <a:pt x="17410" y="5170"/>
                  </a:moveTo>
                  <a:cubicBezTo>
                    <a:pt x="17591" y="5170"/>
                    <a:pt x="17739" y="5366"/>
                    <a:pt x="17739" y="5604"/>
                  </a:cubicBezTo>
                  <a:cubicBezTo>
                    <a:pt x="17739" y="5841"/>
                    <a:pt x="17591" y="6035"/>
                    <a:pt x="17410" y="6035"/>
                  </a:cubicBezTo>
                  <a:cubicBezTo>
                    <a:pt x="17229" y="6035"/>
                    <a:pt x="17081" y="5841"/>
                    <a:pt x="17081" y="5604"/>
                  </a:cubicBezTo>
                  <a:cubicBezTo>
                    <a:pt x="17081" y="5366"/>
                    <a:pt x="17229" y="5170"/>
                    <a:pt x="17410" y="5170"/>
                  </a:cubicBezTo>
                  <a:close/>
                  <a:moveTo>
                    <a:pt x="9089" y="6821"/>
                  </a:moveTo>
                  <a:lnTo>
                    <a:pt x="6065" y="7132"/>
                  </a:lnTo>
                  <a:cubicBezTo>
                    <a:pt x="5886" y="7160"/>
                    <a:pt x="5713" y="7373"/>
                    <a:pt x="5682" y="7607"/>
                  </a:cubicBezTo>
                  <a:lnTo>
                    <a:pt x="5481" y="10016"/>
                  </a:lnTo>
                  <a:cubicBezTo>
                    <a:pt x="5473" y="10254"/>
                    <a:pt x="5614" y="10447"/>
                    <a:pt x="5794" y="10447"/>
                  </a:cubicBezTo>
                  <a:cubicBezTo>
                    <a:pt x="5975" y="10447"/>
                    <a:pt x="6128" y="10251"/>
                    <a:pt x="6135" y="10012"/>
                  </a:cubicBezTo>
                  <a:lnTo>
                    <a:pt x="6245" y="8377"/>
                  </a:lnTo>
                  <a:cubicBezTo>
                    <a:pt x="6269" y="8141"/>
                    <a:pt x="6436" y="7930"/>
                    <a:pt x="6617" y="7906"/>
                  </a:cubicBezTo>
                  <a:lnTo>
                    <a:pt x="9089" y="7683"/>
                  </a:lnTo>
                  <a:cubicBezTo>
                    <a:pt x="9270" y="7674"/>
                    <a:pt x="9421" y="7474"/>
                    <a:pt x="9421" y="7236"/>
                  </a:cubicBezTo>
                  <a:cubicBezTo>
                    <a:pt x="9421" y="6998"/>
                    <a:pt x="9270" y="6812"/>
                    <a:pt x="9089" y="6821"/>
                  </a:cubicBezTo>
                  <a:close/>
                  <a:moveTo>
                    <a:pt x="17002" y="10447"/>
                  </a:moveTo>
                  <a:cubicBezTo>
                    <a:pt x="16820" y="10447"/>
                    <a:pt x="16673" y="10639"/>
                    <a:pt x="16673" y="10878"/>
                  </a:cubicBezTo>
                  <a:cubicBezTo>
                    <a:pt x="16673" y="11116"/>
                    <a:pt x="16820" y="11309"/>
                    <a:pt x="17002" y="11309"/>
                  </a:cubicBezTo>
                  <a:lnTo>
                    <a:pt x="18981" y="11309"/>
                  </a:lnTo>
                  <a:cubicBezTo>
                    <a:pt x="19163" y="11309"/>
                    <a:pt x="19310" y="11116"/>
                    <a:pt x="19310" y="10878"/>
                  </a:cubicBezTo>
                  <a:cubicBezTo>
                    <a:pt x="19310" y="10639"/>
                    <a:pt x="19163" y="10447"/>
                    <a:pt x="18981" y="10447"/>
                  </a:cubicBezTo>
                  <a:lnTo>
                    <a:pt x="17002" y="10447"/>
                  </a:lnTo>
                  <a:close/>
                  <a:moveTo>
                    <a:pt x="17002" y="13040"/>
                  </a:moveTo>
                  <a:cubicBezTo>
                    <a:pt x="16820" y="13040"/>
                    <a:pt x="16673" y="13232"/>
                    <a:pt x="16673" y="13471"/>
                  </a:cubicBezTo>
                  <a:cubicBezTo>
                    <a:pt x="16673" y="13708"/>
                    <a:pt x="16820" y="13901"/>
                    <a:pt x="17002" y="13901"/>
                  </a:cubicBezTo>
                  <a:lnTo>
                    <a:pt x="18981" y="13901"/>
                  </a:lnTo>
                  <a:cubicBezTo>
                    <a:pt x="19163" y="13901"/>
                    <a:pt x="19310" y="13708"/>
                    <a:pt x="19310" y="13471"/>
                  </a:cubicBezTo>
                  <a:cubicBezTo>
                    <a:pt x="19310" y="13232"/>
                    <a:pt x="19163" y="13040"/>
                    <a:pt x="18981" y="13040"/>
                  </a:cubicBezTo>
                  <a:lnTo>
                    <a:pt x="17002" y="13040"/>
                  </a:lnTo>
                  <a:close/>
                  <a:moveTo>
                    <a:pt x="16344" y="15629"/>
                  </a:moveTo>
                  <a:cubicBezTo>
                    <a:pt x="16162" y="15629"/>
                    <a:pt x="16015" y="15825"/>
                    <a:pt x="16015" y="16063"/>
                  </a:cubicBezTo>
                  <a:cubicBezTo>
                    <a:pt x="16015" y="16302"/>
                    <a:pt x="16162" y="16494"/>
                    <a:pt x="16344" y="16494"/>
                  </a:cubicBezTo>
                  <a:lnTo>
                    <a:pt x="18323" y="16494"/>
                  </a:lnTo>
                  <a:cubicBezTo>
                    <a:pt x="18505" y="16494"/>
                    <a:pt x="18652" y="16302"/>
                    <a:pt x="18652" y="16063"/>
                  </a:cubicBezTo>
                  <a:cubicBezTo>
                    <a:pt x="18652" y="15825"/>
                    <a:pt x="18505" y="15629"/>
                    <a:pt x="18323" y="15629"/>
                  </a:cubicBezTo>
                  <a:lnTo>
                    <a:pt x="16344" y="15629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23" name="íSľiḑe"/>
            <p:cNvSpPr txBox="1"/>
            <p:nvPr/>
          </p:nvSpPr>
          <p:spPr>
            <a:xfrm>
              <a:off x="9550774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880521" y="4904558"/>
            <a:ext cx="2133781" cy="957185"/>
            <a:chOff x="3733626" y="2412339"/>
            <a:chExt cx="2133781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254777" y="4904558"/>
            <a:ext cx="2133781" cy="957185"/>
            <a:chOff x="3733626" y="2412339"/>
            <a:chExt cx="2133781" cy="957185"/>
          </a:xfrm>
        </p:grpSpPr>
        <p:sp>
          <p:nvSpPr>
            <p:cNvPr id="60" name="文本框 59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45305" y="4904558"/>
            <a:ext cx="2133781" cy="957185"/>
            <a:chOff x="3733626" y="2412339"/>
            <a:chExt cx="2133781" cy="957185"/>
          </a:xfrm>
        </p:grpSpPr>
        <p:sp>
          <p:nvSpPr>
            <p:cNvPr id="63" name="文本框 6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177698" y="4904558"/>
            <a:ext cx="2133781" cy="957185"/>
            <a:chOff x="3733626" y="2412339"/>
            <a:chExt cx="2133781" cy="957185"/>
          </a:xfrm>
        </p:grpSpPr>
        <p:sp>
          <p:nvSpPr>
            <p:cNvPr id="66" name="文本框 65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71" name="文本框 7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83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明年工作计划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317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095999" y="1962106"/>
            <a:ext cx="5040312" cy="38577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688" y="1962106"/>
            <a:ext cx="5040312" cy="385771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75300" y="3370263"/>
            <a:ext cx="1041400" cy="10414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1" name="椭圆 21"/>
          <p:cNvSpPr/>
          <p:nvPr/>
        </p:nvSpPr>
        <p:spPr>
          <a:xfrm>
            <a:off x="5879471" y="3630613"/>
            <a:ext cx="433057" cy="52070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6920871" y="2405133"/>
            <a:ext cx="3840182" cy="781752"/>
            <a:chOff x="3624780" y="2412339"/>
            <a:chExt cx="3840182" cy="781752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20871" y="3511429"/>
            <a:ext cx="3840182" cy="781752"/>
            <a:chOff x="3624780" y="2412339"/>
            <a:chExt cx="3840182" cy="781752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20871" y="4617725"/>
            <a:ext cx="3840182" cy="781752"/>
            <a:chOff x="3624780" y="2412339"/>
            <a:chExt cx="3840182" cy="781752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5018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4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5e6d6-624e-448d-9914-e2be31ec613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2" y="2074113"/>
            <a:ext cx="10201277" cy="4236380"/>
            <a:chOff x="-2" y="1751465"/>
            <a:chExt cx="11277602" cy="4683356"/>
          </a:xfrm>
        </p:grpSpPr>
        <p:grpSp>
          <p:nvGrpSpPr>
            <p:cNvPr id="4" name="išḷïḋe"/>
            <p:cNvGrpSpPr/>
            <p:nvPr/>
          </p:nvGrpSpPr>
          <p:grpSpPr>
            <a:xfrm>
              <a:off x="-2" y="1977122"/>
              <a:ext cx="11277602" cy="4457699"/>
              <a:chOff x="-2" y="1455737"/>
              <a:chExt cx="8953502" cy="4457699"/>
            </a:xfrm>
          </p:grpSpPr>
          <p:sp>
            <p:nvSpPr>
              <p:cNvPr id="20" name="íṩḷîḑe"/>
              <p:cNvSpPr>
                <a:spLocks/>
              </p:cNvSpPr>
              <p:nvPr/>
            </p:nvSpPr>
            <p:spPr bwMode="auto">
              <a:xfrm>
                <a:off x="-2" y="1629185"/>
                <a:ext cx="8799595" cy="4284251"/>
              </a:xfrm>
              <a:custGeom>
                <a:avLst/>
                <a:gdLst>
                  <a:gd name="T0" fmla="*/ 1311 w 16920"/>
                  <a:gd name="T1" fmla="*/ 7223 h 8424"/>
                  <a:gd name="T2" fmla="*/ 1661 w 16920"/>
                  <a:gd name="T3" fmla="*/ 7222 h 8424"/>
                  <a:gd name="T4" fmla="*/ 2090 w 16920"/>
                  <a:gd name="T5" fmla="*/ 7210 h 8424"/>
                  <a:gd name="T6" fmla="*/ 2858 w 16920"/>
                  <a:gd name="T7" fmla="*/ 7164 h 8424"/>
                  <a:gd name="T8" fmla="*/ 3683 w 16920"/>
                  <a:gd name="T9" fmla="*/ 7074 h 8424"/>
                  <a:gd name="T10" fmla="*/ 4195 w 16920"/>
                  <a:gd name="T11" fmla="*/ 6996 h 8424"/>
                  <a:gd name="T12" fmla="*/ 5032 w 16920"/>
                  <a:gd name="T13" fmla="*/ 6736 h 8424"/>
                  <a:gd name="T14" fmla="*/ 5487 w 16920"/>
                  <a:gd name="T15" fmla="*/ 6362 h 8424"/>
                  <a:gd name="T16" fmla="*/ 5701 w 16920"/>
                  <a:gd name="T17" fmla="*/ 5921 h 8424"/>
                  <a:gd name="T18" fmla="*/ 5810 w 16920"/>
                  <a:gd name="T19" fmla="*/ 5460 h 8424"/>
                  <a:gd name="T20" fmla="*/ 5951 w 16920"/>
                  <a:gd name="T21" fmla="*/ 5030 h 8424"/>
                  <a:gd name="T22" fmla="*/ 6259 w 16920"/>
                  <a:gd name="T23" fmla="*/ 4680 h 8424"/>
                  <a:gd name="T24" fmla="*/ 6831 w 16920"/>
                  <a:gd name="T25" fmla="*/ 4447 h 8424"/>
                  <a:gd name="T26" fmla="*/ 7542 w 16920"/>
                  <a:gd name="T27" fmla="*/ 4298 h 8424"/>
                  <a:gd name="T28" fmla="*/ 8629 w 16920"/>
                  <a:gd name="T29" fmla="*/ 4121 h 8424"/>
                  <a:gd name="T30" fmla="*/ 9390 w 16920"/>
                  <a:gd name="T31" fmla="*/ 3943 h 8424"/>
                  <a:gd name="T32" fmla="*/ 10065 w 16920"/>
                  <a:gd name="T33" fmla="*/ 3659 h 8424"/>
                  <a:gd name="T34" fmla="*/ 10596 w 16920"/>
                  <a:gd name="T35" fmla="*/ 3212 h 8424"/>
                  <a:gd name="T36" fmla="*/ 10994 w 16920"/>
                  <a:gd name="T37" fmla="*/ 2633 h 8424"/>
                  <a:gd name="T38" fmla="*/ 11499 w 16920"/>
                  <a:gd name="T39" fmla="*/ 2223 h 8424"/>
                  <a:gd name="T40" fmla="*/ 12104 w 16920"/>
                  <a:gd name="T41" fmla="*/ 1970 h 8424"/>
                  <a:gd name="T42" fmla="*/ 12768 w 16920"/>
                  <a:gd name="T43" fmla="*/ 1828 h 8424"/>
                  <a:gd name="T44" fmla="*/ 13450 w 16920"/>
                  <a:gd name="T45" fmla="*/ 1749 h 8424"/>
                  <a:gd name="T46" fmla="*/ 14110 w 16920"/>
                  <a:gd name="T47" fmla="*/ 1686 h 8424"/>
                  <a:gd name="T48" fmla="*/ 14710 w 16920"/>
                  <a:gd name="T49" fmla="*/ 1590 h 8424"/>
                  <a:gd name="T50" fmla="*/ 15264 w 16920"/>
                  <a:gd name="T51" fmla="*/ 1379 h 8424"/>
                  <a:gd name="T52" fmla="*/ 15774 w 16920"/>
                  <a:gd name="T53" fmla="*/ 1070 h 8424"/>
                  <a:gd name="T54" fmla="*/ 16216 w 16920"/>
                  <a:gd name="T55" fmla="*/ 719 h 8424"/>
                  <a:gd name="T56" fmla="*/ 16569 w 16920"/>
                  <a:gd name="T57" fmla="*/ 386 h 8424"/>
                  <a:gd name="T58" fmla="*/ 16870 w 16920"/>
                  <a:gd name="T59" fmla="*/ 59 h 8424"/>
                  <a:gd name="T60" fmla="*/ 16862 w 16920"/>
                  <a:gd name="T61" fmla="*/ 114 h 8424"/>
                  <a:gd name="T62" fmla="*/ 16688 w 16920"/>
                  <a:gd name="T63" fmla="*/ 407 h 8424"/>
                  <a:gd name="T64" fmla="*/ 16404 w 16920"/>
                  <a:gd name="T65" fmla="*/ 812 h 8424"/>
                  <a:gd name="T66" fmla="*/ 16012 w 16920"/>
                  <a:gd name="T67" fmla="*/ 1254 h 8424"/>
                  <a:gd name="T68" fmla="*/ 15517 w 16920"/>
                  <a:gd name="T69" fmla="*/ 1664 h 8424"/>
                  <a:gd name="T70" fmla="*/ 14920 w 16920"/>
                  <a:gd name="T71" fmla="*/ 1971 h 8424"/>
                  <a:gd name="T72" fmla="*/ 14248 w 16920"/>
                  <a:gd name="T73" fmla="*/ 2131 h 8424"/>
                  <a:gd name="T74" fmla="*/ 13332 w 16920"/>
                  <a:gd name="T75" fmla="*/ 2276 h 8424"/>
                  <a:gd name="T76" fmla="*/ 12726 w 16920"/>
                  <a:gd name="T77" fmla="*/ 2406 h 8424"/>
                  <a:gd name="T78" fmla="*/ 12177 w 16920"/>
                  <a:gd name="T79" fmla="*/ 2623 h 8424"/>
                  <a:gd name="T80" fmla="*/ 11702 w 16920"/>
                  <a:gd name="T81" fmla="*/ 2980 h 8424"/>
                  <a:gd name="T82" fmla="*/ 11315 w 16920"/>
                  <a:gd name="T83" fmla="*/ 3534 h 8424"/>
                  <a:gd name="T84" fmla="*/ 10944 w 16920"/>
                  <a:gd name="T85" fmla="*/ 4233 h 8424"/>
                  <a:gd name="T86" fmla="*/ 10300 w 16920"/>
                  <a:gd name="T87" fmla="*/ 4711 h 8424"/>
                  <a:gd name="T88" fmla="*/ 9479 w 16920"/>
                  <a:gd name="T89" fmla="*/ 5008 h 8424"/>
                  <a:gd name="T90" fmla="*/ 8621 w 16920"/>
                  <a:gd name="T91" fmla="*/ 5212 h 8424"/>
                  <a:gd name="T92" fmla="*/ 7861 w 16920"/>
                  <a:gd name="T93" fmla="*/ 5413 h 8424"/>
                  <a:gd name="T94" fmla="*/ 7341 w 16920"/>
                  <a:gd name="T95" fmla="*/ 5700 h 8424"/>
                  <a:gd name="T96" fmla="*/ 7185 w 16920"/>
                  <a:gd name="T97" fmla="*/ 6155 h 8424"/>
                  <a:gd name="T98" fmla="*/ 7083 w 16920"/>
                  <a:gd name="T99" fmla="*/ 6651 h 8424"/>
                  <a:gd name="T100" fmla="*/ 6852 w 16920"/>
                  <a:gd name="T101" fmla="*/ 7096 h 8424"/>
                  <a:gd name="T102" fmla="*/ 6490 w 16920"/>
                  <a:gd name="T103" fmla="*/ 7486 h 8424"/>
                  <a:gd name="T104" fmla="*/ 6002 w 16920"/>
                  <a:gd name="T105" fmla="*/ 7810 h 8424"/>
                  <a:gd name="T106" fmla="*/ 5389 w 16920"/>
                  <a:gd name="T107" fmla="*/ 8061 h 8424"/>
                  <a:gd name="T108" fmla="*/ 4653 w 16920"/>
                  <a:gd name="T109" fmla="*/ 8232 h 8424"/>
                  <a:gd name="T110" fmla="*/ 4156 w 16920"/>
                  <a:gd name="T111" fmla="*/ 8296 h 8424"/>
                  <a:gd name="T112" fmla="*/ 3710 w 16920"/>
                  <a:gd name="T113" fmla="*/ 8335 h 8424"/>
                  <a:gd name="T114" fmla="*/ 3242 w 16920"/>
                  <a:gd name="T115" fmla="*/ 8363 h 8424"/>
                  <a:gd name="T116" fmla="*/ 0 w 16920"/>
                  <a:gd name="T117" fmla="*/ 8424 h 8424"/>
                  <a:gd name="connsiteX0" fmla="*/ 0 w 10000"/>
                  <a:gd name="connsiteY0" fmla="*/ 8573 h 10000"/>
                  <a:gd name="connsiteX1" fmla="*/ 659 w 10000"/>
                  <a:gd name="connsiteY1" fmla="*/ 8573 h 10000"/>
                  <a:gd name="connsiteX2" fmla="*/ 697 w 10000"/>
                  <a:gd name="connsiteY2" fmla="*/ 8573 h 10000"/>
                  <a:gd name="connsiteX3" fmla="*/ 736 w 10000"/>
                  <a:gd name="connsiteY3" fmla="*/ 8574 h 10000"/>
                  <a:gd name="connsiteX4" fmla="*/ 775 w 10000"/>
                  <a:gd name="connsiteY4" fmla="*/ 8574 h 10000"/>
                  <a:gd name="connsiteX5" fmla="*/ 815 w 10000"/>
                  <a:gd name="connsiteY5" fmla="*/ 8574 h 10000"/>
                  <a:gd name="connsiteX6" fmla="*/ 856 w 10000"/>
                  <a:gd name="connsiteY6" fmla="*/ 8574 h 10000"/>
                  <a:gd name="connsiteX7" fmla="*/ 898 w 10000"/>
                  <a:gd name="connsiteY7" fmla="*/ 8574 h 10000"/>
                  <a:gd name="connsiteX8" fmla="*/ 939 w 10000"/>
                  <a:gd name="connsiteY8" fmla="*/ 8573 h 10000"/>
                  <a:gd name="connsiteX9" fmla="*/ 982 w 10000"/>
                  <a:gd name="connsiteY9" fmla="*/ 8573 h 10000"/>
                  <a:gd name="connsiteX10" fmla="*/ 984 w 10000"/>
                  <a:gd name="connsiteY10" fmla="*/ 8573 h 10000"/>
                  <a:gd name="connsiteX11" fmla="*/ 984 w 10000"/>
                  <a:gd name="connsiteY11" fmla="*/ 8572 h 10000"/>
                  <a:gd name="connsiteX12" fmla="*/ 1066 w 10000"/>
                  <a:gd name="connsiteY12" fmla="*/ 8570 h 10000"/>
                  <a:gd name="connsiteX13" fmla="*/ 1150 w 10000"/>
                  <a:gd name="connsiteY13" fmla="*/ 8566 h 10000"/>
                  <a:gd name="connsiteX14" fmla="*/ 1235 w 10000"/>
                  <a:gd name="connsiteY14" fmla="*/ 8559 h 10000"/>
                  <a:gd name="connsiteX15" fmla="*/ 1323 w 10000"/>
                  <a:gd name="connsiteY15" fmla="*/ 8552 h 10000"/>
                  <a:gd name="connsiteX16" fmla="*/ 1412 w 10000"/>
                  <a:gd name="connsiteY16" fmla="*/ 8543 h 10000"/>
                  <a:gd name="connsiteX17" fmla="*/ 1503 w 10000"/>
                  <a:gd name="connsiteY17" fmla="*/ 8532 h 10000"/>
                  <a:gd name="connsiteX18" fmla="*/ 1596 w 10000"/>
                  <a:gd name="connsiteY18" fmla="*/ 8520 h 10000"/>
                  <a:gd name="connsiteX19" fmla="*/ 1689 w 10000"/>
                  <a:gd name="connsiteY19" fmla="*/ 8504 h 10000"/>
                  <a:gd name="connsiteX20" fmla="*/ 1784 w 10000"/>
                  <a:gd name="connsiteY20" fmla="*/ 8488 h 10000"/>
                  <a:gd name="connsiteX21" fmla="*/ 1881 w 10000"/>
                  <a:gd name="connsiteY21" fmla="*/ 8469 h 10000"/>
                  <a:gd name="connsiteX22" fmla="*/ 1979 w 10000"/>
                  <a:gd name="connsiteY22" fmla="*/ 8447 h 10000"/>
                  <a:gd name="connsiteX23" fmla="*/ 2077 w 10000"/>
                  <a:gd name="connsiteY23" fmla="*/ 8424 h 10000"/>
                  <a:gd name="connsiteX24" fmla="*/ 2177 w 10000"/>
                  <a:gd name="connsiteY24" fmla="*/ 8397 h 10000"/>
                  <a:gd name="connsiteX25" fmla="*/ 2277 w 10000"/>
                  <a:gd name="connsiteY25" fmla="*/ 8370 h 10000"/>
                  <a:gd name="connsiteX26" fmla="*/ 2327 w 10000"/>
                  <a:gd name="connsiteY26" fmla="*/ 8355 h 10000"/>
                  <a:gd name="connsiteX27" fmla="*/ 2378 w 10000"/>
                  <a:gd name="connsiteY27" fmla="*/ 8338 h 10000"/>
                  <a:gd name="connsiteX28" fmla="*/ 2428 w 10000"/>
                  <a:gd name="connsiteY28" fmla="*/ 8321 h 10000"/>
                  <a:gd name="connsiteX29" fmla="*/ 2479 w 10000"/>
                  <a:gd name="connsiteY29" fmla="*/ 8305 h 10000"/>
                  <a:gd name="connsiteX30" fmla="*/ 2600 w 10000"/>
                  <a:gd name="connsiteY30" fmla="*/ 8256 h 10000"/>
                  <a:gd name="connsiteX31" fmla="*/ 2709 w 10000"/>
                  <a:gd name="connsiteY31" fmla="*/ 8202 h 10000"/>
                  <a:gd name="connsiteX32" fmla="*/ 2807 w 10000"/>
                  <a:gd name="connsiteY32" fmla="*/ 8140 h 10000"/>
                  <a:gd name="connsiteX33" fmla="*/ 2895 w 10000"/>
                  <a:gd name="connsiteY33" fmla="*/ 8071 h 10000"/>
                  <a:gd name="connsiteX34" fmla="*/ 2974 w 10000"/>
                  <a:gd name="connsiteY34" fmla="*/ 7996 h 10000"/>
                  <a:gd name="connsiteX35" fmla="*/ 3043 w 10000"/>
                  <a:gd name="connsiteY35" fmla="*/ 7918 h 10000"/>
                  <a:gd name="connsiteX36" fmla="*/ 3104 w 10000"/>
                  <a:gd name="connsiteY36" fmla="*/ 7832 h 10000"/>
                  <a:gd name="connsiteX37" fmla="*/ 3157 w 10000"/>
                  <a:gd name="connsiteY37" fmla="*/ 7743 h 10000"/>
                  <a:gd name="connsiteX38" fmla="*/ 3203 w 10000"/>
                  <a:gd name="connsiteY38" fmla="*/ 7650 h 10000"/>
                  <a:gd name="connsiteX39" fmla="*/ 3243 w 10000"/>
                  <a:gd name="connsiteY39" fmla="*/ 7552 h 10000"/>
                  <a:gd name="connsiteX40" fmla="*/ 3278 w 10000"/>
                  <a:gd name="connsiteY40" fmla="*/ 7451 h 10000"/>
                  <a:gd name="connsiteX41" fmla="*/ 3306 w 10000"/>
                  <a:gd name="connsiteY41" fmla="*/ 7349 h 10000"/>
                  <a:gd name="connsiteX42" fmla="*/ 3331 w 10000"/>
                  <a:gd name="connsiteY42" fmla="*/ 7244 h 10000"/>
                  <a:gd name="connsiteX43" fmla="*/ 3352 w 10000"/>
                  <a:gd name="connsiteY43" fmla="*/ 7137 h 10000"/>
                  <a:gd name="connsiteX44" fmla="*/ 3369 w 10000"/>
                  <a:gd name="connsiteY44" fmla="*/ 7029 h 10000"/>
                  <a:gd name="connsiteX45" fmla="*/ 3385 w 10000"/>
                  <a:gd name="connsiteY45" fmla="*/ 6918 h 10000"/>
                  <a:gd name="connsiteX46" fmla="*/ 3398 w 10000"/>
                  <a:gd name="connsiteY46" fmla="*/ 6809 h 10000"/>
                  <a:gd name="connsiteX47" fmla="*/ 3410 w 10000"/>
                  <a:gd name="connsiteY47" fmla="*/ 6700 h 10000"/>
                  <a:gd name="connsiteX48" fmla="*/ 3422 w 10000"/>
                  <a:gd name="connsiteY48" fmla="*/ 6590 h 10000"/>
                  <a:gd name="connsiteX49" fmla="*/ 3434 w 10000"/>
                  <a:gd name="connsiteY49" fmla="*/ 6481 h 10000"/>
                  <a:gd name="connsiteX50" fmla="*/ 3446 w 10000"/>
                  <a:gd name="connsiteY50" fmla="*/ 6373 h 10000"/>
                  <a:gd name="connsiteX51" fmla="*/ 3460 w 10000"/>
                  <a:gd name="connsiteY51" fmla="*/ 6270 h 10000"/>
                  <a:gd name="connsiteX52" fmla="*/ 3476 w 10000"/>
                  <a:gd name="connsiteY52" fmla="*/ 6167 h 10000"/>
                  <a:gd name="connsiteX53" fmla="*/ 3494 w 10000"/>
                  <a:gd name="connsiteY53" fmla="*/ 6067 h 10000"/>
                  <a:gd name="connsiteX54" fmla="*/ 3517 w 10000"/>
                  <a:gd name="connsiteY54" fmla="*/ 5971 h 10000"/>
                  <a:gd name="connsiteX55" fmla="*/ 3543 w 10000"/>
                  <a:gd name="connsiteY55" fmla="*/ 5878 h 10000"/>
                  <a:gd name="connsiteX56" fmla="*/ 3573 w 10000"/>
                  <a:gd name="connsiteY56" fmla="*/ 5789 h 10000"/>
                  <a:gd name="connsiteX57" fmla="*/ 3609 w 10000"/>
                  <a:gd name="connsiteY57" fmla="*/ 5706 h 10000"/>
                  <a:gd name="connsiteX58" fmla="*/ 3651 w 10000"/>
                  <a:gd name="connsiteY58" fmla="*/ 5628 h 10000"/>
                  <a:gd name="connsiteX59" fmla="*/ 3699 w 10000"/>
                  <a:gd name="connsiteY59" fmla="*/ 5556 h 10000"/>
                  <a:gd name="connsiteX60" fmla="*/ 3755 w 10000"/>
                  <a:gd name="connsiteY60" fmla="*/ 5488 h 10000"/>
                  <a:gd name="connsiteX61" fmla="*/ 3818 w 10000"/>
                  <a:gd name="connsiteY61" fmla="*/ 5427 h 10000"/>
                  <a:gd name="connsiteX62" fmla="*/ 3888 w 10000"/>
                  <a:gd name="connsiteY62" fmla="*/ 5373 h 10000"/>
                  <a:gd name="connsiteX63" fmla="*/ 3961 w 10000"/>
                  <a:gd name="connsiteY63" fmla="*/ 5323 h 10000"/>
                  <a:gd name="connsiteX64" fmla="*/ 4037 w 10000"/>
                  <a:gd name="connsiteY64" fmla="*/ 5279 h 10000"/>
                  <a:gd name="connsiteX65" fmla="*/ 4116 w 10000"/>
                  <a:gd name="connsiteY65" fmla="*/ 5237 h 10000"/>
                  <a:gd name="connsiteX66" fmla="*/ 4198 w 10000"/>
                  <a:gd name="connsiteY66" fmla="*/ 5199 h 10000"/>
                  <a:gd name="connsiteX67" fmla="*/ 4283 w 10000"/>
                  <a:gd name="connsiteY67" fmla="*/ 5165 h 10000"/>
                  <a:gd name="connsiteX68" fmla="*/ 4369 w 10000"/>
                  <a:gd name="connsiteY68" fmla="*/ 5132 h 10000"/>
                  <a:gd name="connsiteX69" fmla="*/ 4457 w 10000"/>
                  <a:gd name="connsiteY69" fmla="*/ 5102 h 10000"/>
                  <a:gd name="connsiteX70" fmla="*/ 4638 w 10000"/>
                  <a:gd name="connsiteY70" fmla="*/ 5043 h 10000"/>
                  <a:gd name="connsiteX71" fmla="*/ 4822 w 10000"/>
                  <a:gd name="connsiteY71" fmla="*/ 4986 h 10000"/>
                  <a:gd name="connsiteX72" fmla="*/ 4914 w 10000"/>
                  <a:gd name="connsiteY72" fmla="*/ 4956 h 10000"/>
                  <a:gd name="connsiteX73" fmla="*/ 5008 w 10000"/>
                  <a:gd name="connsiteY73" fmla="*/ 4925 h 10000"/>
                  <a:gd name="connsiteX74" fmla="*/ 5100 w 10000"/>
                  <a:gd name="connsiteY74" fmla="*/ 4892 h 10000"/>
                  <a:gd name="connsiteX75" fmla="*/ 5192 w 10000"/>
                  <a:gd name="connsiteY75" fmla="*/ 4856 h 10000"/>
                  <a:gd name="connsiteX76" fmla="*/ 5283 w 10000"/>
                  <a:gd name="connsiteY76" fmla="*/ 4820 h 10000"/>
                  <a:gd name="connsiteX77" fmla="*/ 5373 w 10000"/>
                  <a:gd name="connsiteY77" fmla="*/ 4777 h 10000"/>
                  <a:gd name="connsiteX78" fmla="*/ 5462 w 10000"/>
                  <a:gd name="connsiteY78" fmla="*/ 4732 h 10000"/>
                  <a:gd name="connsiteX79" fmla="*/ 5550 w 10000"/>
                  <a:gd name="connsiteY79" fmla="*/ 4681 h 10000"/>
                  <a:gd name="connsiteX80" fmla="*/ 5634 w 10000"/>
                  <a:gd name="connsiteY80" fmla="*/ 4626 h 10000"/>
                  <a:gd name="connsiteX81" fmla="*/ 5717 w 10000"/>
                  <a:gd name="connsiteY81" fmla="*/ 4564 h 10000"/>
                  <a:gd name="connsiteX82" fmla="*/ 5797 w 10000"/>
                  <a:gd name="connsiteY82" fmla="*/ 4498 h 10000"/>
                  <a:gd name="connsiteX83" fmla="*/ 5874 w 10000"/>
                  <a:gd name="connsiteY83" fmla="*/ 4423 h 10000"/>
                  <a:gd name="connsiteX84" fmla="*/ 5949 w 10000"/>
                  <a:gd name="connsiteY84" fmla="*/ 4344 h 10000"/>
                  <a:gd name="connsiteX85" fmla="*/ 6020 w 10000"/>
                  <a:gd name="connsiteY85" fmla="*/ 4255 h 10000"/>
                  <a:gd name="connsiteX86" fmla="*/ 6087 w 10000"/>
                  <a:gd name="connsiteY86" fmla="*/ 4157 h 10000"/>
                  <a:gd name="connsiteX87" fmla="*/ 6150 w 10000"/>
                  <a:gd name="connsiteY87" fmla="*/ 4052 h 10000"/>
                  <a:gd name="connsiteX88" fmla="*/ 6209 w 10000"/>
                  <a:gd name="connsiteY88" fmla="*/ 3938 h 10000"/>
                  <a:gd name="connsiteX89" fmla="*/ 6262 w 10000"/>
                  <a:gd name="connsiteY89" fmla="*/ 3813 h 10000"/>
                  <a:gd name="connsiteX90" fmla="*/ 6312 w 10000"/>
                  <a:gd name="connsiteY90" fmla="*/ 3678 h 10000"/>
                  <a:gd name="connsiteX91" fmla="*/ 6356 w 10000"/>
                  <a:gd name="connsiteY91" fmla="*/ 3532 h 10000"/>
                  <a:gd name="connsiteX92" fmla="*/ 6400 w 10000"/>
                  <a:gd name="connsiteY92" fmla="*/ 3386 h 10000"/>
                  <a:gd name="connsiteX93" fmla="*/ 6447 w 10000"/>
                  <a:gd name="connsiteY93" fmla="*/ 3251 h 10000"/>
                  <a:gd name="connsiteX94" fmla="*/ 6498 w 10000"/>
                  <a:gd name="connsiteY94" fmla="*/ 3126 h 10000"/>
                  <a:gd name="connsiteX95" fmla="*/ 6551 w 10000"/>
                  <a:gd name="connsiteY95" fmla="*/ 3010 h 10000"/>
                  <a:gd name="connsiteX96" fmla="*/ 6608 w 10000"/>
                  <a:gd name="connsiteY96" fmla="*/ 2905 h 10000"/>
                  <a:gd name="connsiteX97" fmla="*/ 6668 w 10000"/>
                  <a:gd name="connsiteY97" fmla="*/ 2809 h 10000"/>
                  <a:gd name="connsiteX98" fmla="*/ 6730 w 10000"/>
                  <a:gd name="connsiteY98" fmla="*/ 2720 h 10000"/>
                  <a:gd name="connsiteX99" fmla="*/ 6796 w 10000"/>
                  <a:gd name="connsiteY99" fmla="*/ 2639 h 10000"/>
                  <a:gd name="connsiteX100" fmla="*/ 6863 w 10000"/>
                  <a:gd name="connsiteY100" fmla="*/ 2566 h 10000"/>
                  <a:gd name="connsiteX101" fmla="*/ 6933 w 10000"/>
                  <a:gd name="connsiteY101" fmla="*/ 2499 h 10000"/>
                  <a:gd name="connsiteX102" fmla="*/ 7005 w 10000"/>
                  <a:gd name="connsiteY102" fmla="*/ 2439 h 10000"/>
                  <a:gd name="connsiteX103" fmla="*/ 7079 w 10000"/>
                  <a:gd name="connsiteY103" fmla="*/ 2386 h 10000"/>
                  <a:gd name="connsiteX104" fmla="*/ 7154 w 10000"/>
                  <a:gd name="connsiteY104" fmla="*/ 2339 h 10000"/>
                  <a:gd name="connsiteX105" fmla="*/ 7230 w 10000"/>
                  <a:gd name="connsiteY105" fmla="*/ 2296 h 10000"/>
                  <a:gd name="connsiteX106" fmla="*/ 7307 w 10000"/>
                  <a:gd name="connsiteY106" fmla="*/ 2258 h 10000"/>
                  <a:gd name="connsiteX107" fmla="*/ 7387 w 10000"/>
                  <a:gd name="connsiteY107" fmla="*/ 2226 h 10000"/>
                  <a:gd name="connsiteX108" fmla="*/ 7466 w 10000"/>
                  <a:gd name="connsiteY108" fmla="*/ 2195 h 10000"/>
                  <a:gd name="connsiteX109" fmla="*/ 7546 w 10000"/>
                  <a:gd name="connsiteY109" fmla="*/ 2170 h 10000"/>
                  <a:gd name="connsiteX110" fmla="*/ 7627 w 10000"/>
                  <a:gd name="connsiteY110" fmla="*/ 2146 h 10000"/>
                  <a:gd name="connsiteX111" fmla="*/ 7707 w 10000"/>
                  <a:gd name="connsiteY111" fmla="*/ 2126 h 10000"/>
                  <a:gd name="connsiteX112" fmla="*/ 7788 w 10000"/>
                  <a:gd name="connsiteY112" fmla="*/ 2108 h 10000"/>
                  <a:gd name="connsiteX113" fmla="*/ 7869 w 10000"/>
                  <a:gd name="connsiteY113" fmla="*/ 2093 h 10000"/>
                  <a:gd name="connsiteX114" fmla="*/ 7949 w 10000"/>
                  <a:gd name="connsiteY114" fmla="*/ 2076 h 10000"/>
                  <a:gd name="connsiteX115" fmla="*/ 8030 w 10000"/>
                  <a:gd name="connsiteY115" fmla="*/ 2062 h 10000"/>
                  <a:gd name="connsiteX116" fmla="*/ 8109 w 10000"/>
                  <a:gd name="connsiteY116" fmla="*/ 2048 h 10000"/>
                  <a:gd name="connsiteX117" fmla="*/ 8187 w 10000"/>
                  <a:gd name="connsiteY117" fmla="*/ 2033 h 10000"/>
                  <a:gd name="connsiteX118" fmla="*/ 8264 w 10000"/>
                  <a:gd name="connsiteY118" fmla="*/ 2018 h 10000"/>
                  <a:gd name="connsiteX119" fmla="*/ 8339 w 10000"/>
                  <a:gd name="connsiteY119" fmla="*/ 2001 h 10000"/>
                  <a:gd name="connsiteX120" fmla="*/ 8414 w 10000"/>
                  <a:gd name="connsiteY120" fmla="*/ 1985 h 10000"/>
                  <a:gd name="connsiteX121" fmla="*/ 8487 w 10000"/>
                  <a:gd name="connsiteY121" fmla="*/ 1965 h 10000"/>
                  <a:gd name="connsiteX122" fmla="*/ 8557 w 10000"/>
                  <a:gd name="connsiteY122" fmla="*/ 1943 h 10000"/>
                  <a:gd name="connsiteX123" fmla="*/ 8626 w 10000"/>
                  <a:gd name="connsiteY123" fmla="*/ 1918 h 10000"/>
                  <a:gd name="connsiteX124" fmla="*/ 8694 w 10000"/>
                  <a:gd name="connsiteY124" fmla="*/ 1887 h 10000"/>
                  <a:gd name="connsiteX125" fmla="*/ 8761 w 10000"/>
                  <a:gd name="connsiteY125" fmla="*/ 1849 h 10000"/>
                  <a:gd name="connsiteX126" fmla="*/ 8827 w 10000"/>
                  <a:gd name="connsiteY126" fmla="*/ 1806 h 10000"/>
                  <a:gd name="connsiteX127" fmla="*/ 8892 w 10000"/>
                  <a:gd name="connsiteY127" fmla="*/ 1755 h 10000"/>
                  <a:gd name="connsiteX128" fmla="*/ 8957 w 10000"/>
                  <a:gd name="connsiteY128" fmla="*/ 1698 h 10000"/>
                  <a:gd name="connsiteX129" fmla="*/ 9021 w 10000"/>
                  <a:gd name="connsiteY129" fmla="*/ 1637 h 10000"/>
                  <a:gd name="connsiteX130" fmla="*/ 9084 w 10000"/>
                  <a:gd name="connsiteY130" fmla="*/ 1571 h 10000"/>
                  <a:gd name="connsiteX131" fmla="*/ 9145 w 10000"/>
                  <a:gd name="connsiteY131" fmla="*/ 1499 h 10000"/>
                  <a:gd name="connsiteX132" fmla="*/ 9206 w 10000"/>
                  <a:gd name="connsiteY132" fmla="*/ 1426 h 10000"/>
                  <a:gd name="connsiteX133" fmla="*/ 9265 w 10000"/>
                  <a:gd name="connsiteY133" fmla="*/ 1349 h 10000"/>
                  <a:gd name="connsiteX134" fmla="*/ 9323 w 10000"/>
                  <a:gd name="connsiteY134" fmla="*/ 1270 h 10000"/>
                  <a:gd name="connsiteX135" fmla="*/ 9378 w 10000"/>
                  <a:gd name="connsiteY135" fmla="*/ 1188 h 10000"/>
                  <a:gd name="connsiteX136" fmla="*/ 9433 w 10000"/>
                  <a:gd name="connsiteY136" fmla="*/ 1105 h 10000"/>
                  <a:gd name="connsiteX137" fmla="*/ 9485 w 10000"/>
                  <a:gd name="connsiteY137" fmla="*/ 1021 h 10000"/>
                  <a:gd name="connsiteX138" fmla="*/ 9535 w 10000"/>
                  <a:gd name="connsiteY138" fmla="*/ 937 h 10000"/>
                  <a:gd name="connsiteX139" fmla="*/ 9584 w 10000"/>
                  <a:gd name="connsiteY139" fmla="*/ 854 h 10000"/>
                  <a:gd name="connsiteX140" fmla="*/ 9630 w 10000"/>
                  <a:gd name="connsiteY140" fmla="*/ 772 h 10000"/>
                  <a:gd name="connsiteX141" fmla="*/ 9674 w 10000"/>
                  <a:gd name="connsiteY141" fmla="*/ 690 h 10000"/>
                  <a:gd name="connsiteX142" fmla="*/ 9716 w 10000"/>
                  <a:gd name="connsiteY142" fmla="*/ 610 h 10000"/>
                  <a:gd name="connsiteX143" fmla="*/ 9756 w 10000"/>
                  <a:gd name="connsiteY143" fmla="*/ 533 h 10000"/>
                  <a:gd name="connsiteX144" fmla="*/ 9793 w 10000"/>
                  <a:gd name="connsiteY144" fmla="*/ 458 h 10000"/>
                  <a:gd name="connsiteX145" fmla="*/ 9827 w 10000"/>
                  <a:gd name="connsiteY145" fmla="*/ 388 h 10000"/>
                  <a:gd name="connsiteX146" fmla="*/ 9858 w 10000"/>
                  <a:gd name="connsiteY146" fmla="*/ 322 h 10000"/>
                  <a:gd name="connsiteX147" fmla="*/ 9887 w 10000"/>
                  <a:gd name="connsiteY147" fmla="*/ 260 h 10000"/>
                  <a:gd name="connsiteX148" fmla="*/ 9935 w 10000"/>
                  <a:gd name="connsiteY148" fmla="*/ 153 h 10000"/>
                  <a:gd name="connsiteX149" fmla="*/ 9970 w 10000"/>
                  <a:gd name="connsiteY149" fmla="*/ 70 h 10000"/>
                  <a:gd name="connsiteX150" fmla="*/ 9992 w 10000"/>
                  <a:gd name="connsiteY150" fmla="*/ 19 h 10000"/>
                  <a:gd name="connsiteX151" fmla="*/ 10000 w 10000"/>
                  <a:gd name="connsiteY151" fmla="*/ 0 h 10000"/>
                  <a:gd name="connsiteX152" fmla="*/ 9978 w 10000"/>
                  <a:gd name="connsiteY152" fmla="*/ 88 h 10000"/>
                  <a:gd name="connsiteX153" fmla="*/ 9966 w 10000"/>
                  <a:gd name="connsiteY153" fmla="*/ 135 h 10000"/>
                  <a:gd name="connsiteX154" fmla="*/ 9950 w 10000"/>
                  <a:gd name="connsiteY154" fmla="*/ 191 h 10000"/>
                  <a:gd name="connsiteX155" fmla="*/ 9933 w 10000"/>
                  <a:gd name="connsiteY155" fmla="*/ 254 h 10000"/>
                  <a:gd name="connsiteX156" fmla="*/ 9912 w 10000"/>
                  <a:gd name="connsiteY156" fmla="*/ 324 h 10000"/>
                  <a:gd name="connsiteX157" fmla="*/ 9889 w 10000"/>
                  <a:gd name="connsiteY157" fmla="*/ 401 h 10000"/>
                  <a:gd name="connsiteX158" fmla="*/ 9863 w 10000"/>
                  <a:gd name="connsiteY158" fmla="*/ 483 h 10000"/>
                  <a:gd name="connsiteX159" fmla="*/ 9835 w 10000"/>
                  <a:gd name="connsiteY159" fmla="*/ 572 h 10000"/>
                  <a:gd name="connsiteX160" fmla="*/ 9804 w 10000"/>
                  <a:gd name="connsiteY160" fmla="*/ 665 h 10000"/>
                  <a:gd name="connsiteX161" fmla="*/ 9770 w 10000"/>
                  <a:gd name="connsiteY161" fmla="*/ 761 h 10000"/>
                  <a:gd name="connsiteX162" fmla="*/ 9734 w 10000"/>
                  <a:gd name="connsiteY162" fmla="*/ 862 h 10000"/>
                  <a:gd name="connsiteX163" fmla="*/ 9695 w 10000"/>
                  <a:gd name="connsiteY163" fmla="*/ 964 h 10000"/>
                  <a:gd name="connsiteX164" fmla="*/ 9654 w 10000"/>
                  <a:gd name="connsiteY164" fmla="*/ 1067 h 10000"/>
                  <a:gd name="connsiteX165" fmla="*/ 9610 w 10000"/>
                  <a:gd name="connsiteY165" fmla="*/ 1173 h 10000"/>
                  <a:gd name="connsiteX166" fmla="*/ 9564 w 10000"/>
                  <a:gd name="connsiteY166" fmla="*/ 1278 h 10000"/>
                  <a:gd name="connsiteX167" fmla="*/ 9515 w 10000"/>
                  <a:gd name="connsiteY167" fmla="*/ 1384 h 10000"/>
                  <a:gd name="connsiteX168" fmla="*/ 9463 w 10000"/>
                  <a:gd name="connsiteY168" fmla="*/ 1489 h 10000"/>
                  <a:gd name="connsiteX169" fmla="*/ 9410 w 10000"/>
                  <a:gd name="connsiteY169" fmla="*/ 1592 h 10000"/>
                  <a:gd name="connsiteX170" fmla="*/ 9354 w 10000"/>
                  <a:gd name="connsiteY170" fmla="*/ 1692 h 10000"/>
                  <a:gd name="connsiteX171" fmla="*/ 9295 w 10000"/>
                  <a:gd name="connsiteY171" fmla="*/ 1791 h 10000"/>
                  <a:gd name="connsiteX172" fmla="*/ 9234 w 10000"/>
                  <a:gd name="connsiteY172" fmla="*/ 1885 h 10000"/>
                  <a:gd name="connsiteX173" fmla="*/ 9171 w 10000"/>
                  <a:gd name="connsiteY173" fmla="*/ 1975 h 10000"/>
                  <a:gd name="connsiteX174" fmla="*/ 9105 w 10000"/>
                  <a:gd name="connsiteY174" fmla="*/ 2061 h 10000"/>
                  <a:gd name="connsiteX175" fmla="*/ 9036 w 10000"/>
                  <a:gd name="connsiteY175" fmla="*/ 2140 h 10000"/>
                  <a:gd name="connsiteX176" fmla="*/ 8966 w 10000"/>
                  <a:gd name="connsiteY176" fmla="*/ 2214 h 10000"/>
                  <a:gd name="connsiteX177" fmla="*/ 8893 w 10000"/>
                  <a:gd name="connsiteY177" fmla="*/ 2280 h 10000"/>
                  <a:gd name="connsiteX178" fmla="*/ 8818 w 10000"/>
                  <a:gd name="connsiteY178" fmla="*/ 2340 h 10000"/>
                  <a:gd name="connsiteX179" fmla="*/ 8741 w 10000"/>
                  <a:gd name="connsiteY179" fmla="*/ 2391 h 10000"/>
                  <a:gd name="connsiteX180" fmla="*/ 8661 w 10000"/>
                  <a:gd name="connsiteY180" fmla="*/ 2432 h 10000"/>
                  <a:gd name="connsiteX181" fmla="*/ 8580 w 10000"/>
                  <a:gd name="connsiteY181" fmla="*/ 2468 h 10000"/>
                  <a:gd name="connsiteX182" fmla="*/ 8501 w 10000"/>
                  <a:gd name="connsiteY182" fmla="*/ 2501 h 10000"/>
                  <a:gd name="connsiteX183" fmla="*/ 8421 w 10000"/>
                  <a:gd name="connsiteY183" fmla="*/ 2530 h 10000"/>
                  <a:gd name="connsiteX184" fmla="*/ 8341 w 10000"/>
                  <a:gd name="connsiteY184" fmla="*/ 2557 h 10000"/>
                  <a:gd name="connsiteX185" fmla="*/ 8184 w 10000"/>
                  <a:gd name="connsiteY185" fmla="*/ 2606 h 10000"/>
                  <a:gd name="connsiteX186" fmla="*/ 8030 w 10000"/>
                  <a:gd name="connsiteY186" fmla="*/ 2654 h 10000"/>
                  <a:gd name="connsiteX187" fmla="*/ 7954 w 10000"/>
                  <a:gd name="connsiteY187" fmla="*/ 2677 h 10000"/>
                  <a:gd name="connsiteX188" fmla="*/ 7879 w 10000"/>
                  <a:gd name="connsiteY188" fmla="*/ 2702 h 10000"/>
                  <a:gd name="connsiteX189" fmla="*/ 7806 w 10000"/>
                  <a:gd name="connsiteY189" fmla="*/ 2728 h 10000"/>
                  <a:gd name="connsiteX190" fmla="*/ 7732 w 10000"/>
                  <a:gd name="connsiteY190" fmla="*/ 2755 h 10000"/>
                  <a:gd name="connsiteX191" fmla="*/ 7661 w 10000"/>
                  <a:gd name="connsiteY191" fmla="*/ 2786 h 10000"/>
                  <a:gd name="connsiteX192" fmla="*/ 7590 w 10000"/>
                  <a:gd name="connsiteY192" fmla="*/ 2819 h 10000"/>
                  <a:gd name="connsiteX193" fmla="*/ 7521 w 10000"/>
                  <a:gd name="connsiteY193" fmla="*/ 2856 h 10000"/>
                  <a:gd name="connsiteX194" fmla="*/ 7453 w 10000"/>
                  <a:gd name="connsiteY194" fmla="*/ 2898 h 10000"/>
                  <a:gd name="connsiteX195" fmla="*/ 7387 w 10000"/>
                  <a:gd name="connsiteY195" fmla="*/ 2944 h 10000"/>
                  <a:gd name="connsiteX196" fmla="*/ 7322 w 10000"/>
                  <a:gd name="connsiteY196" fmla="*/ 2994 h 10000"/>
                  <a:gd name="connsiteX197" fmla="*/ 7259 w 10000"/>
                  <a:gd name="connsiteY197" fmla="*/ 3051 h 10000"/>
                  <a:gd name="connsiteX198" fmla="*/ 7197 w 10000"/>
                  <a:gd name="connsiteY198" fmla="*/ 3114 h 10000"/>
                  <a:gd name="connsiteX199" fmla="*/ 7138 w 10000"/>
                  <a:gd name="connsiteY199" fmla="*/ 3183 h 10000"/>
                  <a:gd name="connsiteX200" fmla="*/ 7079 w 10000"/>
                  <a:gd name="connsiteY200" fmla="*/ 3260 h 10000"/>
                  <a:gd name="connsiteX201" fmla="*/ 7023 w 10000"/>
                  <a:gd name="connsiteY201" fmla="*/ 3343 h 10000"/>
                  <a:gd name="connsiteX202" fmla="*/ 6969 w 10000"/>
                  <a:gd name="connsiteY202" fmla="*/ 3437 h 10000"/>
                  <a:gd name="connsiteX203" fmla="*/ 6916 w 10000"/>
                  <a:gd name="connsiteY203" fmla="*/ 3538 h 10000"/>
                  <a:gd name="connsiteX204" fmla="*/ 6866 w 10000"/>
                  <a:gd name="connsiteY204" fmla="*/ 3649 h 10000"/>
                  <a:gd name="connsiteX205" fmla="*/ 6818 w 10000"/>
                  <a:gd name="connsiteY205" fmla="*/ 3769 h 10000"/>
                  <a:gd name="connsiteX206" fmla="*/ 6772 w 10000"/>
                  <a:gd name="connsiteY206" fmla="*/ 3900 h 10000"/>
                  <a:gd name="connsiteX207" fmla="*/ 6729 w 10000"/>
                  <a:gd name="connsiteY207" fmla="*/ 4042 h 10000"/>
                  <a:gd name="connsiteX208" fmla="*/ 6687 w 10000"/>
                  <a:gd name="connsiteY208" fmla="*/ 4195 h 10000"/>
                  <a:gd name="connsiteX209" fmla="*/ 6649 w 10000"/>
                  <a:gd name="connsiteY209" fmla="*/ 4360 h 10000"/>
                  <a:gd name="connsiteX210" fmla="*/ 6612 w 10000"/>
                  <a:gd name="connsiteY210" fmla="*/ 4538 h 10000"/>
                  <a:gd name="connsiteX211" fmla="*/ 6573 w 10000"/>
                  <a:gd name="connsiteY211" fmla="*/ 4715 h 10000"/>
                  <a:gd name="connsiteX212" fmla="*/ 6524 w 10000"/>
                  <a:gd name="connsiteY212" fmla="*/ 4877 h 10000"/>
                  <a:gd name="connsiteX213" fmla="*/ 6468 w 10000"/>
                  <a:gd name="connsiteY213" fmla="*/ 5025 h 10000"/>
                  <a:gd name="connsiteX214" fmla="*/ 6404 w 10000"/>
                  <a:gd name="connsiteY214" fmla="*/ 5160 h 10000"/>
                  <a:gd name="connsiteX215" fmla="*/ 6334 w 10000"/>
                  <a:gd name="connsiteY215" fmla="*/ 5285 h 10000"/>
                  <a:gd name="connsiteX216" fmla="*/ 6257 w 10000"/>
                  <a:gd name="connsiteY216" fmla="*/ 5398 h 10000"/>
                  <a:gd name="connsiteX217" fmla="*/ 6174 w 10000"/>
                  <a:gd name="connsiteY217" fmla="*/ 5500 h 10000"/>
                  <a:gd name="connsiteX218" fmla="*/ 6087 w 10000"/>
                  <a:gd name="connsiteY218" fmla="*/ 5592 h 10000"/>
                  <a:gd name="connsiteX219" fmla="*/ 5996 w 10000"/>
                  <a:gd name="connsiteY219" fmla="*/ 5677 h 10000"/>
                  <a:gd name="connsiteX220" fmla="*/ 5901 w 10000"/>
                  <a:gd name="connsiteY220" fmla="*/ 5754 h 10000"/>
                  <a:gd name="connsiteX221" fmla="*/ 5804 w 10000"/>
                  <a:gd name="connsiteY221" fmla="*/ 5823 h 10000"/>
                  <a:gd name="connsiteX222" fmla="*/ 5704 w 10000"/>
                  <a:gd name="connsiteY222" fmla="*/ 5887 h 10000"/>
                  <a:gd name="connsiteX223" fmla="*/ 5602 w 10000"/>
                  <a:gd name="connsiteY223" fmla="*/ 5945 h 10000"/>
                  <a:gd name="connsiteX224" fmla="*/ 5500 w 10000"/>
                  <a:gd name="connsiteY224" fmla="*/ 5998 h 10000"/>
                  <a:gd name="connsiteX225" fmla="*/ 5398 w 10000"/>
                  <a:gd name="connsiteY225" fmla="*/ 6048 h 10000"/>
                  <a:gd name="connsiteX226" fmla="*/ 5296 w 10000"/>
                  <a:gd name="connsiteY226" fmla="*/ 6097 h 10000"/>
                  <a:gd name="connsiteX227" fmla="*/ 5194 w 10000"/>
                  <a:gd name="connsiteY227" fmla="*/ 6143 h 10000"/>
                  <a:gd name="connsiteX228" fmla="*/ 5095 w 10000"/>
                  <a:gd name="connsiteY228" fmla="*/ 6187 h 10000"/>
                  <a:gd name="connsiteX229" fmla="*/ 4998 w 10000"/>
                  <a:gd name="connsiteY229" fmla="*/ 6232 h 10000"/>
                  <a:gd name="connsiteX230" fmla="*/ 4904 w 10000"/>
                  <a:gd name="connsiteY230" fmla="*/ 6277 h 10000"/>
                  <a:gd name="connsiteX231" fmla="*/ 4813 w 10000"/>
                  <a:gd name="connsiteY231" fmla="*/ 6324 h 10000"/>
                  <a:gd name="connsiteX232" fmla="*/ 4728 w 10000"/>
                  <a:gd name="connsiteY232" fmla="*/ 6373 h 10000"/>
                  <a:gd name="connsiteX233" fmla="*/ 4646 w 10000"/>
                  <a:gd name="connsiteY233" fmla="*/ 6426 h 10000"/>
                  <a:gd name="connsiteX234" fmla="*/ 4570 w 10000"/>
                  <a:gd name="connsiteY234" fmla="*/ 6481 h 10000"/>
                  <a:gd name="connsiteX235" fmla="*/ 4502 w 10000"/>
                  <a:gd name="connsiteY235" fmla="*/ 6543 h 10000"/>
                  <a:gd name="connsiteX236" fmla="*/ 4439 w 10000"/>
                  <a:gd name="connsiteY236" fmla="*/ 6611 h 10000"/>
                  <a:gd name="connsiteX237" fmla="*/ 4385 w 10000"/>
                  <a:gd name="connsiteY237" fmla="*/ 6684 h 10000"/>
                  <a:gd name="connsiteX238" fmla="*/ 4339 w 10000"/>
                  <a:gd name="connsiteY238" fmla="*/ 6766 h 10000"/>
                  <a:gd name="connsiteX239" fmla="*/ 4301 w 10000"/>
                  <a:gd name="connsiteY239" fmla="*/ 6855 h 10000"/>
                  <a:gd name="connsiteX240" fmla="*/ 4274 w 10000"/>
                  <a:gd name="connsiteY240" fmla="*/ 6954 h 10000"/>
                  <a:gd name="connsiteX241" fmla="*/ 4256 w 10000"/>
                  <a:gd name="connsiteY241" fmla="*/ 7062 h 10000"/>
                  <a:gd name="connsiteX242" fmla="*/ 4249 w 10000"/>
                  <a:gd name="connsiteY242" fmla="*/ 7182 h 10000"/>
                  <a:gd name="connsiteX243" fmla="*/ 4246 w 10000"/>
                  <a:gd name="connsiteY243" fmla="*/ 7307 h 10000"/>
                  <a:gd name="connsiteX244" fmla="*/ 4241 w 10000"/>
                  <a:gd name="connsiteY244" fmla="*/ 7428 h 10000"/>
                  <a:gd name="connsiteX245" fmla="*/ 4232 w 10000"/>
                  <a:gd name="connsiteY245" fmla="*/ 7547 h 10000"/>
                  <a:gd name="connsiteX246" fmla="*/ 4220 w 10000"/>
                  <a:gd name="connsiteY246" fmla="*/ 7665 h 10000"/>
                  <a:gd name="connsiteX247" fmla="*/ 4204 w 10000"/>
                  <a:gd name="connsiteY247" fmla="*/ 7780 h 10000"/>
                  <a:gd name="connsiteX248" fmla="*/ 4186 w 10000"/>
                  <a:gd name="connsiteY248" fmla="*/ 7895 h 10000"/>
                  <a:gd name="connsiteX249" fmla="*/ 4165 w 10000"/>
                  <a:gd name="connsiteY249" fmla="*/ 8006 h 10000"/>
                  <a:gd name="connsiteX250" fmla="*/ 4141 w 10000"/>
                  <a:gd name="connsiteY250" fmla="*/ 8114 h 10000"/>
                  <a:gd name="connsiteX251" fmla="*/ 4113 w 10000"/>
                  <a:gd name="connsiteY251" fmla="*/ 8221 h 10000"/>
                  <a:gd name="connsiteX252" fmla="*/ 4083 w 10000"/>
                  <a:gd name="connsiteY252" fmla="*/ 8324 h 10000"/>
                  <a:gd name="connsiteX253" fmla="*/ 4050 w 10000"/>
                  <a:gd name="connsiteY253" fmla="*/ 8424 h 10000"/>
                  <a:gd name="connsiteX254" fmla="*/ 4012 w 10000"/>
                  <a:gd name="connsiteY254" fmla="*/ 8523 h 10000"/>
                  <a:gd name="connsiteX255" fmla="*/ 3973 w 10000"/>
                  <a:gd name="connsiteY255" fmla="*/ 8618 h 10000"/>
                  <a:gd name="connsiteX256" fmla="*/ 3930 w 10000"/>
                  <a:gd name="connsiteY256" fmla="*/ 8710 h 10000"/>
                  <a:gd name="connsiteX257" fmla="*/ 3884 w 10000"/>
                  <a:gd name="connsiteY257" fmla="*/ 8800 h 10000"/>
                  <a:gd name="connsiteX258" fmla="*/ 3836 w 10000"/>
                  <a:gd name="connsiteY258" fmla="*/ 8887 h 10000"/>
                  <a:gd name="connsiteX259" fmla="*/ 3784 w 10000"/>
                  <a:gd name="connsiteY259" fmla="*/ 8970 h 10000"/>
                  <a:gd name="connsiteX260" fmla="*/ 3729 w 10000"/>
                  <a:gd name="connsiteY260" fmla="*/ 9050 h 10000"/>
                  <a:gd name="connsiteX261" fmla="*/ 3672 w 10000"/>
                  <a:gd name="connsiteY261" fmla="*/ 9127 h 10000"/>
                  <a:gd name="connsiteX262" fmla="*/ 3611 w 10000"/>
                  <a:gd name="connsiteY262" fmla="*/ 9201 h 10000"/>
                  <a:gd name="connsiteX263" fmla="*/ 3547 w 10000"/>
                  <a:gd name="connsiteY263" fmla="*/ 9271 h 10000"/>
                  <a:gd name="connsiteX264" fmla="*/ 3480 w 10000"/>
                  <a:gd name="connsiteY264" fmla="*/ 9338 h 10000"/>
                  <a:gd name="connsiteX265" fmla="*/ 3411 w 10000"/>
                  <a:gd name="connsiteY265" fmla="*/ 9401 h 10000"/>
                  <a:gd name="connsiteX266" fmla="*/ 3339 w 10000"/>
                  <a:gd name="connsiteY266" fmla="*/ 9461 h 10000"/>
                  <a:gd name="connsiteX267" fmla="*/ 3264 w 10000"/>
                  <a:gd name="connsiteY267" fmla="*/ 9518 h 10000"/>
                  <a:gd name="connsiteX268" fmla="*/ 3185 w 10000"/>
                  <a:gd name="connsiteY268" fmla="*/ 9569 h 10000"/>
                  <a:gd name="connsiteX269" fmla="*/ 3104 w 10000"/>
                  <a:gd name="connsiteY269" fmla="*/ 9618 h 10000"/>
                  <a:gd name="connsiteX270" fmla="*/ 3020 w 10000"/>
                  <a:gd name="connsiteY270" fmla="*/ 9663 h 10000"/>
                  <a:gd name="connsiteX271" fmla="*/ 2933 w 10000"/>
                  <a:gd name="connsiteY271" fmla="*/ 9703 h 10000"/>
                  <a:gd name="connsiteX272" fmla="*/ 2843 w 10000"/>
                  <a:gd name="connsiteY272" fmla="*/ 9740 h 10000"/>
                  <a:gd name="connsiteX273" fmla="*/ 2750 w 10000"/>
                  <a:gd name="connsiteY273" fmla="*/ 9772 h 10000"/>
                  <a:gd name="connsiteX274" fmla="*/ 2654 w 10000"/>
                  <a:gd name="connsiteY274" fmla="*/ 9802 h 10000"/>
                  <a:gd name="connsiteX275" fmla="*/ 2606 w 10000"/>
                  <a:gd name="connsiteY275" fmla="*/ 9814 h 10000"/>
                  <a:gd name="connsiteX276" fmla="*/ 2557 w 10000"/>
                  <a:gd name="connsiteY276" fmla="*/ 9827 h 10000"/>
                  <a:gd name="connsiteX277" fmla="*/ 2507 w 10000"/>
                  <a:gd name="connsiteY277" fmla="*/ 9839 h 10000"/>
                  <a:gd name="connsiteX278" fmla="*/ 2456 w 10000"/>
                  <a:gd name="connsiteY278" fmla="*/ 9848 h 10000"/>
                  <a:gd name="connsiteX279" fmla="*/ 2405 w 10000"/>
                  <a:gd name="connsiteY279" fmla="*/ 9858 h 10000"/>
                  <a:gd name="connsiteX280" fmla="*/ 2352 w 10000"/>
                  <a:gd name="connsiteY280" fmla="*/ 9868 h 10000"/>
                  <a:gd name="connsiteX281" fmla="*/ 2300 w 10000"/>
                  <a:gd name="connsiteY281" fmla="*/ 9877 h 10000"/>
                  <a:gd name="connsiteX282" fmla="*/ 2246 w 10000"/>
                  <a:gd name="connsiteY282" fmla="*/ 9886 h 10000"/>
                  <a:gd name="connsiteX283" fmla="*/ 2193 w 10000"/>
                  <a:gd name="connsiteY283" fmla="*/ 9894 h 10000"/>
                  <a:gd name="connsiteX284" fmla="*/ 2138 w 10000"/>
                  <a:gd name="connsiteY284" fmla="*/ 9901 h 10000"/>
                  <a:gd name="connsiteX285" fmla="*/ 2083 w 10000"/>
                  <a:gd name="connsiteY285" fmla="*/ 9909 h 10000"/>
                  <a:gd name="connsiteX286" fmla="*/ 2028 w 10000"/>
                  <a:gd name="connsiteY286" fmla="*/ 9916 h 10000"/>
                  <a:gd name="connsiteX287" fmla="*/ 1972 w 10000"/>
                  <a:gd name="connsiteY287" fmla="*/ 9920 h 10000"/>
                  <a:gd name="connsiteX288" fmla="*/ 1916 w 10000"/>
                  <a:gd name="connsiteY288" fmla="*/ 9928 h 10000"/>
                  <a:gd name="connsiteX289" fmla="*/ 1860 w 10000"/>
                  <a:gd name="connsiteY289" fmla="*/ 9932 h 10000"/>
                  <a:gd name="connsiteX290" fmla="*/ 1804 w 10000"/>
                  <a:gd name="connsiteY290" fmla="*/ 9937 h 10000"/>
                  <a:gd name="connsiteX291" fmla="*/ 1804 w 10000"/>
                  <a:gd name="connsiteY291" fmla="*/ 9937 h 10000"/>
                  <a:gd name="connsiteX292" fmla="*/ 1561 w 10000"/>
                  <a:gd name="connsiteY292" fmla="*/ 9970 h 10000"/>
                  <a:gd name="connsiteX293" fmla="*/ 0 w 10000"/>
                  <a:gd name="connsiteY293" fmla="*/ 10000 h 10000"/>
                  <a:gd name="connsiteX294" fmla="*/ 0 w 10000"/>
                  <a:gd name="connsiteY294" fmla="*/ 8573 h 10000"/>
                  <a:gd name="connsiteX0" fmla="*/ 0 w 9992"/>
                  <a:gd name="connsiteY0" fmla="*/ 8554 h 9981"/>
                  <a:gd name="connsiteX1" fmla="*/ 659 w 9992"/>
                  <a:gd name="connsiteY1" fmla="*/ 8554 h 9981"/>
                  <a:gd name="connsiteX2" fmla="*/ 697 w 9992"/>
                  <a:gd name="connsiteY2" fmla="*/ 8554 h 9981"/>
                  <a:gd name="connsiteX3" fmla="*/ 736 w 9992"/>
                  <a:gd name="connsiteY3" fmla="*/ 8555 h 9981"/>
                  <a:gd name="connsiteX4" fmla="*/ 775 w 9992"/>
                  <a:gd name="connsiteY4" fmla="*/ 8555 h 9981"/>
                  <a:gd name="connsiteX5" fmla="*/ 815 w 9992"/>
                  <a:gd name="connsiteY5" fmla="*/ 8555 h 9981"/>
                  <a:gd name="connsiteX6" fmla="*/ 856 w 9992"/>
                  <a:gd name="connsiteY6" fmla="*/ 8555 h 9981"/>
                  <a:gd name="connsiteX7" fmla="*/ 898 w 9992"/>
                  <a:gd name="connsiteY7" fmla="*/ 8555 h 9981"/>
                  <a:gd name="connsiteX8" fmla="*/ 939 w 9992"/>
                  <a:gd name="connsiteY8" fmla="*/ 8554 h 9981"/>
                  <a:gd name="connsiteX9" fmla="*/ 982 w 9992"/>
                  <a:gd name="connsiteY9" fmla="*/ 8554 h 9981"/>
                  <a:gd name="connsiteX10" fmla="*/ 984 w 9992"/>
                  <a:gd name="connsiteY10" fmla="*/ 8554 h 9981"/>
                  <a:gd name="connsiteX11" fmla="*/ 984 w 9992"/>
                  <a:gd name="connsiteY11" fmla="*/ 8553 h 9981"/>
                  <a:gd name="connsiteX12" fmla="*/ 1066 w 9992"/>
                  <a:gd name="connsiteY12" fmla="*/ 8551 h 9981"/>
                  <a:gd name="connsiteX13" fmla="*/ 1150 w 9992"/>
                  <a:gd name="connsiteY13" fmla="*/ 8547 h 9981"/>
                  <a:gd name="connsiteX14" fmla="*/ 1235 w 9992"/>
                  <a:gd name="connsiteY14" fmla="*/ 8540 h 9981"/>
                  <a:gd name="connsiteX15" fmla="*/ 1323 w 9992"/>
                  <a:gd name="connsiteY15" fmla="*/ 8533 h 9981"/>
                  <a:gd name="connsiteX16" fmla="*/ 1412 w 9992"/>
                  <a:gd name="connsiteY16" fmla="*/ 8524 h 9981"/>
                  <a:gd name="connsiteX17" fmla="*/ 1503 w 9992"/>
                  <a:gd name="connsiteY17" fmla="*/ 8513 h 9981"/>
                  <a:gd name="connsiteX18" fmla="*/ 1596 w 9992"/>
                  <a:gd name="connsiteY18" fmla="*/ 8501 h 9981"/>
                  <a:gd name="connsiteX19" fmla="*/ 1689 w 9992"/>
                  <a:gd name="connsiteY19" fmla="*/ 8485 h 9981"/>
                  <a:gd name="connsiteX20" fmla="*/ 1784 w 9992"/>
                  <a:gd name="connsiteY20" fmla="*/ 8469 h 9981"/>
                  <a:gd name="connsiteX21" fmla="*/ 1881 w 9992"/>
                  <a:gd name="connsiteY21" fmla="*/ 8450 h 9981"/>
                  <a:gd name="connsiteX22" fmla="*/ 1979 w 9992"/>
                  <a:gd name="connsiteY22" fmla="*/ 8428 h 9981"/>
                  <a:gd name="connsiteX23" fmla="*/ 2077 w 9992"/>
                  <a:gd name="connsiteY23" fmla="*/ 8405 h 9981"/>
                  <a:gd name="connsiteX24" fmla="*/ 2177 w 9992"/>
                  <a:gd name="connsiteY24" fmla="*/ 8378 h 9981"/>
                  <a:gd name="connsiteX25" fmla="*/ 2277 w 9992"/>
                  <a:gd name="connsiteY25" fmla="*/ 8351 h 9981"/>
                  <a:gd name="connsiteX26" fmla="*/ 2327 w 9992"/>
                  <a:gd name="connsiteY26" fmla="*/ 8336 h 9981"/>
                  <a:gd name="connsiteX27" fmla="*/ 2378 w 9992"/>
                  <a:gd name="connsiteY27" fmla="*/ 8319 h 9981"/>
                  <a:gd name="connsiteX28" fmla="*/ 2428 w 9992"/>
                  <a:gd name="connsiteY28" fmla="*/ 8302 h 9981"/>
                  <a:gd name="connsiteX29" fmla="*/ 2479 w 9992"/>
                  <a:gd name="connsiteY29" fmla="*/ 8286 h 9981"/>
                  <a:gd name="connsiteX30" fmla="*/ 2600 w 9992"/>
                  <a:gd name="connsiteY30" fmla="*/ 8237 h 9981"/>
                  <a:gd name="connsiteX31" fmla="*/ 2709 w 9992"/>
                  <a:gd name="connsiteY31" fmla="*/ 8183 h 9981"/>
                  <a:gd name="connsiteX32" fmla="*/ 2807 w 9992"/>
                  <a:gd name="connsiteY32" fmla="*/ 8121 h 9981"/>
                  <a:gd name="connsiteX33" fmla="*/ 2895 w 9992"/>
                  <a:gd name="connsiteY33" fmla="*/ 8052 h 9981"/>
                  <a:gd name="connsiteX34" fmla="*/ 2974 w 9992"/>
                  <a:gd name="connsiteY34" fmla="*/ 7977 h 9981"/>
                  <a:gd name="connsiteX35" fmla="*/ 3043 w 9992"/>
                  <a:gd name="connsiteY35" fmla="*/ 7899 h 9981"/>
                  <a:gd name="connsiteX36" fmla="*/ 3104 w 9992"/>
                  <a:gd name="connsiteY36" fmla="*/ 7813 h 9981"/>
                  <a:gd name="connsiteX37" fmla="*/ 3157 w 9992"/>
                  <a:gd name="connsiteY37" fmla="*/ 7724 h 9981"/>
                  <a:gd name="connsiteX38" fmla="*/ 3203 w 9992"/>
                  <a:gd name="connsiteY38" fmla="*/ 7631 h 9981"/>
                  <a:gd name="connsiteX39" fmla="*/ 3243 w 9992"/>
                  <a:gd name="connsiteY39" fmla="*/ 7533 h 9981"/>
                  <a:gd name="connsiteX40" fmla="*/ 3278 w 9992"/>
                  <a:gd name="connsiteY40" fmla="*/ 7432 h 9981"/>
                  <a:gd name="connsiteX41" fmla="*/ 3306 w 9992"/>
                  <a:gd name="connsiteY41" fmla="*/ 7330 h 9981"/>
                  <a:gd name="connsiteX42" fmla="*/ 3331 w 9992"/>
                  <a:gd name="connsiteY42" fmla="*/ 7225 h 9981"/>
                  <a:gd name="connsiteX43" fmla="*/ 3352 w 9992"/>
                  <a:gd name="connsiteY43" fmla="*/ 7118 h 9981"/>
                  <a:gd name="connsiteX44" fmla="*/ 3369 w 9992"/>
                  <a:gd name="connsiteY44" fmla="*/ 7010 h 9981"/>
                  <a:gd name="connsiteX45" fmla="*/ 3385 w 9992"/>
                  <a:gd name="connsiteY45" fmla="*/ 6899 h 9981"/>
                  <a:gd name="connsiteX46" fmla="*/ 3398 w 9992"/>
                  <a:gd name="connsiteY46" fmla="*/ 6790 h 9981"/>
                  <a:gd name="connsiteX47" fmla="*/ 3410 w 9992"/>
                  <a:gd name="connsiteY47" fmla="*/ 6681 h 9981"/>
                  <a:gd name="connsiteX48" fmla="*/ 3422 w 9992"/>
                  <a:gd name="connsiteY48" fmla="*/ 6571 h 9981"/>
                  <a:gd name="connsiteX49" fmla="*/ 3434 w 9992"/>
                  <a:gd name="connsiteY49" fmla="*/ 6462 h 9981"/>
                  <a:gd name="connsiteX50" fmla="*/ 3446 w 9992"/>
                  <a:gd name="connsiteY50" fmla="*/ 6354 h 9981"/>
                  <a:gd name="connsiteX51" fmla="*/ 3460 w 9992"/>
                  <a:gd name="connsiteY51" fmla="*/ 6251 h 9981"/>
                  <a:gd name="connsiteX52" fmla="*/ 3476 w 9992"/>
                  <a:gd name="connsiteY52" fmla="*/ 6148 h 9981"/>
                  <a:gd name="connsiteX53" fmla="*/ 3494 w 9992"/>
                  <a:gd name="connsiteY53" fmla="*/ 6048 h 9981"/>
                  <a:gd name="connsiteX54" fmla="*/ 3517 w 9992"/>
                  <a:gd name="connsiteY54" fmla="*/ 5952 h 9981"/>
                  <a:gd name="connsiteX55" fmla="*/ 3543 w 9992"/>
                  <a:gd name="connsiteY55" fmla="*/ 5859 h 9981"/>
                  <a:gd name="connsiteX56" fmla="*/ 3573 w 9992"/>
                  <a:gd name="connsiteY56" fmla="*/ 5770 h 9981"/>
                  <a:gd name="connsiteX57" fmla="*/ 3609 w 9992"/>
                  <a:gd name="connsiteY57" fmla="*/ 5687 h 9981"/>
                  <a:gd name="connsiteX58" fmla="*/ 3651 w 9992"/>
                  <a:gd name="connsiteY58" fmla="*/ 5609 h 9981"/>
                  <a:gd name="connsiteX59" fmla="*/ 3699 w 9992"/>
                  <a:gd name="connsiteY59" fmla="*/ 5537 h 9981"/>
                  <a:gd name="connsiteX60" fmla="*/ 3755 w 9992"/>
                  <a:gd name="connsiteY60" fmla="*/ 5469 h 9981"/>
                  <a:gd name="connsiteX61" fmla="*/ 3818 w 9992"/>
                  <a:gd name="connsiteY61" fmla="*/ 5408 h 9981"/>
                  <a:gd name="connsiteX62" fmla="*/ 3888 w 9992"/>
                  <a:gd name="connsiteY62" fmla="*/ 5354 h 9981"/>
                  <a:gd name="connsiteX63" fmla="*/ 3961 w 9992"/>
                  <a:gd name="connsiteY63" fmla="*/ 5304 h 9981"/>
                  <a:gd name="connsiteX64" fmla="*/ 4037 w 9992"/>
                  <a:gd name="connsiteY64" fmla="*/ 5260 h 9981"/>
                  <a:gd name="connsiteX65" fmla="*/ 4116 w 9992"/>
                  <a:gd name="connsiteY65" fmla="*/ 5218 h 9981"/>
                  <a:gd name="connsiteX66" fmla="*/ 4198 w 9992"/>
                  <a:gd name="connsiteY66" fmla="*/ 5180 h 9981"/>
                  <a:gd name="connsiteX67" fmla="*/ 4283 w 9992"/>
                  <a:gd name="connsiteY67" fmla="*/ 5146 h 9981"/>
                  <a:gd name="connsiteX68" fmla="*/ 4369 w 9992"/>
                  <a:gd name="connsiteY68" fmla="*/ 5113 h 9981"/>
                  <a:gd name="connsiteX69" fmla="*/ 4457 w 9992"/>
                  <a:gd name="connsiteY69" fmla="*/ 5083 h 9981"/>
                  <a:gd name="connsiteX70" fmla="*/ 4638 w 9992"/>
                  <a:gd name="connsiteY70" fmla="*/ 5024 h 9981"/>
                  <a:gd name="connsiteX71" fmla="*/ 4822 w 9992"/>
                  <a:gd name="connsiteY71" fmla="*/ 4967 h 9981"/>
                  <a:gd name="connsiteX72" fmla="*/ 4914 w 9992"/>
                  <a:gd name="connsiteY72" fmla="*/ 4937 h 9981"/>
                  <a:gd name="connsiteX73" fmla="*/ 5008 w 9992"/>
                  <a:gd name="connsiteY73" fmla="*/ 4906 h 9981"/>
                  <a:gd name="connsiteX74" fmla="*/ 5100 w 9992"/>
                  <a:gd name="connsiteY74" fmla="*/ 4873 h 9981"/>
                  <a:gd name="connsiteX75" fmla="*/ 5192 w 9992"/>
                  <a:gd name="connsiteY75" fmla="*/ 4837 h 9981"/>
                  <a:gd name="connsiteX76" fmla="*/ 5283 w 9992"/>
                  <a:gd name="connsiteY76" fmla="*/ 4801 h 9981"/>
                  <a:gd name="connsiteX77" fmla="*/ 5373 w 9992"/>
                  <a:gd name="connsiteY77" fmla="*/ 4758 h 9981"/>
                  <a:gd name="connsiteX78" fmla="*/ 5462 w 9992"/>
                  <a:gd name="connsiteY78" fmla="*/ 4713 h 9981"/>
                  <a:gd name="connsiteX79" fmla="*/ 5550 w 9992"/>
                  <a:gd name="connsiteY79" fmla="*/ 4662 h 9981"/>
                  <a:gd name="connsiteX80" fmla="*/ 5634 w 9992"/>
                  <a:gd name="connsiteY80" fmla="*/ 4607 h 9981"/>
                  <a:gd name="connsiteX81" fmla="*/ 5717 w 9992"/>
                  <a:gd name="connsiteY81" fmla="*/ 4545 h 9981"/>
                  <a:gd name="connsiteX82" fmla="*/ 5797 w 9992"/>
                  <a:gd name="connsiteY82" fmla="*/ 4479 h 9981"/>
                  <a:gd name="connsiteX83" fmla="*/ 5874 w 9992"/>
                  <a:gd name="connsiteY83" fmla="*/ 4404 h 9981"/>
                  <a:gd name="connsiteX84" fmla="*/ 5949 w 9992"/>
                  <a:gd name="connsiteY84" fmla="*/ 4325 h 9981"/>
                  <a:gd name="connsiteX85" fmla="*/ 6020 w 9992"/>
                  <a:gd name="connsiteY85" fmla="*/ 4236 h 9981"/>
                  <a:gd name="connsiteX86" fmla="*/ 6087 w 9992"/>
                  <a:gd name="connsiteY86" fmla="*/ 4138 h 9981"/>
                  <a:gd name="connsiteX87" fmla="*/ 6150 w 9992"/>
                  <a:gd name="connsiteY87" fmla="*/ 4033 h 9981"/>
                  <a:gd name="connsiteX88" fmla="*/ 6209 w 9992"/>
                  <a:gd name="connsiteY88" fmla="*/ 3919 h 9981"/>
                  <a:gd name="connsiteX89" fmla="*/ 6262 w 9992"/>
                  <a:gd name="connsiteY89" fmla="*/ 3794 h 9981"/>
                  <a:gd name="connsiteX90" fmla="*/ 6312 w 9992"/>
                  <a:gd name="connsiteY90" fmla="*/ 3659 h 9981"/>
                  <a:gd name="connsiteX91" fmla="*/ 6356 w 9992"/>
                  <a:gd name="connsiteY91" fmla="*/ 3513 h 9981"/>
                  <a:gd name="connsiteX92" fmla="*/ 6400 w 9992"/>
                  <a:gd name="connsiteY92" fmla="*/ 3367 h 9981"/>
                  <a:gd name="connsiteX93" fmla="*/ 6447 w 9992"/>
                  <a:gd name="connsiteY93" fmla="*/ 3232 h 9981"/>
                  <a:gd name="connsiteX94" fmla="*/ 6498 w 9992"/>
                  <a:gd name="connsiteY94" fmla="*/ 3107 h 9981"/>
                  <a:gd name="connsiteX95" fmla="*/ 6551 w 9992"/>
                  <a:gd name="connsiteY95" fmla="*/ 2991 h 9981"/>
                  <a:gd name="connsiteX96" fmla="*/ 6608 w 9992"/>
                  <a:gd name="connsiteY96" fmla="*/ 2886 h 9981"/>
                  <a:gd name="connsiteX97" fmla="*/ 6668 w 9992"/>
                  <a:gd name="connsiteY97" fmla="*/ 2790 h 9981"/>
                  <a:gd name="connsiteX98" fmla="*/ 6730 w 9992"/>
                  <a:gd name="connsiteY98" fmla="*/ 2701 h 9981"/>
                  <a:gd name="connsiteX99" fmla="*/ 6796 w 9992"/>
                  <a:gd name="connsiteY99" fmla="*/ 2620 h 9981"/>
                  <a:gd name="connsiteX100" fmla="*/ 6863 w 9992"/>
                  <a:gd name="connsiteY100" fmla="*/ 2547 h 9981"/>
                  <a:gd name="connsiteX101" fmla="*/ 6933 w 9992"/>
                  <a:gd name="connsiteY101" fmla="*/ 2480 h 9981"/>
                  <a:gd name="connsiteX102" fmla="*/ 7005 w 9992"/>
                  <a:gd name="connsiteY102" fmla="*/ 2420 h 9981"/>
                  <a:gd name="connsiteX103" fmla="*/ 7079 w 9992"/>
                  <a:gd name="connsiteY103" fmla="*/ 2367 h 9981"/>
                  <a:gd name="connsiteX104" fmla="*/ 7154 w 9992"/>
                  <a:gd name="connsiteY104" fmla="*/ 2320 h 9981"/>
                  <a:gd name="connsiteX105" fmla="*/ 7230 w 9992"/>
                  <a:gd name="connsiteY105" fmla="*/ 2277 h 9981"/>
                  <a:gd name="connsiteX106" fmla="*/ 7307 w 9992"/>
                  <a:gd name="connsiteY106" fmla="*/ 2239 h 9981"/>
                  <a:gd name="connsiteX107" fmla="*/ 7387 w 9992"/>
                  <a:gd name="connsiteY107" fmla="*/ 2207 h 9981"/>
                  <a:gd name="connsiteX108" fmla="*/ 7466 w 9992"/>
                  <a:gd name="connsiteY108" fmla="*/ 2176 h 9981"/>
                  <a:gd name="connsiteX109" fmla="*/ 7546 w 9992"/>
                  <a:gd name="connsiteY109" fmla="*/ 2151 h 9981"/>
                  <a:gd name="connsiteX110" fmla="*/ 7627 w 9992"/>
                  <a:gd name="connsiteY110" fmla="*/ 2127 h 9981"/>
                  <a:gd name="connsiteX111" fmla="*/ 7707 w 9992"/>
                  <a:gd name="connsiteY111" fmla="*/ 2107 h 9981"/>
                  <a:gd name="connsiteX112" fmla="*/ 7788 w 9992"/>
                  <a:gd name="connsiteY112" fmla="*/ 2089 h 9981"/>
                  <a:gd name="connsiteX113" fmla="*/ 7869 w 9992"/>
                  <a:gd name="connsiteY113" fmla="*/ 2074 h 9981"/>
                  <a:gd name="connsiteX114" fmla="*/ 7949 w 9992"/>
                  <a:gd name="connsiteY114" fmla="*/ 2057 h 9981"/>
                  <a:gd name="connsiteX115" fmla="*/ 8030 w 9992"/>
                  <a:gd name="connsiteY115" fmla="*/ 2043 h 9981"/>
                  <a:gd name="connsiteX116" fmla="*/ 8109 w 9992"/>
                  <a:gd name="connsiteY116" fmla="*/ 2029 h 9981"/>
                  <a:gd name="connsiteX117" fmla="*/ 8187 w 9992"/>
                  <a:gd name="connsiteY117" fmla="*/ 2014 h 9981"/>
                  <a:gd name="connsiteX118" fmla="*/ 8264 w 9992"/>
                  <a:gd name="connsiteY118" fmla="*/ 1999 h 9981"/>
                  <a:gd name="connsiteX119" fmla="*/ 8339 w 9992"/>
                  <a:gd name="connsiteY119" fmla="*/ 1982 h 9981"/>
                  <a:gd name="connsiteX120" fmla="*/ 8414 w 9992"/>
                  <a:gd name="connsiteY120" fmla="*/ 1966 h 9981"/>
                  <a:gd name="connsiteX121" fmla="*/ 8487 w 9992"/>
                  <a:gd name="connsiteY121" fmla="*/ 1946 h 9981"/>
                  <a:gd name="connsiteX122" fmla="*/ 8557 w 9992"/>
                  <a:gd name="connsiteY122" fmla="*/ 1924 h 9981"/>
                  <a:gd name="connsiteX123" fmla="*/ 8626 w 9992"/>
                  <a:gd name="connsiteY123" fmla="*/ 1899 h 9981"/>
                  <a:gd name="connsiteX124" fmla="*/ 8694 w 9992"/>
                  <a:gd name="connsiteY124" fmla="*/ 1868 h 9981"/>
                  <a:gd name="connsiteX125" fmla="*/ 8761 w 9992"/>
                  <a:gd name="connsiteY125" fmla="*/ 1830 h 9981"/>
                  <a:gd name="connsiteX126" fmla="*/ 8827 w 9992"/>
                  <a:gd name="connsiteY126" fmla="*/ 1787 h 9981"/>
                  <a:gd name="connsiteX127" fmla="*/ 8892 w 9992"/>
                  <a:gd name="connsiteY127" fmla="*/ 1736 h 9981"/>
                  <a:gd name="connsiteX128" fmla="*/ 8957 w 9992"/>
                  <a:gd name="connsiteY128" fmla="*/ 1679 h 9981"/>
                  <a:gd name="connsiteX129" fmla="*/ 9021 w 9992"/>
                  <a:gd name="connsiteY129" fmla="*/ 1618 h 9981"/>
                  <a:gd name="connsiteX130" fmla="*/ 9084 w 9992"/>
                  <a:gd name="connsiteY130" fmla="*/ 1552 h 9981"/>
                  <a:gd name="connsiteX131" fmla="*/ 9145 w 9992"/>
                  <a:gd name="connsiteY131" fmla="*/ 1480 h 9981"/>
                  <a:gd name="connsiteX132" fmla="*/ 9206 w 9992"/>
                  <a:gd name="connsiteY132" fmla="*/ 1407 h 9981"/>
                  <a:gd name="connsiteX133" fmla="*/ 9265 w 9992"/>
                  <a:gd name="connsiteY133" fmla="*/ 1330 h 9981"/>
                  <a:gd name="connsiteX134" fmla="*/ 9323 w 9992"/>
                  <a:gd name="connsiteY134" fmla="*/ 1251 h 9981"/>
                  <a:gd name="connsiteX135" fmla="*/ 9378 w 9992"/>
                  <a:gd name="connsiteY135" fmla="*/ 1169 h 9981"/>
                  <a:gd name="connsiteX136" fmla="*/ 9433 w 9992"/>
                  <a:gd name="connsiteY136" fmla="*/ 1086 h 9981"/>
                  <a:gd name="connsiteX137" fmla="*/ 9485 w 9992"/>
                  <a:gd name="connsiteY137" fmla="*/ 1002 h 9981"/>
                  <a:gd name="connsiteX138" fmla="*/ 9535 w 9992"/>
                  <a:gd name="connsiteY138" fmla="*/ 918 h 9981"/>
                  <a:gd name="connsiteX139" fmla="*/ 9584 w 9992"/>
                  <a:gd name="connsiteY139" fmla="*/ 835 h 9981"/>
                  <a:gd name="connsiteX140" fmla="*/ 9630 w 9992"/>
                  <a:gd name="connsiteY140" fmla="*/ 753 h 9981"/>
                  <a:gd name="connsiteX141" fmla="*/ 9674 w 9992"/>
                  <a:gd name="connsiteY141" fmla="*/ 671 h 9981"/>
                  <a:gd name="connsiteX142" fmla="*/ 9716 w 9992"/>
                  <a:gd name="connsiteY142" fmla="*/ 591 h 9981"/>
                  <a:gd name="connsiteX143" fmla="*/ 9756 w 9992"/>
                  <a:gd name="connsiteY143" fmla="*/ 514 h 9981"/>
                  <a:gd name="connsiteX144" fmla="*/ 9793 w 9992"/>
                  <a:gd name="connsiteY144" fmla="*/ 439 h 9981"/>
                  <a:gd name="connsiteX145" fmla="*/ 9827 w 9992"/>
                  <a:gd name="connsiteY145" fmla="*/ 369 h 9981"/>
                  <a:gd name="connsiteX146" fmla="*/ 9858 w 9992"/>
                  <a:gd name="connsiteY146" fmla="*/ 303 h 9981"/>
                  <a:gd name="connsiteX147" fmla="*/ 9887 w 9992"/>
                  <a:gd name="connsiteY147" fmla="*/ 241 h 9981"/>
                  <a:gd name="connsiteX148" fmla="*/ 9935 w 9992"/>
                  <a:gd name="connsiteY148" fmla="*/ 134 h 9981"/>
                  <a:gd name="connsiteX149" fmla="*/ 9970 w 9992"/>
                  <a:gd name="connsiteY149" fmla="*/ 51 h 9981"/>
                  <a:gd name="connsiteX150" fmla="*/ 9992 w 9992"/>
                  <a:gd name="connsiteY150" fmla="*/ 0 h 9981"/>
                  <a:gd name="connsiteX151" fmla="*/ 9978 w 9992"/>
                  <a:gd name="connsiteY151" fmla="*/ 69 h 9981"/>
                  <a:gd name="connsiteX152" fmla="*/ 9966 w 9992"/>
                  <a:gd name="connsiteY152" fmla="*/ 116 h 9981"/>
                  <a:gd name="connsiteX153" fmla="*/ 9950 w 9992"/>
                  <a:gd name="connsiteY153" fmla="*/ 172 h 9981"/>
                  <a:gd name="connsiteX154" fmla="*/ 9933 w 9992"/>
                  <a:gd name="connsiteY154" fmla="*/ 235 h 9981"/>
                  <a:gd name="connsiteX155" fmla="*/ 9912 w 9992"/>
                  <a:gd name="connsiteY155" fmla="*/ 305 h 9981"/>
                  <a:gd name="connsiteX156" fmla="*/ 9889 w 9992"/>
                  <a:gd name="connsiteY156" fmla="*/ 382 h 9981"/>
                  <a:gd name="connsiteX157" fmla="*/ 9863 w 9992"/>
                  <a:gd name="connsiteY157" fmla="*/ 464 h 9981"/>
                  <a:gd name="connsiteX158" fmla="*/ 9835 w 9992"/>
                  <a:gd name="connsiteY158" fmla="*/ 553 h 9981"/>
                  <a:gd name="connsiteX159" fmla="*/ 9804 w 9992"/>
                  <a:gd name="connsiteY159" fmla="*/ 646 h 9981"/>
                  <a:gd name="connsiteX160" fmla="*/ 9770 w 9992"/>
                  <a:gd name="connsiteY160" fmla="*/ 742 h 9981"/>
                  <a:gd name="connsiteX161" fmla="*/ 9734 w 9992"/>
                  <a:gd name="connsiteY161" fmla="*/ 843 h 9981"/>
                  <a:gd name="connsiteX162" fmla="*/ 9695 w 9992"/>
                  <a:gd name="connsiteY162" fmla="*/ 945 h 9981"/>
                  <a:gd name="connsiteX163" fmla="*/ 9654 w 9992"/>
                  <a:gd name="connsiteY163" fmla="*/ 1048 h 9981"/>
                  <a:gd name="connsiteX164" fmla="*/ 9610 w 9992"/>
                  <a:gd name="connsiteY164" fmla="*/ 1154 h 9981"/>
                  <a:gd name="connsiteX165" fmla="*/ 9564 w 9992"/>
                  <a:gd name="connsiteY165" fmla="*/ 1259 h 9981"/>
                  <a:gd name="connsiteX166" fmla="*/ 9515 w 9992"/>
                  <a:gd name="connsiteY166" fmla="*/ 1365 h 9981"/>
                  <a:gd name="connsiteX167" fmla="*/ 9463 w 9992"/>
                  <a:gd name="connsiteY167" fmla="*/ 1470 h 9981"/>
                  <a:gd name="connsiteX168" fmla="*/ 9410 w 9992"/>
                  <a:gd name="connsiteY168" fmla="*/ 1573 h 9981"/>
                  <a:gd name="connsiteX169" fmla="*/ 9354 w 9992"/>
                  <a:gd name="connsiteY169" fmla="*/ 1673 h 9981"/>
                  <a:gd name="connsiteX170" fmla="*/ 9295 w 9992"/>
                  <a:gd name="connsiteY170" fmla="*/ 1772 h 9981"/>
                  <a:gd name="connsiteX171" fmla="*/ 9234 w 9992"/>
                  <a:gd name="connsiteY171" fmla="*/ 1866 h 9981"/>
                  <a:gd name="connsiteX172" fmla="*/ 9171 w 9992"/>
                  <a:gd name="connsiteY172" fmla="*/ 1956 h 9981"/>
                  <a:gd name="connsiteX173" fmla="*/ 9105 w 9992"/>
                  <a:gd name="connsiteY173" fmla="*/ 2042 h 9981"/>
                  <a:gd name="connsiteX174" fmla="*/ 9036 w 9992"/>
                  <a:gd name="connsiteY174" fmla="*/ 2121 h 9981"/>
                  <a:gd name="connsiteX175" fmla="*/ 8966 w 9992"/>
                  <a:gd name="connsiteY175" fmla="*/ 2195 h 9981"/>
                  <a:gd name="connsiteX176" fmla="*/ 8893 w 9992"/>
                  <a:gd name="connsiteY176" fmla="*/ 2261 h 9981"/>
                  <a:gd name="connsiteX177" fmla="*/ 8818 w 9992"/>
                  <a:gd name="connsiteY177" fmla="*/ 2321 h 9981"/>
                  <a:gd name="connsiteX178" fmla="*/ 8741 w 9992"/>
                  <a:gd name="connsiteY178" fmla="*/ 2372 h 9981"/>
                  <a:gd name="connsiteX179" fmla="*/ 8661 w 9992"/>
                  <a:gd name="connsiteY179" fmla="*/ 2413 h 9981"/>
                  <a:gd name="connsiteX180" fmla="*/ 8580 w 9992"/>
                  <a:gd name="connsiteY180" fmla="*/ 2449 h 9981"/>
                  <a:gd name="connsiteX181" fmla="*/ 8501 w 9992"/>
                  <a:gd name="connsiteY181" fmla="*/ 2482 h 9981"/>
                  <a:gd name="connsiteX182" fmla="*/ 8421 w 9992"/>
                  <a:gd name="connsiteY182" fmla="*/ 2511 h 9981"/>
                  <a:gd name="connsiteX183" fmla="*/ 8341 w 9992"/>
                  <a:gd name="connsiteY183" fmla="*/ 2538 h 9981"/>
                  <a:gd name="connsiteX184" fmla="*/ 8184 w 9992"/>
                  <a:gd name="connsiteY184" fmla="*/ 2587 h 9981"/>
                  <a:gd name="connsiteX185" fmla="*/ 8030 w 9992"/>
                  <a:gd name="connsiteY185" fmla="*/ 2635 h 9981"/>
                  <a:gd name="connsiteX186" fmla="*/ 7954 w 9992"/>
                  <a:gd name="connsiteY186" fmla="*/ 2658 h 9981"/>
                  <a:gd name="connsiteX187" fmla="*/ 7879 w 9992"/>
                  <a:gd name="connsiteY187" fmla="*/ 2683 h 9981"/>
                  <a:gd name="connsiteX188" fmla="*/ 7806 w 9992"/>
                  <a:gd name="connsiteY188" fmla="*/ 2709 h 9981"/>
                  <a:gd name="connsiteX189" fmla="*/ 7732 w 9992"/>
                  <a:gd name="connsiteY189" fmla="*/ 2736 h 9981"/>
                  <a:gd name="connsiteX190" fmla="*/ 7661 w 9992"/>
                  <a:gd name="connsiteY190" fmla="*/ 2767 h 9981"/>
                  <a:gd name="connsiteX191" fmla="*/ 7590 w 9992"/>
                  <a:gd name="connsiteY191" fmla="*/ 2800 h 9981"/>
                  <a:gd name="connsiteX192" fmla="*/ 7521 w 9992"/>
                  <a:gd name="connsiteY192" fmla="*/ 2837 h 9981"/>
                  <a:gd name="connsiteX193" fmla="*/ 7453 w 9992"/>
                  <a:gd name="connsiteY193" fmla="*/ 2879 h 9981"/>
                  <a:gd name="connsiteX194" fmla="*/ 7387 w 9992"/>
                  <a:gd name="connsiteY194" fmla="*/ 2925 h 9981"/>
                  <a:gd name="connsiteX195" fmla="*/ 7322 w 9992"/>
                  <a:gd name="connsiteY195" fmla="*/ 2975 h 9981"/>
                  <a:gd name="connsiteX196" fmla="*/ 7259 w 9992"/>
                  <a:gd name="connsiteY196" fmla="*/ 3032 h 9981"/>
                  <a:gd name="connsiteX197" fmla="*/ 7197 w 9992"/>
                  <a:gd name="connsiteY197" fmla="*/ 3095 h 9981"/>
                  <a:gd name="connsiteX198" fmla="*/ 7138 w 9992"/>
                  <a:gd name="connsiteY198" fmla="*/ 3164 h 9981"/>
                  <a:gd name="connsiteX199" fmla="*/ 7079 w 9992"/>
                  <a:gd name="connsiteY199" fmla="*/ 3241 h 9981"/>
                  <a:gd name="connsiteX200" fmla="*/ 7023 w 9992"/>
                  <a:gd name="connsiteY200" fmla="*/ 3324 h 9981"/>
                  <a:gd name="connsiteX201" fmla="*/ 6969 w 9992"/>
                  <a:gd name="connsiteY201" fmla="*/ 3418 h 9981"/>
                  <a:gd name="connsiteX202" fmla="*/ 6916 w 9992"/>
                  <a:gd name="connsiteY202" fmla="*/ 3519 h 9981"/>
                  <a:gd name="connsiteX203" fmla="*/ 6866 w 9992"/>
                  <a:gd name="connsiteY203" fmla="*/ 3630 h 9981"/>
                  <a:gd name="connsiteX204" fmla="*/ 6818 w 9992"/>
                  <a:gd name="connsiteY204" fmla="*/ 3750 h 9981"/>
                  <a:gd name="connsiteX205" fmla="*/ 6772 w 9992"/>
                  <a:gd name="connsiteY205" fmla="*/ 3881 h 9981"/>
                  <a:gd name="connsiteX206" fmla="*/ 6729 w 9992"/>
                  <a:gd name="connsiteY206" fmla="*/ 4023 h 9981"/>
                  <a:gd name="connsiteX207" fmla="*/ 6687 w 9992"/>
                  <a:gd name="connsiteY207" fmla="*/ 4176 h 9981"/>
                  <a:gd name="connsiteX208" fmla="*/ 6649 w 9992"/>
                  <a:gd name="connsiteY208" fmla="*/ 4341 h 9981"/>
                  <a:gd name="connsiteX209" fmla="*/ 6612 w 9992"/>
                  <a:gd name="connsiteY209" fmla="*/ 4519 h 9981"/>
                  <a:gd name="connsiteX210" fmla="*/ 6573 w 9992"/>
                  <a:gd name="connsiteY210" fmla="*/ 4696 h 9981"/>
                  <a:gd name="connsiteX211" fmla="*/ 6524 w 9992"/>
                  <a:gd name="connsiteY211" fmla="*/ 4858 h 9981"/>
                  <a:gd name="connsiteX212" fmla="*/ 6468 w 9992"/>
                  <a:gd name="connsiteY212" fmla="*/ 5006 h 9981"/>
                  <a:gd name="connsiteX213" fmla="*/ 6404 w 9992"/>
                  <a:gd name="connsiteY213" fmla="*/ 5141 h 9981"/>
                  <a:gd name="connsiteX214" fmla="*/ 6334 w 9992"/>
                  <a:gd name="connsiteY214" fmla="*/ 5266 h 9981"/>
                  <a:gd name="connsiteX215" fmla="*/ 6257 w 9992"/>
                  <a:gd name="connsiteY215" fmla="*/ 5379 h 9981"/>
                  <a:gd name="connsiteX216" fmla="*/ 6174 w 9992"/>
                  <a:gd name="connsiteY216" fmla="*/ 5481 h 9981"/>
                  <a:gd name="connsiteX217" fmla="*/ 6087 w 9992"/>
                  <a:gd name="connsiteY217" fmla="*/ 5573 h 9981"/>
                  <a:gd name="connsiteX218" fmla="*/ 5996 w 9992"/>
                  <a:gd name="connsiteY218" fmla="*/ 5658 h 9981"/>
                  <a:gd name="connsiteX219" fmla="*/ 5901 w 9992"/>
                  <a:gd name="connsiteY219" fmla="*/ 5735 h 9981"/>
                  <a:gd name="connsiteX220" fmla="*/ 5804 w 9992"/>
                  <a:gd name="connsiteY220" fmla="*/ 5804 h 9981"/>
                  <a:gd name="connsiteX221" fmla="*/ 5704 w 9992"/>
                  <a:gd name="connsiteY221" fmla="*/ 5868 h 9981"/>
                  <a:gd name="connsiteX222" fmla="*/ 5602 w 9992"/>
                  <a:gd name="connsiteY222" fmla="*/ 5926 h 9981"/>
                  <a:gd name="connsiteX223" fmla="*/ 5500 w 9992"/>
                  <a:gd name="connsiteY223" fmla="*/ 5979 h 9981"/>
                  <a:gd name="connsiteX224" fmla="*/ 5398 w 9992"/>
                  <a:gd name="connsiteY224" fmla="*/ 6029 h 9981"/>
                  <a:gd name="connsiteX225" fmla="*/ 5296 w 9992"/>
                  <a:gd name="connsiteY225" fmla="*/ 6078 h 9981"/>
                  <a:gd name="connsiteX226" fmla="*/ 5194 w 9992"/>
                  <a:gd name="connsiteY226" fmla="*/ 6124 h 9981"/>
                  <a:gd name="connsiteX227" fmla="*/ 5095 w 9992"/>
                  <a:gd name="connsiteY227" fmla="*/ 6168 h 9981"/>
                  <a:gd name="connsiteX228" fmla="*/ 4998 w 9992"/>
                  <a:gd name="connsiteY228" fmla="*/ 6213 h 9981"/>
                  <a:gd name="connsiteX229" fmla="*/ 4904 w 9992"/>
                  <a:gd name="connsiteY229" fmla="*/ 6258 h 9981"/>
                  <a:gd name="connsiteX230" fmla="*/ 4813 w 9992"/>
                  <a:gd name="connsiteY230" fmla="*/ 6305 h 9981"/>
                  <a:gd name="connsiteX231" fmla="*/ 4728 w 9992"/>
                  <a:gd name="connsiteY231" fmla="*/ 6354 h 9981"/>
                  <a:gd name="connsiteX232" fmla="*/ 4646 w 9992"/>
                  <a:gd name="connsiteY232" fmla="*/ 6407 h 9981"/>
                  <a:gd name="connsiteX233" fmla="*/ 4570 w 9992"/>
                  <a:gd name="connsiteY233" fmla="*/ 6462 h 9981"/>
                  <a:gd name="connsiteX234" fmla="*/ 4502 w 9992"/>
                  <a:gd name="connsiteY234" fmla="*/ 6524 h 9981"/>
                  <a:gd name="connsiteX235" fmla="*/ 4439 w 9992"/>
                  <a:gd name="connsiteY235" fmla="*/ 6592 h 9981"/>
                  <a:gd name="connsiteX236" fmla="*/ 4385 w 9992"/>
                  <a:gd name="connsiteY236" fmla="*/ 6665 h 9981"/>
                  <a:gd name="connsiteX237" fmla="*/ 4339 w 9992"/>
                  <a:gd name="connsiteY237" fmla="*/ 6747 h 9981"/>
                  <a:gd name="connsiteX238" fmla="*/ 4301 w 9992"/>
                  <a:gd name="connsiteY238" fmla="*/ 6836 h 9981"/>
                  <a:gd name="connsiteX239" fmla="*/ 4274 w 9992"/>
                  <a:gd name="connsiteY239" fmla="*/ 6935 h 9981"/>
                  <a:gd name="connsiteX240" fmla="*/ 4256 w 9992"/>
                  <a:gd name="connsiteY240" fmla="*/ 7043 h 9981"/>
                  <a:gd name="connsiteX241" fmla="*/ 4249 w 9992"/>
                  <a:gd name="connsiteY241" fmla="*/ 7163 h 9981"/>
                  <a:gd name="connsiteX242" fmla="*/ 4246 w 9992"/>
                  <a:gd name="connsiteY242" fmla="*/ 7288 h 9981"/>
                  <a:gd name="connsiteX243" fmla="*/ 4241 w 9992"/>
                  <a:gd name="connsiteY243" fmla="*/ 7409 h 9981"/>
                  <a:gd name="connsiteX244" fmla="*/ 4232 w 9992"/>
                  <a:gd name="connsiteY244" fmla="*/ 7528 h 9981"/>
                  <a:gd name="connsiteX245" fmla="*/ 4220 w 9992"/>
                  <a:gd name="connsiteY245" fmla="*/ 7646 h 9981"/>
                  <a:gd name="connsiteX246" fmla="*/ 4204 w 9992"/>
                  <a:gd name="connsiteY246" fmla="*/ 7761 h 9981"/>
                  <a:gd name="connsiteX247" fmla="*/ 4186 w 9992"/>
                  <a:gd name="connsiteY247" fmla="*/ 7876 h 9981"/>
                  <a:gd name="connsiteX248" fmla="*/ 4165 w 9992"/>
                  <a:gd name="connsiteY248" fmla="*/ 7987 h 9981"/>
                  <a:gd name="connsiteX249" fmla="*/ 4141 w 9992"/>
                  <a:gd name="connsiteY249" fmla="*/ 8095 h 9981"/>
                  <a:gd name="connsiteX250" fmla="*/ 4113 w 9992"/>
                  <a:gd name="connsiteY250" fmla="*/ 8202 h 9981"/>
                  <a:gd name="connsiteX251" fmla="*/ 4083 w 9992"/>
                  <a:gd name="connsiteY251" fmla="*/ 8305 h 9981"/>
                  <a:gd name="connsiteX252" fmla="*/ 4050 w 9992"/>
                  <a:gd name="connsiteY252" fmla="*/ 8405 h 9981"/>
                  <a:gd name="connsiteX253" fmla="*/ 4012 w 9992"/>
                  <a:gd name="connsiteY253" fmla="*/ 8504 h 9981"/>
                  <a:gd name="connsiteX254" fmla="*/ 3973 w 9992"/>
                  <a:gd name="connsiteY254" fmla="*/ 8599 h 9981"/>
                  <a:gd name="connsiteX255" fmla="*/ 3930 w 9992"/>
                  <a:gd name="connsiteY255" fmla="*/ 8691 h 9981"/>
                  <a:gd name="connsiteX256" fmla="*/ 3884 w 9992"/>
                  <a:gd name="connsiteY256" fmla="*/ 8781 h 9981"/>
                  <a:gd name="connsiteX257" fmla="*/ 3836 w 9992"/>
                  <a:gd name="connsiteY257" fmla="*/ 8868 h 9981"/>
                  <a:gd name="connsiteX258" fmla="*/ 3784 w 9992"/>
                  <a:gd name="connsiteY258" fmla="*/ 8951 h 9981"/>
                  <a:gd name="connsiteX259" fmla="*/ 3729 w 9992"/>
                  <a:gd name="connsiteY259" fmla="*/ 9031 h 9981"/>
                  <a:gd name="connsiteX260" fmla="*/ 3672 w 9992"/>
                  <a:gd name="connsiteY260" fmla="*/ 9108 h 9981"/>
                  <a:gd name="connsiteX261" fmla="*/ 3611 w 9992"/>
                  <a:gd name="connsiteY261" fmla="*/ 9182 h 9981"/>
                  <a:gd name="connsiteX262" fmla="*/ 3547 w 9992"/>
                  <a:gd name="connsiteY262" fmla="*/ 9252 h 9981"/>
                  <a:gd name="connsiteX263" fmla="*/ 3480 w 9992"/>
                  <a:gd name="connsiteY263" fmla="*/ 9319 h 9981"/>
                  <a:gd name="connsiteX264" fmla="*/ 3411 w 9992"/>
                  <a:gd name="connsiteY264" fmla="*/ 9382 h 9981"/>
                  <a:gd name="connsiteX265" fmla="*/ 3339 w 9992"/>
                  <a:gd name="connsiteY265" fmla="*/ 9442 h 9981"/>
                  <a:gd name="connsiteX266" fmla="*/ 3264 w 9992"/>
                  <a:gd name="connsiteY266" fmla="*/ 9499 h 9981"/>
                  <a:gd name="connsiteX267" fmla="*/ 3185 w 9992"/>
                  <a:gd name="connsiteY267" fmla="*/ 9550 h 9981"/>
                  <a:gd name="connsiteX268" fmla="*/ 3104 w 9992"/>
                  <a:gd name="connsiteY268" fmla="*/ 9599 h 9981"/>
                  <a:gd name="connsiteX269" fmla="*/ 3020 w 9992"/>
                  <a:gd name="connsiteY269" fmla="*/ 9644 h 9981"/>
                  <a:gd name="connsiteX270" fmla="*/ 2933 w 9992"/>
                  <a:gd name="connsiteY270" fmla="*/ 9684 h 9981"/>
                  <a:gd name="connsiteX271" fmla="*/ 2843 w 9992"/>
                  <a:gd name="connsiteY271" fmla="*/ 9721 h 9981"/>
                  <a:gd name="connsiteX272" fmla="*/ 2750 w 9992"/>
                  <a:gd name="connsiteY272" fmla="*/ 9753 h 9981"/>
                  <a:gd name="connsiteX273" fmla="*/ 2654 w 9992"/>
                  <a:gd name="connsiteY273" fmla="*/ 9783 h 9981"/>
                  <a:gd name="connsiteX274" fmla="*/ 2606 w 9992"/>
                  <a:gd name="connsiteY274" fmla="*/ 9795 h 9981"/>
                  <a:gd name="connsiteX275" fmla="*/ 2557 w 9992"/>
                  <a:gd name="connsiteY275" fmla="*/ 9808 h 9981"/>
                  <a:gd name="connsiteX276" fmla="*/ 2507 w 9992"/>
                  <a:gd name="connsiteY276" fmla="*/ 9820 h 9981"/>
                  <a:gd name="connsiteX277" fmla="*/ 2456 w 9992"/>
                  <a:gd name="connsiteY277" fmla="*/ 9829 h 9981"/>
                  <a:gd name="connsiteX278" fmla="*/ 2405 w 9992"/>
                  <a:gd name="connsiteY278" fmla="*/ 9839 h 9981"/>
                  <a:gd name="connsiteX279" fmla="*/ 2352 w 9992"/>
                  <a:gd name="connsiteY279" fmla="*/ 9849 h 9981"/>
                  <a:gd name="connsiteX280" fmla="*/ 2300 w 9992"/>
                  <a:gd name="connsiteY280" fmla="*/ 9858 h 9981"/>
                  <a:gd name="connsiteX281" fmla="*/ 2246 w 9992"/>
                  <a:gd name="connsiteY281" fmla="*/ 9867 h 9981"/>
                  <a:gd name="connsiteX282" fmla="*/ 2193 w 9992"/>
                  <a:gd name="connsiteY282" fmla="*/ 9875 h 9981"/>
                  <a:gd name="connsiteX283" fmla="*/ 2138 w 9992"/>
                  <a:gd name="connsiteY283" fmla="*/ 9882 h 9981"/>
                  <a:gd name="connsiteX284" fmla="*/ 2083 w 9992"/>
                  <a:gd name="connsiteY284" fmla="*/ 9890 h 9981"/>
                  <a:gd name="connsiteX285" fmla="*/ 2028 w 9992"/>
                  <a:gd name="connsiteY285" fmla="*/ 9897 h 9981"/>
                  <a:gd name="connsiteX286" fmla="*/ 1972 w 9992"/>
                  <a:gd name="connsiteY286" fmla="*/ 9901 h 9981"/>
                  <a:gd name="connsiteX287" fmla="*/ 1916 w 9992"/>
                  <a:gd name="connsiteY287" fmla="*/ 9909 h 9981"/>
                  <a:gd name="connsiteX288" fmla="*/ 1860 w 9992"/>
                  <a:gd name="connsiteY288" fmla="*/ 9913 h 9981"/>
                  <a:gd name="connsiteX289" fmla="*/ 1804 w 9992"/>
                  <a:gd name="connsiteY289" fmla="*/ 9918 h 9981"/>
                  <a:gd name="connsiteX290" fmla="*/ 1804 w 9992"/>
                  <a:gd name="connsiteY290" fmla="*/ 9918 h 9981"/>
                  <a:gd name="connsiteX291" fmla="*/ 1561 w 9992"/>
                  <a:gd name="connsiteY291" fmla="*/ 9951 h 9981"/>
                  <a:gd name="connsiteX292" fmla="*/ 0 w 9992"/>
                  <a:gd name="connsiteY292" fmla="*/ 9981 h 9981"/>
                  <a:gd name="connsiteX293" fmla="*/ 0 w 9992"/>
                  <a:gd name="connsiteY293" fmla="*/ 8554 h 9981"/>
                  <a:gd name="connsiteX0" fmla="*/ 0 w 9986"/>
                  <a:gd name="connsiteY0" fmla="*/ 8523 h 9953"/>
                  <a:gd name="connsiteX1" fmla="*/ 660 w 9986"/>
                  <a:gd name="connsiteY1" fmla="*/ 8523 h 9953"/>
                  <a:gd name="connsiteX2" fmla="*/ 698 w 9986"/>
                  <a:gd name="connsiteY2" fmla="*/ 8523 h 9953"/>
                  <a:gd name="connsiteX3" fmla="*/ 737 w 9986"/>
                  <a:gd name="connsiteY3" fmla="*/ 8524 h 9953"/>
                  <a:gd name="connsiteX4" fmla="*/ 776 w 9986"/>
                  <a:gd name="connsiteY4" fmla="*/ 8524 h 9953"/>
                  <a:gd name="connsiteX5" fmla="*/ 816 w 9986"/>
                  <a:gd name="connsiteY5" fmla="*/ 8524 h 9953"/>
                  <a:gd name="connsiteX6" fmla="*/ 857 w 9986"/>
                  <a:gd name="connsiteY6" fmla="*/ 8524 h 9953"/>
                  <a:gd name="connsiteX7" fmla="*/ 899 w 9986"/>
                  <a:gd name="connsiteY7" fmla="*/ 8524 h 9953"/>
                  <a:gd name="connsiteX8" fmla="*/ 940 w 9986"/>
                  <a:gd name="connsiteY8" fmla="*/ 8523 h 9953"/>
                  <a:gd name="connsiteX9" fmla="*/ 983 w 9986"/>
                  <a:gd name="connsiteY9" fmla="*/ 8523 h 9953"/>
                  <a:gd name="connsiteX10" fmla="*/ 985 w 9986"/>
                  <a:gd name="connsiteY10" fmla="*/ 8523 h 9953"/>
                  <a:gd name="connsiteX11" fmla="*/ 985 w 9986"/>
                  <a:gd name="connsiteY11" fmla="*/ 8522 h 9953"/>
                  <a:gd name="connsiteX12" fmla="*/ 1067 w 9986"/>
                  <a:gd name="connsiteY12" fmla="*/ 8520 h 9953"/>
                  <a:gd name="connsiteX13" fmla="*/ 1151 w 9986"/>
                  <a:gd name="connsiteY13" fmla="*/ 8516 h 9953"/>
                  <a:gd name="connsiteX14" fmla="*/ 1236 w 9986"/>
                  <a:gd name="connsiteY14" fmla="*/ 8509 h 9953"/>
                  <a:gd name="connsiteX15" fmla="*/ 1324 w 9986"/>
                  <a:gd name="connsiteY15" fmla="*/ 8502 h 9953"/>
                  <a:gd name="connsiteX16" fmla="*/ 1413 w 9986"/>
                  <a:gd name="connsiteY16" fmla="*/ 8493 h 9953"/>
                  <a:gd name="connsiteX17" fmla="*/ 1504 w 9986"/>
                  <a:gd name="connsiteY17" fmla="*/ 8482 h 9953"/>
                  <a:gd name="connsiteX18" fmla="*/ 1597 w 9986"/>
                  <a:gd name="connsiteY18" fmla="*/ 8470 h 9953"/>
                  <a:gd name="connsiteX19" fmla="*/ 1690 w 9986"/>
                  <a:gd name="connsiteY19" fmla="*/ 8454 h 9953"/>
                  <a:gd name="connsiteX20" fmla="*/ 1785 w 9986"/>
                  <a:gd name="connsiteY20" fmla="*/ 8438 h 9953"/>
                  <a:gd name="connsiteX21" fmla="*/ 1883 w 9986"/>
                  <a:gd name="connsiteY21" fmla="*/ 8419 h 9953"/>
                  <a:gd name="connsiteX22" fmla="*/ 1981 w 9986"/>
                  <a:gd name="connsiteY22" fmla="*/ 8397 h 9953"/>
                  <a:gd name="connsiteX23" fmla="*/ 2079 w 9986"/>
                  <a:gd name="connsiteY23" fmla="*/ 8374 h 9953"/>
                  <a:gd name="connsiteX24" fmla="*/ 2179 w 9986"/>
                  <a:gd name="connsiteY24" fmla="*/ 8347 h 9953"/>
                  <a:gd name="connsiteX25" fmla="*/ 2279 w 9986"/>
                  <a:gd name="connsiteY25" fmla="*/ 8320 h 9953"/>
                  <a:gd name="connsiteX26" fmla="*/ 2329 w 9986"/>
                  <a:gd name="connsiteY26" fmla="*/ 8305 h 9953"/>
                  <a:gd name="connsiteX27" fmla="*/ 2380 w 9986"/>
                  <a:gd name="connsiteY27" fmla="*/ 8288 h 9953"/>
                  <a:gd name="connsiteX28" fmla="*/ 2430 w 9986"/>
                  <a:gd name="connsiteY28" fmla="*/ 8271 h 9953"/>
                  <a:gd name="connsiteX29" fmla="*/ 2481 w 9986"/>
                  <a:gd name="connsiteY29" fmla="*/ 8255 h 9953"/>
                  <a:gd name="connsiteX30" fmla="*/ 2602 w 9986"/>
                  <a:gd name="connsiteY30" fmla="*/ 8206 h 9953"/>
                  <a:gd name="connsiteX31" fmla="*/ 2711 w 9986"/>
                  <a:gd name="connsiteY31" fmla="*/ 8152 h 9953"/>
                  <a:gd name="connsiteX32" fmla="*/ 2809 w 9986"/>
                  <a:gd name="connsiteY32" fmla="*/ 8089 h 9953"/>
                  <a:gd name="connsiteX33" fmla="*/ 2897 w 9986"/>
                  <a:gd name="connsiteY33" fmla="*/ 8020 h 9953"/>
                  <a:gd name="connsiteX34" fmla="*/ 2976 w 9986"/>
                  <a:gd name="connsiteY34" fmla="*/ 7945 h 9953"/>
                  <a:gd name="connsiteX35" fmla="*/ 3045 w 9986"/>
                  <a:gd name="connsiteY35" fmla="*/ 7867 h 9953"/>
                  <a:gd name="connsiteX36" fmla="*/ 3106 w 9986"/>
                  <a:gd name="connsiteY36" fmla="*/ 7781 h 9953"/>
                  <a:gd name="connsiteX37" fmla="*/ 3160 w 9986"/>
                  <a:gd name="connsiteY37" fmla="*/ 7692 h 9953"/>
                  <a:gd name="connsiteX38" fmla="*/ 3206 w 9986"/>
                  <a:gd name="connsiteY38" fmla="*/ 7599 h 9953"/>
                  <a:gd name="connsiteX39" fmla="*/ 3246 w 9986"/>
                  <a:gd name="connsiteY39" fmla="*/ 7500 h 9953"/>
                  <a:gd name="connsiteX40" fmla="*/ 3281 w 9986"/>
                  <a:gd name="connsiteY40" fmla="*/ 7399 h 9953"/>
                  <a:gd name="connsiteX41" fmla="*/ 3309 w 9986"/>
                  <a:gd name="connsiteY41" fmla="*/ 7297 h 9953"/>
                  <a:gd name="connsiteX42" fmla="*/ 3334 w 9986"/>
                  <a:gd name="connsiteY42" fmla="*/ 7192 h 9953"/>
                  <a:gd name="connsiteX43" fmla="*/ 3355 w 9986"/>
                  <a:gd name="connsiteY43" fmla="*/ 7085 h 9953"/>
                  <a:gd name="connsiteX44" fmla="*/ 3372 w 9986"/>
                  <a:gd name="connsiteY44" fmla="*/ 6976 h 9953"/>
                  <a:gd name="connsiteX45" fmla="*/ 3388 w 9986"/>
                  <a:gd name="connsiteY45" fmla="*/ 6865 h 9953"/>
                  <a:gd name="connsiteX46" fmla="*/ 3401 w 9986"/>
                  <a:gd name="connsiteY46" fmla="*/ 6756 h 9953"/>
                  <a:gd name="connsiteX47" fmla="*/ 3413 w 9986"/>
                  <a:gd name="connsiteY47" fmla="*/ 6647 h 9953"/>
                  <a:gd name="connsiteX48" fmla="*/ 3425 w 9986"/>
                  <a:gd name="connsiteY48" fmla="*/ 6537 h 9953"/>
                  <a:gd name="connsiteX49" fmla="*/ 3437 w 9986"/>
                  <a:gd name="connsiteY49" fmla="*/ 6427 h 9953"/>
                  <a:gd name="connsiteX50" fmla="*/ 3449 w 9986"/>
                  <a:gd name="connsiteY50" fmla="*/ 6319 h 9953"/>
                  <a:gd name="connsiteX51" fmla="*/ 3463 w 9986"/>
                  <a:gd name="connsiteY51" fmla="*/ 6216 h 9953"/>
                  <a:gd name="connsiteX52" fmla="*/ 3479 w 9986"/>
                  <a:gd name="connsiteY52" fmla="*/ 6113 h 9953"/>
                  <a:gd name="connsiteX53" fmla="*/ 3497 w 9986"/>
                  <a:gd name="connsiteY53" fmla="*/ 6013 h 9953"/>
                  <a:gd name="connsiteX54" fmla="*/ 3520 w 9986"/>
                  <a:gd name="connsiteY54" fmla="*/ 5916 h 9953"/>
                  <a:gd name="connsiteX55" fmla="*/ 3546 w 9986"/>
                  <a:gd name="connsiteY55" fmla="*/ 5823 h 9953"/>
                  <a:gd name="connsiteX56" fmla="*/ 3576 w 9986"/>
                  <a:gd name="connsiteY56" fmla="*/ 5734 h 9953"/>
                  <a:gd name="connsiteX57" fmla="*/ 3612 w 9986"/>
                  <a:gd name="connsiteY57" fmla="*/ 5651 h 9953"/>
                  <a:gd name="connsiteX58" fmla="*/ 3654 w 9986"/>
                  <a:gd name="connsiteY58" fmla="*/ 5573 h 9953"/>
                  <a:gd name="connsiteX59" fmla="*/ 3702 w 9986"/>
                  <a:gd name="connsiteY59" fmla="*/ 5501 h 9953"/>
                  <a:gd name="connsiteX60" fmla="*/ 3758 w 9986"/>
                  <a:gd name="connsiteY60" fmla="*/ 5432 h 9953"/>
                  <a:gd name="connsiteX61" fmla="*/ 3821 w 9986"/>
                  <a:gd name="connsiteY61" fmla="*/ 5371 h 9953"/>
                  <a:gd name="connsiteX62" fmla="*/ 3891 w 9986"/>
                  <a:gd name="connsiteY62" fmla="*/ 5317 h 9953"/>
                  <a:gd name="connsiteX63" fmla="*/ 3964 w 9986"/>
                  <a:gd name="connsiteY63" fmla="*/ 5267 h 9953"/>
                  <a:gd name="connsiteX64" fmla="*/ 4040 w 9986"/>
                  <a:gd name="connsiteY64" fmla="*/ 5223 h 9953"/>
                  <a:gd name="connsiteX65" fmla="*/ 4119 w 9986"/>
                  <a:gd name="connsiteY65" fmla="*/ 5181 h 9953"/>
                  <a:gd name="connsiteX66" fmla="*/ 4201 w 9986"/>
                  <a:gd name="connsiteY66" fmla="*/ 5143 h 9953"/>
                  <a:gd name="connsiteX67" fmla="*/ 4286 w 9986"/>
                  <a:gd name="connsiteY67" fmla="*/ 5109 h 9953"/>
                  <a:gd name="connsiteX68" fmla="*/ 4372 w 9986"/>
                  <a:gd name="connsiteY68" fmla="*/ 5076 h 9953"/>
                  <a:gd name="connsiteX69" fmla="*/ 4461 w 9986"/>
                  <a:gd name="connsiteY69" fmla="*/ 5046 h 9953"/>
                  <a:gd name="connsiteX70" fmla="*/ 4642 w 9986"/>
                  <a:gd name="connsiteY70" fmla="*/ 4987 h 9953"/>
                  <a:gd name="connsiteX71" fmla="*/ 4826 w 9986"/>
                  <a:gd name="connsiteY71" fmla="*/ 4929 h 9953"/>
                  <a:gd name="connsiteX72" fmla="*/ 4918 w 9986"/>
                  <a:gd name="connsiteY72" fmla="*/ 4899 h 9953"/>
                  <a:gd name="connsiteX73" fmla="*/ 5012 w 9986"/>
                  <a:gd name="connsiteY73" fmla="*/ 4868 h 9953"/>
                  <a:gd name="connsiteX74" fmla="*/ 5104 w 9986"/>
                  <a:gd name="connsiteY74" fmla="*/ 4835 h 9953"/>
                  <a:gd name="connsiteX75" fmla="*/ 5196 w 9986"/>
                  <a:gd name="connsiteY75" fmla="*/ 4799 h 9953"/>
                  <a:gd name="connsiteX76" fmla="*/ 5287 w 9986"/>
                  <a:gd name="connsiteY76" fmla="*/ 4763 h 9953"/>
                  <a:gd name="connsiteX77" fmla="*/ 5377 w 9986"/>
                  <a:gd name="connsiteY77" fmla="*/ 4720 h 9953"/>
                  <a:gd name="connsiteX78" fmla="*/ 5466 w 9986"/>
                  <a:gd name="connsiteY78" fmla="*/ 4675 h 9953"/>
                  <a:gd name="connsiteX79" fmla="*/ 5554 w 9986"/>
                  <a:gd name="connsiteY79" fmla="*/ 4624 h 9953"/>
                  <a:gd name="connsiteX80" fmla="*/ 5639 w 9986"/>
                  <a:gd name="connsiteY80" fmla="*/ 4569 h 9953"/>
                  <a:gd name="connsiteX81" fmla="*/ 5722 w 9986"/>
                  <a:gd name="connsiteY81" fmla="*/ 4507 h 9953"/>
                  <a:gd name="connsiteX82" fmla="*/ 5802 w 9986"/>
                  <a:gd name="connsiteY82" fmla="*/ 4441 h 9953"/>
                  <a:gd name="connsiteX83" fmla="*/ 5879 w 9986"/>
                  <a:gd name="connsiteY83" fmla="*/ 4365 h 9953"/>
                  <a:gd name="connsiteX84" fmla="*/ 5954 w 9986"/>
                  <a:gd name="connsiteY84" fmla="*/ 4286 h 9953"/>
                  <a:gd name="connsiteX85" fmla="*/ 6025 w 9986"/>
                  <a:gd name="connsiteY85" fmla="*/ 4197 h 9953"/>
                  <a:gd name="connsiteX86" fmla="*/ 6092 w 9986"/>
                  <a:gd name="connsiteY86" fmla="*/ 4099 h 9953"/>
                  <a:gd name="connsiteX87" fmla="*/ 6155 w 9986"/>
                  <a:gd name="connsiteY87" fmla="*/ 3994 h 9953"/>
                  <a:gd name="connsiteX88" fmla="*/ 6214 w 9986"/>
                  <a:gd name="connsiteY88" fmla="*/ 3879 h 9953"/>
                  <a:gd name="connsiteX89" fmla="*/ 6267 w 9986"/>
                  <a:gd name="connsiteY89" fmla="*/ 3754 h 9953"/>
                  <a:gd name="connsiteX90" fmla="*/ 6317 w 9986"/>
                  <a:gd name="connsiteY90" fmla="*/ 3619 h 9953"/>
                  <a:gd name="connsiteX91" fmla="*/ 6361 w 9986"/>
                  <a:gd name="connsiteY91" fmla="*/ 3473 h 9953"/>
                  <a:gd name="connsiteX92" fmla="*/ 6405 w 9986"/>
                  <a:gd name="connsiteY92" fmla="*/ 3326 h 9953"/>
                  <a:gd name="connsiteX93" fmla="*/ 6452 w 9986"/>
                  <a:gd name="connsiteY93" fmla="*/ 3191 h 9953"/>
                  <a:gd name="connsiteX94" fmla="*/ 6503 w 9986"/>
                  <a:gd name="connsiteY94" fmla="*/ 3066 h 9953"/>
                  <a:gd name="connsiteX95" fmla="*/ 6556 w 9986"/>
                  <a:gd name="connsiteY95" fmla="*/ 2950 h 9953"/>
                  <a:gd name="connsiteX96" fmla="*/ 6613 w 9986"/>
                  <a:gd name="connsiteY96" fmla="*/ 2844 h 9953"/>
                  <a:gd name="connsiteX97" fmla="*/ 6673 w 9986"/>
                  <a:gd name="connsiteY97" fmla="*/ 2748 h 9953"/>
                  <a:gd name="connsiteX98" fmla="*/ 6735 w 9986"/>
                  <a:gd name="connsiteY98" fmla="*/ 2659 h 9953"/>
                  <a:gd name="connsiteX99" fmla="*/ 6801 w 9986"/>
                  <a:gd name="connsiteY99" fmla="*/ 2578 h 9953"/>
                  <a:gd name="connsiteX100" fmla="*/ 6868 w 9986"/>
                  <a:gd name="connsiteY100" fmla="*/ 2505 h 9953"/>
                  <a:gd name="connsiteX101" fmla="*/ 6939 w 9986"/>
                  <a:gd name="connsiteY101" fmla="*/ 2438 h 9953"/>
                  <a:gd name="connsiteX102" fmla="*/ 7011 w 9986"/>
                  <a:gd name="connsiteY102" fmla="*/ 2378 h 9953"/>
                  <a:gd name="connsiteX103" fmla="*/ 7085 w 9986"/>
                  <a:gd name="connsiteY103" fmla="*/ 2325 h 9953"/>
                  <a:gd name="connsiteX104" fmla="*/ 7160 w 9986"/>
                  <a:gd name="connsiteY104" fmla="*/ 2277 h 9953"/>
                  <a:gd name="connsiteX105" fmla="*/ 7236 w 9986"/>
                  <a:gd name="connsiteY105" fmla="*/ 2234 h 9953"/>
                  <a:gd name="connsiteX106" fmla="*/ 7313 w 9986"/>
                  <a:gd name="connsiteY106" fmla="*/ 2196 h 9953"/>
                  <a:gd name="connsiteX107" fmla="*/ 7393 w 9986"/>
                  <a:gd name="connsiteY107" fmla="*/ 2164 h 9953"/>
                  <a:gd name="connsiteX108" fmla="*/ 7472 w 9986"/>
                  <a:gd name="connsiteY108" fmla="*/ 2133 h 9953"/>
                  <a:gd name="connsiteX109" fmla="*/ 7552 w 9986"/>
                  <a:gd name="connsiteY109" fmla="*/ 2108 h 9953"/>
                  <a:gd name="connsiteX110" fmla="*/ 7633 w 9986"/>
                  <a:gd name="connsiteY110" fmla="*/ 2084 h 9953"/>
                  <a:gd name="connsiteX111" fmla="*/ 7713 w 9986"/>
                  <a:gd name="connsiteY111" fmla="*/ 2064 h 9953"/>
                  <a:gd name="connsiteX112" fmla="*/ 7794 w 9986"/>
                  <a:gd name="connsiteY112" fmla="*/ 2046 h 9953"/>
                  <a:gd name="connsiteX113" fmla="*/ 7875 w 9986"/>
                  <a:gd name="connsiteY113" fmla="*/ 2031 h 9953"/>
                  <a:gd name="connsiteX114" fmla="*/ 7955 w 9986"/>
                  <a:gd name="connsiteY114" fmla="*/ 2014 h 9953"/>
                  <a:gd name="connsiteX115" fmla="*/ 8036 w 9986"/>
                  <a:gd name="connsiteY115" fmla="*/ 2000 h 9953"/>
                  <a:gd name="connsiteX116" fmla="*/ 8115 w 9986"/>
                  <a:gd name="connsiteY116" fmla="*/ 1986 h 9953"/>
                  <a:gd name="connsiteX117" fmla="*/ 8194 w 9986"/>
                  <a:gd name="connsiteY117" fmla="*/ 1971 h 9953"/>
                  <a:gd name="connsiteX118" fmla="*/ 8271 w 9986"/>
                  <a:gd name="connsiteY118" fmla="*/ 1956 h 9953"/>
                  <a:gd name="connsiteX119" fmla="*/ 8346 w 9986"/>
                  <a:gd name="connsiteY119" fmla="*/ 1939 h 9953"/>
                  <a:gd name="connsiteX120" fmla="*/ 8421 w 9986"/>
                  <a:gd name="connsiteY120" fmla="*/ 1923 h 9953"/>
                  <a:gd name="connsiteX121" fmla="*/ 8494 w 9986"/>
                  <a:gd name="connsiteY121" fmla="*/ 1903 h 9953"/>
                  <a:gd name="connsiteX122" fmla="*/ 8564 w 9986"/>
                  <a:gd name="connsiteY122" fmla="*/ 1881 h 9953"/>
                  <a:gd name="connsiteX123" fmla="*/ 8633 w 9986"/>
                  <a:gd name="connsiteY123" fmla="*/ 1856 h 9953"/>
                  <a:gd name="connsiteX124" fmla="*/ 8701 w 9986"/>
                  <a:gd name="connsiteY124" fmla="*/ 1825 h 9953"/>
                  <a:gd name="connsiteX125" fmla="*/ 8768 w 9986"/>
                  <a:gd name="connsiteY125" fmla="*/ 1786 h 9953"/>
                  <a:gd name="connsiteX126" fmla="*/ 8834 w 9986"/>
                  <a:gd name="connsiteY126" fmla="*/ 1743 h 9953"/>
                  <a:gd name="connsiteX127" fmla="*/ 8899 w 9986"/>
                  <a:gd name="connsiteY127" fmla="*/ 1692 h 9953"/>
                  <a:gd name="connsiteX128" fmla="*/ 8964 w 9986"/>
                  <a:gd name="connsiteY128" fmla="*/ 1635 h 9953"/>
                  <a:gd name="connsiteX129" fmla="*/ 9028 w 9986"/>
                  <a:gd name="connsiteY129" fmla="*/ 1574 h 9953"/>
                  <a:gd name="connsiteX130" fmla="*/ 9091 w 9986"/>
                  <a:gd name="connsiteY130" fmla="*/ 1508 h 9953"/>
                  <a:gd name="connsiteX131" fmla="*/ 9152 w 9986"/>
                  <a:gd name="connsiteY131" fmla="*/ 1436 h 9953"/>
                  <a:gd name="connsiteX132" fmla="*/ 9213 w 9986"/>
                  <a:gd name="connsiteY132" fmla="*/ 1363 h 9953"/>
                  <a:gd name="connsiteX133" fmla="*/ 9272 w 9986"/>
                  <a:gd name="connsiteY133" fmla="*/ 1286 h 9953"/>
                  <a:gd name="connsiteX134" fmla="*/ 9330 w 9986"/>
                  <a:gd name="connsiteY134" fmla="*/ 1206 h 9953"/>
                  <a:gd name="connsiteX135" fmla="*/ 9386 w 9986"/>
                  <a:gd name="connsiteY135" fmla="*/ 1124 h 9953"/>
                  <a:gd name="connsiteX136" fmla="*/ 9441 w 9986"/>
                  <a:gd name="connsiteY136" fmla="*/ 1041 h 9953"/>
                  <a:gd name="connsiteX137" fmla="*/ 9493 w 9986"/>
                  <a:gd name="connsiteY137" fmla="*/ 957 h 9953"/>
                  <a:gd name="connsiteX138" fmla="*/ 9543 w 9986"/>
                  <a:gd name="connsiteY138" fmla="*/ 873 h 9953"/>
                  <a:gd name="connsiteX139" fmla="*/ 9592 w 9986"/>
                  <a:gd name="connsiteY139" fmla="*/ 790 h 9953"/>
                  <a:gd name="connsiteX140" fmla="*/ 9638 w 9986"/>
                  <a:gd name="connsiteY140" fmla="*/ 707 h 9953"/>
                  <a:gd name="connsiteX141" fmla="*/ 9682 w 9986"/>
                  <a:gd name="connsiteY141" fmla="*/ 625 h 9953"/>
                  <a:gd name="connsiteX142" fmla="*/ 9724 w 9986"/>
                  <a:gd name="connsiteY142" fmla="*/ 545 h 9953"/>
                  <a:gd name="connsiteX143" fmla="*/ 9764 w 9986"/>
                  <a:gd name="connsiteY143" fmla="*/ 468 h 9953"/>
                  <a:gd name="connsiteX144" fmla="*/ 9801 w 9986"/>
                  <a:gd name="connsiteY144" fmla="*/ 393 h 9953"/>
                  <a:gd name="connsiteX145" fmla="*/ 9835 w 9986"/>
                  <a:gd name="connsiteY145" fmla="*/ 323 h 9953"/>
                  <a:gd name="connsiteX146" fmla="*/ 9866 w 9986"/>
                  <a:gd name="connsiteY146" fmla="*/ 257 h 9953"/>
                  <a:gd name="connsiteX147" fmla="*/ 9895 w 9986"/>
                  <a:gd name="connsiteY147" fmla="*/ 194 h 9953"/>
                  <a:gd name="connsiteX148" fmla="*/ 9943 w 9986"/>
                  <a:gd name="connsiteY148" fmla="*/ 87 h 9953"/>
                  <a:gd name="connsiteX149" fmla="*/ 9978 w 9986"/>
                  <a:gd name="connsiteY149" fmla="*/ 4 h 9953"/>
                  <a:gd name="connsiteX150" fmla="*/ 9986 w 9986"/>
                  <a:gd name="connsiteY150" fmla="*/ 22 h 9953"/>
                  <a:gd name="connsiteX151" fmla="*/ 9974 w 9986"/>
                  <a:gd name="connsiteY151" fmla="*/ 69 h 9953"/>
                  <a:gd name="connsiteX152" fmla="*/ 9958 w 9986"/>
                  <a:gd name="connsiteY152" fmla="*/ 125 h 9953"/>
                  <a:gd name="connsiteX153" fmla="*/ 9941 w 9986"/>
                  <a:gd name="connsiteY153" fmla="*/ 188 h 9953"/>
                  <a:gd name="connsiteX154" fmla="*/ 9920 w 9986"/>
                  <a:gd name="connsiteY154" fmla="*/ 259 h 9953"/>
                  <a:gd name="connsiteX155" fmla="*/ 9897 w 9986"/>
                  <a:gd name="connsiteY155" fmla="*/ 336 h 9953"/>
                  <a:gd name="connsiteX156" fmla="*/ 9871 w 9986"/>
                  <a:gd name="connsiteY156" fmla="*/ 418 h 9953"/>
                  <a:gd name="connsiteX157" fmla="*/ 9843 w 9986"/>
                  <a:gd name="connsiteY157" fmla="*/ 507 h 9953"/>
                  <a:gd name="connsiteX158" fmla="*/ 9812 w 9986"/>
                  <a:gd name="connsiteY158" fmla="*/ 600 h 9953"/>
                  <a:gd name="connsiteX159" fmla="*/ 9778 w 9986"/>
                  <a:gd name="connsiteY159" fmla="*/ 696 h 9953"/>
                  <a:gd name="connsiteX160" fmla="*/ 9742 w 9986"/>
                  <a:gd name="connsiteY160" fmla="*/ 798 h 9953"/>
                  <a:gd name="connsiteX161" fmla="*/ 9703 w 9986"/>
                  <a:gd name="connsiteY161" fmla="*/ 900 h 9953"/>
                  <a:gd name="connsiteX162" fmla="*/ 9662 w 9986"/>
                  <a:gd name="connsiteY162" fmla="*/ 1003 h 9953"/>
                  <a:gd name="connsiteX163" fmla="*/ 9618 w 9986"/>
                  <a:gd name="connsiteY163" fmla="*/ 1109 h 9953"/>
                  <a:gd name="connsiteX164" fmla="*/ 9572 w 9986"/>
                  <a:gd name="connsiteY164" fmla="*/ 1214 h 9953"/>
                  <a:gd name="connsiteX165" fmla="*/ 9523 w 9986"/>
                  <a:gd name="connsiteY165" fmla="*/ 1321 h 9953"/>
                  <a:gd name="connsiteX166" fmla="*/ 9471 w 9986"/>
                  <a:gd name="connsiteY166" fmla="*/ 1426 h 9953"/>
                  <a:gd name="connsiteX167" fmla="*/ 9418 w 9986"/>
                  <a:gd name="connsiteY167" fmla="*/ 1529 h 9953"/>
                  <a:gd name="connsiteX168" fmla="*/ 9361 w 9986"/>
                  <a:gd name="connsiteY168" fmla="*/ 1629 h 9953"/>
                  <a:gd name="connsiteX169" fmla="*/ 9302 w 9986"/>
                  <a:gd name="connsiteY169" fmla="*/ 1728 h 9953"/>
                  <a:gd name="connsiteX170" fmla="*/ 9241 w 9986"/>
                  <a:gd name="connsiteY170" fmla="*/ 1823 h 9953"/>
                  <a:gd name="connsiteX171" fmla="*/ 9178 w 9986"/>
                  <a:gd name="connsiteY171" fmla="*/ 1913 h 9953"/>
                  <a:gd name="connsiteX172" fmla="*/ 9112 w 9986"/>
                  <a:gd name="connsiteY172" fmla="*/ 1999 h 9953"/>
                  <a:gd name="connsiteX173" fmla="*/ 9043 w 9986"/>
                  <a:gd name="connsiteY173" fmla="*/ 2078 h 9953"/>
                  <a:gd name="connsiteX174" fmla="*/ 8973 w 9986"/>
                  <a:gd name="connsiteY174" fmla="*/ 2152 h 9953"/>
                  <a:gd name="connsiteX175" fmla="*/ 8900 w 9986"/>
                  <a:gd name="connsiteY175" fmla="*/ 2218 h 9953"/>
                  <a:gd name="connsiteX176" fmla="*/ 8825 w 9986"/>
                  <a:gd name="connsiteY176" fmla="*/ 2278 h 9953"/>
                  <a:gd name="connsiteX177" fmla="*/ 8748 w 9986"/>
                  <a:gd name="connsiteY177" fmla="*/ 2330 h 9953"/>
                  <a:gd name="connsiteX178" fmla="*/ 8668 w 9986"/>
                  <a:gd name="connsiteY178" fmla="*/ 2371 h 9953"/>
                  <a:gd name="connsiteX179" fmla="*/ 8587 w 9986"/>
                  <a:gd name="connsiteY179" fmla="*/ 2407 h 9953"/>
                  <a:gd name="connsiteX180" fmla="*/ 8508 w 9986"/>
                  <a:gd name="connsiteY180" fmla="*/ 2440 h 9953"/>
                  <a:gd name="connsiteX181" fmla="*/ 8428 w 9986"/>
                  <a:gd name="connsiteY181" fmla="*/ 2469 h 9953"/>
                  <a:gd name="connsiteX182" fmla="*/ 8348 w 9986"/>
                  <a:gd name="connsiteY182" fmla="*/ 2496 h 9953"/>
                  <a:gd name="connsiteX183" fmla="*/ 8191 w 9986"/>
                  <a:gd name="connsiteY183" fmla="*/ 2545 h 9953"/>
                  <a:gd name="connsiteX184" fmla="*/ 8036 w 9986"/>
                  <a:gd name="connsiteY184" fmla="*/ 2593 h 9953"/>
                  <a:gd name="connsiteX185" fmla="*/ 7960 w 9986"/>
                  <a:gd name="connsiteY185" fmla="*/ 2616 h 9953"/>
                  <a:gd name="connsiteX186" fmla="*/ 7885 w 9986"/>
                  <a:gd name="connsiteY186" fmla="*/ 2641 h 9953"/>
                  <a:gd name="connsiteX187" fmla="*/ 7812 w 9986"/>
                  <a:gd name="connsiteY187" fmla="*/ 2667 h 9953"/>
                  <a:gd name="connsiteX188" fmla="*/ 7738 w 9986"/>
                  <a:gd name="connsiteY188" fmla="*/ 2694 h 9953"/>
                  <a:gd name="connsiteX189" fmla="*/ 7667 w 9986"/>
                  <a:gd name="connsiteY189" fmla="*/ 2725 h 9953"/>
                  <a:gd name="connsiteX190" fmla="*/ 7596 w 9986"/>
                  <a:gd name="connsiteY190" fmla="*/ 2758 h 9953"/>
                  <a:gd name="connsiteX191" fmla="*/ 7527 w 9986"/>
                  <a:gd name="connsiteY191" fmla="*/ 2795 h 9953"/>
                  <a:gd name="connsiteX192" fmla="*/ 7459 w 9986"/>
                  <a:gd name="connsiteY192" fmla="*/ 2837 h 9953"/>
                  <a:gd name="connsiteX193" fmla="*/ 7393 w 9986"/>
                  <a:gd name="connsiteY193" fmla="*/ 2884 h 9953"/>
                  <a:gd name="connsiteX194" fmla="*/ 7328 w 9986"/>
                  <a:gd name="connsiteY194" fmla="*/ 2934 h 9953"/>
                  <a:gd name="connsiteX195" fmla="*/ 7265 w 9986"/>
                  <a:gd name="connsiteY195" fmla="*/ 2991 h 9953"/>
                  <a:gd name="connsiteX196" fmla="*/ 7203 w 9986"/>
                  <a:gd name="connsiteY196" fmla="*/ 3054 h 9953"/>
                  <a:gd name="connsiteX197" fmla="*/ 7144 w 9986"/>
                  <a:gd name="connsiteY197" fmla="*/ 3123 h 9953"/>
                  <a:gd name="connsiteX198" fmla="*/ 7085 w 9986"/>
                  <a:gd name="connsiteY198" fmla="*/ 3200 h 9953"/>
                  <a:gd name="connsiteX199" fmla="*/ 7029 w 9986"/>
                  <a:gd name="connsiteY199" fmla="*/ 3283 h 9953"/>
                  <a:gd name="connsiteX200" fmla="*/ 6975 w 9986"/>
                  <a:gd name="connsiteY200" fmla="*/ 3378 h 9953"/>
                  <a:gd name="connsiteX201" fmla="*/ 6922 w 9986"/>
                  <a:gd name="connsiteY201" fmla="*/ 3479 h 9953"/>
                  <a:gd name="connsiteX202" fmla="*/ 6871 w 9986"/>
                  <a:gd name="connsiteY202" fmla="*/ 3590 h 9953"/>
                  <a:gd name="connsiteX203" fmla="*/ 6823 w 9986"/>
                  <a:gd name="connsiteY203" fmla="*/ 3710 h 9953"/>
                  <a:gd name="connsiteX204" fmla="*/ 6777 w 9986"/>
                  <a:gd name="connsiteY204" fmla="*/ 3841 h 9953"/>
                  <a:gd name="connsiteX205" fmla="*/ 6734 w 9986"/>
                  <a:gd name="connsiteY205" fmla="*/ 3984 h 9953"/>
                  <a:gd name="connsiteX206" fmla="*/ 6692 w 9986"/>
                  <a:gd name="connsiteY206" fmla="*/ 4137 h 9953"/>
                  <a:gd name="connsiteX207" fmla="*/ 6654 w 9986"/>
                  <a:gd name="connsiteY207" fmla="*/ 4302 h 9953"/>
                  <a:gd name="connsiteX208" fmla="*/ 6617 w 9986"/>
                  <a:gd name="connsiteY208" fmla="*/ 4481 h 9953"/>
                  <a:gd name="connsiteX209" fmla="*/ 6578 w 9986"/>
                  <a:gd name="connsiteY209" fmla="*/ 4658 h 9953"/>
                  <a:gd name="connsiteX210" fmla="*/ 6529 w 9986"/>
                  <a:gd name="connsiteY210" fmla="*/ 4820 h 9953"/>
                  <a:gd name="connsiteX211" fmla="*/ 6473 w 9986"/>
                  <a:gd name="connsiteY211" fmla="*/ 4969 h 9953"/>
                  <a:gd name="connsiteX212" fmla="*/ 6409 w 9986"/>
                  <a:gd name="connsiteY212" fmla="*/ 5104 h 9953"/>
                  <a:gd name="connsiteX213" fmla="*/ 6339 w 9986"/>
                  <a:gd name="connsiteY213" fmla="*/ 5229 h 9953"/>
                  <a:gd name="connsiteX214" fmla="*/ 6262 w 9986"/>
                  <a:gd name="connsiteY214" fmla="*/ 5342 h 9953"/>
                  <a:gd name="connsiteX215" fmla="*/ 6179 w 9986"/>
                  <a:gd name="connsiteY215" fmla="*/ 5444 h 9953"/>
                  <a:gd name="connsiteX216" fmla="*/ 6092 w 9986"/>
                  <a:gd name="connsiteY216" fmla="*/ 5537 h 9953"/>
                  <a:gd name="connsiteX217" fmla="*/ 6001 w 9986"/>
                  <a:gd name="connsiteY217" fmla="*/ 5622 h 9953"/>
                  <a:gd name="connsiteX218" fmla="*/ 5906 w 9986"/>
                  <a:gd name="connsiteY218" fmla="*/ 5699 h 9953"/>
                  <a:gd name="connsiteX219" fmla="*/ 5809 w 9986"/>
                  <a:gd name="connsiteY219" fmla="*/ 5768 h 9953"/>
                  <a:gd name="connsiteX220" fmla="*/ 5709 w 9986"/>
                  <a:gd name="connsiteY220" fmla="*/ 5832 h 9953"/>
                  <a:gd name="connsiteX221" fmla="*/ 5606 w 9986"/>
                  <a:gd name="connsiteY221" fmla="*/ 5890 h 9953"/>
                  <a:gd name="connsiteX222" fmla="*/ 5504 w 9986"/>
                  <a:gd name="connsiteY222" fmla="*/ 5943 h 9953"/>
                  <a:gd name="connsiteX223" fmla="*/ 5402 w 9986"/>
                  <a:gd name="connsiteY223" fmla="*/ 5993 h 9953"/>
                  <a:gd name="connsiteX224" fmla="*/ 5300 w 9986"/>
                  <a:gd name="connsiteY224" fmla="*/ 6043 h 9953"/>
                  <a:gd name="connsiteX225" fmla="*/ 5198 w 9986"/>
                  <a:gd name="connsiteY225" fmla="*/ 6089 h 9953"/>
                  <a:gd name="connsiteX226" fmla="*/ 5099 w 9986"/>
                  <a:gd name="connsiteY226" fmla="*/ 6133 h 9953"/>
                  <a:gd name="connsiteX227" fmla="*/ 5002 w 9986"/>
                  <a:gd name="connsiteY227" fmla="*/ 6178 h 9953"/>
                  <a:gd name="connsiteX228" fmla="*/ 4908 w 9986"/>
                  <a:gd name="connsiteY228" fmla="*/ 6223 h 9953"/>
                  <a:gd name="connsiteX229" fmla="*/ 4817 w 9986"/>
                  <a:gd name="connsiteY229" fmla="*/ 6270 h 9953"/>
                  <a:gd name="connsiteX230" fmla="*/ 4732 w 9986"/>
                  <a:gd name="connsiteY230" fmla="*/ 6319 h 9953"/>
                  <a:gd name="connsiteX231" fmla="*/ 4650 w 9986"/>
                  <a:gd name="connsiteY231" fmla="*/ 6372 h 9953"/>
                  <a:gd name="connsiteX232" fmla="*/ 4574 w 9986"/>
                  <a:gd name="connsiteY232" fmla="*/ 6427 h 9953"/>
                  <a:gd name="connsiteX233" fmla="*/ 4506 w 9986"/>
                  <a:gd name="connsiteY233" fmla="*/ 6489 h 9953"/>
                  <a:gd name="connsiteX234" fmla="*/ 4443 w 9986"/>
                  <a:gd name="connsiteY234" fmla="*/ 6558 h 9953"/>
                  <a:gd name="connsiteX235" fmla="*/ 4389 w 9986"/>
                  <a:gd name="connsiteY235" fmla="*/ 6631 h 9953"/>
                  <a:gd name="connsiteX236" fmla="*/ 4342 w 9986"/>
                  <a:gd name="connsiteY236" fmla="*/ 6713 h 9953"/>
                  <a:gd name="connsiteX237" fmla="*/ 4304 w 9986"/>
                  <a:gd name="connsiteY237" fmla="*/ 6802 h 9953"/>
                  <a:gd name="connsiteX238" fmla="*/ 4277 w 9986"/>
                  <a:gd name="connsiteY238" fmla="*/ 6901 h 9953"/>
                  <a:gd name="connsiteX239" fmla="*/ 4259 w 9986"/>
                  <a:gd name="connsiteY239" fmla="*/ 7009 h 9953"/>
                  <a:gd name="connsiteX240" fmla="*/ 4252 w 9986"/>
                  <a:gd name="connsiteY240" fmla="*/ 7130 h 9953"/>
                  <a:gd name="connsiteX241" fmla="*/ 4249 w 9986"/>
                  <a:gd name="connsiteY241" fmla="*/ 7255 h 9953"/>
                  <a:gd name="connsiteX242" fmla="*/ 4244 w 9986"/>
                  <a:gd name="connsiteY242" fmla="*/ 7376 h 9953"/>
                  <a:gd name="connsiteX243" fmla="*/ 4235 w 9986"/>
                  <a:gd name="connsiteY243" fmla="*/ 7495 h 9953"/>
                  <a:gd name="connsiteX244" fmla="*/ 4223 w 9986"/>
                  <a:gd name="connsiteY244" fmla="*/ 7614 h 9953"/>
                  <a:gd name="connsiteX245" fmla="*/ 4207 w 9986"/>
                  <a:gd name="connsiteY245" fmla="*/ 7729 h 9953"/>
                  <a:gd name="connsiteX246" fmla="*/ 4189 w 9986"/>
                  <a:gd name="connsiteY246" fmla="*/ 7844 h 9953"/>
                  <a:gd name="connsiteX247" fmla="*/ 4168 w 9986"/>
                  <a:gd name="connsiteY247" fmla="*/ 7955 h 9953"/>
                  <a:gd name="connsiteX248" fmla="*/ 4144 w 9986"/>
                  <a:gd name="connsiteY248" fmla="*/ 8063 h 9953"/>
                  <a:gd name="connsiteX249" fmla="*/ 4116 w 9986"/>
                  <a:gd name="connsiteY249" fmla="*/ 8171 h 9953"/>
                  <a:gd name="connsiteX250" fmla="*/ 4086 w 9986"/>
                  <a:gd name="connsiteY250" fmla="*/ 8274 h 9953"/>
                  <a:gd name="connsiteX251" fmla="*/ 4053 w 9986"/>
                  <a:gd name="connsiteY251" fmla="*/ 8374 h 9953"/>
                  <a:gd name="connsiteX252" fmla="*/ 4015 w 9986"/>
                  <a:gd name="connsiteY252" fmla="*/ 8473 h 9953"/>
                  <a:gd name="connsiteX253" fmla="*/ 3976 w 9986"/>
                  <a:gd name="connsiteY253" fmla="*/ 8568 h 9953"/>
                  <a:gd name="connsiteX254" fmla="*/ 3933 w 9986"/>
                  <a:gd name="connsiteY254" fmla="*/ 8661 h 9953"/>
                  <a:gd name="connsiteX255" fmla="*/ 3887 w 9986"/>
                  <a:gd name="connsiteY255" fmla="*/ 8751 h 9953"/>
                  <a:gd name="connsiteX256" fmla="*/ 3839 w 9986"/>
                  <a:gd name="connsiteY256" fmla="*/ 8838 h 9953"/>
                  <a:gd name="connsiteX257" fmla="*/ 3787 w 9986"/>
                  <a:gd name="connsiteY257" fmla="*/ 8921 h 9953"/>
                  <a:gd name="connsiteX258" fmla="*/ 3732 w 9986"/>
                  <a:gd name="connsiteY258" fmla="*/ 9001 h 9953"/>
                  <a:gd name="connsiteX259" fmla="*/ 3675 w 9986"/>
                  <a:gd name="connsiteY259" fmla="*/ 9078 h 9953"/>
                  <a:gd name="connsiteX260" fmla="*/ 3614 w 9986"/>
                  <a:gd name="connsiteY260" fmla="*/ 9152 h 9953"/>
                  <a:gd name="connsiteX261" fmla="*/ 3550 w 9986"/>
                  <a:gd name="connsiteY261" fmla="*/ 9223 h 9953"/>
                  <a:gd name="connsiteX262" fmla="*/ 3483 w 9986"/>
                  <a:gd name="connsiteY262" fmla="*/ 9290 h 9953"/>
                  <a:gd name="connsiteX263" fmla="*/ 3414 w 9986"/>
                  <a:gd name="connsiteY263" fmla="*/ 9353 h 9953"/>
                  <a:gd name="connsiteX264" fmla="*/ 3342 w 9986"/>
                  <a:gd name="connsiteY264" fmla="*/ 9413 h 9953"/>
                  <a:gd name="connsiteX265" fmla="*/ 3267 w 9986"/>
                  <a:gd name="connsiteY265" fmla="*/ 9470 h 9953"/>
                  <a:gd name="connsiteX266" fmla="*/ 3188 w 9986"/>
                  <a:gd name="connsiteY266" fmla="*/ 9521 h 9953"/>
                  <a:gd name="connsiteX267" fmla="*/ 3106 w 9986"/>
                  <a:gd name="connsiteY267" fmla="*/ 9570 h 9953"/>
                  <a:gd name="connsiteX268" fmla="*/ 3022 w 9986"/>
                  <a:gd name="connsiteY268" fmla="*/ 9615 h 9953"/>
                  <a:gd name="connsiteX269" fmla="*/ 2935 w 9986"/>
                  <a:gd name="connsiteY269" fmla="*/ 9655 h 9953"/>
                  <a:gd name="connsiteX270" fmla="*/ 2845 w 9986"/>
                  <a:gd name="connsiteY270" fmla="*/ 9693 h 9953"/>
                  <a:gd name="connsiteX271" fmla="*/ 2752 w 9986"/>
                  <a:gd name="connsiteY271" fmla="*/ 9725 h 9953"/>
                  <a:gd name="connsiteX272" fmla="*/ 2656 w 9986"/>
                  <a:gd name="connsiteY272" fmla="*/ 9755 h 9953"/>
                  <a:gd name="connsiteX273" fmla="*/ 2608 w 9986"/>
                  <a:gd name="connsiteY273" fmla="*/ 9767 h 9953"/>
                  <a:gd name="connsiteX274" fmla="*/ 2559 w 9986"/>
                  <a:gd name="connsiteY274" fmla="*/ 9780 h 9953"/>
                  <a:gd name="connsiteX275" fmla="*/ 2509 w 9986"/>
                  <a:gd name="connsiteY275" fmla="*/ 9792 h 9953"/>
                  <a:gd name="connsiteX276" fmla="*/ 2458 w 9986"/>
                  <a:gd name="connsiteY276" fmla="*/ 9801 h 9953"/>
                  <a:gd name="connsiteX277" fmla="*/ 2407 w 9986"/>
                  <a:gd name="connsiteY277" fmla="*/ 9811 h 9953"/>
                  <a:gd name="connsiteX278" fmla="*/ 2354 w 9986"/>
                  <a:gd name="connsiteY278" fmla="*/ 9821 h 9953"/>
                  <a:gd name="connsiteX279" fmla="*/ 2302 w 9986"/>
                  <a:gd name="connsiteY279" fmla="*/ 9830 h 9953"/>
                  <a:gd name="connsiteX280" fmla="*/ 2248 w 9986"/>
                  <a:gd name="connsiteY280" fmla="*/ 9839 h 9953"/>
                  <a:gd name="connsiteX281" fmla="*/ 2195 w 9986"/>
                  <a:gd name="connsiteY281" fmla="*/ 9847 h 9953"/>
                  <a:gd name="connsiteX282" fmla="*/ 2140 w 9986"/>
                  <a:gd name="connsiteY282" fmla="*/ 9854 h 9953"/>
                  <a:gd name="connsiteX283" fmla="*/ 2085 w 9986"/>
                  <a:gd name="connsiteY283" fmla="*/ 9862 h 9953"/>
                  <a:gd name="connsiteX284" fmla="*/ 2030 w 9986"/>
                  <a:gd name="connsiteY284" fmla="*/ 9869 h 9953"/>
                  <a:gd name="connsiteX285" fmla="*/ 1974 w 9986"/>
                  <a:gd name="connsiteY285" fmla="*/ 9873 h 9953"/>
                  <a:gd name="connsiteX286" fmla="*/ 1918 w 9986"/>
                  <a:gd name="connsiteY286" fmla="*/ 9881 h 9953"/>
                  <a:gd name="connsiteX287" fmla="*/ 1861 w 9986"/>
                  <a:gd name="connsiteY287" fmla="*/ 9885 h 9953"/>
                  <a:gd name="connsiteX288" fmla="*/ 1805 w 9986"/>
                  <a:gd name="connsiteY288" fmla="*/ 9890 h 9953"/>
                  <a:gd name="connsiteX289" fmla="*/ 1805 w 9986"/>
                  <a:gd name="connsiteY289" fmla="*/ 9890 h 9953"/>
                  <a:gd name="connsiteX290" fmla="*/ 1562 w 9986"/>
                  <a:gd name="connsiteY290" fmla="*/ 9923 h 9953"/>
                  <a:gd name="connsiteX291" fmla="*/ 0 w 9986"/>
                  <a:gd name="connsiteY291" fmla="*/ 9953 h 9953"/>
                  <a:gd name="connsiteX292" fmla="*/ 0 w 9986"/>
                  <a:gd name="connsiteY292" fmla="*/ 8523 h 9953"/>
                  <a:gd name="connsiteX0" fmla="*/ 0 w 9993"/>
                  <a:gd name="connsiteY0" fmla="*/ 8560 h 9997"/>
                  <a:gd name="connsiteX1" fmla="*/ 661 w 9993"/>
                  <a:gd name="connsiteY1" fmla="*/ 8560 h 9997"/>
                  <a:gd name="connsiteX2" fmla="*/ 699 w 9993"/>
                  <a:gd name="connsiteY2" fmla="*/ 8560 h 9997"/>
                  <a:gd name="connsiteX3" fmla="*/ 738 w 9993"/>
                  <a:gd name="connsiteY3" fmla="*/ 8561 h 9997"/>
                  <a:gd name="connsiteX4" fmla="*/ 777 w 9993"/>
                  <a:gd name="connsiteY4" fmla="*/ 8561 h 9997"/>
                  <a:gd name="connsiteX5" fmla="*/ 817 w 9993"/>
                  <a:gd name="connsiteY5" fmla="*/ 8561 h 9997"/>
                  <a:gd name="connsiteX6" fmla="*/ 858 w 9993"/>
                  <a:gd name="connsiteY6" fmla="*/ 8561 h 9997"/>
                  <a:gd name="connsiteX7" fmla="*/ 900 w 9993"/>
                  <a:gd name="connsiteY7" fmla="*/ 8561 h 9997"/>
                  <a:gd name="connsiteX8" fmla="*/ 941 w 9993"/>
                  <a:gd name="connsiteY8" fmla="*/ 8560 h 9997"/>
                  <a:gd name="connsiteX9" fmla="*/ 984 w 9993"/>
                  <a:gd name="connsiteY9" fmla="*/ 8560 h 9997"/>
                  <a:gd name="connsiteX10" fmla="*/ 986 w 9993"/>
                  <a:gd name="connsiteY10" fmla="*/ 8560 h 9997"/>
                  <a:gd name="connsiteX11" fmla="*/ 986 w 9993"/>
                  <a:gd name="connsiteY11" fmla="*/ 8559 h 9997"/>
                  <a:gd name="connsiteX12" fmla="*/ 1068 w 9993"/>
                  <a:gd name="connsiteY12" fmla="*/ 8557 h 9997"/>
                  <a:gd name="connsiteX13" fmla="*/ 1153 w 9993"/>
                  <a:gd name="connsiteY13" fmla="*/ 8553 h 9997"/>
                  <a:gd name="connsiteX14" fmla="*/ 1238 w 9993"/>
                  <a:gd name="connsiteY14" fmla="*/ 8546 h 9997"/>
                  <a:gd name="connsiteX15" fmla="*/ 1326 w 9993"/>
                  <a:gd name="connsiteY15" fmla="*/ 8539 h 9997"/>
                  <a:gd name="connsiteX16" fmla="*/ 1415 w 9993"/>
                  <a:gd name="connsiteY16" fmla="*/ 8530 h 9997"/>
                  <a:gd name="connsiteX17" fmla="*/ 1506 w 9993"/>
                  <a:gd name="connsiteY17" fmla="*/ 8519 h 9997"/>
                  <a:gd name="connsiteX18" fmla="*/ 1599 w 9993"/>
                  <a:gd name="connsiteY18" fmla="*/ 8507 h 9997"/>
                  <a:gd name="connsiteX19" fmla="*/ 1692 w 9993"/>
                  <a:gd name="connsiteY19" fmla="*/ 8491 h 9997"/>
                  <a:gd name="connsiteX20" fmla="*/ 1788 w 9993"/>
                  <a:gd name="connsiteY20" fmla="*/ 8475 h 9997"/>
                  <a:gd name="connsiteX21" fmla="*/ 1886 w 9993"/>
                  <a:gd name="connsiteY21" fmla="*/ 8456 h 9997"/>
                  <a:gd name="connsiteX22" fmla="*/ 1984 w 9993"/>
                  <a:gd name="connsiteY22" fmla="*/ 8434 h 9997"/>
                  <a:gd name="connsiteX23" fmla="*/ 2082 w 9993"/>
                  <a:gd name="connsiteY23" fmla="*/ 8411 h 9997"/>
                  <a:gd name="connsiteX24" fmla="*/ 2182 w 9993"/>
                  <a:gd name="connsiteY24" fmla="*/ 8383 h 9997"/>
                  <a:gd name="connsiteX25" fmla="*/ 2282 w 9993"/>
                  <a:gd name="connsiteY25" fmla="*/ 8356 h 9997"/>
                  <a:gd name="connsiteX26" fmla="*/ 2332 w 9993"/>
                  <a:gd name="connsiteY26" fmla="*/ 8341 h 9997"/>
                  <a:gd name="connsiteX27" fmla="*/ 2383 w 9993"/>
                  <a:gd name="connsiteY27" fmla="*/ 8324 h 9997"/>
                  <a:gd name="connsiteX28" fmla="*/ 2433 w 9993"/>
                  <a:gd name="connsiteY28" fmla="*/ 8307 h 9997"/>
                  <a:gd name="connsiteX29" fmla="*/ 2484 w 9993"/>
                  <a:gd name="connsiteY29" fmla="*/ 8291 h 9997"/>
                  <a:gd name="connsiteX30" fmla="*/ 2606 w 9993"/>
                  <a:gd name="connsiteY30" fmla="*/ 8242 h 9997"/>
                  <a:gd name="connsiteX31" fmla="*/ 2715 w 9993"/>
                  <a:gd name="connsiteY31" fmla="*/ 8187 h 9997"/>
                  <a:gd name="connsiteX32" fmla="*/ 2813 w 9993"/>
                  <a:gd name="connsiteY32" fmla="*/ 8124 h 9997"/>
                  <a:gd name="connsiteX33" fmla="*/ 2901 w 9993"/>
                  <a:gd name="connsiteY33" fmla="*/ 8055 h 9997"/>
                  <a:gd name="connsiteX34" fmla="*/ 2980 w 9993"/>
                  <a:gd name="connsiteY34" fmla="*/ 7980 h 9997"/>
                  <a:gd name="connsiteX35" fmla="*/ 3049 w 9993"/>
                  <a:gd name="connsiteY35" fmla="*/ 7901 h 9997"/>
                  <a:gd name="connsiteX36" fmla="*/ 3110 w 9993"/>
                  <a:gd name="connsiteY36" fmla="*/ 7815 h 9997"/>
                  <a:gd name="connsiteX37" fmla="*/ 3164 w 9993"/>
                  <a:gd name="connsiteY37" fmla="*/ 7725 h 9997"/>
                  <a:gd name="connsiteX38" fmla="*/ 3210 w 9993"/>
                  <a:gd name="connsiteY38" fmla="*/ 7632 h 9997"/>
                  <a:gd name="connsiteX39" fmla="*/ 3251 w 9993"/>
                  <a:gd name="connsiteY39" fmla="*/ 7532 h 9997"/>
                  <a:gd name="connsiteX40" fmla="*/ 3286 w 9993"/>
                  <a:gd name="connsiteY40" fmla="*/ 7431 h 9997"/>
                  <a:gd name="connsiteX41" fmla="*/ 3314 w 9993"/>
                  <a:gd name="connsiteY41" fmla="*/ 7328 h 9997"/>
                  <a:gd name="connsiteX42" fmla="*/ 3339 w 9993"/>
                  <a:gd name="connsiteY42" fmla="*/ 7223 h 9997"/>
                  <a:gd name="connsiteX43" fmla="*/ 3360 w 9993"/>
                  <a:gd name="connsiteY43" fmla="*/ 7115 h 9997"/>
                  <a:gd name="connsiteX44" fmla="*/ 3377 w 9993"/>
                  <a:gd name="connsiteY44" fmla="*/ 7006 h 9997"/>
                  <a:gd name="connsiteX45" fmla="*/ 3393 w 9993"/>
                  <a:gd name="connsiteY45" fmla="*/ 6894 h 9997"/>
                  <a:gd name="connsiteX46" fmla="*/ 3406 w 9993"/>
                  <a:gd name="connsiteY46" fmla="*/ 6785 h 9997"/>
                  <a:gd name="connsiteX47" fmla="*/ 3418 w 9993"/>
                  <a:gd name="connsiteY47" fmla="*/ 6675 h 9997"/>
                  <a:gd name="connsiteX48" fmla="*/ 3430 w 9993"/>
                  <a:gd name="connsiteY48" fmla="*/ 6565 h 9997"/>
                  <a:gd name="connsiteX49" fmla="*/ 3442 w 9993"/>
                  <a:gd name="connsiteY49" fmla="*/ 6454 h 9997"/>
                  <a:gd name="connsiteX50" fmla="*/ 3454 w 9993"/>
                  <a:gd name="connsiteY50" fmla="*/ 6346 h 9997"/>
                  <a:gd name="connsiteX51" fmla="*/ 3468 w 9993"/>
                  <a:gd name="connsiteY51" fmla="*/ 6242 h 9997"/>
                  <a:gd name="connsiteX52" fmla="*/ 3484 w 9993"/>
                  <a:gd name="connsiteY52" fmla="*/ 6139 h 9997"/>
                  <a:gd name="connsiteX53" fmla="*/ 3502 w 9993"/>
                  <a:gd name="connsiteY53" fmla="*/ 6038 h 9997"/>
                  <a:gd name="connsiteX54" fmla="*/ 3525 w 9993"/>
                  <a:gd name="connsiteY54" fmla="*/ 5941 h 9997"/>
                  <a:gd name="connsiteX55" fmla="*/ 3551 w 9993"/>
                  <a:gd name="connsiteY55" fmla="*/ 5847 h 9997"/>
                  <a:gd name="connsiteX56" fmla="*/ 3581 w 9993"/>
                  <a:gd name="connsiteY56" fmla="*/ 5758 h 9997"/>
                  <a:gd name="connsiteX57" fmla="*/ 3617 w 9993"/>
                  <a:gd name="connsiteY57" fmla="*/ 5675 h 9997"/>
                  <a:gd name="connsiteX58" fmla="*/ 3659 w 9993"/>
                  <a:gd name="connsiteY58" fmla="*/ 5596 h 9997"/>
                  <a:gd name="connsiteX59" fmla="*/ 3707 w 9993"/>
                  <a:gd name="connsiteY59" fmla="*/ 5524 h 9997"/>
                  <a:gd name="connsiteX60" fmla="*/ 3763 w 9993"/>
                  <a:gd name="connsiteY60" fmla="*/ 5455 h 9997"/>
                  <a:gd name="connsiteX61" fmla="*/ 3826 w 9993"/>
                  <a:gd name="connsiteY61" fmla="*/ 5393 h 9997"/>
                  <a:gd name="connsiteX62" fmla="*/ 3896 w 9993"/>
                  <a:gd name="connsiteY62" fmla="*/ 5339 h 9997"/>
                  <a:gd name="connsiteX63" fmla="*/ 3970 w 9993"/>
                  <a:gd name="connsiteY63" fmla="*/ 5289 h 9997"/>
                  <a:gd name="connsiteX64" fmla="*/ 4046 w 9993"/>
                  <a:gd name="connsiteY64" fmla="*/ 5245 h 9997"/>
                  <a:gd name="connsiteX65" fmla="*/ 4125 w 9993"/>
                  <a:gd name="connsiteY65" fmla="*/ 5202 h 9997"/>
                  <a:gd name="connsiteX66" fmla="*/ 4207 w 9993"/>
                  <a:gd name="connsiteY66" fmla="*/ 5164 h 9997"/>
                  <a:gd name="connsiteX67" fmla="*/ 4292 w 9993"/>
                  <a:gd name="connsiteY67" fmla="*/ 5130 h 9997"/>
                  <a:gd name="connsiteX68" fmla="*/ 4378 w 9993"/>
                  <a:gd name="connsiteY68" fmla="*/ 5097 h 9997"/>
                  <a:gd name="connsiteX69" fmla="*/ 4467 w 9993"/>
                  <a:gd name="connsiteY69" fmla="*/ 5067 h 9997"/>
                  <a:gd name="connsiteX70" fmla="*/ 4649 w 9993"/>
                  <a:gd name="connsiteY70" fmla="*/ 5008 h 9997"/>
                  <a:gd name="connsiteX71" fmla="*/ 4833 w 9993"/>
                  <a:gd name="connsiteY71" fmla="*/ 4949 h 9997"/>
                  <a:gd name="connsiteX72" fmla="*/ 4925 w 9993"/>
                  <a:gd name="connsiteY72" fmla="*/ 4919 h 9997"/>
                  <a:gd name="connsiteX73" fmla="*/ 5019 w 9993"/>
                  <a:gd name="connsiteY73" fmla="*/ 4888 h 9997"/>
                  <a:gd name="connsiteX74" fmla="*/ 5111 w 9993"/>
                  <a:gd name="connsiteY74" fmla="*/ 4855 h 9997"/>
                  <a:gd name="connsiteX75" fmla="*/ 5203 w 9993"/>
                  <a:gd name="connsiteY75" fmla="*/ 4819 h 9997"/>
                  <a:gd name="connsiteX76" fmla="*/ 5294 w 9993"/>
                  <a:gd name="connsiteY76" fmla="*/ 4782 h 9997"/>
                  <a:gd name="connsiteX77" fmla="*/ 5385 w 9993"/>
                  <a:gd name="connsiteY77" fmla="*/ 4739 h 9997"/>
                  <a:gd name="connsiteX78" fmla="*/ 5474 w 9993"/>
                  <a:gd name="connsiteY78" fmla="*/ 4694 h 9997"/>
                  <a:gd name="connsiteX79" fmla="*/ 5562 w 9993"/>
                  <a:gd name="connsiteY79" fmla="*/ 4643 h 9997"/>
                  <a:gd name="connsiteX80" fmla="*/ 5647 w 9993"/>
                  <a:gd name="connsiteY80" fmla="*/ 4588 h 9997"/>
                  <a:gd name="connsiteX81" fmla="*/ 5730 w 9993"/>
                  <a:gd name="connsiteY81" fmla="*/ 4525 h 9997"/>
                  <a:gd name="connsiteX82" fmla="*/ 5810 w 9993"/>
                  <a:gd name="connsiteY82" fmla="*/ 4459 h 9997"/>
                  <a:gd name="connsiteX83" fmla="*/ 5887 w 9993"/>
                  <a:gd name="connsiteY83" fmla="*/ 4383 h 9997"/>
                  <a:gd name="connsiteX84" fmla="*/ 5962 w 9993"/>
                  <a:gd name="connsiteY84" fmla="*/ 4303 h 9997"/>
                  <a:gd name="connsiteX85" fmla="*/ 6033 w 9993"/>
                  <a:gd name="connsiteY85" fmla="*/ 4214 h 9997"/>
                  <a:gd name="connsiteX86" fmla="*/ 6101 w 9993"/>
                  <a:gd name="connsiteY86" fmla="*/ 4115 h 9997"/>
                  <a:gd name="connsiteX87" fmla="*/ 6164 w 9993"/>
                  <a:gd name="connsiteY87" fmla="*/ 4010 h 9997"/>
                  <a:gd name="connsiteX88" fmla="*/ 6223 w 9993"/>
                  <a:gd name="connsiteY88" fmla="*/ 3894 h 9997"/>
                  <a:gd name="connsiteX89" fmla="*/ 6276 w 9993"/>
                  <a:gd name="connsiteY89" fmla="*/ 3769 h 9997"/>
                  <a:gd name="connsiteX90" fmla="*/ 6326 w 9993"/>
                  <a:gd name="connsiteY90" fmla="*/ 3633 h 9997"/>
                  <a:gd name="connsiteX91" fmla="*/ 6370 w 9993"/>
                  <a:gd name="connsiteY91" fmla="*/ 3486 h 9997"/>
                  <a:gd name="connsiteX92" fmla="*/ 6414 w 9993"/>
                  <a:gd name="connsiteY92" fmla="*/ 3339 h 9997"/>
                  <a:gd name="connsiteX93" fmla="*/ 6461 w 9993"/>
                  <a:gd name="connsiteY93" fmla="*/ 3203 h 9997"/>
                  <a:gd name="connsiteX94" fmla="*/ 6512 w 9993"/>
                  <a:gd name="connsiteY94" fmla="*/ 3077 h 9997"/>
                  <a:gd name="connsiteX95" fmla="*/ 6565 w 9993"/>
                  <a:gd name="connsiteY95" fmla="*/ 2961 h 9997"/>
                  <a:gd name="connsiteX96" fmla="*/ 6622 w 9993"/>
                  <a:gd name="connsiteY96" fmla="*/ 2854 h 9997"/>
                  <a:gd name="connsiteX97" fmla="*/ 6682 w 9993"/>
                  <a:gd name="connsiteY97" fmla="*/ 2758 h 9997"/>
                  <a:gd name="connsiteX98" fmla="*/ 6744 w 9993"/>
                  <a:gd name="connsiteY98" fmla="*/ 2669 h 9997"/>
                  <a:gd name="connsiteX99" fmla="*/ 6811 w 9993"/>
                  <a:gd name="connsiteY99" fmla="*/ 2587 h 9997"/>
                  <a:gd name="connsiteX100" fmla="*/ 6878 w 9993"/>
                  <a:gd name="connsiteY100" fmla="*/ 2514 h 9997"/>
                  <a:gd name="connsiteX101" fmla="*/ 6949 w 9993"/>
                  <a:gd name="connsiteY101" fmla="*/ 2447 h 9997"/>
                  <a:gd name="connsiteX102" fmla="*/ 7021 w 9993"/>
                  <a:gd name="connsiteY102" fmla="*/ 2386 h 9997"/>
                  <a:gd name="connsiteX103" fmla="*/ 7095 w 9993"/>
                  <a:gd name="connsiteY103" fmla="*/ 2333 h 9997"/>
                  <a:gd name="connsiteX104" fmla="*/ 7170 w 9993"/>
                  <a:gd name="connsiteY104" fmla="*/ 2285 h 9997"/>
                  <a:gd name="connsiteX105" fmla="*/ 7246 w 9993"/>
                  <a:gd name="connsiteY105" fmla="*/ 2242 h 9997"/>
                  <a:gd name="connsiteX106" fmla="*/ 7323 w 9993"/>
                  <a:gd name="connsiteY106" fmla="*/ 2203 h 9997"/>
                  <a:gd name="connsiteX107" fmla="*/ 7403 w 9993"/>
                  <a:gd name="connsiteY107" fmla="*/ 2171 h 9997"/>
                  <a:gd name="connsiteX108" fmla="*/ 7482 w 9993"/>
                  <a:gd name="connsiteY108" fmla="*/ 2140 h 9997"/>
                  <a:gd name="connsiteX109" fmla="*/ 7563 w 9993"/>
                  <a:gd name="connsiteY109" fmla="*/ 2115 h 9997"/>
                  <a:gd name="connsiteX110" fmla="*/ 7644 w 9993"/>
                  <a:gd name="connsiteY110" fmla="*/ 2091 h 9997"/>
                  <a:gd name="connsiteX111" fmla="*/ 7724 w 9993"/>
                  <a:gd name="connsiteY111" fmla="*/ 2071 h 9997"/>
                  <a:gd name="connsiteX112" fmla="*/ 7805 w 9993"/>
                  <a:gd name="connsiteY112" fmla="*/ 2053 h 9997"/>
                  <a:gd name="connsiteX113" fmla="*/ 7886 w 9993"/>
                  <a:gd name="connsiteY113" fmla="*/ 2038 h 9997"/>
                  <a:gd name="connsiteX114" fmla="*/ 7966 w 9993"/>
                  <a:gd name="connsiteY114" fmla="*/ 2021 h 9997"/>
                  <a:gd name="connsiteX115" fmla="*/ 8047 w 9993"/>
                  <a:gd name="connsiteY115" fmla="*/ 2006 h 9997"/>
                  <a:gd name="connsiteX116" fmla="*/ 8126 w 9993"/>
                  <a:gd name="connsiteY116" fmla="*/ 1992 h 9997"/>
                  <a:gd name="connsiteX117" fmla="*/ 8205 w 9993"/>
                  <a:gd name="connsiteY117" fmla="*/ 1977 h 9997"/>
                  <a:gd name="connsiteX118" fmla="*/ 8283 w 9993"/>
                  <a:gd name="connsiteY118" fmla="*/ 1962 h 9997"/>
                  <a:gd name="connsiteX119" fmla="*/ 8358 w 9993"/>
                  <a:gd name="connsiteY119" fmla="*/ 1945 h 9997"/>
                  <a:gd name="connsiteX120" fmla="*/ 8433 w 9993"/>
                  <a:gd name="connsiteY120" fmla="*/ 1929 h 9997"/>
                  <a:gd name="connsiteX121" fmla="*/ 8506 w 9993"/>
                  <a:gd name="connsiteY121" fmla="*/ 1909 h 9997"/>
                  <a:gd name="connsiteX122" fmla="*/ 8576 w 9993"/>
                  <a:gd name="connsiteY122" fmla="*/ 1887 h 9997"/>
                  <a:gd name="connsiteX123" fmla="*/ 8645 w 9993"/>
                  <a:gd name="connsiteY123" fmla="*/ 1862 h 9997"/>
                  <a:gd name="connsiteX124" fmla="*/ 8713 w 9993"/>
                  <a:gd name="connsiteY124" fmla="*/ 1831 h 9997"/>
                  <a:gd name="connsiteX125" fmla="*/ 8780 w 9993"/>
                  <a:gd name="connsiteY125" fmla="*/ 1791 h 9997"/>
                  <a:gd name="connsiteX126" fmla="*/ 8846 w 9993"/>
                  <a:gd name="connsiteY126" fmla="*/ 1748 h 9997"/>
                  <a:gd name="connsiteX127" fmla="*/ 8911 w 9993"/>
                  <a:gd name="connsiteY127" fmla="*/ 1697 h 9997"/>
                  <a:gd name="connsiteX128" fmla="*/ 8977 w 9993"/>
                  <a:gd name="connsiteY128" fmla="*/ 1640 h 9997"/>
                  <a:gd name="connsiteX129" fmla="*/ 9041 w 9993"/>
                  <a:gd name="connsiteY129" fmla="*/ 1578 h 9997"/>
                  <a:gd name="connsiteX130" fmla="*/ 9104 w 9993"/>
                  <a:gd name="connsiteY130" fmla="*/ 1512 h 9997"/>
                  <a:gd name="connsiteX131" fmla="*/ 9165 w 9993"/>
                  <a:gd name="connsiteY131" fmla="*/ 1440 h 9997"/>
                  <a:gd name="connsiteX132" fmla="*/ 9226 w 9993"/>
                  <a:gd name="connsiteY132" fmla="*/ 1366 h 9997"/>
                  <a:gd name="connsiteX133" fmla="*/ 9285 w 9993"/>
                  <a:gd name="connsiteY133" fmla="*/ 1289 h 9997"/>
                  <a:gd name="connsiteX134" fmla="*/ 9343 w 9993"/>
                  <a:gd name="connsiteY134" fmla="*/ 1209 h 9997"/>
                  <a:gd name="connsiteX135" fmla="*/ 9399 w 9993"/>
                  <a:gd name="connsiteY135" fmla="*/ 1126 h 9997"/>
                  <a:gd name="connsiteX136" fmla="*/ 9454 w 9993"/>
                  <a:gd name="connsiteY136" fmla="*/ 1043 h 9997"/>
                  <a:gd name="connsiteX137" fmla="*/ 9506 w 9993"/>
                  <a:gd name="connsiteY137" fmla="*/ 959 h 9997"/>
                  <a:gd name="connsiteX138" fmla="*/ 9556 w 9993"/>
                  <a:gd name="connsiteY138" fmla="*/ 874 h 9997"/>
                  <a:gd name="connsiteX139" fmla="*/ 9605 w 9993"/>
                  <a:gd name="connsiteY139" fmla="*/ 791 h 9997"/>
                  <a:gd name="connsiteX140" fmla="*/ 9652 w 9993"/>
                  <a:gd name="connsiteY140" fmla="*/ 707 h 9997"/>
                  <a:gd name="connsiteX141" fmla="*/ 9696 w 9993"/>
                  <a:gd name="connsiteY141" fmla="*/ 625 h 9997"/>
                  <a:gd name="connsiteX142" fmla="*/ 9738 w 9993"/>
                  <a:gd name="connsiteY142" fmla="*/ 545 h 9997"/>
                  <a:gd name="connsiteX143" fmla="*/ 9778 w 9993"/>
                  <a:gd name="connsiteY143" fmla="*/ 467 h 9997"/>
                  <a:gd name="connsiteX144" fmla="*/ 9815 w 9993"/>
                  <a:gd name="connsiteY144" fmla="*/ 392 h 9997"/>
                  <a:gd name="connsiteX145" fmla="*/ 9849 w 9993"/>
                  <a:gd name="connsiteY145" fmla="*/ 322 h 9997"/>
                  <a:gd name="connsiteX146" fmla="*/ 9880 w 9993"/>
                  <a:gd name="connsiteY146" fmla="*/ 255 h 9997"/>
                  <a:gd name="connsiteX147" fmla="*/ 9909 w 9993"/>
                  <a:gd name="connsiteY147" fmla="*/ 192 h 9997"/>
                  <a:gd name="connsiteX148" fmla="*/ 9957 w 9993"/>
                  <a:gd name="connsiteY148" fmla="*/ 84 h 9997"/>
                  <a:gd name="connsiteX149" fmla="*/ 9992 w 9993"/>
                  <a:gd name="connsiteY149" fmla="*/ 1 h 9997"/>
                  <a:gd name="connsiteX150" fmla="*/ 9988 w 9993"/>
                  <a:gd name="connsiteY150" fmla="*/ 66 h 9997"/>
                  <a:gd name="connsiteX151" fmla="*/ 9972 w 9993"/>
                  <a:gd name="connsiteY151" fmla="*/ 123 h 9997"/>
                  <a:gd name="connsiteX152" fmla="*/ 9955 w 9993"/>
                  <a:gd name="connsiteY152" fmla="*/ 186 h 9997"/>
                  <a:gd name="connsiteX153" fmla="*/ 9934 w 9993"/>
                  <a:gd name="connsiteY153" fmla="*/ 257 h 9997"/>
                  <a:gd name="connsiteX154" fmla="*/ 9911 w 9993"/>
                  <a:gd name="connsiteY154" fmla="*/ 335 h 9997"/>
                  <a:gd name="connsiteX155" fmla="*/ 9885 w 9993"/>
                  <a:gd name="connsiteY155" fmla="*/ 417 h 9997"/>
                  <a:gd name="connsiteX156" fmla="*/ 9857 w 9993"/>
                  <a:gd name="connsiteY156" fmla="*/ 506 h 9997"/>
                  <a:gd name="connsiteX157" fmla="*/ 9826 w 9993"/>
                  <a:gd name="connsiteY157" fmla="*/ 600 h 9997"/>
                  <a:gd name="connsiteX158" fmla="*/ 9792 w 9993"/>
                  <a:gd name="connsiteY158" fmla="*/ 696 h 9997"/>
                  <a:gd name="connsiteX159" fmla="*/ 9756 w 9993"/>
                  <a:gd name="connsiteY159" fmla="*/ 799 h 9997"/>
                  <a:gd name="connsiteX160" fmla="*/ 9717 w 9993"/>
                  <a:gd name="connsiteY160" fmla="*/ 901 h 9997"/>
                  <a:gd name="connsiteX161" fmla="*/ 9676 w 9993"/>
                  <a:gd name="connsiteY161" fmla="*/ 1005 h 9997"/>
                  <a:gd name="connsiteX162" fmla="*/ 9631 w 9993"/>
                  <a:gd name="connsiteY162" fmla="*/ 1111 h 9997"/>
                  <a:gd name="connsiteX163" fmla="*/ 9585 w 9993"/>
                  <a:gd name="connsiteY163" fmla="*/ 1217 h 9997"/>
                  <a:gd name="connsiteX164" fmla="*/ 9536 w 9993"/>
                  <a:gd name="connsiteY164" fmla="*/ 1324 h 9997"/>
                  <a:gd name="connsiteX165" fmla="*/ 9484 w 9993"/>
                  <a:gd name="connsiteY165" fmla="*/ 1430 h 9997"/>
                  <a:gd name="connsiteX166" fmla="*/ 9431 w 9993"/>
                  <a:gd name="connsiteY166" fmla="*/ 1533 h 9997"/>
                  <a:gd name="connsiteX167" fmla="*/ 9374 w 9993"/>
                  <a:gd name="connsiteY167" fmla="*/ 1634 h 9997"/>
                  <a:gd name="connsiteX168" fmla="*/ 9315 w 9993"/>
                  <a:gd name="connsiteY168" fmla="*/ 1733 h 9997"/>
                  <a:gd name="connsiteX169" fmla="*/ 9254 w 9993"/>
                  <a:gd name="connsiteY169" fmla="*/ 1829 h 9997"/>
                  <a:gd name="connsiteX170" fmla="*/ 9191 w 9993"/>
                  <a:gd name="connsiteY170" fmla="*/ 1919 h 9997"/>
                  <a:gd name="connsiteX171" fmla="*/ 9125 w 9993"/>
                  <a:gd name="connsiteY171" fmla="*/ 2005 h 9997"/>
                  <a:gd name="connsiteX172" fmla="*/ 9056 w 9993"/>
                  <a:gd name="connsiteY172" fmla="*/ 2085 h 9997"/>
                  <a:gd name="connsiteX173" fmla="*/ 8986 w 9993"/>
                  <a:gd name="connsiteY173" fmla="*/ 2159 h 9997"/>
                  <a:gd name="connsiteX174" fmla="*/ 8912 w 9993"/>
                  <a:gd name="connsiteY174" fmla="*/ 2225 h 9997"/>
                  <a:gd name="connsiteX175" fmla="*/ 8837 w 9993"/>
                  <a:gd name="connsiteY175" fmla="*/ 2286 h 9997"/>
                  <a:gd name="connsiteX176" fmla="*/ 8760 w 9993"/>
                  <a:gd name="connsiteY176" fmla="*/ 2338 h 9997"/>
                  <a:gd name="connsiteX177" fmla="*/ 8680 w 9993"/>
                  <a:gd name="connsiteY177" fmla="*/ 2379 h 9997"/>
                  <a:gd name="connsiteX178" fmla="*/ 8599 w 9993"/>
                  <a:gd name="connsiteY178" fmla="*/ 2415 h 9997"/>
                  <a:gd name="connsiteX179" fmla="*/ 8520 w 9993"/>
                  <a:gd name="connsiteY179" fmla="*/ 2449 h 9997"/>
                  <a:gd name="connsiteX180" fmla="*/ 8440 w 9993"/>
                  <a:gd name="connsiteY180" fmla="*/ 2478 h 9997"/>
                  <a:gd name="connsiteX181" fmla="*/ 8360 w 9993"/>
                  <a:gd name="connsiteY181" fmla="*/ 2505 h 9997"/>
                  <a:gd name="connsiteX182" fmla="*/ 8202 w 9993"/>
                  <a:gd name="connsiteY182" fmla="*/ 2554 h 9997"/>
                  <a:gd name="connsiteX183" fmla="*/ 8047 w 9993"/>
                  <a:gd name="connsiteY183" fmla="*/ 2602 h 9997"/>
                  <a:gd name="connsiteX184" fmla="*/ 7971 w 9993"/>
                  <a:gd name="connsiteY184" fmla="*/ 2625 h 9997"/>
                  <a:gd name="connsiteX185" fmla="*/ 7896 w 9993"/>
                  <a:gd name="connsiteY185" fmla="*/ 2650 h 9997"/>
                  <a:gd name="connsiteX186" fmla="*/ 7823 w 9993"/>
                  <a:gd name="connsiteY186" fmla="*/ 2677 h 9997"/>
                  <a:gd name="connsiteX187" fmla="*/ 7749 w 9993"/>
                  <a:gd name="connsiteY187" fmla="*/ 2704 h 9997"/>
                  <a:gd name="connsiteX188" fmla="*/ 7678 w 9993"/>
                  <a:gd name="connsiteY188" fmla="*/ 2735 h 9997"/>
                  <a:gd name="connsiteX189" fmla="*/ 7607 w 9993"/>
                  <a:gd name="connsiteY189" fmla="*/ 2768 h 9997"/>
                  <a:gd name="connsiteX190" fmla="*/ 7538 w 9993"/>
                  <a:gd name="connsiteY190" fmla="*/ 2805 h 9997"/>
                  <a:gd name="connsiteX191" fmla="*/ 7469 w 9993"/>
                  <a:gd name="connsiteY191" fmla="*/ 2847 h 9997"/>
                  <a:gd name="connsiteX192" fmla="*/ 7403 w 9993"/>
                  <a:gd name="connsiteY192" fmla="*/ 2895 h 9997"/>
                  <a:gd name="connsiteX193" fmla="*/ 7338 w 9993"/>
                  <a:gd name="connsiteY193" fmla="*/ 2945 h 9997"/>
                  <a:gd name="connsiteX194" fmla="*/ 7275 w 9993"/>
                  <a:gd name="connsiteY194" fmla="*/ 3002 h 9997"/>
                  <a:gd name="connsiteX195" fmla="*/ 7213 w 9993"/>
                  <a:gd name="connsiteY195" fmla="*/ 3065 h 9997"/>
                  <a:gd name="connsiteX196" fmla="*/ 7154 w 9993"/>
                  <a:gd name="connsiteY196" fmla="*/ 3135 h 9997"/>
                  <a:gd name="connsiteX197" fmla="*/ 7095 w 9993"/>
                  <a:gd name="connsiteY197" fmla="*/ 3212 h 9997"/>
                  <a:gd name="connsiteX198" fmla="*/ 7039 w 9993"/>
                  <a:gd name="connsiteY198" fmla="*/ 3296 h 9997"/>
                  <a:gd name="connsiteX199" fmla="*/ 6985 w 9993"/>
                  <a:gd name="connsiteY199" fmla="*/ 3391 h 9997"/>
                  <a:gd name="connsiteX200" fmla="*/ 6932 w 9993"/>
                  <a:gd name="connsiteY200" fmla="*/ 3492 h 9997"/>
                  <a:gd name="connsiteX201" fmla="*/ 6881 w 9993"/>
                  <a:gd name="connsiteY201" fmla="*/ 3604 h 9997"/>
                  <a:gd name="connsiteX202" fmla="*/ 6833 w 9993"/>
                  <a:gd name="connsiteY202" fmla="*/ 3725 h 9997"/>
                  <a:gd name="connsiteX203" fmla="*/ 6787 w 9993"/>
                  <a:gd name="connsiteY203" fmla="*/ 3856 h 9997"/>
                  <a:gd name="connsiteX204" fmla="*/ 6743 w 9993"/>
                  <a:gd name="connsiteY204" fmla="*/ 4000 h 9997"/>
                  <a:gd name="connsiteX205" fmla="*/ 6701 w 9993"/>
                  <a:gd name="connsiteY205" fmla="*/ 4154 h 9997"/>
                  <a:gd name="connsiteX206" fmla="*/ 6663 w 9993"/>
                  <a:gd name="connsiteY206" fmla="*/ 4319 h 9997"/>
                  <a:gd name="connsiteX207" fmla="*/ 6626 w 9993"/>
                  <a:gd name="connsiteY207" fmla="*/ 4499 h 9997"/>
                  <a:gd name="connsiteX208" fmla="*/ 6587 w 9993"/>
                  <a:gd name="connsiteY208" fmla="*/ 4677 h 9997"/>
                  <a:gd name="connsiteX209" fmla="*/ 6538 w 9993"/>
                  <a:gd name="connsiteY209" fmla="*/ 4840 h 9997"/>
                  <a:gd name="connsiteX210" fmla="*/ 6482 w 9993"/>
                  <a:gd name="connsiteY210" fmla="*/ 4989 h 9997"/>
                  <a:gd name="connsiteX211" fmla="*/ 6418 w 9993"/>
                  <a:gd name="connsiteY211" fmla="*/ 5125 h 9997"/>
                  <a:gd name="connsiteX212" fmla="*/ 6348 w 9993"/>
                  <a:gd name="connsiteY212" fmla="*/ 5251 h 9997"/>
                  <a:gd name="connsiteX213" fmla="*/ 6271 w 9993"/>
                  <a:gd name="connsiteY213" fmla="*/ 5364 h 9997"/>
                  <a:gd name="connsiteX214" fmla="*/ 6188 w 9993"/>
                  <a:gd name="connsiteY214" fmla="*/ 5467 h 9997"/>
                  <a:gd name="connsiteX215" fmla="*/ 6101 w 9993"/>
                  <a:gd name="connsiteY215" fmla="*/ 5560 h 9997"/>
                  <a:gd name="connsiteX216" fmla="*/ 6009 w 9993"/>
                  <a:gd name="connsiteY216" fmla="*/ 5646 h 9997"/>
                  <a:gd name="connsiteX217" fmla="*/ 5914 w 9993"/>
                  <a:gd name="connsiteY217" fmla="*/ 5723 h 9997"/>
                  <a:gd name="connsiteX218" fmla="*/ 5817 w 9993"/>
                  <a:gd name="connsiteY218" fmla="*/ 5792 h 9997"/>
                  <a:gd name="connsiteX219" fmla="*/ 5717 w 9993"/>
                  <a:gd name="connsiteY219" fmla="*/ 5857 h 9997"/>
                  <a:gd name="connsiteX220" fmla="*/ 5614 w 9993"/>
                  <a:gd name="connsiteY220" fmla="*/ 5915 h 9997"/>
                  <a:gd name="connsiteX221" fmla="*/ 5512 w 9993"/>
                  <a:gd name="connsiteY221" fmla="*/ 5968 h 9997"/>
                  <a:gd name="connsiteX222" fmla="*/ 5410 w 9993"/>
                  <a:gd name="connsiteY222" fmla="*/ 6018 h 9997"/>
                  <a:gd name="connsiteX223" fmla="*/ 5307 w 9993"/>
                  <a:gd name="connsiteY223" fmla="*/ 6069 h 9997"/>
                  <a:gd name="connsiteX224" fmla="*/ 5205 w 9993"/>
                  <a:gd name="connsiteY224" fmla="*/ 6115 h 9997"/>
                  <a:gd name="connsiteX225" fmla="*/ 5106 w 9993"/>
                  <a:gd name="connsiteY225" fmla="*/ 6159 h 9997"/>
                  <a:gd name="connsiteX226" fmla="*/ 5009 w 9993"/>
                  <a:gd name="connsiteY226" fmla="*/ 6204 h 9997"/>
                  <a:gd name="connsiteX227" fmla="*/ 4915 w 9993"/>
                  <a:gd name="connsiteY227" fmla="*/ 6249 h 9997"/>
                  <a:gd name="connsiteX228" fmla="*/ 4824 w 9993"/>
                  <a:gd name="connsiteY228" fmla="*/ 6297 h 9997"/>
                  <a:gd name="connsiteX229" fmla="*/ 4739 w 9993"/>
                  <a:gd name="connsiteY229" fmla="*/ 6346 h 9997"/>
                  <a:gd name="connsiteX230" fmla="*/ 4657 w 9993"/>
                  <a:gd name="connsiteY230" fmla="*/ 6399 h 9997"/>
                  <a:gd name="connsiteX231" fmla="*/ 4580 w 9993"/>
                  <a:gd name="connsiteY231" fmla="*/ 6454 h 9997"/>
                  <a:gd name="connsiteX232" fmla="*/ 4512 w 9993"/>
                  <a:gd name="connsiteY232" fmla="*/ 6517 h 9997"/>
                  <a:gd name="connsiteX233" fmla="*/ 4449 w 9993"/>
                  <a:gd name="connsiteY233" fmla="*/ 6586 h 9997"/>
                  <a:gd name="connsiteX234" fmla="*/ 4395 w 9993"/>
                  <a:gd name="connsiteY234" fmla="*/ 6659 h 9997"/>
                  <a:gd name="connsiteX235" fmla="*/ 4348 w 9993"/>
                  <a:gd name="connsiteY235" fmla="*/ 6742 h 9997"/>
                  <a:gd name="connsiteX236" fmla="*/ 4310 w 9993"/>
                  <a:gd name="connsiteY236" fmla="*/ 6831 h 9997"/>
                  <a:gd name="connsiteX237" fmla="*/ 4283 w 9993"/>
                  <a:gd name="connsiteY237" fmla="*/ 6931 h 9997"/>
                  <a:gd name="connsiteX238" fmla="*/ 4265 w 9993"/>
                  <a:gd name="connsiteY238" fmla="*/ 7039 h 9997"/>
                  <a:gd name="connsiteX239" fmla="*/ 4258 w 9993"/>
                  <a:gd name="connsiteY239" fmla="*/ 7161 h 9997"/>
                  <a:gd name="connsiteX240" fmla="*/ 4255 w 9993"/>
                  <a:gd name="connsiteY240" fmla="*/ 7286 h 9997"/>
                  <a:gd name="connsiteX241" fmla="*/ 4250 w 9993"/>
                  <a:gd name="connsiteY241" fmla="*/ 7408 h 9997"/>
                  <a:gd name="connsiteX242" fmla="*/ 4241 w 9993"/>
                  <a:gd name="connsiteY242" fmla="*/ 7527 h 9997"/>
                  <a:gd name="connsiteX243" fmla="*/ 4229 w 9993"/>
                  <a:gd name="connsiteY243" fmla="*/ 7647 h 9997"/>
                  <a:gd name="connsiteX244" fmla="*/ 4213 w 9993"/>
                  <a:gd name="connsiteY244" fmla="*/ 7762 h 9997"/>
                  <a:gd name="connsiteX245" fmla="*/ 4195 w 9993"/>
                  <a:gd name="connsiteY245" fmla="*/ 7878 h 9997"/>
                  <a:gd name="connsiteX246" fmla="*/ 4174 w 9993"/>
                  <a:gd name="connsiteY246" fmla="*/ 7990 h 9997"/>
                  <a:gd name="connsiteX247" fmla="*/ 4150 w 9993"/>
                  <a:gd name="connsiteY247" fmla="*/ 8098 h 9997"/>
                  <a:gd name="connsiteX248" fmla="*/ 4122 w 9993"/>
                  <a:gd name="connsiteY248" fmla="*/ 8207 h 9997"/>
                  <a:gd name="connsiteX249" fmla="*/ 4092 w 9993"/>
                  <a:gd name="connsiteY249" fmla="*/ 8310 h 9997"/>
                  <a:gd name="connsiteX250" fmla="*/ 4059 w 9993"/>
                  <a:gd name="connsiteY250" fmla="*/ 8411 h 9997"/>
                  <a:gd name="connsiteX251" fmla="*/ 4021 w 9993"/>
                  <a:gd name="connsiteY251" fmla="*/ 8510 h 9997"/>
                  <a:gd name="connsiteX252" fmla="*/ 3982 w 9993"/>
                  <a:gd name="connsiteY252" fmla="*/ 8605 h 9997"/>
                  <a:gd name="connsiteX253" fmla="*/ 3939 w 9993"/>
                  <a:gd name="connsiteY253" fmla="*/ 8699 h 9997"/>
                  <a:gd name="connsiteX254" fmla="*/ 3892 w 9993"/>
                  <a:gd name="connsiteY254" fmla="*/ 8789 h 9997"/>
                  <a:gd name="connsiteX255" fmla="*/ 3844 w 9993"/>
                  <a:gd name="connsiteY255" fmla="*/ 8877 h 9997"/>
                  <a:gd name="connsiteX256" fmla="*/ 3792 w 9993"/>
                  <a:gd name="connsiteY256" fmla="*/ 8960 h 9997"/>
                  <a:gd name="connsiteX257" fmla="*/ 3737 w 9993"/>
                  <a:gd name="connsiteY257" fmla="*/ 9041 h 9997"/>
                  <a:gd name="connsiteX258" fmla="*/ 3680 w 9993"/>
                  <a:gd name="connsiteY258" fmla="*/ 9118 h 9997"/>
                  <a:gd name="connsiteX259" fmla="*/ 3619 w 9993"/>
                  <a:gd name="connsiteY259" fmla="*/ 9192 h 9997"/>
                  <a:gd name="connsiteX260" fmla="*/ 3555 w 9993"/>
                  <a:gd name="connsiteY260" fmla="*/ 9264 h 9997"/>
                  <a:gd name="connsiteX261" fmla="*/ 3488 w 9993"/>
                  <a:gd name="connsiteY261" fmla="*/ 9331 h 9997"/>
                  <a:gd name="connsiteX262" fmla="*/ 3419 w 9993"/>
                  <a:gd name="connsiteY262" fmla="*/ 9394 h 9997"/>
                  <a:gd name="connsiteX263" fmla="*/ 3347 w 9993"/>
                  <a:gd name="connsiteY263" fmla="*/ 9454 h 9997"/>
                  <a:gd name="connsiteX264" fmla="*/ 3272 w 9993"/>
                  <a:gd name="connsiteY264" fmla="*/ 9512 h 9997"/>
                  <a:gd name="connsiteX265" fmla="*/ 3192 w 9993"/>
                  <a:gd name="connsiteY265" fmla="*/ 9563 h 9997"/>
                  <a:gd name="connsiteX266" fmla="*/ 3110 w 9993"/>
                  <a:gd name="connsiteY266" fmla="*/ 9612 h 9997"/>
                  <a:gd name="connsiteX267" fmla="*/ 3026 w 9993"/>
                  <a:gd name="connsiteY267" fmla="*/ 9657 h 9997"/>
                  <a:gd name="connsiteX268" fmla="*/ 2939 w 9993"/>
                  <a:gd name="connsiteY268" fmla="*/ 9698 h 9997"/>
                  <a:gd name="connsiteX269" fmla="*/ 2849 w 9993"/>
                  <a:gd name="connsiteY269" fmla="*/ 9736 h 9997"/>
                  <a:gd name="connsiteX270" fmla="*/ 2756 w 9993"/>
                  <a:gd name="connsiteY270" fmla="*/ 9768 h 9997"/>
                  <a:gd name="connsiteX271" fmla="*/ 2660 w 9993"/>
                  <a:gd name="connsiteY271" fmla="*/ 9798 h 9997"/>
                  <a:gd name="connsiteX272" fmla="*/ 2612 w 9993"/>
                  <a:gd name="connsiteY272" fmla="*/ 9810 h 9997"/>
                  <a:gd name="connsiteX273" fmla="*/ 2563 w 9993"/>
                  <a:gd name="connsiteY273" fmla="*/ 9823 h 9997"/>
                  <a:gd name="connsiteX274" fmla="*/ 2513 w 9993"/>
                  <a:gd name="connsiteY274" fmla="*/ 9835 h 9997"/>
                  <a:gd name="connsiteX275" fmla="*/ 2461 w 9993"/>
                  <a:gd name="connsiteY275" fmla="*/ 9844 h 9997"/>
                  <a:gd name="connsiteX276" fmla="*/ 2410 w 9993"/>
                  <a:gd name="connsiteY276" fmla="*/ 9854 h 9997"/>
                  <a:gd name="connsiteX277" fmla="*/ 2357 w 9993"/>
                  <a:gd name="connsiteY277" fmla="*/ 9864 h 9997"/>
                  <a:gd name="connsiteX278" fmla="*/ 2305 w 9993"/>
                  <a:gd name="connsiteY278" fmla="*/ 9873 h 9997"/>
                  <a:gd name="connsiteX279" fmla="*/ 2251 w 9993"/>
                  <a:gd name="connsiteY279" fmla="*/ 9882 h 9997"/>
                  <a:gd name="connsiteX280" fmla="*/ 2198 w 9993"/>
                  <a:gd name="connsiteY280" fmla="*/ 9890 h 9997"/>
                  <a:gd name="connsiteX281" fmla="*/ 2143 w 9993"/>
                  <a:gd name="connsiteY281" fmla="*/ 9898 h 9997"/>
                  <a:gd name="connsiteX282" fmla="*/ 2088 w 9993"/>
                  <a:gd name="connsiteY282" fmla="*/ 9906 h 9997"/>
                  <a:gd name="connsiteX283" fmla="*/ 2033 w 9993"/>
                  <a:gd name="connsiteY283" fmla="*/ 9913 h 9997"/>
                  <a:gd name="connsiteX284" fmla="*/ 1977 w 9993"/>
                  <a:gd name="connsiteY284" fmla="*/ 9917 h 9997"/>
                  <a:gd name="connsiteX285" fmla="*/ 1921 w 9993"/>
                  <a:gd name="connsiteY285" fmla="*/ 9925 h 9997"/>
                  <a:gd name="connsiteX286" fmla="*/ 1864 w 9993"/>
                  <a:gd name="connsiteY286" fmla="*/ 9929 h 9997"/>
                  <a:gd name="connsiteX287" fmla="*/ 1808 w 9993"/>
                  <a:gd name="connsiteY287" fmla="*/ 9934 h 9997"/>
                  <a:gd name="connsiteX288" fmla="*/ 1808 w 9993"/>
                  <a:gd name="connsiteY288" fmla="*/ 9934 h 9997"/>
                  <a:gd name="connsiteX289" fmla="*/ 1564 w 9993"/>
                  <a:gd name="connsiteY289" fmla="*/ 9967 h 9997"/>
                  <a:gd name="connsiteX290" fmla="*/ 0 w 9993"/>
                  <a:gd name="connsiteY290" fmla="*/ 9997 h 9997"/>
                  <a:gd name="connsiteX291" fmla="*/ 0 w 9993"/>
                  <a:gd name="connsiteY291" fmla="*/ 8560 h 9997"/>
                  <a:gd name="connsiteX0" fmla="*/ 0 w 9999"/>
                  <a:gd name="connsiteY0" fmla="*/ 8562 h 9999"/>
                  <a:gd name="connsiteX1" fmla="*/ 661 w 9999"/>
                  <a:gd name="connsiteY1" fmla="*/ 8562 h 9999"/>
                  <a:gd name="connsiteX2" fmla="*/ 699 w 9999"/>
                  <a:gd name="connsiteY2" fmla="*/ 8562 h 9999"/>
                  <a:gd name="connsiteX3" fmla="*/ 739 w 9999"/>
                  <a:gd name="connsiteY3" fmla="*/ 8563 h 9999"/>
                  <a:gd name="connsiteX4" fmla="*/ 778 w 9999"/>
                  <a:gd name="connsiteY4" fmla="*/ 8563 h 9999"/>
                  <a:gd name="connsiteX5" fmla="*/ 818 w 9999"/>
                  <a:gd name="connsiteY5" fmla="*/ 8563 h 9999"/>
                  <a:gd name="connsiteX6" fmla="*/ 859 w 9999"/>
                  <a:gd name="connsiteY6" fmla="*/ 8563 h 9999"/>
                  <a:gd name="connsiteX7" fmla="*/ 901 w 9999"/>
                  <a:gd name="connsiteY7" fmla="*/ 8563 h 9999"/>
                  <a:gd name="connsiteX8" fmla="*/ 942 w 9999"/>
                  <a:gd name="connsiteY8" fmla="*/ 8562 h 9999"/>
                  <a:gd name="connsiteX9" fmla="*/ 985 w 9999"/>
                  <a:gd name="connsiteY9" fmla="*/ 8562 h 9999"/>
                  <a:gd name="connsiteX10" fmla="*/ 987 w 9999"/>
                  <a:gd name="connsiteY10" fmla="*/ 8562 h 9999"/>
                  <a:gd name="connsiteX11" fmla="*/ 987 w 9999"/>
                  <a:gd name="connsiteY11" fmla="*/ 8561 h 9999"/>
                  <a:gd name="connsiteX12" fmla="*/ 1069 w 9999"/>
                  <a:gd name="connsiteY12" fmla="*/ 8559 h 9999"/>
                  <a:gd name="connsiteX13" fmla="*/ 1154 w 9999"/>
                  <a:gd name="connsiteY13" fmla="*/ 8555 h 9999"/>
                  <a:gd name="connsiteX14" fmla="*/ 1239 w 9999"/>
                  <a:gd name="connsiteY14" fmla="*/ 8548 h 9999"/>
                  <a:gd name="connsiteX15" fmla="*/ 1327 w 9999"/>
                  <a:gd name="connsiteY15" fmla="*/ 8541 h 9999"/>
                  <a:gd name="connsiteX16" fmla="*/ 1416 w 9999"/>
                  <a:gd name="connsiteY16" fmla="*/ 8532 h 9999"/>
                  <a:gd name="connsiteX17" fmla="*/ 1507 w 9999"/>
                  <a:gd name="connsiteY17" fmla="*/ 8521 h 9999"/>
                  <a:gd name="connsiteX18" fmla="*/ 1600 w 9999"/>
                  <a:gd name="connsiteY18" fmla="*/ 8509 h 9999"/>
                  <a:gd name="connsiteX19" fmla="*/ 1693 w 9999"/>
                  <a:gd name="connsiteY19" fmla="*/ 8493 h 9999"/>
                  <a:gd name="connsiteX20" fmla="*/ 1789 w 9999"/>
                  <a:gd name="connsiteY20" fmla="*/ 8477 h 9999"/>
                  <a:gd name="connsiteX21" fmla="*/ 1887 w 9999"/>
                  <a:gd name="connsiteY21" fmla="*/ 8458 h 9999"/>
                  <a:gd name="connsiteX22" fmla="*/ 1985 w 9999"/>
                  <a:gd name="connsiteY22" fmla="*/ 8436 h 9999"/>
                  <a:gd name="connsiteX23" fmla="*/ 2083 w 9999"/>
                  <a:gd name="connsiteY23" fmla="*/ 8413 h 9999"/>
                  <a:gd name="connsiteX24" fmla="*/ 2184 w 9999"/>
                  <a:gd name="connsiteY24" fmla="*/ 8385 h 9999"/>
                  <a:gd name="connsiteX25" fmla="*/ 2284 w 9999"/>
                  <a:gd name="connsiteY25" fmla="*/ 8358 h 9999"/>
                  <a:gd name="connsiteX26" fmla="*/ 2334 w 9999"/>
                  <a:gd name="connsiteY26" fmla="*/ 8343 h 9999"/>
                  <a:gd name="connsiteX27" fmla="*/ 2385 w 9999"/>
                  <a:gd name="connsiteY27" fmla="*/ 8325 h 9999"/>
                  <a:gd name="connsiteX28" fmla="*/ 2435 w 9999"/>
                  <a:gd name="connsiteY28" fmla="*/ 8308 h 9999"/>
                  <a:gd name="connsiteX29" fmla="*/ 2486 w 9999"/>
                  <a:gd name="connsiteY29" fmla="*/ 8292 h 9999"/>
                  <a:gd name="connsiteX30" fmla="*/ 2608 w 9999"/>
                  <a:gd name="connsiteY30" fmla="*/ 8243 h 9999"/>
                  <a:gd name="connsiteX31" fmla="*/ 2717 w 9999"/>
                  <a:gd name="connsiteY31" fmla="*/ 8188 h 9999"/>
                  <a:gd name="connsiteX32" fmla="*/ 2815 w 9999"/>
                  <a:gd name="connsiteY32" fmla="*/ 8125 h 9999"/>
                  <a:gd name="connsiteX33" fmla="*/ 2903 w 9999"/>
                  <a:gd name="connsiteY33" fmla="*/ 8056 h 9999"/>
                  <a:gd name="connsiteX34" fmla="*/ 2982 w 9999"/>
                  <a:gd name="connsiteY34" fmla="*/ 7981 h 9999"/>
                  <a:gd name="connsiteX35" fmla="*/ 3051 w 9999"/>
                  <a:gd name="connsiteY35" fmla="*/ 7902 h 9999"/>
                  <a:gd name="connsiteX36" fmla="*/ 3112 w 9999"/>
                  <a:gd name="connsiteY36" fmla="*/ 7816 h 9999"/>
                  <a:gd name="connsiteX37" fmla="*/ 3166 w 9999"/>
                  <a:gd name="connsiteY37" fmla="*/ 7726 h 9999"/>
                  <a:gd name="connsiteX38" fmla="*/ 3212 w 9999"/>
                  <a:gd name="connsiteY38" fmla="*/ 7633 h 9999"/>
                  <a:gd name="connsiteX39" fmla="*/ 3253 w 9999"/>
                  <a:gd name="connsiteY39" fmla="*/ 7533 h 9999"/>
                  <a:gd name="connsiteX40" fmla="*/ 3288 w 9999"/>
                  <a:gd name="connsiteY40" fmla="*/ 7432 h 9999"/>
                  <a:gd name="connsiteX41" fmla="*/ 3316 w 9999"/>
                  <a:gd name="connsiteY41" fmla="*/ 7329 h 9999"/>
                  <a:gd name="connsiteX42" fmla="*/ 3341 w 9999"/>
                  <a:gd name="connsiteY42" fmla="*/ 7224 h 9999"/>
                  <a:gd name="connsiteX43" fmla="*/ 3362 w 9999"/>
                  <a:gd name="connsiteY43" fmla="*/ 7116 h 9999"/>
                  <a:gd name="connsiteX44" fmla="*/ 3379 w 9999"/>
                  <a:gd name="connsiteY44" fmla="*/ 7007 h 9999"/>
                  <a:gd name="connsiteX45" fmla="*/ 3395 w 9999"/>
                  <a:gd name="connsiteY45" fmla="*/ 6895 h 9999"/>
                  <a:gd name="connsiteX46" fmla="*/ 3408 w 9999"/>
                  <a:gd name="connsiteY46" fmla="*/ 6786 h 9999"/>
                  <a:gd name="connsiteX47" fmla="*/ 3420 w 9999"/>
                  <a:gd name="connsiteY47" fmla="*/ 6676 h 9999"/>
                  <a:gd name="connsiteX48" fmla="*/ 3432 w 9999"/>
                  <a:gd name="connsiteY48" fmla="*/ 6566 h 9999"/>
                  <a:gd name="connsiteX49" fmla="*/ 3444 w 9999"/>
                  <a:gd name="connsiteY49" fmla="*/ 6455 h 9999"/>
                  <a:gd name="connsiteX50" fmla="*/ 3456 w 9999"/>
                  <a:gd name="connsiteY50" fmla="*/ 6347 h 9999"/>
                  <a:gd name="connsiteX51" fmla="*/ 3470 w 9999"/>
                  <a:gd name="connsiteY51" fmla="*/ 6243 h 9999"/>
                  <a:gd name="connsiteX52" fmla="*/ 3486 w 9999"/>
                  <a:gd name="connsiteY52" fmla="*/ 6140 h 9999"/>
                  <a:gd name="connsiteX53" fmla="*/ 3504 w 9999"/>
                  <a:gd name="connsiteY53" fmla="*/ 6039 h 9999"/>
                  <a:gd name="connsiteX54" fmla="*/ 3527 w 9999"/>
                  <a:gd name="connsiteY54" fmla="*/ 5942 h 9999"/>
                  <a:gd name="connsiteX55" fmla="*/ 3553 w 9999"/>
                  <a:gd name="connsiteY55" fmla="*/ 5848 h 9999"/>
                  <a:gd name="connsiteX56" fmla="*/ 3584 w 9999"/>
                  <a:gd name="connsiteY56" fmla="*/ 5759 h 9999"/>
                  <a:gd name="connsiteX57" fmla="*/ 3620 w 9999"/>
                  <a:gd name="connsiteY57" fmla="*/ 5676 h 9999"/>
                  <a:gd name="connsiteX58" fmla="*/ 3662 w 9999"/>
                  <a:gd name="connsiteY58" fmla="*/ 5597 h 9999"/>
                  <a:gd name="connsiteX59" fmla="*/ 3710 w 9999"/>
                  <a:gd name="connsiteY59" fmla="*/ 5525 h 9999"/>
                  <a:gd name="connsiteX60" fmla="*/ 3766 w 9999"/>
                  <a:gd name="connsiteY60" fmla="*/ 5456 h 9999"/>
                  <a:gd name="connsiteX61" fmla="*/ 3829 w 9999"/>
                  <a:gd name="connsiteY61" fmla="*/ 5394 h 9999"/>
                  <a:gd name="connsiteX62" fmla="*/ 3899 w 9999"/>
                  <a:gd name="connsiteY62" fmla="*/ 5340 h 9999"/>
                  <a:gd name="connsiteX63" fmla="*/ 3973 w 9999"/>
                  <a:gd name="connsiteY63" fmla="*/ 5290 h 9999"/>
                  <a:gd name="connsiteX64" fmla="*/ 4049 w 9999"/>
                  <a:gd name="connsiteY64" fmla="*/ 5246 h 9999"/>
                  <a:gd name="connsiteX65" fmla="*/ 4128 w 9999"/>
                  <a:gd name="connsiteY65" fmla="*/ 5203 h 9999"/>
                  <a:gd name="connsiteX66" fmla="*/ 4210 w 9999"/>
                  <a:gd name="connsiteY66" fmla="*/ 5165 h 9999"/>
                  <a:gd name="connsiteX67" fmla="*/ 4295 w 9999"/>
                  <a:gd name="connsiteY67" fmla="*/ 5131 h 9999"/>
                  <a:gd name="connsiteX68" fmla="*/ 4381 w 9999"/>
                  <a:gd name="connsiteY68" fmla="*/ 5098 h 9999"/>
                  <a:gd name="connsiteX69" fmla="*/ 4470 w 9999"/>
                  <a:gd name="connsiteY69" fmla="*/ 5068 h 9999"/>
                  <a:gd name="connsiteX70" fmla="*/ 4652 w 9999"/>
                  <a:gd name="connsiteY70" fmla="*/ 5009 h 9999"/>
                  <a:gd name="connsiteX71" fmla="*/ 4836 w 9999"/>
                  <a:gd name="connsiteY71" fmla="*/ 4949 h 9999"/>
                  <a:gd name="connsiteX72" fmla="*/ 4928 w 9999"/>
                  <a:gd name="connsiteY72" fmla="*/ 4919 h 9999"/>
                  <a:gd name="connsiteX73" fmla="*/ 5023 w 9999"/>
                  <a:gd name="connsiteY73" fmla="*/ 4888 h 9999"/>
                  <a:gd name="connsiteX74" fmla="*/ 5115 w 9999"/>
                  <a:gd name="connsiteY74" fmla="*/ 4855 h 9999"/>
                  <a:gd name="connsiteX75" fmla="*/ 5207 w 9999"/>
                  <a:gd name="connsiteY75" fmla="*/ 4819 h 9999"/>
                  <a:gd name="connsiteX76" fmla="*/ 5298 w 9999"/>
                  <a:gd name="connsiteY76" fmla="*/ 4782 h 9999"/>
                  <a:gd name="connsiteX77" fmla="*/ 5389 w 9999"/>
                  <a:gd name="connsiteY77" fmla="*/ 4739 h 9999"/>
                  <a:gd name="connsiteX78" fmla="*/ 5478 w 9999"/>
                  <a:gd name="connsiteY78" fmla="*/ 4694 h 9999"/>
                  <a:gd name="connsiteX79" fmla="*/ 5566 w 9999"/>
                  <a:gd name="connsiteY79" fmla="*/ 4643 h 9999"/>
                  <a:gd name="connsiteX80" fmla="*/ 5651 w 9999"/>
                  <a:gd name="connsiteY80" fmla="*/ 4588 h 9999"/>
                  <a:gd name="connsiteX81" fmla="*/ 5734 w 9999"/>
                  <a:gd name="connsiteY81" fmla="*/ 4525 h 9999"/>
                  <a:gd name="connsiteX82" fmla="*/ 5814 w 9999"/>
                  <a:gd name="connsiteY82" fmla="*/ 4459 h 9999"/>
                  <a:gd name="connsiteX83" fmla="*/ 5891 w 9999"/>
                  <a:gd name="connsiteY83" fmla="*/ 4383 h 9999"/>
                  <a:gd name="connsiteX84" fmla="*/ 5966 w 9999"/>
                  <a:gd name="connsiteY84" fmla="*/ 4303 h 9999"/>
                  <a:gd name="connsiteX85" fmla="*/ 6037 w 9999"/>
                  <a:gd name="connsiteY85" fmla="*/ 4214 h 9999"/>
                  <a:gd name="connsiteX86" fmla="*/ 6105 w 9999"/>
                  <a:gd name="connsiteY86" fmla="*/ 4115 h 9999"/>
                  <a:gd name="connsiteX87" fmla="*/ 6168 w 9999"/>
                  <a:gd name="connsiteY87" fmla="*/ 4010 h 9999"/>
                  <a:gd name="connsiteX88" fmla="*/ 6227 w 9999"/>
                  <a:gd name="connsiteY88" fmla="*/ 3894 h 9999"/>
                  <a:gd name="connsiteX89" fmla="*/ 6280 w 9999"/>
                  <a:gd name="connsiteY89" fmla="*/ 3769 h 9999"/>
                  <a:gd name="connsiteX90" fmla="*/ 6330 w 9999"/>
                  <a:gd name="connsiteY90" fmla="*/ 3633 h 9999"/>
                  <a:gd name="connsiteX91" fmla="*/ 6374 w 9999"/>
                  <a:gd name="connsiteY91" fmla="*/ 3486 h 9999"/>
                  <a:gd name="connsiteX92" fmla="*/ 6418 w 9999"/>
                  <a:gd name="connsiteY92" fmla="*/ 3339 h 9999"/>
                  <a:gd name="connsiteX93" fmla="*/ 6466 w 9999"/>
                  <a:gd name="connsiteY93" fmla="*/ 3203 h 9999"/>
                  <a:gd name="connsiteX94" fmla="*/ 6517 w 9999"/>
                  <a:gd name="connsiteY94" fmla="*/ 3077 h 9999"/>
                  <a:gd name="connsiteX95" fmla="*/ 6570 w 9999"/>
                  <a:gd name="connsiteY95" fmla="*/ 2961 h 9999"/>
                  <a:gd name="connsiteX96" fmla="*/ 6627 w 9999"/>
                  <a:gd name="connsiteY96" fmla="*/ 2854 h 9999"/>
                  <a:gd name="connsiteX97" fmla="*/ 6687 w 9999"/>
                  <a:gd name="connsiteY97" fmla="*/ 2758 h 9999"/>
                  <a:gd name="connsiteX98" fmla="*/ 6749 w 9999"/>
                  <a:gd name="connsiteY98" fmla="*/ 2669 h 9999"/>
                  <a:gd name="connsiteX99" fmla="*/ 6816 w 9999"/>
                  <a:gd name="connsiteY99" fmla="*/ 2587 h 9999"/>
                  <a:gd name="connsiteX100" fmla="*/ 6883 w 9999"/>
                  <a:gd name="connsiteY100" fmla="*/ 2514 h 9999"/>
                  <a:gd name="connsiteX101" fmla="*/ 6954 w 9999"/>
                  <a:gd name="connsiteY101" fmla="*/ 2447 h 9999"/>
                  <a:gd name="connsiteX102" fmla="*/ 7026 w 9999"/>
                  <a:gd name="connsiteY102" fmla="*/ 2386 h 9999"/>
                  <a:gd name="connsiteX103" fmla="*/ 7100 w 9999"/>
                  <a:gd name="connsiteY103" fmla="*/ 2333 h 9999"/>
                  <a:gd name="connsiteX104" fmla="*/ 7175 w 9999"/>
                  <a:gd name="connsiteY104" fmla="*/ 2285 h 9999"/>
                  <a:gd name="connsiteX105" fmla="*/ 7251 w 9999"/>
                  <a:gd name="connsiteY105" fmla="*/ 2242 h 9999"/>
                  <a:gd name="connsiteX106" fmla="*/ 7328 w 9999"/>
                  <a:gd name="connsiteY106" fmla="*/ 2203 h 9999"/>
                  <a:gd name="connsiteX107" fmla="*/ 7408 w 9999"/>
                  <a:gd name="connsiteY107" fmla="*/ 2171 h 9999"/>
                  <a:gd name="connsiteX108" fmla="*/ 7487 w 9999"/>
                  <a:gd name="connsiteY108" fmla="*/ 2140 h 9999"/>
                  <a:gd name="connsiteX109" fmla="*/ 7568 w 9999"/>
                  <a:gd name="connsiteY109" fmla="*/ 2115 h 9999"/>
                  <a:gd name="connsiteX110" fmla="*/ 7649 w 9999"/>
                  <a:gd name="connsiteY110" fmla="*/ 2091 h 9999"/>
                  <a:gd name="connsiteX111" fmla="*/ 7729 w 9999"/>
                  <a:gd name="connsiteY111" fmla="*/ 2071 h 9999"/>
                  <a:gd name="connsiteX112" fmla="*/ 7810 w 9999"/>
                  <a:gd name="connsiteY112" fmla="*/ 2053 h 9999"/>
                  <a:gd name="connsiteX113" fmla="*/ 7892 w 9999"/>
                  <a:gd name="connsiteY113" fmla="*/ 2038 h 9999"/>
                  <a:gd name="connsiteX114" fmla="*/ 7972 w 9999"/>
                  <a:gd name="connsiteY114" fmla="*/ 2021 h 9999"/>
                  <a:gd name="connsiteX115" fmla="*/ 8053 w 9999"/>
                  <a:gd name="connsiteY115" fmla="*/ 2006 h 9999"/>
                  <a:gd name="connsiteX116" fmla="*/ 8132 w 9999"/>
                  <a:gd name="connsiteY116" fmla="*/ 1992 h 9999"/>
                  <a:gd name="connsiteX117" fmla="*/ 8211 w 9999"/>
                  <a:gd name="connsiteY117" fmla="*/ 1977 h 9999"/>
                  <a:gd name="connsiteX118" fmla="*/ 8289 w 9999"/>
                  <a:gd name="connsiteY118" fmla="*/ 1962 h 9999"/>
                  <a:gd name="connsiteX119" fmla="*/ 8364 w 9999"/>
                  <a:gd name="connsiteY119" fmla="*/ 1945 h 9999"/>
                  <a:gd name="connsiteX120" fmla="*/ 8439 w 9999"/>
                  <a:gd name="connsiteY120" fmla="*/ 1929 h 9999"/>
                  <a:gd name="connsiteX121" fmla="*/ 8512 w 9999"/>
                  <a:gd name="connsiteY121" fmla="*/ 1909 h 9999"/>
                  <a:gd name="connsiteX122" fmla="*/ 8582 w 9999"/>
                  <a:gd name="connsiteY122" fmla="*/ 1887 h 9999"/>
                  <a:gd name="connsiteX123" fmla="*/ 8651 w 9999"/>
                  <a:gd name="connsiteY123" fmla="*/ 1862 h 9999"/>
                  <a:gd name="connsiteX124" fmla="*/ 8719 w 9999"/>
                  <a:gd name="connsiteY124" fmla="*/ 1831 h 9999"/>
                  <a:gd name="connsiteX125" fmla="*/ 8786 w 9999"/>
                  <a:gd name="connsiteY125" fmla="*/ 1791 h 9999"/>
                  <a:gd name="connsiteX126" fmla="*/ 8852 w 9999"/>
                  <a:gd name="connsiteY126" fmla="*/ 1748 h 9999"/>
                  <a:gd name="connsiteX127" fmla="*/ 8917 w 9999"/>
                  <a:gd name="connsiteY127" fmla="*/ 1697 h 9999"/>
                  <a:gd name="connsiteX128" fmla="*/ 8983 w 9999"/>
                  <a:gd name="connsiteY128" fmla="*/ 1639 h 9999"/>
                  <a:gd name="connsiteX129" fmla="*/ 9047 w 9999"/>
                  <a:gd name="connsiteY129" fmla="*/ 1577 h 9999"/>
                  <a:gd name="connsiteX130" fmla="*/ 9110 w 9999"/>
                  <a:gd name="connsiteY130" fmla="*/ 1511 h 9999"/>
                  <a:gd name="connsiteX131" fmla="*/ 9171 w 9999"/>
                  <a:gd name="connsiteY131" fmla="*/ 1439 h 9999"/>
                  <a:gd name="connsiteX132" fmla="*/ 9232 w 9999"/>
                  <a:gd name="connsiteY132" fmla="*/ 1365 h 9999"/>
                  <a:gd name="connsiteX133" fmla="*/ 9292 w 9999"/>
                  <a:gd name="connsiteY133" fmla="*/ 1288 h 9999"/>
                  <a:gd name="connsiteX134" fmla="*/ 9350 w 9999"/>
                  <a:gd name="connsiteY134" fmla="*/ 1208 h 9999"/>
                  <a:gd name="connsiteX135" fmla="*/ 9406 w 9999"/>
                  <a:gd name="connsiteY135" fmla="*/ 1125 h 9999"/>
                  <a:gd name="connsiteX136" fmla="*/ 9461 w 9999"/>
                  <a:gd name="connsiteY136" fmla="*/ 1042 h 9999"/>
                  <a:gd name="connsiteX137" fmla="*/ 9513 w 9999"/>
                  <a:gd name="connsiteY137" fmla="*/ 958 h 9999"/>
                  <a:gd name="connsiteX138" fmla="*/ 9563 w 9999"/>
                  <a:gd name="connsiteY138" fmla="*/ 873 h 9999"/>
                  <a:gd name="connsiteX139" fmla="*/ 9612 w 9999"/>
                  <a:gd name="connsiteY139" fmla="*/ 790 h 9999"/>
                  <a:gd name="connsiteX140" fmla="*/ 9659 w 9999"/>
                  <a:gd name="connsiteY140" fmla="*/ 706 h 9999"/>
                  <a:gd name="connsiteX141" fmla="*/ 9703 w 9999"/>
                  <a:gd name="connsiteY141" fmla="*/ 624 h 9999"/>
                  <a:gd name="connsiteX142" fmla="*/ 9745 w 9999"/>
                  <a:gd name="connsiteY142" fmla="*/ 544 h 9999"/>
                  <a:gd name="connsiteX143" fmla="*/ 9785 w 9999"/>
                  <a:gd name="connsiteY143" fmla="*/ 466 h 9999"/>
                  <a:gd name="connsiteX144" fmla="*/ 9822 w 9999"/>
                  <a:gd name="connsiteY144" fmla="*/ 391 h 9999"/>
                  <a:gd name="connsiteX145" fmla="*/ 9856 w 9999"/>
                  <a:gd name="connsiteY145" fmla="*/ 321 h 9999"/>
                  <a:gd name="connsiteX146" fmla="*/ 9887 w 9999"/>
                  <a:gd name="connsiteY146" fmla="*/ 254 h 9999"/>
                  <a:gd name="connsiteX147" fmla="*/ 9916 w 9999"/>
                  <a:gd name="connsiteY147" fmla="*/ 191 h 9999"/>
                  <a:gd name="connsiteX148" fmla="*/ 9964 w 9999"/>
                  <a:gd name="connsiteY148" fmla="*/ 83 h 9999"/>
                  <a:gd name="connsiteX149" fmla="*/ 9999 w 9999"/>
                  <a:gd name="connsiteY149" fmla="*/ 0 h 9999"/>
                  <a:gd name="connsiteX150" fmla="*/ 9979 w 9999"/>
                  <a:gd name="connsiteY150" fmla="*/ 122 h 9999"/>
                  <a:gd name="connsiteX151" fmla="*/ 9962 w 9999"/>
                  <a:gd name="connsiteY151" fmla="*/ 185 h 9999"/>
                  <a:gd name="connsiteX152" fmla="*/ 9941 w 9999"/>
                  <a:gd name="connsiteY152" fmla="*/ 256 h 9999"/>
                  <a:gd name="connsiteX153" fmla="*/ 9918 w 9999"/>
                  <a:gd name="connsiteY153" fmla="*/ 334 h 9999"/>
                  <a:gd name="connsiteX154" fmla="*/ 9892 w 9999"/>
                  <a:gd name="connsiteY154" fmla="*/ 416 h 9999"/>
                  <a:gd name="connsiteX155" fmla="*/ 9864 w 9999"/>
                  <a:gd name="connsiteY155" fmla="*/ 505 h 9999"/>
                  <a:gd name="connsiteX156" fmla="*/ 9833 w 9999"/>
                  <a:gd name="connsiteY156" fmla="*/ 599 h 9999"/>
                  <a:gd name="connsiteX157" fmla="*/ 9799 w 9999"/>
                  <a:gd name="connsiteY157" fmla="*/ 695 h 9999"/>
                  <a:gd name="connsiteX158" fmla="*/ 9763 w 9999"/>
                  <a:gd name="connsiteY158" fmla="*/ 798 h 9999"/>
                  <a:gd name="connsiteX159" fmla="*/ 9724 w 9999"/>
                  <a:gd name="connsiteY159" fmla="*/ 900 h 9999"/>
                  <a:gd name="connsiteX160" fmla="*/ 9683 w 9999"/>
                  <a:gd name="connsiteY160" fmla="*/ 1004 h 9999"/>
                  <a:gd name="connsiteX161" fmla="*/ 9638 w 9999"/>
                  <a:gd name="connsiteY161" fmla="*/ 1110 h 9999"/>
                  <a:gd name="connsiteX162" fmla="*/ 9592 w 9999"/>
                  <a:gd name="connsiteY162" fmla="*/ 1216 h 9999"/>
                  <a:gd name="connsiteX163" fmla="*/ 9543 w 9999"/>
                  <a:gd name="connsiteY163" fmla="*/ 1323 h 9999"/>
                  <a:gd name="connsiteX164" fmla="*/ 9491 w 9999"/>
                  <a:gd name="connsiteY164" fmla="*/ 1429 h 9999"/>
                  <a:gd name="connsiteX165" fmla="*/ 9438 w 9999"/>
                  <a:gd name="connsiteY165" fmla="*/ 1532 h 9999"/>
                  <a:gd name="connsiteX166" fmla="*/ 9381 w 9999"/>
                  <a:gd name="connsiteY166" fmla="*/ 1633 h 9999"/>
                  <a:gd name="connsiteX167" fmla="*/ 9322 w 9999"/>
                  <a:gd name="connsiteY167" fmla="*/ 1733 h 9999"/>
                  <a:gd name="connsiteX168" fmla="*/ 9260 w 9999"/>
                  <a:gd name="connsiteY168" fmla="*/ 1829 h 9999"/>
                  <a:gd name="connsiteX169" fmla="*/ 9197 w 9999"/>
                  <a:gd name="connsiteY169" fmla="*/ 1919 h 9999"/>
                  <a:gd name="connsiteX170" fmla="*/ 9131 w 9999"/>
                  <a:gd name="connsiteY170" fmla="*/ 2005 h 9999"/>
                  <a:gd name="connsiteX171" fmla="*/ 9062 w 9999"/>
                  <a:gd name="connsiteY171" fmla="*/ 2085 h 9999"/>
                  <a:gd name="connsiteX172" fmla="*/ 8992 w 9999"/>
                  <a:gd name="connsiteY172" fmla="*/ 2159 h 9999"/>
                  <a:gd name="connsiteX173" fmla="*/ 8918 w 9999"/>
                  <a:gd name="connsiteY173" fmla="*/ 2225 h 9999"/>
                  <a:gd name="connsiteX174" fmla="*/ 8843 w 9999"/>
                  <a:gd name="connsiteY174" fmla="*/ 2286 h 9999"/>
                  <a:gd name="connsiteX175" fmla="*/ 8766 w 9999"/>
                  <a:gd name="connsiteY175" fmla="*/ 2338 h 9999"/>
                  <a:gd name="connsiteX176" fmla="*/ 8686 w 9999"/>
                  <a:gd name="connsiteY176" fmla="*/ 2379 h 9999"/>
                  <a:gd name="connsiteX177" fmla="*/ 8605 w 9999"/>
                  <a:gd name="connsiteY177" fmla="*/ 2415 h 9999"/>
                  <a:gd name="connsiteX178" fmla="*/ 8526 w 9999"/>
                  <a:gd name="connsiteY178" fmla="*/ 2449 h 9999"/>
                  <a:gd name="connsiteX179" fmla="*/ 8446 w 9999"/>
                  <a:gd name="connsiteY179" fmla="*/ 2478 h 9999"/>
                  <a:gd name="connsiteX180" fmla="*/ 8366 w 9999"/>
                  <a:gd name="connsiteY180" fmla="*/ 2505 h 9999"/>
                  <a:gd name="connsiteX181" fmla="*/ 8208 w 9999"/>
                  <a:gd name="connsiteY181" fmla="*/ 2554 h 9999"/>
                  <a:gd name="connsiteX182" fmla="*/ 8053 w 9999"/>
                  <a:gd name="connsiteY182" fmla="*/ 2602 h 9999"/>
                  <a:gd name="connsiteX183" fmla="*/ 7977 w 9999"/>
                  <a:gd name="connsiteY183" fmla="*/ 2625 h 9999"/>
                  <a:gd name="connsiteX184" fmla="*/ 7902 w 9999"/>
                  <a:gd name="connsiteY184" fmla="*/ 2650 h 9999"/>
                  <a:gd name="connsiteX185" fmla="*/ 7828 w 9999"/>
                  <a:gd name="connsiteY185" fmla="*/ 2677 h 9999"/>
                  <a:gd name="connsiteX186" fmla="*/ 7754 w 9999"/>
                  <a:gd name="connsiteY186" fmla="*/ 2704 h 9999"/>
                  <a:gd name="connsiteX187" fmla="*/ 7683 w 9999"/>
                  <a:gd name="connsiteY187" fmla="*/ 2735 h 9999"/>
                  <a:gd name="connsiteX188" fmla="*/ 7612 w 9999"/>
                  <a:gd name="connsiteY188" fmla="*/ 2768 h 9999"/>
                  <a:gd name="connsiteX189" fmla="*/ 7543 w 9999"/>
                  <a:gd name="connsiteY189" fmla="*/ 2805 h 9999"/>
                  <a:gd name="connsiteX190" fmla="*/ 7474 w 9999"/>
                  <a:gd name="connsiteY190" fmla="*/ 2847 h 9999"/>
                  <a:gd name="connsiteX191" fmla="*/ 7408 w 9999"/>
                  <a:gd name="connsiteY191" fmla="*/ 2895 h 9999"/>
                  <a:gd name="connsiteX192" fmla="*/ 7343 w 9999"/>
                  <a:gd name="connsiteY192" fmla="*/ 2945 h 9999"/>
                  <a:gd name="connsiteX193" fmla="*/ 7280 w 9999"/>
                  <a:gd name="connsiteY193" fmla="*/ 3002 h 9999"/>
                  <a:gd name="connsiteX194" fmla="*/ 7218 w 9999"/>
                  <a:gd name="connsiteY194" fmla="*/ 3065 h 9999"/>
                  <a:gd name="connsiteX195" fmla="*/ 7159 w 9999"/>
                  <a:gd name="connsiteY195" fmla="*/ 3135 h 9999"/>
                  <a:gd name="connsiteX196" fmla="*/ 7100 w 9999"/>
                  <a:gd name="connsiteY196" fmla="*/ 3212 h 9999"/>
                  <a:gd name="connsiteX197" fmla="*/ 7044 w 9999"/>
                  <a:gd name="connsiteY197" fmla="*/ 3296 h 9999"/>
                  <a:gd name="connsiteX198" fmla="*/ 6990 w 9999"/>
                  <a:gd name="connsiteY198" fmla="*/ 3391 h 9999"/>
                  <a:gd name="connsiteX199" fmla="*/ 6937 w 9999"/>
                  <a:gd name="connsiteY199" fmla="*/ 3492 h 9999"/>
                  <a:gd name="connsiteX200" fmla="*/ 6886 w 9999"/>
                  <a:gd name="connsiteY200" fmla="*/ 3604 h 9999"/>
                  <a:gd name="connsiteX201" fmla="*/ 6838 w 9999"/>
                  <a:gd name="connsiteY201" fmla="*/ 3725 h 9999"/>
                  <a:gd name="connsiteX202" fmla="*/ 6792 w 9999"/>
                  <a:gd name="connsiteY202" fmla="*/ 3856 h 9999"/>
                  <a:gd name="connsiteX203" fmla="*/ 6748 w 9999"/>
                  <a:gd name="connsiteY203" fmla="*/ 4000 h 9999"/>
                  <a:gd name="connsiteX204" fmla="*/ 6706 w 9999"/>
                  <a:gd name="connsiteY204" fmla="*/ 4154 h 9999"/>
                  <a:gd name="connsiteX205" fmla="*/ 6668 w 9999"/>
                  <a:gd name="connsiteY205" fmla="*/ 4319 h 9999"/>
                  <a:gd name="connsiteX206" fmla="*/ 6631 w 9999"/>
                  <a:gd name="connsiteY206" fmla="*/ 4499 h 9999"/>
                  <a:gd name="connsiteX207" fmla="*/ 6592 w 9999"/>
                  <a:gd name="connsiteY207" fmla="*/ 4677 h 9999"/>
                  <a:gd name="connsiteX208" fmla="*/ 6543 w 9999"/>
                  <a:gd name="connsiteY208" fmla="*/ 4840 h 9999"/>
                  <a:gd name="connsiteX209" fmla="*/ 6487 w 9999"/>
                  <a:gd name="connsiteY209" fmla="*/ 4989 h 9999"/>
                  <a:gd name="connsiteX210" fmla="*/ 6422 w 9999"/>
                  <a:gd name="connsiteY210" fmla="*/ 5126 h 9999"/>
                  <a:gd name="connsiteX211" fmla="*/ 6352 w 9999"/>
                  <a:gd name="connsiteY211" fmla="*/ 5252 h 9999"/>
                  <a:gd name="connsiteX212" fmla="*/ 6275 w 9999"/>
                  <a:gd name="connsiteY212" fmla="*/ 5365 h 9999"/>
                  <a:gd name="connsiteX213" fmla="*/ 6192 w 9999"/>
                  <a:gd name="connsiteY213" fmla="*/ 5468 h 9999"/>
                  <a:gd name="connsiteX214" fmla="*/ 6105 w 9999"/>
                  <a:gd name="connsiteY214" fmla="*/ 5561 h 9999"/>
                  <a:gd name="connsiteX215" fmla="*/ 6013 w 9999"/>
                  <a:gd name="connsiteY215" fmla="*/ 5647 h 9999"/>
                  <a:gd name="connsiteX216" fmla="*/ 5918 w 9999"/>
                  <a:gd name="connsiteY216" fmla="*/ 5724 h 9999"/>
                  <a:gd name="connsiteX217" fmla="*/ 5821 w 9999"/>
                  <a:gd name="connsiteY217" fmla="*/ 5793 h 9999"/>
                  <a:gd name="connsiteX218" fmla="*/ 5721 w 9999"/>
                  <a:gd name="connsiteY218" fmla="*/ 5858 h 9999"/>
                  <a:gd name="connsiteX219" fmla="*/ 5618 w 9999"/>
                  <a:gd name="connsiteY219" fmla="*/ 5916 h 9999"/>
                  <a:gd name="connsiteX220" fmla="*/ 5516 w 9999"/>
                  <a:gd name="connsiteY220" fmla="*/ 5969 h 9999"/>
                  <a:gd name="connsiteX221" fmla="*/ 5414 w 9999"/>
                  <a:gd name="connsiteY221" fmla="*/ 6019 h 9999"/>
                  <a:gd name="connsiteX222" fmla="*/ 5311 w 9999"/>
                  <a:gd name="connsiteY222" fmla="*/ 6070 h 9999"/>
                  <a:gd name="connsiteX223" fmla="*/ 5209 w 9999"/>
                  <a:gd name="connsiteY223" fmla="*/ 6116 h 9999"/>
                  <a:gd name="connsiteX224" fmla="*/ 5110 w 9999"/>
                  <a:gd name="connsiteY224" fmla="*/ 6160 h 9999"/>
                  <a:gd name="connsiteX225" fmla="*/ 5013 w 9999"/>
                  <a:gd name="connsiteY225" fmla="*/ 6205 h 9999"/>
                  <a:gd name="connsiteX226" fmla="*/ 4918 w 9999"/>
                  <a:gd name="connsiteY226" fmla="*/ 6250 h 9999"/>
                  <a:gd name="connsiteX227" fmla="*/ 4827 w 9999"/>
                  <a:gd name="connsiteY227" fmla="*/ 6298 h 9999"/>
                  <a:gd name="connsiteX228" fmla="*/ 4742 w 9999"/>
                  <a:gd name="connsiteY228" fmla="*/ 6347 h 9999"/>
                  <a:gd name="connsiteX229" fmla="*/ 4660 w 9999"/>
                  <a:gd name="connsiteY229" fmla="*/ 6400 h 9999"/>
                  <a:gd name="connsiteX230" fmla="*/ 4583 w 9999"/>
                  <a:gd name="connsiteY230" fmla="*/ 6455 h 9999"/>
                  <a:gd name="connsiteX231" fmla="*/ 4515 w 9999"/>
                  <a:gd name="connsiteY231" fmla="*/ 6518 h 9999"/>
                  <a:gd name="connsiteX232" fmla="*/ 4452 w 9999"/>
                  <a:gd name="connsiteY232" fmla="*/ 6587 h 9999"/>
                  <a:gd name="connsiteX233" fmla="*/ 4398 w 9999"/>
                  <a:gd name="connsiteY233" fmla="*/ 6660 h 9999"/>
                  <a:gd name="connsiteX234" fmla="*/ 4351 w 9999"/>
                  <a:gd name="connsiteY234" fmla="*/ 6743 h 9999"/>
                  <a:gd name="connsiteX235" fmla="*/ 4313 w 9999"/>
                  <a:gd name="connsiteY235" fmla="*/ 6832 h 9999"/>
                  <a:gd name="connsiteX236" fmla="*/ 4286 w 9999"/>
                  <a:gd name="connsiteY236" fmla="*/ 6932 h 9999"/>
                  <a:gd name="connsiteX237" fmla="*/ 4268 w 9999"/>
                  <a:gd name="connsiteY237" fmla="*/ 7040 h 9999"/>
                  <a:gd name="connsiteX238" fmla="*/ 4261 w 9999"/>
                  <a:gd name="connsiteY238" fmla="*/ 7162 h 9999"/>
                  <a:gd name="connsiteX239" fmla="*/ 4258 w 9999"/>
                  <a:gd name="connsiteY239" fmla="*/ 7287 h 9999"/>
                  <a:gd name="connsiteX240" fmla="*/ 4253 w 9999"/>
                  <a:gd name="connsiteY240" fmla="*/ 7409 h 9999"/>
                  <a:gd name="connsiteX241" fmla="*/ 4244 w 9999"/>
                  <a:gd name="connsiteY241" fmla="*/ 7528 h 9999"/>
                  <a:gd name="connsiteX242" fmla="*/ 4232 w 9999"/>
                  <a:gd name="connsiteY242" fmla="*/ 7648 h 9999"/>
                  <a:gd name="connsiteX243" fmla="*/ 4216 w 9999"/>
                  <a:gd name="connsiteY243" fmla="*/ 7763 h 9999"/>
                  <a:gd name="connsiteX244" fmla="*/ 4198 w 9999"/>
                  <a:gd name="connsiteY244" fmla="*/ 7879 h 9999"/>
                  <a:gd name="connsiteX245" fmla="*/ 4177 w 9999"/>
                  <a:gd name="connsiteY245" fmla="*/ 7991 h 9999"/>
                  <a:gd name="connsiteX246" fmla="*/ 4153 w 9999"/>
                  <a:gd name="connsiteY246" fmla="*/ 8099 h 9999"/>
                  <a:gd name="connsiteX247" fmla="*/ 4125 w 9999"/>
                  <a:gd name="connsiteY247" fmla="*/ 8208 h 9999"/>
                  <a:gd name="connsiteX248" fmla="*/ 4095 w 9999"/>
                  <a:gd name="connsiteY248" fmla="*/ 8311 h 9999"/>
                  <a:gd name="connsiteX249" fmla="*/ 4062 w 9999"/>
                  <a:gd name="connsiteY249" fmla="*/ 8413 h 9999"/>
                  <a:gd name="connsiteX250" fmla="*/ 4024 w 9999"/>
                  <a:gd name="connsiteY250" fmla="*/ 8512 h 9999"/>
                  <a:gd name="connsiteX251" fmla="*/ 3985 w 9999"/>
                  <a:gd name="connsiteY251" fmla="*/ 8607 h 9999"/>
                  <a:gd name="connsiteX252" fmla="*/ 3942 w 9999"/>
                  <a:gd name="connsiteY252" fmla="*/ 8701 h 9999"/>
                  <a:gd name="connsiteX253" fmla="*/ 3895 w 9999"/>
                  <a:gd name="connsiteY253" fmla="*/ 8791 h 9999"/>
                  <a:gd name="connsiteX254" fmla="*/ 3847 w 9999"/>
                  <a:gd name="connsiteY254" fmla="*/ 8879 h 9999"/>
                  <a:gd name="connsiteX255" fmla="*/ 3795 w 9999"/>
                  <a:gd name="connsiteY255" fmla="*/ 8962 h 9999"/>
                  <a:gd name="connsiteX256" fmla="*/ 3740 w 9999"/>
                  <a:gd name="connsiteY256" fmla="*/ 9043 h 9999"/>
                  <a:gd name="connsiteX257" fmla="*/ 3683 w 9999"/>
                  <a:gd name="connsiteY257" fmla="*/ 9120 h 9999"/>
                  <a:gd name="connsiteX258" fmla="*/ 3622 w 9999"/>
                  <a:gd name="connsiteY258" fmla="*/ 9194 h 9999"/>
                  <a:gd name="connsiteX259" fmla="*/ 3557 w 9999"/>
                  <a:gd name="connsiteY259" fmla="*/ 9266 h 9999"/>
                  <a:gd name="connsiteX260" fmla="*/ 3490 w 9999"/>
                  <a:gd name="connsiteY260" fmla="*/ 9333 h 9999"/>
                  <a:gd name="connsiteX261" fmla="*/ 3421 w 9999"/>
                  <a:gd name="connsiteY261" fmla="*/ 9396 h 9999"/>
                  <a:gd name="connsiteX262" fmla="*/ 3349 w 9999"/>
                  <a:gd name="connsiteY262" fmla="*/ 9456 h 9999"/>
                  <a:gd name="connsiteX263" fmla="*/ 3274 w 9999"/>
                  <a:gd name="connsiteY263" fmla="*/ 9514 h 9999"/>
                  <a:gd name="connsiteX264" fmla="*/ 3194 w 9999"/>
                  <a:gd name="connsiteY264" fmla="*/ 9565 h 9999"/>
                  <a:gd name="connsiteX265" fmla="*/ 3112 w 9999"/>
                  <a:gd name="connsiteY265" fmla="*/ 9614 h 9999"/>
                  <a:gd name="connsiteX266" fmla="*/ 3028 w 9999"/>
                  <a:gd name="connsiteY266" fmla="*/ 9659 h 9999"/>
                  <a:gd name="connsiteX267" fmla="*/ 2941 w 9999"/>
                  <a:gd name="connsiteY267" fmla="*/ 9700 h 9999"/>
                  <a:gd name="connsiteX268" fmla="*/ 2851 w 9999"/>
                  <a:gd name="connsiteY268" fmla="*/ 9738 h 9999"/>
                  <a:gd name="connsiteX269" fmla="*/ 2758 w 9999"/>
                  <a:gd name="connsiteY269" fmla="*/ 9770 h 9999"/>
                  <a:gd name="connsiteX270" fmla="*/ 2662 w 9999"/>
                  <a:gd name="connsiteY270" fmla="*/ 9800 h 9999"/>
                  <a:gd name="connsiteX271" fmla="*/ 2614 w 9999"/>
                  <a:gd name="connsiteY271" fmla="*/ 9812 h 9999"/>
                  <a:gd name="connsiteX272" fmla="*/ 2565 w 9999"/>
                  <a:gd name="connsiteY272" fmla="*/ 9825 h 9999"/>
                  <a:gd name="connsiteX273" fmla="*/ 2515 w 9999"/>
                  <a:gd name="connsiteY273" fmla="*/ 9837 h 9999"/>
                  <a:gd name="connsiteX274" fmla="*/ 2463 w 9999"/>
                  <a:gd name="connsiteY274" fmla="*/ 9846 h 9999"/>
                  <a:gd name="connsiteX275" fmla="*/ 2412 w 9999"/>
                  <a:gd name="connsiteY275" fmla="*/ 9856 h 9999"/>
                  <a:gd name="connsiteX276" fmla="*/ 2359 w 9999"/>
                  <a:gd name="connsiteY276" fmla="*/ 9866 h 9999"/>
                  <a:gd name="connsiteX277" fmla="*/ 2307 w 9999"/>
                  <a:gd name="connsiteY277" fmla="*/ 9875 h 9999"/>
                  <a:gd name="connsiteX278" fmla="*/ 2253 w 9999"/>
                  <a:gd name="connsiteY278" fmla="*/ 9884 h 9999"/>
                  <a:gd name="connsiteX279" fmla="*/ 2200 w 9999"/>
                  <a:gd name="connsiteY279" fmla="*/ 9892 h 9999"/>
                  <a:gd name="connsiteX280" fmla="*/ 2145 w 9999"/>
                  <a:gd name="connsiteY280" fmla="*/ 9900 h 9999"/>
                  <a:gd name="connsiteX281" fmla="*/ 2089 w 9999"/>
                  <a:gd name="connsiteY281" fmla="*/ 9908 h 9999"/>
                  <a:gd name="connsiteX282" fmla="*/ 2034 w 9999"/>
                  <a:gd name="connsiteY282" fmla="*/ 9915 h 9999"/>
                  <a:gd name="connsiteX283" fmla="*/ 1978 w 9999"/>
                  <a:gd name="connsiteY283" fmla="*/ 9919 h 9999"/>
                  <a:gd name="connsiteX284" fmla="*/ 1922 w 9999"/>
                  <a:gd name="connsiteY284" fmla="*/ 9927 h 9999"/>
                  <a:gd name="connsiteX285" fmla="*/ 1865 w 9999"/>
                  <a:gd name="connsiteY285" fmla="*/ 9931 h 9999"/>
                  <a:gd name="connsiteX286" fmla="*/ 1809 w 9999"/>
                  <a:gd name="connsiteY286" fmla="*/ 9936 h 9999"/>
                  <a:gd name="connsiteX287" fmla="*/ 1809 w 9999"/>
                  <a:gd name="connsiteY287" fmla="*/ 9936 h 9999"/>
                  <a:gd name="connsiteX288" fmla="*/ 1565 w 9999"/>
                  <a:gd name="connsiteY288" fmla="*/ 9969 h 9999"/>
                  <a:gd name="connsiteX289" fmla="*/ 0 w 9999"/>
                  <a:gd name="connsiteY289" fmla="*/ 9999 h 9999"/>
                  <a:gd name="connsiteX290" fmla="*/ 0 w 9999"/>
                  <a:gd name="connsiteY290" fmla="*/ 8562 h 9999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9965 w 10000"/>
                  <a:gd name="connsiteY148" fmla="*/ 83 h 10000"/>
                  <a:gd name="connsiteX149" fmla="*/ 10000 w 10000"/>
                  <a:gd name="connsiteY149" fmla="*/ 0 h 10000"/>
                  <a:gd name="connsiteX150" fmla="*/ 9963 w 10000"/>
                  <a:gd name="connsiteY150" fmla="*/ 185 h 10000"/>
                  <a:gd name="connsiteX151" fmla="*/ 9942 w 10000"/>
                  <a:gd name="connsiteY151" fmla="*/ 256 h 10000"/>
                  <a:gd name="connsiteX152" fmla="*/ 9919 w 10000"/>
                  <a:gd name="connsiteY152" fmla="*/ 334 h 10000"/>
                  <a:gd name="connsiteX153" fmla="*/ 9893 w 10000"/>
                  <a:gd name="connsiteY153" fmla="*/ 416 h 10000"/>
                  <a:gd name="connsiteX154" fmla="*/ 9865 w 10000"/>
                  <a:gd name="connsiteY154" fmla="*/ 505 h 10000"/>
                  <a:gd name="connsiteX155" fmla="*/ 9834 w 10000"/>
                  <a:gd name="connsiteY155" fmla="*/ 599 h 10000"/>
                  <a:gd name="connsiteX156" fmla="*/ 9800 w 10000"/>
                  <a:gd name="connsiteY156" fmla="*/ 695 h 10000"/>
                  <a:gd name="connsiteX157" fmla="*/ 9764 w 10000"/>
                  <a:gd name="connsiteY157" fmla="*/ 798 h 10000"/>
                  <a:gd name="connsiteX158" fmla="*/ 9725 w 10000"/>
                  <a:gd name="connsiteY158" fmla="*/ 900 h 10000"/>
                  <a:gd name="connsiteX159" fmla="*/ 9684 w 10000"/>
                  <a:gd name="connsiteY159" fmla="*/ 1004 h 10000"/>
                  <a:gd name="connsiteX160" fmla="*/ 9639 w 10000"/>
                  <a:gd name="connsiteY160" fmla="*/ 1110 h 10000"/>
                  <a:gd name="connsiteX161" fmla="*/ 9593 w 10000"/>
                  <a:gd name="connsiteY161" fmla="*/ 1216 h 10000"/>
                  <a:gd name="connsiteX162" fmla="*/ 9544 w 10000"/>
                  <a:gd name="connsiteY162" fmla="*/ 1323 h 10000"/>
                  <a:gd name="connsiteX163" fmla="*/ 9492 w 10000"/>
                  <a:gd name="connsiteY163" fmla="*/ 1429 h 10000"/>
                  <a:gd name="connsiteX164" fmla="*/ 9439 w 10000"/>
                  <a:gd name="connsiteY164" fmla="*/ 1532 h 10000"/>
                  <a:gd name="connsiteX165" fmla="*/ 9382 w 10000"/>
                  <a:gd name="connsiteY165" fmla="*/ 1633 h 10000"/>
                  <a:gd name="connsiteX166" fmla="*/ 9323 w 10000"/>
                  <a:gd name="connsiteY166" fmla="*/ 1733 h 10000"/>
                  <a:gd name="connsiteX167" fmla="*/ 9261 w 10000"/>
                  <a:gd name="connsiteY167" fmla="*/ 1829 h 10000"/>
                  <a:gd name="connsiteX168" fmla="*/ 9198 w 10000"/>
                  <a:gd name="connsiteY168" fmla="*/ 1919 h 10000"/>
                  <a:gd name="connsiteX169" fmla="*/ 9132 w 10000"/>
                  <a:gd name="connsiteY169" fmla="*/ 2005 h 10000"/>
                  <a:gd name="connsiteX170" fmla="*/ 9063 w 10000"/>
                  <a:gd name="connsiteY170" fmla="*/ 2085 h 10000"/>
                  <a:gd name="connsiteX171" fmla="*/ 8993 w 10000"/>
                  <a:gd name="connsiteY171" fmla="*/ 2159 h 10000"/>
                  <a:gd name="connsiteX172" fmla="*/ 8919 w 10000"/>
                  <a:gd name="connsiteY172" fmla="*/ 2225 h 10000"/>
                  <a:gd name="connsiteX173" fmla="*/ 8844 w 10000"/>
                  <a:gd name="connsiteY173" fmla="*/ 2286 h 10000"/>
                  <a:gd name="connsiteX174" fmla="*/ 8767 w 10000"/>
                  <a:gd name="connsiteY174" fmla="*/ 2338 h 10000"/>
                  <a:gd name="connsiteX175" fmla="*/ 8687 w 10000"/>
                  <a:gd name="connsiteY175" fmla="*/ 2379 h 10000"/>
                  <a:gd name="connsiteX176" fmla="*/ 8606 w 10000"/>
                  <a:gd name="connsiteY176" fmla="*/ 2415 h 10000"/>
                  <a:gd name="connsiteX177" fmla="*/ 8527 w 10000"/>
                  <a:gd name="connsiteY177" fmla="*/ 2449 h 10000"/>
                  <a:gd name="connsiteX178" fmla="*/ 8447 w 10000"/>
                  <a:gd name="connsiteY178" fmla="*/ 2478 h 10000"/>
                  <a:gd name="connsiteX179" fmla="*/ 8367 w 10000"/>
                  <a:gd name="connsiteY179" fmla="*/ 2505 h 10000"/>
                  <a:gd name="connsiteX180" fmla="*/ 8209 w 10000"/>
                  <a:gd name="connsiteY180" fmla="*/ 2554 h 10000"/>
                  <a:gd name="connsiteX181" fmla="*/ 8054 w 10000"/>
                  <a:gd name="connsiteY181" fmla="*/ 2602 h 10000"/>
                  <a:gd name="connsiteX182" fmla="*/ 7978 w 10000"/>
                  <a:gd name="connsiteY182" fmla="*/ 2625 h 10000"/>
                  <a:gd name="connsiteX183" fmla="*/ 7903 w 10000"/>
                  <a:gd name="connsiteY183" fmla="*/ 2650 h 10000"/>
                  <a:gd name="connsiteX184" fmla="*/ 7829 w 10000"/>
                  <a:gd name="connsiteY184" fmla="*/ 2677 h 10000"/>
                  <a:gd name="connsiteX185" fmla="*/ 7755 w 10000"/>
                  <a:gd name="connsiteY185" fmla="*/ 2704 h 10000"/>
                  <a:gd name="connsiteX186" fmla="*/ 7684 w 10000"/>
                  <a:gd name="connsiteY186" fmla="*/ 2735 h 10000"/>
                  <a:gd name="connsiteX187" fmla="*/ 7613 w 10000"/>
                  <a:gd name="connsiteY187" fmla="*/ 2768 h 10000"/>
                  <a:gd name="connsiteX188" fmla="*/ 7544 w 10000"/>
                  <a:gd name="connsiteY188" fmla="*/ 2805 h 10000"/>
                  <a:gd name="connsiteX189" fmla="*/ 7475 w 10000"/>
                  <a:gd name="connsiteY189" fmla="*/ 2847 h 10000"/>
                  <a:gd name="connsiteX190" fmla="*/ 7409 w 10000"/>
                  <a:gd name="connsiteY190" fmla="*/ 2895 h 10000"/>
                  <a:gd name="connsiteX191" fmla="*/ 7344 w 10000"/>
                  <a:gd name="connsiteY191" fmla="*/ 2945 h 10000"/>
                  <a:gd name="connsiteX192" fmla="*/ 7281 w 10000"/>
                  <a:gd name="connsiteY192" fmla="*/ 3002 h 10000"/>
                  <a:gd name="connsiteX193" fmla="*/ 7219 w 10000"/>
                  <a:gd name="connsiteY193" fmla="*/ 3065 h 10000"/>
                  <a:gd name="connsiteX194" fmla="*/ 7160 w 10000"/>
                  <a:gd name="connsiteY194" fmla="*/ 3135 h 10000"/>
                  <a:gd name="connsiteX195" fmla="*/ 7101 w 10000"/>
                  <a:gd name="connsiteY195" fmla="*/ 3212 h 10000"/>
                  <a:gd name="connsiteX196" fmla="*/ 7045 w 10000"/>
                  <a:gd name="connsiteY196" fmla="*/ 3296 h 10000"/>
                  <a:gd name="connsiteX197" fmla="*/ 6991 w 10000"/>
                  <a:gd name="connsiteY197" fmla="*/ 3391 h 10000"/>
                  <a:gd name="connsiteX198" fmla="*/ 6938 w 10000"/>
                  <a:gd name="connsiteY198" fmla="*/ 3492 h 10000"/>
                  <a:gd name="connsiteX199" fmla="*/ 6887 w 10000"/>
                  <a:gd name="connsiteY199" fmla="*/ 3604 h 10000"/>
                  <a:gd name="connsiteX200" fmla="*/ 6839 w 10000"/>
                  <a:gd name="connsiteY200" fmla="*/ 3725 h 10000"/>
                  <a:gd name="connsiteX201" fmla="*/ 6793 w 10000"/>
                  <a:gd name="connsiteY201" fmla="*/ 3856 h 10000"/>
                  <a:gd name="connsiteX202" fmla="*/ 6749 w 10000"/>
                  <a:gd name="connsiteY202" fmla="*/ 4000 h 10000"/>
                  <a:gd name="connsiteX203" fmla="*/ 6707 w 10000"/>
                  <a:gd name="connsiteY203" fmla="*/ 4154 h 10000"/>
                  <a:gd name="connsiteX204" fmla="*/ 6669 w 10000"/>
                  <a:gd name="connsiteY204" fmla="*/ 4319 h 10000"/>
                  <a:gd name="connsiteX205" fmla="*/ 6632 w 10000"/>
                  <a:gd name="connsiteY205" fmla="*/ 4499 h 10000"/>
                  <a:gd name="connsiteX206" fmla="*/ 6593 w 10000"/>
                  <a:gd name="connsiteY206" fmla="*/ 4677 h 10000"/>
                  <a:gd name="connsiteX207" fmla="*/ 6544 w 10000"/>
                  <a:gd name="connsiteY207" fmla="*/ 4840 h 10000"/>
                  <a:gd name="connsiteX208" fmla="*/ 6488 w 10000"/>
                  <a:gd name="connsiteY208" fmla="*/ 4989 h 10000"/>
                  <a:gd name="connsiteX209" fmla="*/ 6423 w 10000"/>
                  <a:gd name="connsiteY209" fmla="*/ 5127 h 10000"/>
                  <a:gd name="connsiteX210" fmla="*/ 6353 w 10000"/>
                  <a:gd name="connsiteY210" fmla="*/ 5253 h 10000"/>
                  <a:gd name="connsiteX211" fmla="*/ 6276 w 10000"/>
                  <a:gd name="connsiteY211" fmla="*/ 5366 h 10000"/>
                  <a:gd name="connsiteX212" fmla="*/ 6193 w 10000"/>
                  <a:gd name="connsiteY212" fmla="*/ 5469 h 10000"/>
                  <a:gd name="connsiteX213" fmla="*/ 6106 w 10000"/>
                  <a:gd name="connsiteY213" fmla="*/ 5562 h 10000"/>
                  <a:gd name="connsiteX214" fmla="*/ 6014 w 10000"/>
                  <a:gd name="connsiteY214" fmla="*/ 5648 h 10000"/>
                  <a:gd name="connsiteX215" fmla="*/ 5919 w 10000"/>
                  <a:gd name="connsiteY215" fmla="*/ 5725 h 10000"/>
                  <a:gd name="connsiteX216" fmla="*/ 5822 w 10000"/>
                  <a:gd name="connsiteY216" fmla="*/ 5794 h 10000"/>
                  <a:gd name="connsiteX217" fmla="*/ 5722 w 10000"/>
                  <a:gd name="connsiteY217" fmla="*/ 5859 h 10000"/>
                  <a:gd name="connsiteX218" fmla="*/ 5619 w 10000"/>
                  <a:gd name="connsiteY218" fmla="*/ 5917 h 10000"/>
                  <a:gd name="connsiteX219" fmla="*/ 5517 w 10000"/>
                  <a:gd name="connsiteY219" fmla="*/ 5970 h 10000"/>
                  <a:gd name="connsiteX220" fmla="*/ 5415 w 10000"/>
                  <a:gd name="connsiteY220" fmla="*/ 6020 h 10000"/>
                  <a:gd name="connsiteX221" fmla="*/ 5312 w 10000"/>
                  <a:gd name="connsiteY221" fmla="*/ 6071 h 10000"/>
                  <a:gd name="connsiteX222" fmla="*/ 5210 w 10000"/>
                  <a:gd name="connsiteY222" fmla="*/ 6117 h 10000"/>
                  <a:gd name="connsiteX223" fmla="*/ 5111 w 10000"/>
                  <a:gd name="connsiteY223" fmla="*/ 6161 h 10000"/>
                  <a:gd name="connsiteX224" fmla="*/ 5014 w 10000"/>
                  <a:gd name="connsiteY224" fmla="*/ 6206 h 10000"/>
                  <a:gd name="connsiteX225" fmla="*/ 4918 w 10000"/>
                  <a:gd name="connsiteY225" fmla="*/ 6251 h 10000"/>
                  <a:gd name="connsiteX226" fmla="*/ 4827 w 10000"/>
                  <a:gd name="connsiteY226" fmla="*/ 6299 h 10000"/>
                  <a:gd name="connsiteX227" fmla="*/ 4742 w 10000"/>
                  <a:gd name="connsiteY227" fmla="*/ 6348 h 10000"/>
                  <a:gd name="connsiteX228" fmla="*/ 4660 w 10000"/>
                  <a:gd name="connsiteY228" fmla="*/ 6401 h 10000"/>
                  <a:gd name="connsiteX229" fmla="*/ 4583 w 10000"/>
                  <a:gd name="connsiteY229" fmla="*/ 6456 h 10000"/>
                  <a:gd name="connsiteX230" fmla="*/ 4515 w 10000"/>
                  <a:gd name="connsiteY230" fmla="*/ 6519 h 10000"/>
                  <a:gd name="connsiteX231" fmla="*/ 4452 w 10000"/>
                  <a:gd name="connsiteY231" fmla="*/ 6588 h 10000"/>
                  <a:gd name="connsiteX232" fmla="*/ 4398 w 10000"/>
                  <a:gd name="connsiteY232" fmla="*/ 6661 h 10000"/>
                  <a:gd name="connsiteX233" fmla="*/ 4351 w 10000"/>
                  <a:gd name="connsiteY233" fmla="*/ 6744 h 10000"/>
                  <a:gd name="connsiteX234" fmla="*/ 4313 w 10000"/>
                  <a:gd name="connsiteY234" fmla="*/ 6833 h 10000"/>
                  <a:gd name="connsiteX235" fmla="*/ 4286 w 10000"/>
                  <a:gd name="connsiteY235" fmla="*/ 6933 h 10000"/>
                  <a:gd name="connsiteX236" fmla="*/ 4268 w 10000"/>
                  <a:gd name="connsiteY236" fmla="*/ 7041 h 10000"/>
                  <a:gd name="connsiteX237" fmla="*/ 4261 w 10000"/>
                  <a:gd name="connsiteY237" fmla="*/ 7163 h 10000"/>
                  <a:gd name="connsiteX238" fmla="*/ 4258 w 10000"/>
                  <a:gd name="connsiteY238" fmla="*/ 7288 h 10000"/>
                  <a:gd name="connsiteX239" fmla="*/ 4253 w 10000"/>
                  <a:gd name="connsiteY239" fmla="*/ 7410 h 10000"/>
                  <a:gd name="connsiteX240" fmla="*/ 4244 w 10000"/>
                  <a:gd name="connsiteY240" fmla="*/ 7529 h 10000"/>
                  <a:gd name="connsiteX241" fmla="*/ 4232 w 10000"/>
                  <a:gd name="connsiteY241" fmla="*/ 7649 h 10000"/>
                  <a:gd name="connsiteX242" fmla="*/ 4216 w 10000"/>
                  <a:gd name="connsiteY242" fmla="*/ 7764 h 10000"/>
                  <a:gd name="connsiteX243" fmla="*/ 4198 w 10000"/>
                  <a:gd name="connsiteY243" fmla="*/ 7880 h 10000"/>
                  <a:gd name="connsiteX244" fmla="*/ 4177 w 10000"/>
                  <a:gd name="connsiteY244" fmla="*/ 7992 h 10000"/>
                  <a:gd name="connsiteX245" fmla="*/ 4153 w 10000"/>
                  <a:gd name="connsiteY245" fmla="*/ 8100 h 10000"/>
                  <a:gd name="connsiteX246" fmla="*/ 4125 w 10000"/>
                  <a:gd name="connsiteY246" fmla="*/ 8209 h 10000"/>
                  <a:gd name="connsiteX247" fmla="*/ 4095 w 10000"/>
                  <a:gd name="connsiteY247" fmla="*/ 8312 h 10000"/>
                  <a:gd name="connsiteX248" fmla="*/ 4062 w 10000"/>
                  <a:gd name="connsiteY248" fmla="*/ 8414 h 10000"/>
                  <a:gd name="connsiteX249" fmla="*/ 4024 w 10000"/>
                  <a:gd name="connsiteY249" fmla="*/ 8513 h 10000"/>
                  <a:gd name="connsiteX250" fmla="*/ 3985 w 10000"/>
                  <a:gd name="connsiteY250" fmla="*/ 8608 h 10000"/>
                  <a:gd name="connsiteX251" fmla="*/ 3942 w 10000"/>
                  <a:gd name="connsiteY251" fmla="*/ 8702 h 10000"/>
                  <a:gd name="connsiteX252" fmla="*/ 3895 w 10000"/>
                  <a:gd name="connsiteY252" fmla="*/ 8792 h 10000"/>
                  <a:gd name="connsiteX253" fmla="*/ 3847 w 10000"/>
                  <a:gd name="connsiteY253" fmla="*/ 8880 h 10000"/>
                  <a:gd name="connsiteX254" fmla="*/ 3795 w 10000"/>
                  <a:gd name="connsiteY254" fmla="*/ 8963 h 10000"/>
                  <a:gd name="connsiteX255" fmla="*/ 3740 w 10000"/>
                  <a:gd name="connsiteY255" fmla="*/ 9044 h 10000"/>
                  <a:gd name="connsiteX256" fmla="*/ 3683 w 10000"/>
                  <a:gd name="connsiteY256" fmla="*/ 9121 h 10000"/>
                  <a:gd name="connsiteX257" fmla="*/ 3622 w 10000"/>
                  <a:gd name="connsiteY257" fmla="*/ 9195 h 10000"/>
                  <a:gd name="connsiteX258" fmla="*/ 3557 w 10000"/>
                  <a:gd name="connsiteY258" fmla="*/ 9267 h 10000"/>
                  <a:gd name="connsiteX259" fmla="*/ 3490 w 10000"/>
                  <a:gd name="connsiteY259" fmla="*/ 9334 h 10000"/>
                  <a:gd name="connsiteX260" fmla="*/ 3421 w 10000"/>
                  <a:gd name="connsiteY260" fmla="*/ 9397 h 10000"/>
                  <a:gd name="connsiteX261" fmla="*/ 3349 w 10000"/>
                  <a:gd name="connsiteY261" fmla="*/ 9457 h 10000"/>
                  <a:gd name="connsiteX262" fmla="*/ 3274 w 10000"/>
                  <a:gd name="connsiteY262" fmla="*/ 9515 h 10000"/>
                  <a:gd name="connsiteX263" fmla="*/ 3194 w 10000"/>
                  <a:gd name="connsiteY263" fmla="*/ 9566 h 10000"/>
                  <a:gd name="connsiteX264" fmla="*/ 3112 w 10000"/>
                  <a:gd name="connsiteY264" fmla="*/ 9615 h 10000"/>
                  <a:gd name="connsiteX265" fmla="*/ 3028 w 10000"/>
                  <a:gd name="connsiteY265" fmla="*/ 9660 h 10000"/>
                  <a:gd name="connsiteX266" fmla="*/ 2941 w 10000"/>
                  <a:gd name="connsiteY266" fmla="*/ 9701 h 10000"/>
                  <a:gd name="connsiteX267" fmla="*/ 2851 w 10000"/>
                  <a:gd name="connsiteY267" fmla="*/ 9739 h 10000"/>
                  <a:gd name="connsiteX268" fmla="*/ 2758 w 10000"/>
                  <a:gd name="connsiteY268" fmla="*/ 9771 h 10000"/>
                  <a:gd name="connsiteX269" fmla="*/ 2662 w 10000"/>
                  <a:gd name="connsiteY269" fmla="*/ 9801 h 10000"/>
                  <a:gd name="connsiteX270" fmla="*/ 2614 w 10000"/>
                  <a:gd name="connsiteY270" fmla="*/ 9813 h 10000"/>
                  <a:gd name="connsiteX271" fmla="*/ 2565 w 10000"/>
                  <a:gd name="connsiteY271" fmla="*/ 9826 h 10000"/>
                  <a:gd name="connsiteX272" fmla="*/ 2515 w 10000"/>
                  <a:gd name="connsiteY272" fmla="*/ 9838 h 10000"/>
                  <a:gd name="connsiteX273" fmla="*/ 2463 w 10000"/>
                  <a:gd name="connsiteY273" fmla="*/ 9847 h 10000"/>
                  <a:gd name="connsiteX274" fmla="*/ 2412 w 10000"/>
                  <a:gd name="connsiteY274" fmla="*/ 9857 h 10000"/>
                  <a:gd name="connsiteX275" fmla="*/ 2359 w 10000"/>
                  <a:gd name="connsiteY275" fmla="*/ 9867 h 10000"/>
                  <a:gd name="connsiteX276" fmla="*/ 2307 w 10000"/>
                  <a:gd name="connsiteY276" fmla="*/ 9876 h 10000"/>
                  <a:gd name="connsiteX277" fmla="*/ 2253 w 10000"/>
                  <a:gd name="connsiteY277" fmla="*/ 9885 h 10000"/>
                  <a:gd name="connsiteX278" fmla="*/ 2200 w 10000"/>
                  <a:gd name="connsiteY278" fmla="*/ 9893 h 10000"/>
                  <a:gd name="connsiteX279" fmla="*/ 2145 w 10000"/>
                  <a:gd name="connsiteY279" fmla="*/ 9901 h 10000"/>
                  <a:gd name="connsiteX280" fmla="*/ 2089 w 10000"/>
                  <a:gd name="connsiteY280" fmla="*/ 9909 h 10000"/>
                  <a:gd name="connsiteX281" fmla="*/ 2034 w 10000"/>
                  <a:gd name="connsiteY281" fmla="*/ 9916 h 10000"/>
                  <a:gd name="connsiteX282" fmla="*/ 1978 w 10000"/>
                  <a:gd name="connsiteY282" fmla="*/ 9920 h 10000"/>
                  <a:gd name="connsiteX283" fmla="*/ 1922 w 10000"/>
                  <a:gd name="connsiteY283" fmla="*/ 9928 h 10000"/>
                  <a:gd name="connsiteX284" fmla="*/ 1865 w 10000"/>
                  <a:gd name="connsiteY284" fmla="*/ 9932 h 10000"/>
                  <a:gd name="connsiteX285" fmla="*/ 1809 w 10000"/>
                  <a:gd name="connsiteY285" fmla="*/ 9937 h 10000"/>
                  <a:gd name="connsiteX286" fmla="*/ 1809 w 10000"/>
                  <a:gd name="connsiteY286" fmla="*/ 9937 h 10000"/>
                  <a:gd name="connsiteX287" fmla="*/ 1565 w 10000"/>
                  <a:gd name="connsiteY287" fmla="*/ 9970 h 10000"/>
                  <a:gd name="connsiteX288" fmla="*/ 0 w 10000"/>
                  <a:gd name="connsiteY288" fmla="*/ 10000 h 10000"/>
                  <a:gd name="connsiteX289" fmla="*/ 0 w 10000"/>
                  <a:gd name="connsiteY289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63 w 10000"/>
                  <a:gd name="connsiteY149" fmla="*/ 185 h 10000"/>
                  <a:gd name="connsiteX150" fmla="*/ 9942 w 10000"/>
                  <a:gd name="connsiteY150" fmla="*/ 256 h 10000"/>
                  <a:gd name="connsiteX151" fmla="*/ 9919 w 10000"/>
                  <a:gd name="connsiteY151" fmla="*/ 334 h 10000"/>
                  <a:gd name="connsiteX152" fmla="*/ 9893 w 10000"/>
                  <a:gd name="connsiteY152" fmla="*/ 416 h 10000"/>
                  <a:gd name="connsiteX153" fmla="*/ 9865 w 10000"/>
                  <a:gd name="connsiteY153" fmla="*/ 505 h 10000"/>
                  <a:gd name="connsiteX154" fmla="*/ 9834 w 10000"/>
                  <a:gd name="connsiteY154" fmla="*/ 599 h 10000"/>
                  <a:gd name="connsiteX155" fmla="*/ 9800 w 10000"/>
                  <a:gd name="connsiteY155" fmla="*/ 695 h 10000"/>
                  <a:gd name="connsiteX156" fmla="*/ 9764 w 10000"/>
                  <a:gd name="connsiteY156" fmla="*/ 798 h 10000"/>
                  <a:gd name="connsiteX157" fmla="*/ 9725 w 10000"/>
                  <a:gd name="connsiteY157" fmla="*/ 900 h 10000"/>
                  <a:gd name="connsiteX158" fmla="*/ 9684 w 10000"/>
                  <a:gd name="connsiteY158" fmla="*/ 1004 h 10000"/>
                  <a:gd name="connsiteX159" fmla="*/ 9639 w 10000"/>
                  <a:gd name="connsiteY159" fmla="*/ 1110 h 10000"/>
                  <a:gd name="connsiteX160" fmla="*/ 9593 w 10000"/>
                  <a:gd name="connsiteY160" fmla="*/ 1216 h 10000"/>
                  <a:gd name="connsiteX161" fmla="*/ 9544 w 10000"/>
                  <a:gd name="connsiteY161" fmla="*/ 1323 h 10000"/>
                  <a:gd name="connsiteX162" fmla="*/ 9492 w 10000"/>
                  <a:gd name="connsiteY162" fmla="*/ 1429 h 10000"/>
                  <a:gd name="connsiteX163" fmla="*/ 9439 w 10000"/>
                  <a:gd name="connsiteY163" fmla="*/ 1532 h 10000"/>
                  <a:gd name="connsiteX164" fmla="*/ 9382 w 10000"/>
                  <a:gd name="connsiteY164" fmla="*/ 1633 h 10000"/>
                  <a:gd name="connsiteX165" fmla="*/ 9323 w 10000"/>
                  <a:gd name="connsiteY165" fmla="*/ 1733 h 10000"/>
                  <a:gd name="connsiteX166" fmla="*/ 9261 w 10000"/>
                  <a:gd name="connsiteY166" fmla="*/ 1829 h 10000"/>
                  <a:gd name="connsiteX167" fmla="*/ 9198 w 10000"/>
                  <a:gd name="connsiteY167" fmla="*/ 1919 h 10000"/>
                  <a:gd name="connsiteX168" fmla="*/ 9132 w 10000"/>
                  <a:gd name="connsiteY168" fmla="*/ 2005 h 10000"/>
                  <a:gd name="connsiteX169" fmla="*/ 9063 w 10000"/>
                  <a:gd name="connsiteY169" fmla="*/ 2085 h 10000"/>
                  <a:gd name="connsiteX170" fmla="*/ 8993 w 10000"/>
                  <a:gd name="connsiteY170" fmla="*/ 2159 h 10000"/>
                  <a:gd name="connsiteX171" fmla="*/ 8919 w 10000"/>
                  <a:gd name="connsiteY171" fmla="*/ 2225 h 10000"/>
                  <a:gd name="connsiteX172" fmla="*/ 8844 w 10000"/>
                  <a:gd name="connsiteY172" fmla="*/ 2286 h 10000"/>
                  <a:gd name="connsiteX173" fmla="*/ 8767 w 10000"/>
                  <a:gd name="connsiteY173" fmla="*/ 2338 h 10000"/>
                  <a:gd name="connsiteX174" fmla="*/ 8687 w 10000"/>
                  <a:gd name="connsiteY174" fmla="*/ 2379 h 10000"/>
                  <a:gd name="connsiteX175" fmla="*/ 8606 w 10000"/>
                  <a:gd name="connsiteY175" fmla="*/ 2415 h 10000"/>
                  <a:gd name="connsiteX176" fmla="*/ 8527 w 10000"/>
                  <a:gd name="connsiteY176" fmla="*/ 2449 h 10000"/>
                  <a:gd name="connsiteX177" fmla="*/ 8447 w 10000"/>
                  <a:gd name="connsiteY177" fmla="*/ 2478 h 10000"/>
                  <a:gd name="connsiteX178" fmla="*/ 8367 w 10000"/>
                  <a:gd name="connsiteY178" fmla="*/ 2505 h 10000"/>
                  <a:gd name="connsiteX179" fmla="*/ 8209 w 10000"/>
                  <a:gd name="connsiteY179" fmla="*/ 2554 h 10000"/>
                  <a:gd name="connsiteX180" fmla="*/ 8054 w 10000"/>
                  <a:gd name="connsiteY180" fmla="*/ 2602 h 10000"/>
                  <a:gd name="connsiteX181" fmla="*/ 7978 w 10000"/>
                  <a:gd name="connsiteY181" fmla="*/ 2625 h 10000"/>
                  <a:gd name="connsiteX182" fmla="*/ 7903 w 10000"/>
                  <a:gd name="connsiteY182" fmla="*/ 2650 h 10000"/>
                  <a:gd name="connsiteX183" fmla="*/ 7829 w 10000"/>
                  <a:gd name="connsiteY183" fmla="*/ 2677 h 10000"/>
                  <a:gd name="connsiteX184" fmla="*/ 7755 w 10000"/>
                  <a:gd name="connsiteY184" fmla="*/ 2704 h 10000"/>
                  <a:gd name="connsiteX185" fmla="*/ 7684 w 10000"/>
                  <a:gd name="connsiteY185" fmla="*/ 2735 h 10000"/>
                  <a:gd name="connsiteX186" fmla="*/ 7613 w 10000"/>
                  <a:gd name="connsiteY186" fmla="*/ 2768 h 10000"/>
                  <a:gd name="connsiteX187" fmla="*/ 7544 w 10000"/>
                  <a:gd name="connsiteY187" fmla="*/ 2805 h 10000"/>
                  <a:gd name="connsiteX188" fmla="*/ 7475 w 10000"/>
                  <a:gd name="connsiteY188" fmla="*/ 2847 h 10000"/>
                  <a:gd name="connsiteX189" fmla="*/ 7409 w 10000"/>
                  <a:gd name="connsiteY189" fmla="*/ 2895 h 10000"/>
                  <a:gd name="connsiteX190" fmla="*/ 7344 w 10000"/>
                  <a:gd name="connsiteY190" fmla="*/ 2945 h 10000"/>
                  <a:gd name="connsiteX191" fmla="*/ 7281 w 10000"/>
                  <a:gd name="connsiteY191" fmla="*/ 3002 h 10000"/>
                  <a:gd name="connsiteX192" fmla="*/ 7219 w 10000"/>
                  <a:gd name="connsiteY192" fmla="*/ 3065 h 10000"/>
                  <a:gd name="connsiteX193" fmla="*/ 7160 w 10000"/>
                  <a:gd name="connsiteY193" fmla="*/ 3135 h 10000"/>
                  <a:gd name="connsiteX194" fmla="*/ 7101 w 10000"/>
                  <a:gd name="connsiteY194" fmla="*/ 3212 h 10000"/>
                  <a:gd name="connsiteX195" fmla="*/ 7045 w 10000"/>
                  <a:gd name="connsiteY195" fmla="*/ 3296 h 10000"/>
                  <a:gd name="connsiteX196" fmla="*/ 6991 w 10000"/>
                  <a:gd name="connsiteY196" fmla="*/ 3391 h 10000"/>
                  <a:gd name="connsiteX197" fmla="*/ 6938 w 10000"/>
                  <a:gd name="connsiteY197" fmla="*/ 3492 h 10000"/>
                  <a:gd name="connsiteX198" fmla="*/ 6887 w 10000"/>
                  <a:gd name="connsiteY198" fmla="*/ 3604 h 10000"/>
                  <a:gd name="connsiteX199" fmla="*/ 6839 w 10000"/>
                  <a:gd name="connsiteY199" fmla="*/ 3725 h 10000"/>
                  <a:gd name="connsiteX200" fmla="*/ 6793 w 10000"/>
                  <a:gd name="connsiteY200" fmla="*/ 3856 h 10000"/>
                  <a:gd name="connsiteX201" fmla="*/ 6749 w 10000"/>
                  <a:gd name="connsiteY201" fmla="*/ 4000 h 10000"/>
                  <a:gd name="connsiteX202" fmla="*/ 6707 w 10000"/>
                  <a:gd name="connsiteY202" fmla="*/ 4154 h 10000"/>
                  <a:gd name="connsiteX203" fmla="*/ 6669 w 10000"/>
                  <a:gd name="connsiteY203" fmla="*/ 4319 h 10000"/>
                  <a:gd name="connsiteX204" fmla="*/ 6632 w 10000"/>
                  <a:gd name="connsiteY204" fmla="*/ 4499 h 10000"/>
                  <a:gd name="connsiteX205" fmla="*/ 6593 w 10000"/>
                  <a:gd name="connsiteY205" fmla="*/ 4677 h 10000"/>
                  <a:gd name="connsiteX206" fmla="*/ 6544 w 10000"/>
                  <a:gd name="connsiteY206" fmla="*/ 4840 h 10000"/>
                  <a:gd name="connsiteX207" fmla="*/ 6488 w 10000"/>
                  <a:gd name="connsiteY207" fmla="*/ 4989 h 10000"/>
                  <a:gd name="connsiteX208" fmla="*/ 6423 w 10000"/>
                  <a:gd name="connsiteY208" fmla="*/ 5127 h 10000"/>
                  <a:gd name="connsiteX209" fmla="*/ 6353 w 10000"/>
                  <a:gd name="connsiteY209" fmla="*/ 5253 h 10000"/>
                  <a:gd name="connsiteX210" fmla="*/ 6276 w 10000"/>
                  <a:gd name="connsiteY210" fmla="*/ 5366 h 10000"/>
                  <a:gd name="connsiteX211" fmla="*/ 6193 w 10000"/>
                  <a:gd name="connsiteY211" fmla="*/ 5469 h 10000"/>
                  <a:gd name="connsiteX212" fmla="*/ 6106 w 10000"/>
                  <a:gd name="connsiteY212" fmla="*/ 5562 h 10000"/>
                  <a:gd name="connsiteX213" fmla="*/ 6014 w 10000"/>
                  <a:gd name="connsiteY213" fmla="*/ 5648 h 10000"/>
                  <a:gd name="connsiteX214" fmla="*/ 5919 w 10000"/>
                  <a:gd name="connsiteY214" fmla="*/ 5725 h 10000"/>
                  <a:gd name="connsiteX215" fmla="*/ 5822 w 10000"/>
                  <a:gd name="connsiteY215" fmla="*/ 5794 h 10000"/>
                  <a:gd name="connsiteX216" fmla="*/ 5722 w 10000"/>
                  <a:gd name="connsiteY216" fmla="*/ 5859 h 10000"/>
                  <a:gd name="connsiteX217" fmla="*/ 5619 w 10000"/>
                  <a:gd name="connsiteY217" fmla="*/ 5917 h 10000"/>
                  <a:gd name="connsiteX218" fmla="*/ 5517 w 10000"/>
                  <a:gd name="connsiteY218" fmla="*/ 5970 h 10000"/>
                  <a:gd name="connsiteX219" fmla="*/ 5415 w 10000"/>
                  <a:gd name="connsiteY219" fmla="*/ 6020 h 10000"/>
                  <a:gd name="connsiteX220" fmla="*/ 5312 w 10000"/>
                  <a:gd name="connsiteY220" fmla="*/ 6071 h 10000"/>
                  <a:gd name="connsiteX221" fmla="*/ 5210 w 10000"/>
                  <a:gd name="connsiteY221" fmla="*/ 6117 h 10000"/>
                  <a:gd name="connsiteX222" fmla="*/ 5111 w 10000"/>
                  <a:gd name="connsiteY222" fmla="*/ 6161 h 10000"/>
                  <a:gd name="connsiteX223" fmla="*/ 5014 w 10000"/>
                  <a:gd name="connsiteY223" fmla="*/ 6206 h 10000"/>
                  <a:gd name="connsiteX224" fmla="*/ 4918 w 10000"/>
                  <a:gd name="connsiteY224" fmla="*/ 6251 h 10000"/>
                  <a:gd name="connsiteX225" fmla="*/ 4827 w 10000"/>
                  <a:gd name="connsiteY225" fmla="*/ 6299 h 10000"/>
                  <a:gd name="connsiteX226" fmla="*/ 4742 w 10000"/>
                  <a:gd name="connsiteY226" fmla="*/ 6348 h 10000"/>
                  <a:gd name="connsiteX227" fmla="*/ 4660 w 10000"/>
                  <a:gd name="connsiteY227" fmla="*/ 6401 h 10000"/>
                  <a:gd name="connsiteX228" fmla="*/ 4583 w 10000"/>
                  <a:gd name="connsiteY228" fmla="*/ 6456 h 10000"/>
                  <a:gd name="connsiteX229" fmla="*/ 4515 w 10000"/>
                  <a:gd name="connsiteY229" fmla="*/ 6519 h 10000"/>
                  <a:gd name="connsiteX230" fmla="*/ 4452 w 10000"/>
                  <a:gd name="connsiteY230" fmla="*/ 6588 h 10000"/>
                  <a:gd name="connsiteX231" fmla="*/ 4398 w 10000"/>
                  <a:gd name="connsiteY231" fmla="*/ 6661 h 10000"/>
                  <a:gd name="connsiteX232" fmla="*/ 4351 w 10000"/>
                  <a:gd name="connsiteY232" fmla="*/ 6744 h 10000"/>
                  <a:gd name="connsiteX233" fmla="*/ 4313 w 10000"/>
                  <a:gd name="connsiteY233" fmla="*/ 6833 h 10000"/>
                  <a:gd name="connsiteX234" fmla="*/ 4286 w 10000"/>
                  <a:gd name="connsiteY234" fmla="*/ 6933 h 10000"/>
                  <a:gd name="connsiteX235" fmla="*/ 4268 w 10000"/>
                  <a:gd name="connsiteY235" fmla="*/ 7041 h 10000"/>
                  <a:gd name="connsiteX236" fmla="*/ 4261 w 10000"/>
                  <a:gd name="connsiteY236" fmla="*/ 7163 h 10000"/>
                  <a:gd name="connsiteX237" fmla="*/ 4258 w 10000"/>
                  <a:gd name="connsiteY237" fmla="*/ 7288 h 10000"/>
                  <a:gd name="connsiteX238" fmla="*/ 4253 w 10000"/>
                  <a:gd name="connsiteY238" fmla="*/ 7410 h 10000"/>
                  <a:gd name="connsiteX239" fmla="*/ 4244 w 10000"/>
                  <a:gd name="connsiteY239" fmla="*/ 7529 h 10000"/>
                  <a:gd name="connsiteX240" fmla="*/ 4232 w 10000"/>
                  <a:gd name="connsiteY240" fmla="*/ 7649 h 10000"/>
                  <a:gd name="connsiteX241" fmla="*/ 4216 w 10000"/>
                  <a:gd name="connsiteY241" fmla="*/ 7764 h 10000"/>
                  <a:gd name="connsiteX242" fmla="*/ 4198 w 10000"/>
                  <a:gd name="connsiteY242" fmla="*/ 7880 h 10000"/>
                  <a:gd name="connsiteX243" fmla="*/ 4177 w 10000"/>
                  <a:gd name="connsiteY243" fmla="*/ 7992 h 10000"/>
                  <a:gd name="connsiteX244" fmla="*/ 4153 w 10000"/>
                  <a:gd name="connsiteY244" fmla="*/ 8100 h 10000"/>
                  <a:gd name="connsiteX245" fmla="*/ 4125 w 10000"/>
                  <a:gd name="connsiteY245" fmla="*/ 8209 h 10000"/>
                  <a:gd name="connsiteX246" fmla="*/ 4095 w 10000"/>
                  <a:gd name="connsiteY246" fmla="*/ 8312 h 10000"/>
                  <a:gd name="connsiteX247" fmla="*/ 4062 w 10000"/>
                  <a:gd name="connsiteY247" fmla="*/ 8414 h 10000"/>
                  <a:gd name="connsiteX248" fmla="*/ 4024 w 10000"/>
                  <a:gd name="connsiteY248" fmla="*/ 8513 h 10000"/>
                  <a:gd name="connsiteX249" fmla="*/ 3985 w 10000"/>
                  <a:gd name="connsiteY249" fmla="*/ 8608 h 10000"/>
                  <a:gd name="connsiteX250" fmla="*/ 3942 w 10000"/>
                  <a:gd name="connsiteY250" fmla="*/ 8702 h 10000"/>
                  <a:gd name="connsiteX251" fmla="*/ 3895 w 10000"/>
                  <a:gd name="connsiteY251" fmla="*/ 8792 h 10000"/>
                  <a:gd name="connsiteX252" fmla="*/ 3847 w 10000"/>
                  <a:gd name="connsiteY252" fmla="*/ 8880 h 10000"/>
                  <a:gd name="connsiteX253" fmla="*/ 3795 w 10000"/>
                  <a:gd name="connsiteY253" fmla="*/ 8963 h 10000"/>
                  <a:gd name="connsiteX254" fmla="*/ 3740 w 10000"/>
                  <a:gd name="connsiteY254" fmla="*/ 9044 h 10000"/>
                  <a:gd name="connsiteX255" fmla="*/ 3683 w 10000"/>
                  <a:gd name="connsiteY255" fmla="*/ 9121 h 10000"/>
                  <a:gd name="connsiteX256" fmla="*/ 3622 w 10000"/>
                  <a:gd name="connsiteY256" fmla="*/ 9195 h 10000"/>
                  <a:gd name="connsiteX257" fmla="*/ 3557 w 10000"/>
                  <a:gd name="connsiteY257" fmla="*/ 9267 h 10000"/>
                  <a:gd name="connsiteX258" fmla="*/ 3490 w 10000"/>
                  <a:gd name="connsiteY258" fmla="*/ 9334 h 10000"/>
                  <a:gd name="connsiteX259" fmla="*/ 3421 w 10000"/>
                  <a:gd name="connsiteY259" fmla="*/ 9397 h 10000"/>
                  <a:gd name="connsiteX260" fmla="*/ 3349 w 10000"/>
                  <a:gd name="connsiteY260" fmla="*/ 9457 h 10000"/>
                  <a:gd name="connsiteX261" fmla="*/ 3274 w 10000"/>
                  <a:gd name="connsiteY261" fmla="*/ 9515 h 10000"/>
                  <a:gd name="connsiteX262" fmla="*/ 3194 w 10000"/>
                  <a:gd name="connsiteY262" fmla="*/ 9566 h 10000"/>
                  <a:gd name="connsiteX263" fmla="*/ 3112 w 10000"/>
                  <a:gd name="connsiteY263" fmla="*/ 9615 h 10000"/>
                  <a:gd name="connsiteX264" fmla="*/ 3028 w 10000"/>
                  <a:gd name="connsiteY264" fmla="*/ 9660 h 10000"/>
                  <a:gd name="connsiteX265" fmla="*/ 2941 w 10000"/>
                  <a:gd name="connsiteY265" fmla="*/ 9701 h 10000"/>
                  <a:gd name="connsiteX266" fmla="*/ 2851 w 10000"/>
                  <a:gd name="connsiteY266" fmla="*/ 9739 h 10000"/>
                  <a:gd name="connsiteX267" fmla="*/ 2758 w 10000"/>
                  <a:gd name="connsiteY267" fmla="*/ 9771 h 10000"/>
                  <a:gd name="connsiteX268" fmla="*/ 2662 w 10000"/>
                  <a:gd name="connsiteY268" fmla="*/ 9801 h 10000"/>
                  <a:gd name="connsiteX269" fmla="*/ 2614 w 10000"/>
                  <a:gd name="connsiteY269" fmla="*/ 9813 h 10000"/>
                  <a:gd name="connsiteX270" fmla="*/ 2565 w 10000"/>
                  <a:gd name="connsiteY270" fmla="*/ 9826 h 10000"/>
                  <a:gd name="connsiteX271" fmla="*/ 2515 w 10000"/>
                  <a:gd name="connsiteY271" fmla="*/ 9838 h 10000"/>
                  <a:gd name="connsiteX272" fmla="*/ 2463 w 10000"/>
                  <a:gd name="connsiteY272" fmla="*/ 9847 h 10000"/>
                  <a:gd name="connsiteX273" fmla="*/ 2412 w 10000"/>
                  <a:gd name="connsiteY273" fmla="*/ 9857 h 10000"/>
                  <a:gd name="connsiteX274" fmla="*/ 2359 w 10000"/>
                  <a:gd name="connsiteY274" fmla="*/ 9867 h 10000"/>
                  <a:gd name="connsiteX275" fmla="*/ 2307 w 10000"/>
                  <a:gd name="connsiteY275" fmla="*/ 9876 h 10000"/>
                  <a:gd name="connsiteX276" fmla="*/ 2253 w 10000"/>
                  <a:gd name="connsiteY276" fmla="*/ 9885 h 10000"/>
                  <a:gd name="connsiteX277" fmla="*/ 2200 w 10000"/>
                  <a:gd name="connsiteY277" fmla="*/ 9893 h 10000"/>
                  <a:gd name="connsiteX278" fmla="*/ 2145 w 10000"/>
                  <a:gd name="connsiteY278" fmla="*/ 9901 h 10000"/>
                  <a:gd name="connsiteX279" fmla="*/ 2089 w 10000"/>
                  <a:gd name="connsiteY279" fmla="*/ 9909 h 10000"/>
                  <a:gd name="connsiteX280" fmla="*/ 2034 w 10000"/>
                  <a:gd name="connsiteY280" fmla="*/ 9916 h 10000"/>
                  <a:gd name="connsiteX281" fmla="*/ 1978 w 10000"/>
                  <a:gd name="connsiteY281" fmla="*/ 9920 h 10000"/>
                  <a:gd name="connsiteX282" fmla="*/ 1922 w 10000"/>
                  <a:gd name="connsiteY282" fmla="*/ 9928 h 10000"/>
                  <a:gd name="connsiteX283" fmla="*/ 1865 w 10000"/>
                  <a:gd name="connsiteY283" fmla="*/ 9932 h 10000"/>
                  <a:gd name="connsiteX284" fmla="*/ 1809 w 10000"/>
                  <a:gd name="connsiteY284" fmla="*/ 9937 h 10000"/>
                  <a:gd name="connsiteX285" fmla="*/ 1809 w 10000"/>
                  <a:gd name="connsiteY285" fmla="*/ 9937 h 10000"/>
                  <a:gd name="connsiteX286" fmla="*/ 1565 w 10000"/>
                  <a:gd name="connsiteY286" fmla="*/ 9970 h 10000"/>
                  <a:gd name="connsiteX287" fmla="*/ 0 w 10000"/>
                  <a:gd name="connsiteY287" fmla="*/ 10000 h 10000"/>
                  <a:gd name="connsiteX288" fmla="*/ 0 w 10000"/>
                  <a:gd name="connsiteY288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42 w 10000"/>
                  <a:gd name="connsiteY149" fmla="*/ 256 h 10000"/>
                  <a:gd name="connsiteX150" fmla="*/ 9919 w 10000"/>
                  <a:gd name="connsiteY150" fmla="*/ 334 h 10000"/>
                  <a:gd name="connsiteX151" fmla="*/ 9893 w 10000"/>
                  <a:gd name="connsiteY151" fmla="*/ 416 h 10000"/>
                  <a:gd name="connsiteX152" fmla="*/ 9865 w 10000"/>
                  <a:gd name="connsiteY152" fmla="*/ 505 h 10000"/>
                  <a:gd name="connsiteX153" fmla="*/ 9834 w 10000"/>
                  <a:gd name="connsiteY153" fmla="*/ 599 h 10000"/>
                  <a:gd name="connsiteX154" fmla="*/ 9800 w 10000"/>
                  <a:gd name="connsiteY154" fmla="*/ 695 h 10000"/>
                  <a:gd name="connsiteX155" fmla="*/ 9764 w 10000"/>
                  <a:gd name="connsiteY155" fmla="*/ 798 h 10000"/>
                  <a:gd name="connsiteX156" fmla="*/ 9725 w 10000"/>
                  <a:gd name="connsiteY156" fmla="*/ 900 h 10000"/>
                  <a:gd name="connsiteX157" fmla="*/ 9684 w 10000"/>
                  <a:gd name="connsiteY157" fmla="*/ 1004 h 10000"/>
                  <a:gd name="connsiteX158" fmla="*/ 9639 w 10000"/>
                  <a:gd name="connsiteY158" fmla="*/ 1110 h 10000"/>
                  <a:gd name="connsiteX159" fmla="*/ 9593 w 10000"/>
                  <a:gd name="connsiteY159" fmla="*/ 1216 h 10000"/>
                  <a:gd name="connsiteX160" fmla="*/ 9544 w 10000"/>
                  <a:gd name="connsiteY160" fmla="*/ 1323 h 10000"/>
                  <a:gd name="connsiteX161" fmla="*/ 9492 w 10000"/>
                  <a:gd name="connsiteY161" fmla="*/ 1429 h 10000"/>
                  <a:gd name="connsiteX162" fmla="*/ 9439 w 10000"/>
                  <a:gd name="connsiteY162" fmla="*/ 1532 h 10000"/>
                  <a:gd name="connsiteX163" fmla="*/ 9382 w 10000"/>
                  <a:gd name="connsiteY163" fmla="*/ 1633 h 10000"/>
                  <a:gd name="connsiteX164" fmla="*/ 9323 w 10000"/>
                  <a:gd name="connsiteY164" fmla="*/ 1733 h 10000"/>
                  <a:gd name="connsiteX165" fmla="*/ 9261 w 10000"/>
                  <a:gd name="connsiteY165" fmla="*/ 1829 h 10000"/>
                  <a:gd name="connsiteX166" fmla="*/ 9198 w 10000"/>
                  <a:gd name="connsiteY166" fmla="*/ 1919 h 10000"/>
                  <a:gd name="connsiteX167" fmla="*/ 9132 w 10000"/>
                  <a:gd name="connsiteY167" fmla="*/ 2005 h 10000"/>
                  <a:gd name="connsiteX168" fmla="*/ 9063 w 10000"/>
                  <a:gd name="connsiteY168" fmla="*/ 2085 h 10000"/>
                  <a:gd name="connsiteX169" fmla="*/ 8993 w 10000"/>
                  <a:gd name="connsiteY169" fmla="*/ 2159 h 10000"/>
                  <a:gd name="connsiteX170" fmla="*/ 8919 w 10000"/>
                  <a:gd name="connsiteY170" fmla="*/ 2225 h 10000"/>
                  <a:gd name="connsiteX171" fmla="*/ 8844 w 10000"/>
                  <a:gd name="connsiteY171" fmla="*/ 2286 h 10000"/>
                  <a:gd name="connsiteX172" fmla="*/ 8767 w 10000"/>
                  <a:gd name="connsiteY172" fmla="*/ 2338 h 10000"/>
                  <a:gd name="connsiteX173" fmla="*/ 8687 w 10000"/>
                  <a:gd name="connsiteY173" fmla="*/ 2379 h 10000"/>
                  <a:gd name="connsiteX174" fmla="*/ 8606 w 10000"/>
                  <a:gd name="connsiteY174" fmla="*/ 2415 h 10000"/>
                  <a:gd name="connsiteX175" fmla="*/ 8527 w 10000"/>
                  <a:gd name="connsiteY175" fmla="*/ 2449 h 10000"/>
                  <a:gd name="connsiteX176" fmla="*/ 8447 w 10000"/>
                  <a:gd name="connsiteY176" fmla="*/ 2478 h 10000"/>
                  <a:gd name="connsiteX177" fmla="*/ 8367 w 10000"/>
                  <a:gd name="connsiteY177" fmla="*/ 2505 h 10000"/>
                  <a:gd name="connsiteX178" fmla="*/ 8209 w 10000"/>
                  <a:gd name="connsiteY178" fmla="*/ 2554 h 10000"/>
                  <a:gd name="connsiteX179" fmla="*/ 8054 w 10000"/>
                  <a:gd name="connsiteY179" fmla="*/ 2602 h 10000"/>
                  <a:gd name="connsiteX180" fmla="*/ 7978 w 10000"/>
                  <a:gd name="connsiteY180" fmla="*/ 2625 h 10000"/>
                  <a:gd name="connsiteX181" fmla="*/ 7903 w 10000"/>
                  <a:gd name="connsiteY181" fmla="*/ 2650 h 10000"/>
                  <a:gd name="connsiteX182" fmla="*/ 7829 w 10000"/>
                  <a:gd name="connsiteY182" fmla="*/ 2677 h 10000"/>
                  <a:gd name="connsiteX183" fmla="*/ 7755 w 10000"/>
                  <a:gd name="connsiteY183" fmla="*/ 2704 h 10000"/>
                  <a:gd name="connsiteX184" fmla="*/ 7684 w 10000"/>
                  <a:gd name="connsiteY184" fmla="*/ 2735 h 10000"/>
                  <a:gd name="connsiteX185" fmla="*/ 7613 w 10000"/>
                  <a:gd name="connsiteY185" fmla="*/ 2768 h 10000"/>
                  <a:gd name="connsiteX186" fmla="*/ 7544 w 10000"/>
                  <a:gd name="connsiteY186" fmla="*/ 2805 h 10000"/>
                  <a:gd name="connsiteX187" fmla="*/ 7475 w 10000"/>
                  <a:gd name="connsiteY187" fmla="*/ 2847 h 10000"/>
                  <a:gd name="connsiteX188" fmla="*/ 7409 w 10000"/>
                  <a:gd name="connsiteY188" fmla="*/ 2895 h 10000"/>
                  <a:gd name="connsiteX189" fmla="*/ 7344 w 10000"/>
                  <a:gd name="connsiteY189" fmla="*/ 2945 h 10000"/>
                  <a:gd name="connsiteX190" fmla="*/ 7281 w 10000"/>
                  <a:gd name="connsiteY190" fmla="*/ 3002 h 10000"/>
                  <a:gd name="connsiteX191" fmla="*/ 7219 w 10000"/>
                  <a:gd name="connsiteY191" fmla="*/ 3065 h 10000"/>
                  <a:gd name="connsiteX192" fmla="*/ 7160 w 10000"/>
                  <a:gd name="connsiteY192" fmla="*/ 3135 h 10000"/>
                  <a:gd name="connsiteX193" fmla="*/ 7101 w 10000"/>
                  <a:gd name="connsiteY193" fmla="*/ 3212 h 10000"/>
                  <a:gd name="connsiteX194" fmla="*/ 7045 w 10000"/>
                  <a:gd name="connsiteY194" fmla="*/ 3296 h 10000"/>
                  <a:gd name="connsiteX195" fmla="*/ 6991 w 10000"/>
                  <a:gd name="connsiteY195" fmla="*/ 3391 h 10000"/>
                  <a:gd name="connsiteX196" fmla="*/ 6938 w 10000"/>
                  <a:gd name="connsiteY196" fmla="*/ 3492 h 10000"/>
                  <a:gd name="connsiteX197" fmla="*/ 6887 w 10000"/>
                  <a:gd name="connsiteY197" fmla="*/ 3604 h 10000"/>
                  <a:gd name="connsiteX198" fmla="*/ 6839 w 10000"/>
                  <a:gd name="connsiteY198" fmla="*/ 3725 h 10000"/>
                  <a:gd name="connsiteX199" fmla="*/ 6793 w 10000"/>
                  <a:gd name="connsiteY199" fmla="*/ 3856 h 10000"/>
                  <a:gd name="connsiteX200" fmla="*/ 6749 w 10000"/>
                  <a:gd name="connsiteY200" fmla="*/ 4000 h 10000"/>
                  <a:gd name="connsiteX201" fmla="*/ 6707 w 10000"/>
                  <a:gd name="connsiteY201" fmla="*/ 4154 h 10000"/>
                  <a:gd name="connsiteX202" fmla="*/ 6669 w 10000"/>
                  <a:gd name="connsiteY202" fmla="*/ 4319 h 10000"/>
                  <a:gd name="connsiteX203" fmla="*/ 6632 w 10000"/>
                  <a:gd name="connsiteY203" fmla="*/ 4499 h 10000"/>
                  <a:gd name="connsiteX204" fmla="*/ 6593 w 10000"/>
                  <a:gd name="connsiteY204" fmla="*/ 4677 h 10000"/>
                  <a:gd name="connsiteX205" fmla="*/ 6544 w 10000"/>
                  <a:gd name="connsiteY205" fmla="*/ 4840 h 10000"/>
                  <a:gd name="connsiteX206" fmla="*/ 6488 w 10000"/>
                  <a:gd name="connsiteY206" fmla="*/ 4989 h 10000"/>
                  <a:gd name="connsiteX207" fmla="*/ 6423 w 10000"/>
                  <a:gd name="connsiteY207" fmla="*/ 5127 h 10000"/>
                  <a:gd name="connsiteX208" fmla="*/ 6353 w 10000"/>
                  <a:gd name="connsiteY208" fmla="*/ 5253 h 10000"/>
                  <a:gd name="connsiteX209" fmla="*/ 6276 w 10000"/>
                  <a:gd name="connsiteY209" fmla="*/ 5366 h 10000"/>
                  <a:gd name="connsiteX210" fmla="*/ 6193 w 10000"/>
                  <a:gd name="connsiteY210" fmla="*/ 5469 h 10000"/>
                  <a:gd name="connsiteX211" fmla="*/ 6106 w 10000"/>
                  <a:gd name="connsiteY211" fmla="*/ 5562 h 10000"/>
                  <a:gd name="connsiteX212" fmla="*/ 6014 w 10000"/>
                  <a:gd name="connsiteY212" fmla="*/ 5648 h 10000"/>
                  <a:gd name="connsiteX213" fmla="*/ 5919 w 10000"/>
                  <a:gd name="connsiteY213" fmla="*/ 5725 h 10000"/>
                  <a:gd name="connsiteX214" fmla="*/ 5822 w 10000"/>
                  <a:gd name="connsiteY214" fmla="*/ 5794 h 10000"/>
                  <a:gd name="connsiteX215" fmla="*/ 5722 w 10000"/>
                  <a:gd name="connsiteY215" fmla="*/ 5859 h 10000"/>
                  <a:gd name="connsiteX216" fmla="*/ 5619 w 10000"/>
                  <a:gd name="connsiteY216" fmla="*/ 5917 h 10000"/>
                  <a:gd name="connsiteX217" fmla="*/ 5517 w 10000"/>
                  <a:gd name="connsiteY217" fmla="*/ 5970 h 10000"/>
                  <a:gd name="connsiteX218" fmla="*/ 5415 w 10000"/>
                  <a:gd name="connsiteY218" fmla="*/ 6020 h 10000"/>
                  <a:gd name="connsiteX219" fmla="*/ 5312 w 10000"/>
                  <a:gd name="connsiteY219" fmla="*/ 6071 h 10000"/>
                  <a:gd name="connsiteX220" fmla="*/ 5210 w 10000"/>
                  <a:gd name="connsiteY220" fmla="*/ 6117 h 10000"/>
                  <a:gd name="connsiteX221" fmla="*/ 5111 w 10000"/>
                  <a:gd name="connsiteY221" fmla="*/ 6161 h 10000"/>
                  <a:gd name="connsiteX222" fmla="*/ 5014 w 10000"/>
                  <a:gd name="connsiteY222" fmla="*/ 6206 h 10000"/>
                  <a:gd name="connsiteX223" fmla="*/ 4918 w 10000"/>
                  <a:gd name="connsiteY223" fmla="*/ 6251 h 10000"/>
                  <a:gd name="connsiteX224" fmla="*/ 4827 w 10000"/>
                  <a:gd name="connsiteY224" fmla="*/ 6299 h 10000"/>
                  <a:gd name="connsiteX225" fmla="*/ 4742 w 10000"/>
                  <a:gd name="connsiteY225" fmla="*/ 6348 h 10000"/>
                  <a:gd name="connsiteX226" fmla="*/ 4660 w 10000"/>
                  <a:gd name="connsiteY226" fmla="*/ 6401 h 10000"/>
                  <a:gd name="connsiteX227" fmla="*/ 4583 w 10000"/>
                  <a:gd name="connsiteY227" fmla="*/ 6456 h 10000"/>
                  <a:gd name="connsiteX228" fmla="*/ 4515 w 10000"/>
                  <a:gd name="connsiteY228" fmla="*/ 6519 h 10000"/>
                  <a:gd name="connsiteX229" fmla="*/ 4452 w 10000"/>
                  <a:gd name="connsiteY229" fmla="*/ 6588 h 10000"/>
                  <a:gd name="connsiteX230" fmla="*/ 4398 w 10000"/>
                  <a:gd name="connsiteY230" fmla="*/ 6661 h 10000"/>
                  <a:gd name="connsiteX231" fmla="*/ 4351 w 10000"/>
                  <a:gd name="connsiteY231" fmla="*/ 6744 h 10000"/>
                  <a:gd name="connsiteX232" fmla="*/ 4313 w 10000"/>
                  <a:gd name="connsiteY232" fmla="*/ 6833 h 10000"/>
                  <a:gd name="connsiteX233" fmla="*/ 4286 w 10000"/>
                  <a:gd name="connsiteY233" fmla="*/ 6933 h 10000"/>
                  <a:gd name="connsiteX234" fmla="*/ 4268 w 10000"/>
                  <a:gd name="connsiteY234" fmla="*/ 7041 h 10000"/>
                  <a:gd name="connsiteX235" fmla="*/ 4261 w 10000"/>
                  <a:gd name="connsiteY235" fmla="*/ 7163 h 10000"/>
                  <a:gd name="connsiteX236" fmla="*/ 4258 w 10000"/>
                  <a:gd name="connsiteY236" fmla="*/ 7288 h 10000"/>
                  <a:gd name="connsiteX237" fmla="*/ 4253 w 10000"/>
                  <a:gd name="connsiteY237" fmla="*/ 7410 h 10000"/>
                  <a:gd name="connsiteX238" fmla="*/ 4244 w 10000"/>
                  <a:gd name="connsiteY238" fmla="*/ 7529 h 10000"/>
                  <a:gd name="connsiteX239" fmla="*/ 4232 w 10000"/>
                  <a:gd name="connsiteY239" fmla="*/ 7649 h 10000"/>
                  <a:gd name="connsiteX240" fmla="*/ 4216 w 10000"/>
                  <a:gd name="connsiteY240" fmla="*/ 7764 h 10000"/>
                  <a:gd name="connsiteX241" fmla="*/ 4198 w 10000"/>
                  <a:gd name="connsiteY241" fmla="*/ 7880 h 10000"/>
                  <a:gd name="connsiteX242" fmla="*/ 4177 w 10000"/>
                  <a:gd name="connsiteY242" fmla="*/ 7992 h 10000"/>
                  <a:gd name="connsiteX243" fmla="*/ 4153 w 10000"/>
                  <a:gd name="connsiteY243" fmla="*/ 8100 h 10000"/>
                  <a:gd name="connsiteX244" fmla="*/ 4125 w 10000"/>
                  <a:gd name="connsiteY244" fmla="*/ 8209 h 10000"/>
                  <a:gd name="connsiteX245" fmla="*/ 4095 w 10000"/>
                  <a:gd name="connsiteY245" fmla="*/ 8312 h 10000"/>
                  <a:gd name="connsiteX246" fmla="*/ 4062 w 10000"/>
                  <a:gd name="connsiteY246" fmla="*/ 8414 h 10000"/>
                  <a:gd name="connsiteX247" fmla="*/ 4024 w 10000"/>
                  <a:gd name="connsiteY247" fmla="*/ 8513 h 10000"/>
                  <a:gd name="connsiteX248" fmla="*/ 3985 w 10000"/>
                  <a:gd name="connsiteY248" fmla="*/ 8608 h 10000"/>
                  <a:gd name="connsiteX249" fmla="*/ 3942 w 10000"/>
                  <a:gd name="connsiteY249" fmla="*/ 8702 h 10000"/>
                  <a:gd name="connsiteX250" fmla="*/ 3895 w 10000"/>
                  <a:gd name="connsiteY250" fmla="*/ 8792 h 10000"/>
                  <a:gd name="connsiteX251" fmla="*/ 3847 w 10000"/>
                  <a:gd name="connsiteY251" fmla="*/ 8880 h 10000"/>
                  <a:gd name="connsiteX252" fmla="*/ 3795 w 10000"/>
                  <a:gd name="connsiteY252" fmla="*/ 8963 h 10000"/>
                  <a:gd name="connsiteX253" fmla="*/ 3740 w 10000"/>
                  <a:gd name="connsiteY253" fmla="*/ 9044 h 10000"/>
                  <a:gd name="connsiteX254" fmla="*/ 3683 w 10000"/>
                  <a:gd name="connsiteY254" fmla="*/ 9121 h 10000"/>
                  <a:gd name="connsiteX255" fmla="*/ 3622 w 10000"/>
                  <a:gd name="connsiteY255" fmla="*/ 9195 h 10000"/>
                  <a:gd name="connsiteX256" fmla="*/ 3557 w 10000"/>
                  <a:gd name="connsiteY256" fmla="*/ 9267 h 10000"/>
                  <a:gd name="connsiteX257" fmla="*/ 3490 w 10000"/>
                  <a:gd name="connsiteY257" fmla="*/ 9334 h 10000"/>
                  <a:gd name="connsiteX258" fmla="*/ 3421 w 10000"/>
                  <a:gd name="connsiteY258" fmla="*/ 9397 h 10000"/>
                  <a:gd name="connsiteX259" fmla="*/ 3349 w 10000"/>
                  <a:gd name="connsiteY259" fmla="*/ 9457 h 10000"/>
                  <a:gd name="connsiteX260" fmla="*/ 3274 w 10000"/>
                  <a:gd name="connsiteY260" fmla="*/ 9515 h 10000"/>
                  <a:gd name="connsiteX261" fmla="*/ 3194 w 10000"/>
                  <a:gd name="connsiteY261" fmla="*/ 9566 h 10000"/>
                  <a:gd name="connsiteX262" fmla="*/ 3112 w 10000"/>
                  <a:gd name="connsiteY262" fmla="*/ 9615 h 10000"/>
                  <a:gd name="connsiteX263" fmla="*/ 3028 w 10000"/>
                  <a:gd name="connsiteY263" fmla="*/ 9660 h 10000"/>
                  <a:gd name="connsiteX264" fmla="*/ 2941 w 10000"/>
                  <a:gd name="connsiteY264" fmla="*/ 9701 h 10000"/>
                  <a:gd name="connsiteX265" fmla="*/ 2851 w 10000"/>
                  <a:gd name="connsiteY265" fmla="*/ 9739 h 10000"/>
                  <a:gd name="connsiteX266" fmla="*/ 2758 w 10000"/>
                  <a:gd name="connsiteY266" fmla="*/ 9771 h 10000"/>
                  <a:gd name="connsiteX267" fmla="*/ 2662 w 10000"/>
                  <a:gd name="connsiteY267" fmla="*/ 9801 h 10000"/>
                  <a:gd name="connsiteX268" fmla="*/ 2614 w 10000"/>
                  <a:gd name="connsiteY268" fmla="*/ 9813 h 10000"/>
                  <a:gd name="connsiteX269" fmla="*/ 2565 w 10000"/>
                  <a:gd name="connsiteY269" fmla="*/ 9826 h 10000"/>
                  <a:gd name="connsiteX270" fmla="*/ 2515 w 10000"/>
                  <a:gd name="connsiteY270" fmla="*/ 9838 h 10000"/>
                  <a:gd name="connsiteX271" fmla="*/ 2463 w 10000"/>
                  <a:gd name="connsiteY271" fmla="*/ 9847 h 10000"/>
                  <a:gd name="connsiteX272" fmla="*/ 2412 w 10000"/>
                  <a:gd name="connsiteY272" fmla="*/ 9857 h 10000"/>
                  <a:gd name="connsiteX273" fmla="*/ 2359 w 10000"/>
                  <a:gd name="connsiteY273" fmla="*/ 9867 h 10000"/>
                  <a:gd name="connsiteX274" fmla="*/ 2307 w 10000"/>
                  <a:gd name="connsiteY274" fmla="*/ 9876 h 10000"/>
                  <a:gd name="connsiteX275" fmla="*/ 2253 w 10000"/>
                  <a:gd name="connsiteY275" fmla="*/ 9885 h 10000"/>
                  <a:gd name="connsiteX276" fmla="*/ 2200 w 10000"/>
                  <a:gd name="connsiteY276" fmla="*/ 9893 h 10000"/>
                  <a:gd name="connsiteX277" fmla="*/ 2145 w 10000"/>
                  <a:gd name="connsiteY277" fmla="*/ 9901 h 10000"/>
                  <a:gd name="connsiteX278" fmla="*/ 2089 w 10000"/>
                  <a:gd name="connsiteY278" fmla="*/ 9909 h 10000"/>
                  <a:gd name="connsiteX279" fmla="*/ 2034 w 10000"/>
                  <a:gd name="connsiteY279" fmla="*/ 9916 h 10000"/>
                  <a:gd name="connsiteX280" fmla="*/ 1978 w 10000"/>
                  <a:gd name="connsiteY280" fmla="*/ 9920 h 10000"/>
                  <a:gd name="connsiteX281" fmla="*/ 1922 w 10000"/>
                  <a:gd name="connsiteY281" fmla="*/ 9928 h 10000"/>
                  <a:gd name="connsiteX282" fmla="*/ 1865 w 10000"/>
                  <a:gd name="connsiteY282" fmla="*/ 9932 h 10000"/>
                  <a:gd name="connsiteX283" fmla="*/ 1809 w 10000"/>
                  <a:gd name="connsiteY283" fmla="*/ 9937 h 10000"/>
                  <a:gd name="connsiteX284" fmla="*/ 1809 w 10000"/>
                  <a:gd name="connsiteY284" fmla="*/ 9937 h 10000"/>
                  <a:gd name="connsiteX285" fmla="*/ 1565 w 10000"/>
                  <a:gd name="connsiteY285" fmla="*/ 9970 h 10000"/>
                  <a:gd name="connsiteX286" fmla="*/ 0 w 10000"/>
                  <a:gd name="connsiteY286" fmla="*/ 10000 h 10000"/>
                  <a:gd name="connsiteX287" fmla="*/ 0 w 10000"/>
                  <a:gd name="connsiteY287" fmla="*/ 8563 h 10000"/>
                  <a:gd name="connsiteX0" fmla="*/ 0 w 9942"/>
                  <a:gd name="connsiteY0" fmla="*/ 8372 h 9809"/>
                  <a:gd name="connsiteX1" fmla="*/ 661 w 9942"/>
                  <a:gd name="connsiteY1" fmla="*/ 8372 h 9809"/>
                  <a:gd name="connsiteX2" fmla="*/ 699 w 9942"/>
                  <a:gd name="connsiteY2" fmla="*/ 8372 h 9809"/>
                  <a:gd name="connsiteX3" fmla="*/ 739 w 9942"/>
                  <a:gd name="connsiteY3" fmla="*/ 8373 h 9809"/>
                  <a:gd name="connsiteX4" fmla="*/ 778 w 9942"/>
                  <a:gd name="connsiteY4" fmla="*/ 8373 h 9809"/>
                  <a:gd name="connsiteX5" fmla="*/ 818 w 9942"/>
                  <a:gd name="connsiteY5" fmla="*/ 8373 h 9809"/>
                  <a:gd name="connsiteX6" fmla="*/ 859 w 9942"/>
                  <a:gd name="connsiteY6" fmla="*/ 8373 h 9809"/>
                  <a:gd name="connsiteX7" fmla="*/ 901 w 9942"/>
                  <a:gd name="connsiteY7" fmla="*/ 8373 h 9809"/>
                  <a:gd name="connsiteX8" fmla="*/ 942 w 9942"/>
                  <a:gd name="connsiteY8" fmla="*/ 8372 h 9809"/>
                  <a:gd name="connsiteX9" fmla="*/ 985 w 9942"/>
                  <a:gd name="connsiteY9" fmla="*/ 8372 h 9809"/>
                  <a:gd name="connsiteX10" fmla="*/ 987 w 9942"/>
                  <a:gd name="connsiteY10" fmla="*/ 8372 h 9809"/>
                  <a:gd name="connsiteX11" fmla="*/ 987 w 9942"/>
                  <a:gd name="connsiteY11" fmla="*/ 8371 h 9809"/>
                  <a:gd name="connsiteX12" fmla="*/ 1069 w 9942"/>
                  <a:gd name="connsiteY12" fmla="*/ 8369 h 9809"/>
                  <a:gd name="connsiteX13" fmla="*/ 1154 w 9942"/>
                  <a:gd name="connsiteY13" fmla="*/ 8365 h 9809"/>
                  <a:gd name="connsiteX14" fmla="*/ 1239 w 9942"/>
                  <a:gd name="connsiteY14" fmla="*/ 8358 h 9809"/>
                  <a:gd name="connsiteX15" fmla="*/ 1327 w 9942"/>
                  <a:gd name="connsiteY15" fmla="*/ 8351 h 9809"/>
                  <a:gd name="connsiteX16" fmla="*/ 1416 w 9942"/>
                  <a:gd name="connsiteY16" fmla="*/ 8342 h 9809"/>
                  <a:gd name="connsiteX17" fmla="*/ 1507 w 9942"/>
                  <a:gd name="connsiteY17" fmla="*/ 8331 h 9809"/>
                  <a:gd name="connsiteX18" fmla="*/ 1600 w 9942"/>
                  <a:gd name="connsiteY18" fmla="*/ 8319 h 9809"/>
                  <a:gd name="connsiteX19" fmla="*/ 1693 w 9942"/>
                  <a:gd name="connsiteY19" fmla="*/ 8303 h 9809"/>
                  <a:gd name="connsiteX20" fmla="*/ 1789 w 9942"/>
                  <a:gd name="connsiteY20" fmla="*/ 8287 h 9809"/>
                  <a:gd name="connsiteX21" fmla="*/ 1887 w 9942"/>
                  <a:gd name="connsiteY21" fmla="*/ 8268 h 9809"/>
                  <a:gd name="connsiteX22" fmla="*/ 1985 w 9942"/>
                  <a:gd name="connsiteY22" fmla="*/ 8246 h 9809"/>
                  <a:gd name="connsiteX23" fmla="*/ 2083 w 9942"/>
                  <a:gd name="connsiteY23" fmla="*/ 8223 h 9809"/>
                  <a:gd name="connsiteX24" fmla="*/ 2184 w 9942"/>
                  <a:gd name="connsiteY24" fmla="*/ 8195 h 9809"/>
                  <a:gd name="connsiteX25" fmla="*/ 2284 w 9942"/>
                  <a:gd name="connsiteY25" fmla="*/ 8168 h 9809"/>
                  <a:gd name="connsiteX26" fmla="*/ 2334 w 9942"/>
                  <a:gd name="connsiteY26" fmla="*/ 8153 h 9809"/>
                  <a:gd name="connsiteX27" fmla="*/ 2385 w 9942"/>
                  <a:gd name="connsiteY27" fmla="*/ 8135 h 9809"/>
                  <a:gd name="connsiteX28" fmla="*/ 2435 w 9942"/>
                  <a:gd name="connsiteY28" fmla="*/ 8118 h 9809"/>
                  <a:gd name="connsiteX29" fmla="*/ 2486 w 9942"/>
                  <a:gd name="connsiteY29" fmla="*/ 8102 h 9809"/>
                  <a:gd name="connsiteX30" fmla="*/ 2608 w 9942"/>
                  <a:gd name="connsiteY30" fmla="*/ 8053 h 9809"/>
                  <a:gd name="connsiteX31" fmla="*/ 2717 w 9942"/>
                  <a:gd name="connsiteY31" fmla="*/ 7998 h 9809"/>
                  <a:gd name="connsiteX32" fmla="*/ 2815 w 9942"/>
                  <a:gd name="connsiteY32" fmla="*/ 7935 h 9809"/>
                  <a:gd name="connsiteX33" fmla="*/ 2903 w 9942"/>
                  <a:gd name="connsiteY33" fmla="*/ 7866 h 9809"/>
                  <a:gd name="connsiteX34" fmla="*/ 2982 w 9942"/>
                  <a:gd name="connsiteY34" fmla="*/ 7791 h 9809"/>
                  <a:gd name="connsiteX35" fmla="*/ 3051 w 9942"/>
                  <a:gd name="connsiteY35" fmla="*/ 7712 h 9809"/>
                  <a:gd name="connsiteX36" fmla="*/ 3112 w 9942"/>
                  <a:gd name="connsiteY36" fmla="*/ 7626 h 9809"/>
                  <a:gd name="connsiteX37" fmla="*/ 3166 w 9942"/>
                  <a:gd name="connsiteY37" fmla="*/ 7536 h 9809"/>
                  <a:gd name="connsiteX38" fmla="*/ 3212 w 9942"/>
                  <a:gd name="connsiteY38" fmla="*/ 7443 h 9809"/>
                  <a:gd name="connsiteX39" fmla="*/ 3253 w 9942"/>
                  <a:gd name="connsiteY39" fmla="*/ 7343 h 9809"/>
                  <a:gd name="connsiteX40" fmla="*/ 3288 w 9942"/>
                  <a:gd name="connsiteY40" fmla="*/ 7242 h 9809"/>
                  <a:gd name="connsiteX41" fmla="*/ 3316 w 9942"/>
                  <a:gd name="connsiteY41" fmla="*/ 7139 h 9809"/>
                  <a:gd name="connsiteX42" fmla="*/ 3341 w 9942"/>
                  <a:gd name="connsiteY42" fmla="*/ 7034 h 9809"/>
                  <a:gd name="connsiteX43" fmla="*/ 3362 w 9942"/>
                  <a:gd name="connsiteY43" fmla="*/ 6926 h 9809"/>
                  <a:gd name="connsiteX44" fmla="*/ 3379 w 9942"/>
                  <a:gd name="connsiteY44" fmla="*/ 6817 h 9809"/>
                  <a:gd name="connsiteX45" fmla="*/ 3395 w 9942"/>
                  <a:gd name="connsiteY45" fmla="*/ 6705 h 9809"/>
                  <a:gd name="connsiteX46" fmla="*/ 3408 w 9942"/>
                  <a:gd name="connsiteY46" fmla="*/ 6596 h 9809"/>
                  <a:gd name="connsiteX47" fmla="*/ 3420 w 9942"/>
                  <a:gd name="connsiteY47" fmla="*/ 6486 h 9809"/>
                  <a:gd name="connsiteX48" fmla="*/ 3432 w 9942"/>
                  <a:gd name="connsiteY48" fmla="*/ 6376 h 9809"/>
                  <a:gd name="connsiteX49" fmla="*/ 3444 w 9942"/>
                  <a:gd name="connsiteY49" fmla="*/ 6265 h 9809"/>
                  <a:gd name="connsiteX50" fmla="*/ 3456 w 9942"/>
                  <a:gd name="connsiteY50" fmla="*/ 6157 h 9809"/>
                  <a:gd name="connsiteX51" fmla="*/ 3470 w 9942"/>
                  <a:gd name="connsiteY51" fmla="*/ 6053 h 9809"/>
                  <a:gd name="connsiteX52" fmla="*/ 3486 w 9942"/>
                  <a:gd name="connsiteY52" fmla="*/ 5950 h 9809"/>
                  <a:gd name="connsiteX53" fmla="*/ 3504 w 9942"/>
                  <a:gd name="connsiteY53" fmla="*/ 5849 h 9809"/>
                  <a:gd name="connsiteX54" fmla="*/ 3527 w 9942"/>
                  <a:gd name="connsiteY54" fmla="*/ 5752 h 9809"/>
                  <a:gd name="connsiteX55" fmla="*/ 3553 w 9942"/>
                  <a:gd name="connsiteY55" fmla="*/ 5658 h 9809"/>
                  <a:gd name="connsiteX56" fmla="*/ 3584 w 9942"/>
                  <a:gd name="connsiteY56" fmla="*/ 5569 h 9809"/>
                  <a:gd name="connsiteX57" fmla="*/ 3620 w 9942"/>
                  <a:gd name="connsiteY57" fmla="*/ 5486 h 9809"/>
                  <a:gd name="connsiteX58" fmla="*/ 3662 w 9942"/>
                  <a:gd name="connsiteY58" fmla="*/ 5407 h 9809"/>
                  <a:gd name="connsiteX59" fmla="*/ 3710 w 9942"/>
                  <a:gd name="connsiteY59" fmla="*/ 5335 h 9809"/>
                  <a:gd name="connsiteX60" fmla="*/ 3766 w 9942"/>
                  <a:gd name="connsiteY60" fmla="*/ 5266 h 9809"/>
                  <a:gd name="connsiteX61" fmla="*/ 3829 w 9942"/>
                  <a:gd name="connsiteY61" fmla="*/ 5204 h 9809"/>
                  <a:gd name="connsiteX62" fmla="*/ 3899 w 9942"/>
                  <a:gd name="connsiteY62" fmla="*/ 5150 h 9809"/>
                  <a:gd name="connsiteX63" fmla="*/ 3973 w 9942"/>
                  <a:gd name="connsiteY63" fmla="*/ 5100 h 9809"/>
                  <a:gd name="connsiteX64" fmla="*/ 4049 w 9942"/>
                  <a:gd name="connsiteY64" fmla="*/ 5056 h 9809"/>
                  <a:gd name="connsiteX65" fmla="*/ 4128 w 9942"/>
                  <a:gd name="connsiteY65" fmla="*/ 5013 h 9809"/>
                  <a:gd name="connsiteX66" fmla="*/ 4210 w 9942"/>
                  <a:gd name="connsiteY66" fmla="*/ 4975 h 9809"/>
                  <a:gd name="connsiteX67" fmla="*/ 4295 w 9942"/>
                  <a:gd name="connsiteY67" fmla="*/ 4941 h 9809"/>
                  <a:gd name="connsiteX68" fmla="*/ 4381 w 9942"/>
                  <a:gd name="connsiteY68" fmla="*/ 4908 h 9809"/>
                  <a:gd name="connsiteX69" fmla="*/ 4470 w 9942"/>
                  <a:gd name="connsiteY69" fmla="*/ 4878 h 9809"/>
                  <a:gd name="connsiteX70" fmla="*/ 4652 w 9942"/>
                  <a:gd name="connsiteY70" fmla="*/ 4819 h 9809"/>
                  <a:gd name="connsiteX71" fmla="*/ 4836 w 9942"/>
                  <a:gd name="connsiteY71" fmla="*/ 4758 h 9809"/>
                  <a:gd name="connsiteX72" fmla="*/ 4928 w 9942"/>
                  <a:gd name="connsiteY72" fmla="*/ 4728 h 9809"/>
                  <a:gd name="connsiteX73" fmla="*/ 5024 w 9942"/>
                  <a:gd name="connsiteY73" fmla="*/ 4697 h 9809"/>
                  <a:gd name="connsiteX74" fmla="*/ 5116 w 9942"/>
                  <a:gd name="connsiteY74" fmla="*/ 4664 h 9809"/>
                  <a:gd name="connsiteX75" fmla="*/ 5208 w 9942"/>
                  <a:gd name="connsiteY75" fmla="*/ 4628 h 9809"/>
                  <a:gd name="connsiteX76" fmla="*/ 5299 w 9942"/>
                  <a:gd name="connsiteY76" fmla="*/ 4591 h 9809"/>
                  <a:gd name="connsiteX77" fmla="*/ 5390 w 9942"/>
                  <a:gd name="connsiteY77" fmla="*/ 4548 h 9809"/>
                  <a:gd name="connsiteX78" fmla="*/ 5479 w 9942"/>
                  <a:gd name="connsiteY78" fmla="*/ 4503 h 9809"/>
                  <a:gd name="connsiteX79" fmla="*/ 5567 w 9942"/>
                  <a:gd name="connsiteY79" fmla="*/ 4452 h 9809"/>
                  <a:gd name="connsiteX80" fmla="*/ 5652 w 9942"/>
                  <a:gd name="connsiteY80" fmla="*/ 4397 h 9809"/>
                  <a:gd name="connsiteX81" fmla="*/ 5735 w 9942"/>
                  <a:gd name="connsiteY81" fmla="*/ 4334 h 9809"/>
                  <a:gd name="connsiteX82" fmla="*/ 5815 w 9942"/>
                  <a:gd name="connsiteY82" fmla="*/ 4268 h 9809"/>
                  <a:gd name="connsiteX83" fmla="*/ 5892 w 9942"/>
                  <a:gd name="connsiteY83" fmla="*/ 4192 h 9809"/>
                  <a:gd name="connsiteX84" fmla="*/ 5967 w 9942"/>
                  <a:gd name="connsiteY84" fmla="*/ 4112 h 9809"/>
                  <a:gd name="connsiteX85" fmla="*/ 6038 w 9942"/>
                  <a:gd name="connsiteY85" fmla="*/ 4023 h 9809"/>
                  <a:gd name="connsiteX86" fmla="*/ 6106 w 9942"/>
                  <a:gd name="connsiteY86" fmla="*/ 3924 h 9809"/>
                  <a:gd name="connsiteX87" fmla="*/ 6169 w 9942"/>
                  <a:gd name="connsiteY87" fmla="*/ 3819 h 9809"/>
                  <a:gd name="connsiteX88" fmla="*/ 6228 w 9942"/>
                  <a:gd name="connsiteY88" fmla="*/ 3703 h 9809"/>
                  <a:gd name="connsiteX89" fmla="*/ 6281 w 9942"/>
                  <a:gd name="connsiteY89" fmla="*/ 3578 h 9809"/>
                  <a:gd name="connsiteX90" fmla="*/ 6331 w 9942"/>
                  <a:gd name="connsiteY90" fmla="*/ 3442 h 9809"/>
                  <a:gd name="connsiteX91" fmla="*/ 6375 w 9942"/>
                  <a:gd name="connsiteY91" fmla="*/ 3295 h 9809"/>
                  <a:gd name="connsiteX92" fmla="*/ 6419 w 9942"/>
                  <a:gd name="connsiteY92" fmla="*/ 3148 h 9809"/>
                  <a:gd name="connsiteX93" fmla="*/ 6467 w 9942"/>
                  <a:gd name="connsiteY93" fmla="*/ 3012 h 9809"/>
                  <a:gd name="connsiteX94" fmla="*/ 6518 w 9942"/>
                  <a:gd name="connsiteY94" fmla="*/ 2886 h 9809"/>
                  <a:gd name="connsiteX95" fmla="*/ 6571 w 9942"/>
                  <a:gd name="connsiteY95" fmla="*/ 2770 h 9809"/>
                  <a:gd name="connsiteX96" fmla="*/ 6628 w 9942"/>
                  <a:gd name="connsiteY96" fmla="*/ 2663 h 9809"/>
                  <a:gd name="connsiteX97" fmla="*/ 6688 w 9942"/>
                  <a:gd name="connsiteY97" fmla="*/ 2567 h 9809"/>
                  <a:gd name="connsiteX98" fmla="*/ 6750 w 9942"/>
                  <a:gd name="connsiteY98" fmla="*/ 2478 h 9809"/>
                  <a:gd name="connsiteX99" fmla="*/ 6817 w 9942"/>
                  <a:gd name="connsiteY99" fmla="*/ 2396 h 9809"/>
                  <a:gd name="connsiteX100" fmla="*/ 6884 w 9942"/>
                  <a:gd name="connsiteY100" fmla="*/ 2323 h 9809"/>
                  <a:gd name="connsiteX101" fmla="*/ 6955 w 9942"/>
                  <a:gd name="connsiteY101" fmla="*/ 2256 h 9809"/>
                  <a:gd name="connsiteX102" fmla="*/ 7027 w 9942"/>
                  <a:gd name="connsiteY102" fmla="*/ 2195 h 9809"/>
                  <a:gd name="connsiteX103" fmla="*/ 7101 w 9942"/>
                  <a:gd name="connsiteY103" fmla="*/ 2142 h 9809"/>
                  <a:gd name="connsiteX104" fmla="*/ 7176 w 9942"/>
                  <a:gd name="connsiteY104" fmla="*/ 2094 h 9809"/>
                  <a:gd name="connsiteX105" fmla="*/ 7252 w 9942"/>
                  <a:gd name="connsiteY105" fmla="*/ 2051 h 9809"/>
                  <a:gd name="connsiteX106" fmla="*/ 7329 w 9942"/>
                  <a:gd name="connsiteY106" fmla="*/ 2012 h 9809"/>
                  <a:gd name="connsiteX107" fmla="*/ 7409 w 9942"/>
                  <a:gd name="connsiteY107" fmla="*/ 1980 h 9809"/>
                  <a:gd name="connsiteX108" fmla="*/ 7488 w 9942"/>
                  <a:gd name="connsiteY108" fmla="*/ 1949 h 9809"/>
                  <a:gd name="connsiteX109" fmla="*/ 7569 w 9942"/>
                  <a:gd name="connsiteY109" fmla="*/ 1924 h 9809"/>
                  <a:gd name="connsiteX110" fmla="*/ 7650 w 9942"/>
                  <a:gd name="connsiteY110" fmla="*/ 1900 h 9809"/>
                  <a:gd name="connsiteX111" fmla="*/ 7730 w 9942"/>
                  <a:gd name="connsiteY111" fmla="*/ 1880 h 9809"/>
                  <a:gd name="connsiteX112" fmla="*/ 7811 w 9942"/>
                  <a:gd name="connsiteY112" fmla="*/ 1862 h 9809"/>
                  <a:gd name="connsiteX113" fmla="*/ 7893 w 9942"/>
                  <a:gd name="connsiteY113" fmla="*/ 1847 h 9809"/>
                  <a:gd name="connsiteX114" fmla="*/ 7973 w 9942"/>
                  <a:gd name="connsiteY114" fmla="*/ 1830 h 9809"/>
                  <a:gd name="connsiteX115" fmla="*/ 8054 w 9942"/>
                  <a:gd name="connsiteY115" fmla="*/ 1815 h 9809"/>
                  <a:gd name="connsiteX116" fmla="*/ 8133 w 9942"/>
                  <a:gd name="connsiteY116" fmla="*/ 1801 h 9809"/>
                  <a:gd name="connsiteX117" fmla="*/ 8212 w 9942"/>
                  <a:gd name="connsiteY117" fmla="*/ 1786 h 9809"/>
                  <a:gd name="connsiteX118" fmla="*/ 8290 w 9942"/>
                  <a:gd name="connsiteY118" fmla="*/ 1771 h 9809"/>
                  <a:gd name="connsiteX119" fmla="*/ 8365 w 9942"/>
                  <a:gd name="connsiteY119" fmla="*/ 1754 h 9809"/>
                  <a:gd name="connsiteX120" fmla="*/ 8440 w 9942"/>
                  <a:gd name="connsiteY120" fmla="*/ 1738 h 9809"/>
                  <a:gd name="connsiteX121" fmla="*/ 8513 w 9942"/>
                  <a:gd name="connsiteY121" fmla="*/ 1718 h 9809"/>
                  <a:gd name="connsiteX122" fmla="*/ 8583 w 9942"/>
                  <a:gd name="connsiteY122" fmla="*/ 1696 h 9809"/>
                  <a:gd name="connsiteX123" fmla="*/ 8652 w 9942"/>
                  <a:gd name="connsiteY123" fmla="*/ 1671 h 9809"/>
                  <a:gd name="connsiteX124" fmla="*/ 8720 w 9942"/>
                  <a:gd name="connsiteY124" fmla="*/ 1640 h 9809"/>
                  <a:gd name="connsiteX125" fmla="*/ 8787 w 9942"/>
                  <a:gd name="connsiteY125" fmla="*/ 1600 h 9809"/>
                  <a:gd name="connsiteX126" fmla="*/ 8853 w 9942"/>
                  <a:gd name="connsiteY126" fmla="*/ 1557 h 9809"/>
                  <a:gd name="connsiteX127" fmla="*/ 8918 w 9942"/>
                  <a:gd name="connsiteY127" fmla="*/ 1506 h 9809"/>
                  <a:gd name="connsiteX128" fmla="*/ 8984 w 9942"/>
                  <a:gd name="connsiteY128" fmla="*/ 1448 h 9809"/>
                  <a:gd name="connsiteX129" fmla="*/ 9048 w 9942"/>
                  <a:gd name="connsiteY129" fmla="*/ 1386 h 9809"/>
                  <a:gd name="connsiteX130" fmla="*/ 9111 w 9942"/>
                  <a:gd name="connsiteY130" fmla="*/ 1320 h 9809"/>
                  <a:gd name="connsiteX131" fmla="*/ 9172 w 9942"/>
                  <a:gd name="connsiteY131" fmla="*/ 1248 h 9809"/>
                  <a:gd name="connsiteX132" fmla="*/ 9233 w 9942"/>
                  <a:gd name="connsiteY132" fmla="*/ 1174 h 9809"/>
                  <a:gd name="connsiteX133" fmla="*/ 9293 w 9942"/>
                  <a:gd name="connsiteY133" fmla="*/ 1097 h 9809"/>
                  <a:gd name="connsiteX134" fmla="*/ 9351 w 9942"/>
                  <a:gd name="connsiteY134" fmla="*/ 1017 h 9809"/>
                  <a:gd name="connsiteX135" fmla="*/ 9407 w 9942"/>
                  <a:gd name="connsiteY135" fmla="*/ 934 h 9809"/>
                  <a:gd name="connsiteX136" fmla="*/ 9462 w 9942"/>
                  <a:gd name="connsiteY136" fmla="*/ 851 h 9809"/>
                  <a:gd name="connsiteX137" fmla="*/ 9514 w 9942"/>
                  <a:gd name="connsiteY137" fmla="*/ 767 h 9809"/>
                  <a:gd name="connsiteX138" fmla="*/ 9564 w 9942"/>
                  <a:gd name="connsiteY138" fmla="*/ 682 h 9809"/>
                  <a:gd name="connsiteX139" fmla="*/ 9613 w 9942"/>
                  <a:gd name="connsiteY139" fmla="*/ 599 h 9809"/>
                  <a:gd name="connsiteX140" fmla="*/ 9660 w 9942"/>
                  <a:gd name="connsiteY140" fmla="*/ 515 h 9809"/>
                  <a:gd name="connsiteX141" fmla="*/ 9704 w 9942"/>
                  <a:gd name="connsiteY141" fmla="*/ 433 h 9809"/>
                  <a:gd name="connsiteX142" fmla="*/ 9746 w 9942"/>
                  <a:gd name="connsiteY142" fmla="*/ 353 h 9809"/>
                  <a:gd name="connsiteX143" fmla="*/ 9786 w 9942"/>
                  <a:gd name="connsiteY143" fmla="*/ 275 h 9809"/>
                  <a:gd name="connsiteX144" fmla="*/ 9823 w 9942"/>
                  <a:gd name="connsiteY144" fmla="*/ 200 h 9809"/>
                  <a:gd name="connsiteX145" fmla="*/ 9857 w 9942"/>
                  <a:gd name="connsiteY145" fmla="*/ 130 h 9809"/>
                  <a:gd name="connsiteX146" fmla="*/ 9888 w 9942"/>
                  <a:gd name="connsiteY146" fmla="*/ 63 h 9809"/>
                  <a:gd name="connsiteX147" fmla="*/ 9917 w 9942"/>
                  <a:gd name="connsiteY147" fmla="*/ 0 h 9809"/>
                  <a:gd name="connsiteX148" fmla="*/ 9942 w 9942"/>
                  <a:gd name="connsiteY148" fmla="*/ 65 h 9809"/>
                  <a:gd name="connsiteX149" fmla="*/ 9919 w 9942"/>
                  <a:gd name="connsiteY149" fmla="*/ 143 h 9809"/>
                  <a:gd name="connsiteX150" fmla="*/ 9893 w 9942"/>
                  <a:gd name="connsiteY150" fmla="*/ 225 h 9809"/>
                  <a:gd name="connsiteX151" fmla="*/ 9865 w 9942"/>
                  <a:gd name="connsiteY151" fmla="*/ 314 h 9809"/>
                  <a:gd name="connsiteX152" fmla="*/ 9834 w 9942"/>
                  <a:gd name="connsiteY152" fmla="*/ 408 h 9809"/>
                  <a:gd name="connsiteX153" fmla="*/ 9800 w 9942"/>
                  <a:gd name="connsiteY153" fmla="*/ 504 h 9809"/>
                  <a:gd name="connsiteX154" fmla="*/ 9764 w 9942"/>
                  <a:gd name="connsiteY154" fmla="*/ 607 h 9809"/>
                  <a:gd name="connsiteX155" fmla="*/ 9725 w 9942"/>
                  <a:gd name="connsiteY155" fmla="*/ 709 h 9809"/>
                  <a:gd name="connsiteX156" fmla="*/ 9684 w 9942"/>
                  <a:gd name="connsiteY156" fmla="*/ 813 h 9809"/>
                  <a:gd name="connsiteX157" fmla="*/ 9639 w 9942"/>
                  <a:gd name="connsiteY157" fmla="*/ 919 h 9809"/>
                  <a:gd name="connsiteX158" fmla="*/ 9593 w 9942"/>
                  <a:gd name="connsiteY158" fmla="*/ 1025 h 9809"/>
                  <a:gd name="connsiteX159" fmla="*/ 9544 w 9942"/>
                  <a:gd name="connsiteY159" fmla="*/ 1132 h 9809"/>
                  <a:gd name="connsiteX160" fmla="*/ 9492 w 9942"/>
                  <a:gd name="connsiteY160" fmla="*/ 1238 h 9809"/>
                  <a:gd name="connsiteX161" fmla="*/ 9439 w 9942"/>
                  <a:gd name="connsiteY161" fmla="*/ 1341 h 9809"/>
                  <a:gd name="connsiteX162" fmla="*/ 9382 w 9942"/>
                  <a:gd name="connsiteY162" fmla="*/ 1442 h 9809"/>
                  <a:gd name="connsiteX163" fmla="*/ 9323 w 9942"/>
                  <a:gd name="connsiteY163" fmla="*/ 1542 h 9809"/>
                  <a:gd name="connsiteX164" fmla="*/ 9261 w 9942"/>
                  <a:gd name="connsiteY164" fmla="*/ 1638 h 9809"/>
                  <a:gd name="connsiteX165" fmla="*/ 9198 w 9942"/>
                  <a:gd name="connsiteY165" fmla="*/ 1728 h 9809"/>
                  <a:gd name="connsiteX166" fmla="*/ 9132 w 9942"/>
                  <a:gd name="connsiteY166" fmla="*/ 1814 h 9809"/>
                  <a:gd name="connsiteX167" fmla="*/ 9063 w 9942"/>
                  <a:gd name="connsiteY167" fmla="*/ 1894 h 9809"/>
                  <a:gd name="connsiteX168" fmla="*/ 8993 w 9942"/>
                  <a:gd name="connsiteY168" fmla="*/ 1968 h 9809"/>
                  <a:gd name="connsiteX169" fmla="*/ 8919 w 9942"/>
                  <a:gd name="connsiteY169" fmla="*/ 2034 h 9809"/>
                  <a:gd name="connsiteX170" fmla="*/ 8844 w 9942"/>
                  <a:gd name="connsiteY170" fmla="*/ 2095 h 9809"/>
                  <a:gd name="connsiteX171" fmla="*/ 8767 w 9942"/>
                  <a:gd name="connsiteY171" fmla="*/ 2147 h 9809"/>
                  <a:gd name="connsiteX172" fmla="*/ 8687 w 9942"/>
                  <a:gd name="connsiteY172" fmla="*/ 2188 h 9809"/>
                  <a:gd name="connsiteX173" fmla="*/ 8606 w 9942"/>
                  <a:gd name="connsiteY173" fmla="*/ 2224 h 9809"/>
                  <a:gd name="connsiteX174" fmla="*/ 8527 w 9942"/>
                  <a:gd name="connsiteY174" fmla="*/ 2258 h 9809"/>
                  <a:gd name="connsiteX175" fmla="*/ 8447 w 9942"/>
                  <a:gd name="connsiteY175" fmla="*/ 2287 h 9809"/>
                  <a:gd name="connsiteX176" fmla="*/ 8367 w 9942"/>
                  <a:gd name="connsiteY176" fmla="*/ 2314 h 9809"/>
                  <a:gd name="connsiteX177" fmla="*/ 8209 w 9942"/>
                  <a:gd name="connsiteY177" fmla="*/ 2363 h 9809"/>
                  <a:gd name="connsiteX178" fmla="*/ 8054 w 9942"/>
                  <a:gd name="connsiteY178" fmla="*/ 2411 h 9809"/>
                  <a:gd name="connsiteX179" fmla="*/ 7978 w 9942"/>
                  <a:gd name="connsiteY179" fmla="*/ 2434 h 9809"/>
                  <a:gd name="connsiteX180" fmla="*/ 7903 w 9942"/>
                  <a:gd name="connsiteY180" fmla="*/ 2459 h 9809"/>
                  <a:gd name="connsiteX181" fmla="*/ 7829 w 9942"/>
                  <a:gd name="connsiteY181" fmla="*/ 2486 h 9809"/>
                  <a:gd name="connsiteX182" fmla="*/ 7755 w 9942"/>
                  <a:gd name="connsiteY182" fmla="*/ 2513 h 9809"/>
                  <a:gd name="connsiteX183" fmla="*/ 7684 w 9942"/>
                  <a:gd name="connsiteY183" fmla="*/ 2544 h 9809"/>
                  <a:gd name="connsiteX184" fmla="*/ 7613 w 9942"/>
                  <a:gd name="connsiteY184" fmla="*/ 2577 h 9809"/>
                  <a:gd name="connsiteX185" fmla="*/ 7544 w 9942"/>
                  <a:gd name="connsiteY185" fmla="*/ 2614 h 9809"/>
                  <a:gd name="connsiteX186" fmla="*/ 7475 w 9942"/>
                  <a:gd name="connsiteY186" fmla="*/ 2656 h 9809"/>
                  <a:gd name="connsiteX187" fmla="*/ 7409 w 9942"/>
                  <a:gd name="connsiteY187" fmla="*/ 2704 h 9809"/>
                  <a:gd name="connsiteX188" fmla="*/ 7344 w 9942"/>
                  <a:gd name="connsiteY188" fmla="*/ 2754 h 9809"/>
                  <a:gd name="connsiteX189" fmla="*/ 7281 w 9942"/>
                  <a:gd name="connsiteY189" fmla="*/ 2811 h 9809"/>
                  <a:gd name="connsiteX190" fmla="*/ 7219 w 9942"/>
                  <a:gd name="connsiteY190" fmla="*/ 2874 h 9809"/>
                  <a:gd name="connsiteX191" fmla="*/ 7160 w 9942"/>
                  <a:gd name="connsiteY191" fmla="*/ 2944 h 9809"/>
                  <a:gd name="connsiteX192" fmla="*/ 7101 w 9942"/>
                  <a:gd name="connsiteY192" fmla="*/ 3021 h 9809"/>
                  <a:gd name="connsiteX193" fmla="*/ 7045 w 9942"/>
                  <a:gd name="connsiteY193" fmla="*/ 3105 h 9809"/>
                  <a:gd name="connsiteX194" fmla="*/ 6991 w 9942"/>
                  <a:gd name="connsiteY194" fmla="*/ 3200 h 9809"/>
                  <a:gd name="connsiteX195" fmla="*/ 6938 w 9942"/>
                  <a:gd name="connsiteY195" fmla="*/ 3301 h 9809"/>
                  <a:gd name="connsiteX196" fmla="*/ 6887 w 9942"/>
                  <a:gd name="connsiteY196" fmla="*/ 3413 h 9809"/>
                  <a:gd name="connsiteX197" fmla="*/ 6839 w 9942"/>
                  <a:gd name="connsiteY197" fmla="*/ 3534 h 9809"/>
                  <a:gd name="connsiteX198" fmla="*/ 6793 w 9942"/>
                  <a:gd name="connsiteY198" fmla="*/ 3665 h 9809"/>
                  <a:gd name="connsiteX199" fmla="*/ 6749 w 9942"/>
                  <a:gd name="connsiteY199" fmla="*/ 3809 h 9809"/>
                  <a:gd name="connsiteX200" fmla="*/ 6707 w 9942"/>
                  <a:gd name="connsiteY200" fmla="*/ 3963 h 9809"/>
                  <a:gd name="connsiteX201" fmla="*/ 6669 w 9942"/>
                  <a:gd name="connsiteY201" fmla="*/ 4128 h 9809"/>
                  <a:gd name="connsiteX202" fmla="*/ 6632 w 9942"/>
                  <a:gd name="connsiteY202" fmla="*/ 4308 h 9809"/>
                  <a:gd name="connsiteX203" fmla="*/ 6593 w 9942"/>
                  <a:gd name="connsiteY203" fmla="*/ 4486 h 9809"/>
                  <a:gd name="connsiteX204" fmla="*/ 6544 w 9942"/>
                  <a:gd name="connsiteY204" fmla="*/ 4649 h 9809"/>
                  <a:gd name="connsiteX205" fmla="*/ 6488 w 9942"/>
                  <a:gd name="connsiteY205" fmla="*/ 4798 h 9809"/>
                  <a:gd name="connsiteX206" fmla="*/ 6423 w 9942"/>
                  <a:gd name="connsiteY206" fmla="*/ 4936 h 9809"/>
                  <a:gd name="connsiteX207" fmla="*/ 6353 w 9942"/>
                  <a:gd name="connsiteY207" fmla="*/ 5062 h 9809"/>
                  <a:gd name="connsiteX208" fmla="*/ 6276 w 9942"/>
                  <a:gd name="connsiteY208" fmla="*/ 5175 h 9809"/>
                  <a:gd name="connsiteX209" fmla="*/ 6193 w 9942"/>
                  <a:gd name="connsiteY209" fmla="*/ 5278 h 9809"/>
                  <a:gd name="connsiteX210" fmla="*/ 6106 w 9942"/>
                  <a:gd name="connsiteY210" fmla="*/ 5371 h 9809"/>
                  <a:gd name="connsiteX211" fmla="*/ 6014 w 9942"/>
                  <a:gd name="connsiteY211" fmla="*/ 5457 h 9809"/>
                  <a:gd name="connsiteX212" fmla="*/ 5919 w 9942"/>
                  <a:gd name="connsiteY212" fmla="*/ 5534 h 9809"/>
                  <a:gd name="connsiteX213" fmla="*/ 5822 w 9942"/>
                  <a:gd name="connsiteY213" fmla="*/ 5603 h 9809"/>
                  <a:gd name="connsiteX214" fmla="*/ 5722 w 9942"/>
                  <a:gd name="connsiteY214" fmla="*/ 5668 h 9809"/>
                  <a:gd name="connsiteX215" fmla="*/ 5619 w 9942"/>
                  <a:gd name="connsiteY215" fmla="*/ 5726 h 9809"/>
                  <a:gd name="connsiteX216" fmla="*/ 5517 w 9942"/>
                  <a:gd name="connsiteY216" fmla="*/ 5779 h 9809"/>
                  <a:gd name="connsiteX217" fmla="*/ 5415 w 9942"/>
                  <a:gd name="connsiteY217" fmla="*/ 5829 h 9809"/>
                  <a:gd name="connsiteX218" fmla="*/ 5312 w 9942"/>
                  <a:gd name="connsiteY218" fmla="*/ 5880 h 9809"/>
                  <a:gd name="connsiteX219" fmla="*/ 5210 w 9942"/>
                  <a:gd name="connsiteY219" fmla="*/ 5926 h 9809"/>
                  <a:gd name="connsiteX220" fmla="*/ 5111 w 9942"/>
                  <a:gd name="connsiteY220" fmla="*/ 5970 h 9809"/>
                  <a:gd name="connsiteX221" fmla="*/ 5014 w 9942"/>
                  <a:gd name="connsiteY221" fmla="*/ 6015 h 9809"/>
                  <a:gd name="connsiteX222" fmla="*/ 4918 w 9942"/>
                  <a:gd name="connsiteY222" fmla="*/ 6060 h 9809"/>
                  <a:gd name="connsiteX223" fmla="*/ 4827 w 9942"/>
                  <a:gd name="connsiteY223" fmla="*/ 6108 h 9809"/>
                  <a:gd name="connsiteX224" fmla="*/ 4742 w 9942"/>
                  <a:gd name="connsiteY224" fmla="*/ 6157 h 9809"/>
                  <a:gd name="connsiteX225" fmla="*/ 4660 w 9942"/>
                  <a:gd name="connsiteY225" fmla="*/ 6210 h 9809"/>
                  <a:gd name="connsiteX226" fmla="*/ 4583 w 9942"/>
                  <a:gd name="connsiteY226" fmla="*/ 6265 h 9809"/>
                  <a:gd name="connsiteX227" fmla="*/ 4515 w 9942"/>
                  <a:gd name="connsiteY227" fmla="*/ 6328 h 9809"/>
                  <a:gd name="connsiteX228" fmla="*/ 4452 w 9942"/>
                  <a:gd name="connsiteY228" fmla="*/ 6397 h 9809"/>
                  <a:gd name="connsiteX229" fmla="*/ 4398 w 9942"/>
                  <a:gd name="connsiteY229" fmla="*/ 6470 h 9809"/>
                  <a:gd name="connsiteX230" fmla="*/ 4351 w 9942"/>
                  <a:gd name="connsiteY230" fmla="*/ 6553 h 9809"/>
                  <a:gd name="connsiteX231" fmla="*/ 4313 w 9942"/>
                  <a:gd name="connsiteY231" fmla="*/ 6642 h 9809"/>
                  <a:gd name="connsiteX232" fmla="*/ 4286 w 9942"/>
                  <a:gd name="connsiteY232" fmla="*/ 6742 h 9809"/>
                  <a:gd name="connsiteX233" fmla="*/ 4268 w 9942"/>
                  <a:gd name="connsiteY233" fmla="*/ 6850 h 9809"/>
                  <a:gd name="connsiteX234" fmla="*/ 4261 w 9942"/>
                  <a:gd name="connsiteY234" fmla="*/ 6972 h 9809"/>
                  <a:gd name="connsiteX235" fmla="*/ 4258 w 9942"/>
                  <a:gd name="connsiteY235" fmla="*/ 7097 h 9809"/>
                  <a:gd name="connsiteX236" fmla="*/ 4253 w 9942"/>
                  <a:gd name="connsiteY236" fmla="*/ 7219 h 9809"/>
                  <a:gd name="connsiteX237" fmla="*/ 4244 w 9942"/>
                  <a:gd name="connsiteY237" fmla="*/ 7338 h 9809"/>
                  <a:gd name="connsiteX238" fmla="*/ 4232 w 9942"/>
                  <a:gd name="connsiteY238" fmla="*/ 7458 h 9809"/>
                  <a:gd name="connsiteX239" fmla="*/ 4216 w 9942"/>
                  <a:gd name="connsiteY239" fmla="*/ 7573 h 9809"/>
                  <a:gd name="connsiteX240" fmla="*/ 4198 w 9942"/>
                  <a:gd name="connsiteY240" fmla="*/ 7689 h 9809"/>
                  <a:gd name="connsiteX241" fmla="*/ 4177 w 9942"/>
                  <a:gd name="connsiteY241" fmla="*/ 7801 h 9809"/>
                  <a:gd name="connsiteX242" fmla="*/ 4153 w 9942"/>
                  <a:gd name="connsiteY242" fmla="*/ 7909 h 9809"/>
                  <a:gd name="connsiteX243" fmla="*/ 4125 w 9942"/>
                  <a:gd name="connsiteY243" fmla="*/ 8018 h 9809"/>
                  <a:gd name="connsiteX244" fmla="*/ 4095 w 9942"/>
                  <a:gd name="connsiteY244" fmla="*/ 8121 h 9809"/>
                  <a:gd name="connsiteX245" fmla="*/ 4062 w 9942"/>
                  <a:gd name="connsiteY245" fmla="*/ 8223 h 9809"/>
                  <a:gd name="connsiteX246" fmla="*/ 4024 w 9942"/>
                  <a:gd name="connsiteY246" fmla="*/ 8322 h 9809"/>
                  <a:gd name="connsiteX247" fmla="*/ 3985 w 9942"/>
                  <a:gd name="connsiteY247" fmla="*/ 8417 h 9809"/>
                  <a:gd name="connsiteX248" fmla="*/ 3942 w 9942"/>
                  <a:gd name="connsiteY248" fmla="*/ 8511 h 9809"/>
                  <a:gd name="connsiteX249" fmla="*/ 3895 w 9942"/>
                  <a:gd name="connsiteY249" fmla="*/ 8601 h 9809"/>
                  <a:gd name="connsiteX250" fmla="*/ 3847 w 9942"/>
                  <a:gd name="connsiteY250" fmla="*/ 8689 h 9809"/>
                  <a:gd name="connsiteX251" fmla="*/ 3795 w 9942"/>
                  <a:gd name="connsiteY251" fmla="*/ 8772 h 9809"/>
                  <a:gd name="connsiteX252" fmla="*/ 3740 w 9942"/>
                  <a:gd name="connsiteY252" fmla="*/ 8853 h 9809"/>
                  <a:gd name="connsiteX253" fmla="*/ 3683 w 9942"/>
                  <a:gd name="connsiteY253" fmla="*/ 8930 h 9809"/>
                  <a:gd name="connsiteX254" fmla="*/ 3622 w 9942"/>
                  <a:gd name="connsiteY254" fmla="*/ 9004 h 9809"/>
                  <a:gd name="connsiteX255" fmla="*/ 3557 w 9942"/>
                  <a:gd name="connsiteY255" fmla="*/ 9076 h 9809"/>
                  <a:gd name="connsiteX256" fmla="*/ 3490 w 9942"/>
                  <a:gd name="connsiteY256" fmla="*/ 9143 h 9809"/>
                  <a:gd name="connsiteX257" fmla="*/ 3421 w 9942"/>
                  <a:gd name="connsiteY257" fmla="*/ 9206 h 9809"/>
                  <a:gd name="connsiteX258" fmla="*/ 3349 w 9942"/>
                  <a:gd name="connsiteY258" fmla="*/ 9266 h 9809"/>
                  <a:gd name="connsiteX259" fmla="*/ 3274 w 9942"/>
                  <a:gd name="connsiteY259" fmla="*/ 9324 h 9809"/>
                  <a:gd name="connsiteX260" fmla="*/ 3194 w 9942"/>
                  <a:gd name="connsiteY260" fmla="*/ 9375 h 9809"/>
                  <a:gd name="connsiteX261" fmla="*/ 3112 w 9942"/>
                  <a:gd name="connsiteY261" fmla="*/ 9424 h 9809"/>
                  <a:gd name="connsiteX262" fmla="*/ 3028 w 9942"/>
                  <a:gd name="connsiteY262" fmla="*/ 9469 h 9809"/>
                  <a:gd name="connsiteX263" fmla="*/ 2941 w 9942"/>
                  <a:gd name="connsiteY263" fmla="*/ 9510 h 9809"/>
                  <a:gd name="connsiteX264" fmla="*/ 2851 w 9942"/>
                  <a:gd name="connsiteY264" fmla="*/ 9548 h 9809"/>
                  <a:gd name="connsiteX265" fmla="*/ 2758 w 9942"/>
                  <a:gd name="connsiteY265" fmla="*/ 9580 h 9809"/>
                  <a:gd name="connsiteX266" fmla="*/ 2662 w 9942"/>
                  <a:gd name="connsiteY266" fmla="*/ 9610 h 9809"/>
                  <a:gd name="connsiteX267" fmla="*/ 2614 w 9942"/>
                  <a:gd name="connsiteY267" fmla="*/ 9622 h 9809"/>
                  <a:gd name="connsiteX268" fmla="*/ 2565 w 9942"/>
                  <a:gd name="connsiteY268" fmla="*/ 9635 h 9809"/>
                  <a:gd name="connsiteX269" fmla="*/ 2515 w 9942"/>
                  <a:gd name="connsiteY269" fmla="*/ 9647 h 9809"/>
                  <a:gd name="connsiteX270" fmla="*/ 2463 w 9942"/>
                  <a:gd name="connsiteY270" fmla="*/ 9656 h 9809"/>
                  <a:gd name="connsiteX271" fmla="*/ 2412 w 9942"/>
                  <a:gd name="connsiteY271" fmla="*/ 9666 h 9809"/>
                  <a:gd name="connsiteX272" fmla="*/ 2359 w 9942"/>
                  <a:gd name="connsiteY272" fmla="*/ 9676 h 9809"/>
                  <a:gd name="connsiteX273" fmla="*/ 2307 w 9942"/>
                  <a:gd name="connsiteY273" fmla="*/ 9685 h 9809"/>
                  <a:gd name="connsiteX274" fmla="*/ 2253 w 9942"/>
                  <a:gd name="connsiteY274" fmla="*/ 9694 h 9809"/>
                  <a:gd name="connsiteX275" fmla="*/ 2200 w 9942"/>
                  <a:gd name="connsiteY275" fmla="*/ 9702 h 9809"/>
                  <a:gd name="connsiteX276" fmla="*/ 2145 w 9942"/>
                  <a:gd name="connsiteY276" fmla="*/ 9710 h 9809"/>
                  <a:gd name="connsiteX277" fmla="*/ 2089 w 9942"/>
                  <a:gd name="connsiteY277" fmla="*/ 9718 h 9809"/>
                  <a:gd name="connsiteX278" fmla="*/ 2034 w 9942"/>
                  <a:gd name="connsiteY278" fmla="*/ 9725 h 9809"/>
                  <a:gd name="connsiteX279" fmla="*/ 1978 w 9942"/>
                  <a:gd name="connsiteY279" fmla="*/ 9729 h 9809"/>
                  <a:gd name="connsiteX280" fmla="*/ 1922 w 9942"/>
                  <a:gd name="connsiteY280" fmla="*/ 9737 h 9809"/>
                  <a:gd name="connsiteX281" fmla="*/ 1865 w 9942"/>
                  <a:gd name="connsiteY281" fmla="*/ 9741 h 9809"/>
                  <a:gd name="connsiteX282" fmla="*/ 1809 w 9942"/>
                  <a:gd name="connsiteY282" fmla="*/ 9746 h 9809"/>
                  <a:gd name="connsiteX283" fmla="*/ 1809 w 9942"/>
                  <a:gd name="connsiteY283" fmla="*/ 9746 h 9809"/>
                  <a:gd name="connsiteX284" fmla="*/ 1565 w 9942"/>
                  <a:gd name="connsiteY284" fmla="*/ 9779 h 9809"/>
                  <a:gd name="connsiteX285" fmla="*/ 0 w 9942"/>
                  <a:gd name="connsiteY285" fmla="*/ 9809 h 9809"/>
                  <a:gd name="connsiteX286" fmla="*/ 0 w 9942"/>
                  <a:gd name="connsiteY286" fmla="*/ 8372 h 9809"/>
                  <a:gd name="connsiteX0" fmla="*/ 0 w 9979"/>
                  <a:gd name="connsiteY0" fmla="*/ 8535 h 10000"/>
                  <a:gd name="connsiteX1" fmla="*/ 665 w 9979"/>
                  <a:gd name="connsiteY1" fmla="*/ 8535 h 10000"/>
                  <a:gd name="connsiteX2" fmla="*/ 703 w 9979"/>
                  <a:gd name="connsiteY2" fmla="*/ 8535 h 10000"/>
                  <a:gd name="connsiteX3" fmla="*/ 743 w 9979"/>
                  <a:gd name="connsiteY3" fmla="*/ 8536 h 10000"/>
                  <a:gd name="connsiteX4" fmla="*/ 783 w 9979"/>
                  <a:gd name="connsiteY4" fmla="*/ 8536 h 10000"/>
                  <a:gd name="connsiteX5" fmla="*/ 823 w 9979"/>
                  <a:gd name="connsiteY5" fmla="*/ 8536 h 10000"/>
                  <a:gd name="connsiteX6" fmla="*/ 864 w 9979"/>
                  <a:gd name="connsiteY6" fmla="*/ 8536 h 10000"/>
                  <a:gd name="connsiteX7" fmla="*/ 906 w 9979"/>
                  <a:gd name="connsiteY7" fmla="*/ 8536 h 10000"/>
                  <a:gd name="connsiteX8" fmla="*/ 947 w 9979"/>
                  <a:gd name="connsiteY8" fmla="*/ 8535 h 10000"/>
                  <a:gd name="connsiteX9" fmla="*/ 991 w 9979"/>
                  <a:gd name="connsiteY9" fmla="*/ 8535 h 10000"/>
                  <a:gd name="connsiteX10" fmla="*/ 993 w 9979"/>
                  <a:gd name="connsiteY10" fmla="*/ 8535 h 10000"/>
                  <a:gd name="connsiteX11" fmla="*/ 993 w 9979"/>
                  <a:gd name="connsiteY11" fmla="*/ 8534 h 10000"/>
                  <a:gd name="connsiteX12" fmla="*/ 1075 w 9979"/>
                  <a:gd name="connsiteY12" fmla="*/ 8532 h 10000"/>
                  <a:gd name="connsiteX13" fmla="*/ 1161 w 9979"/>
                  <a:gd name="connsiteY13" fmla="*/ 8528 h 10000"/>
                  <a:gd name="connsiteX14" fmla="*/ 1246 w 9979"/>
                  <a:gd name="connsiteY14" fmla="*/ 8521 h 10000"/>
                  <a:gd name="connsiteX15" fmla="*/ 1335 w 9979"/>
                  <a:gd name="connsiteY15" fmla="*/ 8514 h 10000"/>
                  <a:gd name="connsiteX16" fmla="*/ 1424 w 9979"/>
                  <a:gd name="connsiteY16" fmla="*/ 8504 h 10000"/>
                  <a:gd name="connsiteX17" fmla="*/ 1516 w 9979"/>
                  <a:gd name="connsiteY17" fmla="*/ 8493 h 10000"/>
                  <a:gd name="connsiteX18" fmla="*/ 1609 w 9979"/>
                  <a:gd name="connsiteY18" fmla="*/ 8481 h 10000"/>
                  <a:gd name="connsiteX19" fmla="*/ 1703 w 9979"/>
                  <a:gd name="connsiteY19" fmla="*/ 8465 h 10000"/>
                  <a:gd name="connsiteX20" fmla="*/ 1799 w 9979"/>
                  <a:gd name="connsiteY20" fmla="*/ 8448 h 10000"/>
                  <a:gd name="connsiteX21" fmla="*/ 1898 w 9979"/>
                  <a:gd name="connsiteY21" fmla="*/ 8429 h 10000"/>
                  <a:gd name="connsiteX22" fmla="*/ 1997 w 9979"/>
                  <a:gd name="connsiteY22" fmla="*/ 8407 h 10000"/>
                  <a:gd name="connsiteX23" fmla="*/ 2095 w 9979"/>
                  <a:gd name="connsiteY23" fmla="*/ 8383 h 10000"/>
                  <a:gd name="connsiteX24" fmla="*/ 2197 w 9979"/>
                  <a:gd name="connsiteY24" fmla="*/ 8355 h 10000"/>
                  <a:gd name="connsiteX25" fmla="*/ 2297 w 9979"/>
                  <a:gd name="connsiteY25" fmla="*/ 8327 h 10000"/>
                  <a:gd name="connsiteX26" fmla="*/ 2348 w 9979"/>
                  <a:gd name="connsiteY26" fmla="*/ 8312 h 10000"/>
                  <a:gd name="connsiteX27" fmla="*/ 2399 w 9979"/>
                  <a:gd name="connsiteY27" fmla="*/ 8293 h 10000"/>
                  <a:gd name="connsiteX28" fmla="*/ 2449 w 9979"/>
                  <a:gd name="connsiteY28" fmla="*/ 8276 h 10000"/>
                  <a:gd name="connsiteX29" fmla="*/ 2501 w 9979"/>
                  <a:gd name="connsiteY29" fmla="*/ 8260 h 10000"/>
                  <a:gd name="connsiteX30" fmla="*/ 2623 w 9979"/>
                  <a:gd name="connsiteY30" fmla="*/ 8210 h 10000"/>
                  <a:gd name="connsiteX31" fmla="*/ 2733 w 9979"/>
                  <a:gd name="connsiteY31" fmla="*/ 8154 h 10000"/>
                  <a:gd name="connsiteX32" fmla="*/ 2831 w 9979"/>
                  <a:gd name="connsiteY32" fmla="*/ 8090 h 10000"/>
                  <a:gd name="connsiteX33" fmla="*/ 2920 w 9979"/>
                  <a:gd name="connsiteY33" fmla="*/ 8019 h 10000"/>
                  <a:gd name="connsiteX34" fmla="*/ 2999 w 9979"/>
                  <a:gd name="connsiteY34" fmla="*/ 7943 h 10000"/>
                  <a:gd name="connsiteX35" fmla="*/ 3069 w 9979"/>
                  <a:gd name="connsiteY35" fmla="*/ 7862 h 10000"/>
                  <a:gd name="connsiteX36" fmla="*/ 3130 w 9979"/>
                  <a:gd name="connsiteY36" fmla="*/ 7774 h 10000"/>
                  <a:gd name="connsiteX37" fmla="*/ 3184 w 9979"/>
                  <a:gd name="connsiteY37" fmla="*/ 7683 h 10000"/>
                  <a:gd name="connsiteX38" fmla="*/ 3231 w 9979"/>
                  <a:gd name="connsiteY38" fmla="*/ 7588 h 10000"/>
                  <a:gd name="connsiteX39" fmla="*/ 3272 w 9979"/>
                  <a:gd name="connsiteY39" fmla="*/ 7486 h 10000"/>
                  <a:gd name="connsiteX40" fmla="*/ 3307 w 9979"/>
                  <a:gd name="connsiteY40" fmla="*/ 7383 h 10000"/>
                  <a:gd name="connsiteX41" fmla="*/ 3335 w 9979"/>
                  <a:gd name="connsiteY41" fmla="*/ 7278 h 10000"/>
                  <a:gd name="connsiteX42" fmla="*/ 3360 w 9979"/>
                  <a:gd name="connsiteY42" fmla="*/ 7171 h 10000"/>
                  <a:gd name="connsiteX43" fmla="*/ 3382 w 9979"/>
                  <a:gd name="connsiteY43" fmla="*/ 7061 h 10000"/>
                  <a:gd name="connsiteX44" fmla="*/ 3399 w 9979"/>
                  <a:gd name="connsiteY44" fmla="*/ 6950 h 10000"/>
                  <a:gd name="connsiteX45" fmla="*/ 3415 w 9979"/>
                  <a:gd name="connsiteY45" fmla="*/ 6836 h 10000"/>
                  <a:gd name="connsiteX46" fmla="*/ 3428 w 9979"/>
                  <a:gd name="connsiteY46" fmla="*/ 6724 h 10000"/>
                  <a:gd name="connsiteX47" fmla="*/ 3440 w 9979"/>
                  <a:gd name="connsiteY47" fmla="*/ 6612 h 10000"/>
                  <a:gd name="connsiteX48" fmla="*/ 3452 w 9979"/>
                  <a:gd name="connsiteY48" fmla="*/ 6500 h 10000"/>
                  <a:gd name="connsiteX49" fmla="*/ 3464 w 9979"/>
                  <a:gd name="connsiteY49" fmla="*/ 6387 h 10000"/>
                  <a:gd name="connsiteX50" fmla="*/ 3476 w 9979"/>
                  <a:gd name="connsiteY50" fmla="*/ 6277 h 10000"/>
                  <a:gd name="connsiteX51" fmla="*/ 3490 w 9979"/>
                  <a:gd name="connsiteY51" fmla="*/ 6171 h 10000"/>
                  <a:gd name="connsiteX52" fmla="*/ 3506 w 9979"/>
                  <a:gd name="connsiteY52" fmla="*/ 6066 h 10000"/>
                  <a:gd name="connsiteX53" fmla="*/ 3524 w 9979"/>
                  <a:gd name="connsiteY53" fmla="*/ 5963 h 10000"/>
                  <a:gd name="connsiteX54" fmla="*/ 3548 w 9979"/>
                  <a:gd name="connsiteY54" fmla="*/ 5864 h 10000"/>
                  <a:gd name="connsiteX55" fmla="*/ 3574 w 9979"/>
                  <a:gd name="connsiteY55" fmla="*/ 5768 h 10000"/>
                  <a:gd name="connsiteX56" fmla="*/ 3605 w 9979"/>
                  <a:gd name="connsiteY56" fmla="*/ 5677 h 10000"/>
                  <a:gd name="connsiteX57" fmla="*/ 3641 w 9979"/>
                  <a:gd name="connsiteY57" fmla="*/ 5593 h 10000"/>
                  <a:gd name="connsiteX58" fmla="*/ 3683 w 9979"/>
                  <a:gd name="connsiteY58" fmla="*/ 5512 h 10000"/>
                  <a:gd name="connsiteX59" fmla="*/ 3732 w 9979"/>
                  <a:gd name="connsiteY59" fmla="*/ 5439 h 10000"/>
                  <a:gd name="connsiteX60" fmla="*/ 3788 w 9979"/>
                  <a:gd name="connsiteY60" fmla="*/ 5369 h 10000"/>
                  <a:gd name="connsiteX61" fmla="*/ 3851 w 9979"/>
                  <a:gd name="connsiteY61" fmla="*/ 5305 h 10000"/>
                  <a:gd name="connsiteX62" fmla="*/ 3922 w 9979"/>
                  <a:gd name="connsiteY62" fmla="*/ 5250 h 10000"/>
                  <a:gd name="connsiteX63" fmla="*/ 3996 w 9979"/>
                  <a:gd name="connsiteY63" fmla="*/ 5199 h 10000"/>
                  <a:gd name="connsiteX64" fmla="*/ 4073 w 9979"/>
                  <a:gd name="connsiteY64" fmla="*/ 5154 h 10000"/>
                  <a:gd name="connsiteX65" fmla="*/ 4152 w 9979"/>
                  <a:gd name="connsiteY65" fmla="*/ 5111 h 10000"/>
                  <a:gd name="connsiteX66" fmla="*/ 4235 w 9979"/>
                  <a:gd name="connsiteY66" fmla="*/ 5072 h 10000"/>
                  <a:gd name="connsiteX67" fmla="*/ 4320 w 9979"/>
                  <a:gd name="connsiteY67" fmla="*/ 5037 h 10000"/>
                  <a:gd name="connsiteX68" fmla="*/ 4407 w 9979"/>
                  <a:gd name="connsiteY68" fmla="*/ 5004 h 10000"/>
                  <a:gd name="connsiteX69" fmla="*/ 4496 w 9979"/>
                  <a:gd name="connsiteY69" fmla="*/ 4973 h 10000"/>
                  <a:gd name="connsiteX70" fmla="*/ 4679 w 9979"/>
                  <a:gd name="connsiteY70" fmla="*/ 4913 h 10000"/>
                  <a:gd name="connsiteX71" fmla="*/ 4864 w 9979"/>
                  <a:gd name="connsiteY71" fmla="*/ 4851 h 10000"/>
                  <a:gd name="connsiteX72" fmla="*/ 4957 w 9979"/>
                  <a:gd name="connsiteY72" fmla="*/ 4820 h 10000"/>
                  <a:gd name="connsiteX73" fmla="*/ 5053 w 9979"/>
                  <a:gd name="connsiteY73" fmla="*/ 4788 h 10000"/>
                  <a:gd name="connsiteX74" fmla="*/ 5146 w 9979"/>
                  <a:gd name="connsiteY74" fmla="*/ 4755 h 10000"/>
                  <a:gd name="connsiteX75" fmla="*/ 5238 w 9979"/>
                  <a:gd name="connsiteY75" fmla="*/ 4718 h 10000"/>
                  <a:gd name="connsiteX76" fmla="*/ 5330 w 9979"/>
                  <a:gd name="connsiteY76" fmla="*/ 4680 h 10000"/>
                  <a:gd name="connsiteX77" fmla="*/ 5421 w 9979"/>
                  <a:gd name="connsiteY77" fmla="*/ 4637 h 10000"/>
                  <a:gd name="connsiteX78" fmla="*/ 5511 w 9979"/>
                  <a:gd name="connsiteY78" fmla="*/ 4591 h 10000"/>
                  <a:gd name="connsiteX79" fmla="*/ 5599 w 9979"/>
                  <a:gd name="connsiteY79" fmla="*/ 4539 h 10000"/>
                  <a:gd name="connsiteX80" fmla="*/ 5685 w 9979"/>
                  <a:gd name="connsiteY80" fmla="*/ 4483 h 10000"/>
                  <a:gd name="connsiteX81" fmla="*/ 5768 w 9979"/>
                  <a:gd name="connsiteY81" fmla="*/ 4418 h 10000"/>
                  <a:gd name="connsiteX82" fmla="*/ 5849 w 9979"/>
                  <a:gd name="connsiteY82" fmla="*/ 4351 h 10000"/>
                  <a:gd name="connsiteX83" fmla="*/ 5926 w 9979"/>
                  <a:gd name="connsiteY83" fmla="*/ 4274 h 10000"/>
                  <a:gd name="connsiteX84" fmla="*/ 6002 w 9979"/>
                  <a:gd name="connsiteY84" fmla="*/ 4192 h 10000"/>
                  <a:gd name="connsiteX85" fmla="*/ 6073 w 9979"/>
                  <a:gd name="connsiteY85" fmla="*/ 4101 h 10000"/>
                  <a:gd name="connsiteX86" fmla="*/ 6142 w 9979"/>
                  <a:gd name="connsiteY86" fmla="*/ 4000 h 10000"/>
                  <a:gd name="connsiteX87" fmla="*/ 6205 w 9979"/>
                  <a:gd name="connsiteY87" fmla="*/ 3893 h 10000"/>
                  <a:gd name="connsiteX88" fmla="*/ 6264 w 9979"/>
                  <a:gd name="connsiteY88" fmla="*/ 3775 h 10000"/>
                  <a:gd name="connsiteX89" fmla="*/ 6318 w 9979"/>
                  <a:gd name="connsiteY89" fmla="*/ 3648 h 10000"/>
                  <a:gd name="connsiteX90" fmla="*/ 6368 w 9979"/>
                  <a:gd name="connsiteY90" fmla="*/ 3509 h 10000"/>
                  <a:gd name="connsiteX91" fmla="*/ 6412 w 9979"/>
                  <a:gd name="connsiteY91" fmla="*/ 3359 h 10000"/>
                  <a:gd name="connsiteX92" fmla="*/ 6456 w 9979"/>
                  <a:gd name="connsiteY92" fmla="*/ 3209 h 10000"/>
                  <a:gd name="connsiteX93" fmla="*/ 6505 w 9979"/>
                  <a:gd name="connsiteY93" fmla="*/ 3071 h 10000"/>
                  <a:gd name="connsiteX94" fmla="*/ 6556 w 9979"/>
                  <a:gd name="connsiteY94" fmla="*/ 2942 h 10000"/>
                  <a:gd name="connsiteX95" fmla="*/ 6609 w 9979"/>
                  <a:gd name="connsiteY95" fmla="*/ 2824 h 10000"/>
                  <a:gd name="connsiteX96" fmla="*/ 6667 w 9979"/>
                  <a:gd name="connsiteY96" fmla="*/ 2715 h 10000"/>
                  <a:gd name="connsiteX97" fmla="*/ 6727 w 9979"/>
                  <a:gd name="connsiteY97" fmla="*/ 2617 h 10000"/>
                  <a:gd name="connsiteX98" fmla="*/ 6789 w 9979"/>
                  <a:gd name="connsiteY98" fmla="*/ 2526 h 10000"/>
                  <a:gd name="connsiteX99" fmla="*/ 6857 w 9979"/>
                  <a:gd name="connsiteY99" fmla="*/ 2443 h 10000"/>
                  <a:gd name="connsiteX100" fmla="*/ 6924 w 9979"/>
                  <a:gd name="connsiteY100" fmla="*/ 2368 h 10000"/>
                  <a:gd name="connsiteX101" fmla="*/ 6996 w 9979"/>
                  <a:gd name="connsiteY101" fmla="*/ 2300 h 10000"/>
                  <a:gd name="connsiteX102" fmla="*/ 7068 w 9979"/>
                  <a:gd name="connsiteY102" fmla="*/ 2238 h 10000"/>
                  <a:gd name="connsiteX103" fmla="*/ 7142 w 9979"/>
                  <a:gd name="connsiteY103" fmla="*/ 2184 h 10000"/>
                  <a:gd name="connsiteX104" fmla="*/ 7218 w 9979"/>
                  <a:gd name="connsiteY104" fmla="*/ 2135 h 10000"/>
                  <a:gd name="connsiteX105" fmla="*/ 7294 w 9979"/>
                  <a:gd name="connsiteY105" fmla="*/ 2091 h 10000"/>
                  <a:gd name="connsiteX106" fmla="*/ 7372 w 9979"/>
                  <a:gd name="connsiteY106" fmla="*/ 2051 h 10000"/>
                  <a:gd name="connsiteX107" fmla="*/ 7452 w 9979"/>
                  <a:gd name="connsiteY107" fmla="*/ 2019 h 10000"/>
                  <a:gd name="connsiteX108" fmla="*/ 7532 w 9979"/>
                  <a:gd name="connsiteY108" fmla="*/ 1987 h 10000"/>
                  <a:gd name="connsiteX109" fmla="*/ 7613 w 9979"/>
                  <a:gd name="connsiteY109" fmla="*/ 1961 h 10000"/>
                  <a:gd name="connsiteX110" fmla="*/ 7695 w 9979"/>
                  <a:gd name="connsiteY110" fmla="*/ 1937 h 10000"/>
                  <a:gd name="connsiteX111" fmla="*/ 7775 w 9979"/>
                  <a:gd name="connsiteY111" fmla="*/ 1917 h 10000"/>
                  <a:gd name="connsiteX112" fmla="*/ 7857 w 9979"/>
                  <a:gd name="connsiteY112" fmla="*/ 1898 h 10000"/>
                  <a:gd name="connsiteX113" fmla="*/ 7939 w 9979"/>
                  <a:gd name="connsiteY113" fmla="*/ 1883 h 10000"/>
                  <a:gd name="connsiteX114" fmla="*/ 8020 w 9979"/>
                  <a:gd name="connsiteY114" fmla="*/ 1866 h 10000"/>
                  <a:gd name="connsiteX115" fmla="*/ 8101 w 9979"/>
                  <a:gd name="connsiteY115" fmla="*/ 1850 h 10000"/>
                  <a:gd name="connsiteX116" fmla="*/ 8180 w 9979"/>
                  <a:gd name="connsiteY116" fmla="*/ 1836 h 10000"/>
                  <a:gd name="connsiteX117" fmla="*/ 8260 w 9979"/>
                  <a:gd name="connsiteY117" fmla="*/ 1821 h 10000"/>
                  <a:gd name="connsiteX118" fmla="*/ 8338 w 9979"/>
                  <a:gd name="connsiteY118" fmla="*/ 1805 h 10000"/>
                  <a:gd name="connsiteX119" fmla="*/ 8414 w 9979"/>
                  <a:gd name="connsiteY119" fmla="*/ 1788 h 10000"/>
                  <a:gd name="connsiteX120" fmla="*/ 8489 w 9979"/>
                  <a:gd name="connsiteY120" fmla="*/ 1772 h 10000"/>
                  <a:gd name="connsiteX121" fmla="*/ 8563 w 9979"/>
                  <a:gd name="connsiteY121" fmla="*/ 1751 h 10000"/>
                  <a:gd name="connsiteX122" fmla="*/ 8633 w 9979"/>
                  <a:gd name="connsiteY122" fmla="*/ 1729 h 10000"/>
                  <a:gd name="connsiteX123" fmla="*/ 8702 w 9979"/>
                  <a:gd name="connsiteY123" fmla="*/ 1704 h 10000"/>
                  <a:gd name="connsiteX124" fmla="*/ 8771 w 9979"/>
                  <a:gd name="connsiteY124" fmla="*/ 1672 h 10000"/>
                  <a:gd name="connsiteX125" fmla="*/ 8838 w 9979"/>
                  <a:gd name="connsiteY125" fmla="*/ 1631 h 10000"/>
                  <a:gd name="connsiteX126" fmla="*/ 8905 w 9979"/>
                  <a:gd name="connsiteY126" fmla="*/ 1587 h 10000"/>
                  <a:gd name="connsiteX127" fmla="*/ 8970 w 9979"/>
                  <a:gd name="connsiteY127" fmla="*/ 1535 h 10000"/>
                  <a:gd name="connsiteX128" fmla="*/ 9036 w 9979"/>
                  <a:gd name="connsiteY128" fmla="*/ 1476 h 10000"/>
                  <a:gd name="connsiteX129" fmla="*/ 9101 w 9979"/>
                  <a:gd name="connsiteY129" fmla="*/ 1413 h 10000"/>
                  <a:gd name="connsiteX130" fmla="*/ 9164 w 9979"/>
                  <a:gd name="connsiteY130" fmla="*/ 1346 h 10000"/>
                  <a:gd name="connsiteX131" fmla="*/ 9226 w 9979"/>
                  <a:gd name="connsiteY131" fmla="*/ 1272 h 10000"/>
                  <a:gd name="connsiteX132" fmla="*/ 9287 w 9979"/>
                  <a:gd name="connsiteY132" fmla="*/ 1197 h 10000"/>
                  <a:gd name="connsiteX133" fmla="*/ 9347 w 9979"/>
                  <a:gd name="connsiteY133" fmla="*/ 1118 h 10000"/>
                  <a:gd name="connsiteX134" fmla="*/ 9406 w 9979"/>
                  <a:gd name="connsiteY134" fmla="*/ 1037 h 10000"/>
                  <a:gd name="connsiteX135" fmla="*/ 9462 w 9979"/>
                  <a:gd name="connsiteY135" fmla="*/ 952 h 10000"/>
                  <a:gd name="connsiteX136" fmla="*/ 9517 w 9979"/>
                  <a:gd name="connsiteY136" fmla="*/ 868 h 10000"/>
                  <a:gd name="connsiteX137" fmla="*/ 9570 w 9979"/>
                  <a:gd name="connsiteY137" fmla="*/ 782 h 10000"/>
                  <a:gd name="connsiteX138" fmla="*/ 9620 w 9979"/>
                  <a:gd name="connsiteY138" fmla="*/ 695 h 10000"/>
                  <a:gd name="connsiteX139" fmla="*/ 9669 w 9979"/>
                  <a:gd name="connsiteY139" fmla="*/ 611 h 10000"/>
                  <a:gd name="connsiteX140" fmla="*/ 9716 w 9979"/>
                  <a:gd name="connsiteY140" fmla="*/ 525 h 10000"/>
                  <a:gd name="connsiteX141" fmla="*/ 9761 w 9979"/>
                  <a:gd name="connsiteY141" fmla="*/ 441 h 10000"/>
                  <a:gd name="connsiteX142" fmla="*/ 9803 w 9979"/>
                  <a:gd name="connsiteY142" fmla="*/ 360 h 10000"/>
                  <a:gd name="connsiteX143" fmla="*/ 9843 w 9979"/>
                  <a:gd name="connsiteY143" fmla="*/ 280 h 10000"/>
                  <a:gd name="connsiteX144" fmla="*/ 9880 w 9979"/>
                  <a:gd name="connsiteY144" fmla="*/ 204 h 10000"/>
                  <a:gd name="connsiteX145" fmla="*/ 9915 w 9979"/>
                  <a:gd name="connsiteY145" fmla="*/ 133 h 10000"/>
                  <a:gd name="connsiteX146" fmla="*/ 9946 w 9979"/>
                  <a:gd name="connsiteY146" fmla="*/ 64 h 10000"/>
                  <a:gd name="connsiteX147" fmla="*/ 9975 w 9979"/>
                  <a:gd name="connsiteY147" fmla="*/ 0 h 10000"/>
                  <a:gd name="connsiteX148" fmla="*/ 9977 w 9979"/>
                  <a:gd name="connsiteY148" fmla="*/ 146 h 10000"/>
                  <a:gd name="connsiteX149" fmla="*/ 9951 w 9979"/>
                  <a:gd name="connsiteY149" fmla="*/ 229 h 10000"/>
                  <a:gd name="connsiteX150" fmla="*/ 9923 w 9979"/>
                  <a:gd name="connsiteY150" fmla="*/ 320 h 10000"/>
                  <a:gd name="connsiteX151" fmla="*/ 9891 w 9979"/>
                  <a:gd name="connsiteY151" fmla="*/ 416 h 10000"/>
                  <a:gd name="connsiteX152" fmla="*/ 9857 w 9979"/>
                  <a:gd name="connsiteY152" fmla="*/ 514 h 10000"/>
                  <a:gd name="connsiteX153" fmla="*/ 9821 w 9979"/>
                  <a:gd name="connsiteY153" fmla="*/ 619 h 10000"/>
                  <a:gd name="connsiteX154" fmla="*/ 9782 w 9979"/>
                  <a:gd name="connsiteY154" fmla="*/ 723 h 10000"/>
                  <a:gd name="connsiteX155" fmla="*/ 9740 w 9979"/>
                  <a:gd name="connsiteY155" fmla="*/ 829 h 10000"/>
                  <a:gd name="connsiteX156" fmla="*/ 9695 w 9979"/>
                  <a:gd name="connsiteY156" fmla="*/ 937 h 10000"/>
                  <a:gd name="connsiteX157" fmla="*/ 9649 w 9979"/>
                  <a:gd name="connsiteY157" fmla="*/ 1045 h 10000"/>
                  <a:gd name="connsiteX158" fmla="*/ 9600 w 9979"/>
                  <a:gd name="connsiteY158" fmla="*/ 1154 h 10000"/>
                  <a:gd name="connsiteX159" fmla="*/ 9547 w 9979"/>
                  <a:gd name="connsiteY159" fmla="*/ 1262 h 10000"/>
                  <a:gd name="connsiteX160" fmla="*/ 9494 w 9979"/>
                  <a:gd name="connsiteY160" fmla="*/ 1367 h 10000"/>
                  <a:gd name="connsiteX161" fmla="*/ 9437 w 9979"/>
                  <a:gd name="connsiteY161" fmla="*/ 1470 h 10000"/>
                  <a:gd name="connsiteX162" fmla="*/ 9377 w 9979"/>
                  <a:gd name="connsiteY162" fmla="*/ 1572 h 10000"/>
                  <a:gd name="connsiteX163" fmla="*/ 9315 w 9979"/>
                  <a:gd name="connsiteY163" fmla="*/ 1670 h 10000"/>
                  <a:gd name="connsiteX164" fmla="*/ 9252 w 9979"/>
                  <a:gd name="connsiteY164" fmla="*/ 1762 h 10000"/>
                  <a:gd name="connsiteX165" fmla="*/ 9185 w 9979"/>
                  <a:gd name="connsiteY165" fmla="*/ 1849 h 10000"/>
                  <a:gd name="connsiteX166" fmla="*/ 9116 w 9979"/>
                  <a:gd name="connsiteY166" fmla="*/ 1931 h 10000"/>
                  <a:gd name="connsiteX167" fmla="*/ 9045 w 9979"/>
                  <a:gd name="connsiteY167" fmla="*/ 2006 h 10000"/>
                  <a:gd name="connsiteX168" fmla="*/ 8971 w 9979"/>
                  <a:gd name="connsiteY168" fmla="*/ 2074 h 10000"/>
                  <a:gd name="connsiteX169" fmla="*/ 8896 w 9979"/>
                  <a:gd name="connsiteY169" fmla="*/ 2136 h 10000"/>
                  <a:gd name="connsiteX170" fmla="*/ 8818 w 9979"/>
                  <a:gd name="connsiteY170" fmla="*/ 2189 h 10000"/>
                  <a:gd name="connsiteX171" fmla="*/ 8738 w 9979"/>
                  <a:gd name="connsiteY171" fmla="*/ 2231 h 10000"/>
                  <a:gd name="connsiteX172" fmla="*/ 8656 w 9979"/>
                  <a:gd name="connsiteY172" fmla="*/ 2267 h 10000"/>
                  <a:gd name="connsiteX173" fmla="*/ 8577 w 9979"/>
                  <a:gd name="connsiteY173" fmla="*/ 2302 h 10000"/>
                  <a:gd name="connsiteX174" fmla="*/ 8496 w 9979"/>
                  <a:gd name="connsiteY174" fmla="*/ 2332 h 10000"/>
                  <a:gd name="connsiteX175" fmla="*/ 8416 w 9979"/>
                  <a:gd name="connsiteY175" fmla="*/ 2359 h 10000"/>
                  <a:gd name="connsiteX176" fmla="*/ 8257 w 9979"/>
                  <a:gd name="connsiteY176" fmla="*/ 2409 h 10000"/>
                  <a:gd name="connsiteX177" fmla="*/ 8101 w 9979"/>
                  <a:gd name="connsiteY177" fmla="*/ 2458 h 10000"/>
                  <a:gd name="connsiteX178" fmla="*/ 8025 w 9979"/>
                  <a:gd name="connsiteY178" fmla="*/ 2481 h 10000"/>
                  <a:gd name="connsiteX179" fmla="*/ 7949 w 9979"/>
                  <a:gd name="connsiteY179" fmla="*/ 2507 h 10000"/>
                  <a:gd name="connsiteX180" fmla="*/ 7875 w 9979"/>
                  <a:gd name="connsiteY180" fmla="*/ 2534 h 10000"/>
                  <a:gd name="connsiteX181" fmla="*/ 7800 w 9979"/>
                  <a:gd name="connsiteY181" fmla="*/ 2562 h 10000"/>
                  <a:gd name="connsiteX182" fmla="*/ 7729 w 9979"/>
                  <a:gd name="connsiteY182" fmla="*/ 2594 h 10000"/>
                  <a:gd name="connsiteX183" fmla="*/ 7657 w 9979"/>
                  <a:gd name="connsiteY183" fmla="*/ 2627 h 10000"/>
                  <a:gd name="connsiteX184" fmla="*/ 7588 w 9979"/>
                  <a:gd name="connsiteY184" fmla="*/ 2665 h 10000"/>
                  <a:gd name="connsiteX185" fmla="*/ 7519 w 9979"/>
                  <a:gd name="connsiteY185" fmla="*/ 2708 h 10000"/>
                  <a:gd name="connsiteX186" fmla="*/ 7452 w 9979"/>
                  <a:gd name="connsiteY186" fmla="*/ 2757 h 10000"/>
                  <a:gd name="connsiteX187" fmla="*/ 7387 w 9979"/>
                  <a:gd name="connsiteY187" fmla="*/ 2808 h 10000"/>
                  <a:gd name="connsiteX188" fmla="*/ 7323 w 9979"/>
                  <a:gd name="connsiteY188" fmla="*/ 2866 h 10000"/>
                  <a:gd name="connsiteX189" fmla="*/ 7261 w 9979"/>
                  <a:gd name="connsiteY189" fmla="*/ 2930 h 10000"/>
                  <a:gd name="connsiteX190" fmla="*/ 7202 w 9979"/>
                  <a:gd name="connsiteY190" fmla="*/ 3001 h 10000"/>
                  <a:gd name="connsiteX191" fmla="*/ 7142 w 9979"/>
                  <a:gd name="connsiteY191" fmla="*/ 3080 h 10000"/>
                  <a:gd name="connsiteX192" fmla="*/ 7086 w 9979"/>
                  <a:gd name="connsiteY192" fmla="*/ 3165 h 10000"/>
                  <a:gd name="connsiteX193" fmla="*/ 7032 w 9979"/>
                  <a:gd name="connsiteY193" fmla="*/ 3262 h 10000"/>
                  <a:gd name="connsiteX194" fmla="*/ 6978 w 9979"/>
                  <a:gd name="connsiteY194" fmla="*/ 3365 h 10000"/>
                  <a:gd name="connsiteX195" fmla="*/ 6927 w 9979"/>
                  <a:gd name="connsiteY195" fmla="*/ 3479 h 10000"/>
                  <a:gd name="connsiteX196" fmla="*/ 6879 w 9979"/>
                  <a:gd name="connsiteY196" fmla="*/ 3603 h 10000"/>
                  <a:gd name="connsiteX197" fmla="*/ 6833 w 9979"/>
                  <a:gd name="connsiteY197" fmla="*/ 3736 h 10000"/>
                  <a:gd name="connsiteX198" fmla="*/ 6788 w 9979"/>
                  <a:gd name="connsiteY198" fmla="*/ 3883 h 10000"/>
                  <a:gd name="connsiteX199" fmla="*/ 6746 w 9979"/>
                  <a:gd name="connsiteY199" fmla="*/ 4040 h 10000"/>
                  <a:gd name="connsiteX200" fmla="*/ 6708 w 9979"/>
                  <a:gd name="connsiteY200" fmla="*/ 4208 h 10000"/>
                  <a:gd name="connsiteX201" fmla="*/ 6671 w 9979"/>
                  <a:gd name="connsiteY201" fmla="*/ 4392 h 10000"/>
                  <a:gd name="connsiteX202" fmla="*/ 6631 w 9979"/>
                  <a:gd name="connsiteY202" fmla="*/ 4573 h 10000"/>
                  <a:gd name="connsiteX203" fmla="*/ 6582 w 9979"/>
                  <a:gd name="connsiteY203" fmla="*/ 4740 h 10000"/>
                  <a:gd name="connsiteX204" fmla="*/ 6526 w 9979"/>
                  <a:gd name="connsiteY204" fmla="*/ 4891 h 10000"/>
                  <a:gd name="connsiteX205" fmla="*/ 6460 w 9979"/>
                  <a:gd name="connsiteY205" fmla="*/ 5032 h 10000"/>
                  <a:gd name="connsiteX206" fmla="*/ 6390 w 9979"/>
                  <a:gd name="connsiteY206" fmla="*/ 5161 h 10000"/>
                  <a:gd name="connsiteX207" fmla="*/ 6313 w 9979"/>
                  <a:gd name="connsiteY207" fmla="*/ 5276 h 10000"/>
                  <a:gd name="connsiteX208" fmla="*/ 6229 w 9979"/>
                  <a:gd name="connsiteY208" fmla="*/ 5381 h 10000"/>
                  <a:gd name="connsiteX209" fmla="*/ 6142 w 9979"/>
                  <a:gd name="connsiteY209" fmla="*/ 5476 h 10000"/>
                  <a:gd name="connsiteX210" fmla="*/ 6049 w 9979"/>
                  <a:gd name="connsiteY210" fmla="*/ 5563 h 10000"/>
                  <a:gd name="connsiteX211" fmla="*/ 5954 w 9979"/>
                  <a:gd name="connsiteY211" fmla="*/ 5642 h 10000"/>
                  <a:gd name="connsiteX212" fmla="*/ 5856 w 9979"/>
                  <a:gd name="connsiteY212" fmla="*/ 5712 h 10000"/>
                  <a:gd name="connsiteX213" fmla="*/ 5755 w 9979"/>
                  <a:gd name="connsiteY213" fmla="*/ 5778 h 10000"/>
                  <a:gd name="connsiteX214" fmla="*/ 5652 w 9979"/>
                  <a:gd name="connsiteY214" fmla="*/ 5837 h 10000"/>
                  <a:gd name="connsiteX215" fmla="*/ 5549 w 9979"/>
                  <a:gd name="connsiteY215" fmla="*/ 5892 h 10000"/>
                  <a:gd name="connsiteX216" fmla="*/ 5447 w 9979"/>
                  <a:gd name="connsiteY216" fmla="*/ 5943 h 10000"/>
                  <a:gd name="connsiteX217" fmla="*/ 5343 w 9979"/>
                  <a:gd name="connsiteY217" fmla="*/ 5994 h 10000"/>
                  <a:gd name="connsiteX218" fmla="*/ 5240 w 9979"/>
                  <a:gd name="connsiteY218" fmla="*/ 6041 h 10000"/>
                  <a:gd name="connsiteX219" fmla="*/ 5141 w 9979"/>
                  <a:gd name="connsiteY219" fmla="*/ 6086 h 10000"/>
                  <a:gd name="connsiteX220" fmla="*/ 5043 w 9979"/>
                  <a:gd name="connsiteY220" fmla="*/ 6132 h 10000"/>
                  <a:gd name="connsiteX221" fmla="*/ 4947 w 9979"/>
                  <a:gd name="connsiteY221" fmla="*/ 6178 h 10000"/>
                  <a:gd name="connsiteX222" fmla="*/ 4855 w 9979"/>
                  <a:gd name="connsiteY222" fmla="*/ 6227 h 10000"/>
                  <a:gd name="connsiteX223" fmla="*/ 4770 w 9979"/>
                  <a:gd name="connsiteY223" fmla="*/ 6277 h 10000"/>
                  <a:gd name="connsiteX224" fmla="*/ 4687 w 9979"/>
                  <a:gd name="connsiteY224" fmla="*/ 6331 h 10000"/>
                  <a:gd name="connsiteX225" fmla="*/ 4610 w 9979"/>
                  <a:gd name="connsiteY225" fmla="*/ 6387 h 10000"/>
                  <a:gd name="connsiteX226" fmla="*/ 4541 w 9979"/>
                  <a:gd name="connsiteY226" fmla="*/ 6451 h 10000"/>
                  <a:gd name="connsiteX227" fmla="*/ 4478 w 9979"/>
                  <a:gd name="connsiteY227" fmla="*/ 6522 h 10000"/>
                  <a:gd name="connsiteX228" fmla="*/ 4424 w 9979"/>
                  <a:gd name="connsiteY228" fmla="*/ 6596 h 10000"/>
                  <a:gd name="connsiteX229" fmla="*/ 4376 w 9979"/>
                  <a:gd name="connsiteY229" fmla="*/ 6681 h 10000"/>
                  <a:gd name="connsiteX230" fmla="*/ 4338 w 9979"/>
                  <a:gd name="connsiteY230" fmla="*/ 6771 h 10000"/>
                  <a:gd name="connsiteX231" fmla="*/ 4311 w 9979"/>
                  <a:gd name="connsiteY231" fmla="*/ 6873 h 10000"/>
                  <a:gd name="connsiteX232" fmla="*/ 4293 w 9979"/>
                  <a:gd name="connsiteY232" fmla="*/ 6983 h 10000"/>
                  <a:gd name="connsiteX233" fmla="*/ 4286 w 9979"/>
                  <a:gd name="connsiteY233" fmla="*/ 7108 h 10000"/>
                  <a:gd name="connsiteX234" fmla="*/ 4283 w 9979"/>
                  <a:gd name="connsiteY234" fmla="*/ 7235 h 10000"/>
                  <a:gd name="connsiteX235" fmla="*/ 4278 w 9979"/>
                  <a:gd name="connsiteY235" fmla="*/ 7360 h 10000"/>
                  <a:gd name="connsiteX236" fmla="*/ 4269 w 9979"/>
                  <a:gd name="connsiteY236" fmla="*/ 7481 h 10000"/>
                  <a:gd name="connsiteX237" fmla="*/ 4257 w 9979"/>
                  <a:gd name="connsiteY237" fmla="*/ 7603 h 10000"/>
                  <a:gd name="connsiteX238" fmla="*/ 4241 w 9979"/>
                  <a:gd name="connsiteY238" fmla="*/ 7720 h 10000"/>
                  <a:gd name="connsiteX239" fmla="*/ 4222 w 9979"/>
                  <a:gd name="connsiteY239" fmla="*/ 7839 h 10000"/>
                  <a:gd name="connsiteX240" fmla="*/ 4201 w 9979"/>
                  <a:gd name="connsiteY240" fmla="*/ 7953 h 10000"/>
                  <a:gd name="connsiteX241" fmla="*/ 4177 w 9979"/>
                  <a:gd name="connsiteY241" fmla="*/ 8063 h 10000"/>
                  <a:gd name="connsiteX242" fmla="*/ 4149 w 9979"/>
                  <a:gd name="connsiteY242" fmla="*/ 8174 h 10000"/>
                  <a:gd name="connsiteX243" fmla="*/ 4119 w 9979"/>
                  <a:gd name="connsiteY243" fmla="*/ 8279 h 10000"/>
                  <a:gd name="connsiteX244" fmla="*/ 4086 w 9979"/>
                  <a:gd name="connsiteY244" fmla="*/ 8383 h 10000"/>
                  <a:gd name="connsiteX245" fmla="*/ 4047 w 9979"/>
                  <a:gd name="connsiteY245" fmla="*/ 8484 h 10000"/>
                  <a:gd name="connsiteX246" fmla="*/ 4008 w 9979"/>
                  <a:gd name="connsiteY246" fmla="*/ 8581 h 10000"/>
                  <a:gd name="connsiteX247" fmla="*/ 3965 w 9979"/>
                  <a:gd name="connsiteY247" fmla="*/ 8677 h 10000"/>
                  <a:gd name="connsiteX248" fmla="*/ 3918 w 9979"/>
                  <a:gd name="connsiteY248" fmla="*/ 8768 h 10000"/>
                  <a:gd name="connsiteX249" fmla="*/ 3869 w 9979"/>
                  <a:gd name="connsiteY249" fmla="*/ 8858 h 10000"/>
                  <a:gd name="connsiteX250" fmla="*/ 3817 w 9979"/>
                  <a:gd name="connsiteY250" fmla="*/ 8943 h 10000"/>
                  <a:gd name="connsiteX251" fmla="*/ 3762 w 9979"/>
                  <a:gd name="connsiteY251" fmla="*/ 9025 h 10000"/>
                  <a:gd name="connsiteX252" fmla="*/ 3704 w 9979"/>
                  <a:gd name="connsiteY252" fmla="*/ 9104 h 10000"/>
                  <a:gd name="connsiteX253" fmla="*/ 3643 w 9979"/>
                  <a:gd name="connsiteY253" fmla="*/ 9179 h 10000"/>
                  <a:gd name="connsiteX254" fmla="*/ 3578 w 9979"/>
                  <a:gd name="connsiteY254" fmla="*/ 9253 h 10000"/>
                  <a:gd name="connsiteX255" fmla="*/ 3510 w 9979"/>
                  <a:gd name="connsiteY255" fmla="*/ 9321 h 10000"/>
                  <a:gd name="connsiteX256" fmla="*/ 3441 w 9979"/>
                  <a:gd name="connsiteY256" fmla="*/ 9385 h 10000"/>
                  <a:gd name="connsiteX257" fmla="*/ 3369 w 9979"/>
                  <a:gd name="connsiteY257" fmla="*/ 9446 h 10000"/>
                  <a:gd name="connsiteX258" fmla="*/ 3293 w 9979"/>
                  <a:gd name="connsiteY258" fmla="*/ 9506 h 10000"/>
                  <a:gd name="connsiteX259" fmla="*/ 3213 w 9979"/>
                  <a:gd name="connsiteY259" fmla="*/ 9558 h 10000"/>
                  <a:gd name="connsiteX260" fmla="*/ 3130 w 9979"/>
                  <a:gd name="connsiteY260" fmla="*/ 9608 h 10000"/>
                  <a:gd name="connsiteX261" fmla="*/ 3046 w 9979"/>
                  <a:gd name="connsiteY261" fmla="*/ 9653 h 10000"/>
                  <a:gd name="connsiteX262" fmla="*/ 2958 w 9979"/>
                  <a:gd name="connsiteY262" fmla="*/ 9695 h 10000"/>
                  <a:gd name="connsiteX263" fmla="*/ 2868 w 9979"/>
                  <a:gd name="connsiteY263" fmla="*/ 9734 h 10000"/>
                  <a:gd name="connsiteX264" fmla="*/ 2774 w 9979"/>
                  <a:gd name="connsiteY264" fmla="*/ 9767 h 10000"/>
                  <a:gd name="connsiteX265" fmla="*/ 2678 w 9979"/>
                  <a:gd name="connsiteY265" fmla="*/ 9797 h 10000"/>
                  <a:gd name="connsiteX266" fmla="*/ 2629 w 9979"/>
                  <a:gd name="connsiteY266" fmla="*/ 9809 h 10000"/>
                  <a:gd name="connsiteX267" fmla="*/ 2580 w 9979"/>
                  <a:gd name="connsiteY267" fmla="*/ 9823 h 10000"/>
                  <a:gd name="connsiteX268" fmla="*/ 2530 w 9979"/>
                  <a:gd name="connsiteY268" fmla="*/ 9835 h 10000"/>
                  <a:gd name="connsiteX269" fmla="*/ 2477 w 9979"/>
                  <a:gd name="connsiteY269" fmla="*/ 9844 h 10000"/>
                  <a:gd name="connsiteX270" fmla="*/ 2426 w 9979"/>
                  <a:gd name="connsiteY270" fmla="*/ 9854 h 10000"/>
                  <a:gd name="connsiteX271" fmla="*/ 2373 w 9979"/>
                  <a:gd name="connsiteY271" fmla="*/ 9864 h 10000"/>
                  <a:gd name="connsiteX272" fmla="*/ 2320 w 9979"/>
                  <a:gd name="connsiteY272" fmla="*/ 9874 h 10000"/>
                  <a:gd name="connsiteX273" fmla="*/ 2266 w 9979"/>
                  <a:gd name="connsiteY273" fmla="*/ 9883 h 10000"/>
                  <a:gd name="connsiteX274" fmla="*/ 2213 w 9979"/>
                  <a:gd name="connsiteY274" fmla="*/ 9891 h 10000"/>
                  <a:gd name="connsiteX275" fmla="*/ 2158 w 9979"/>
                  <a:gd name="connsiteY275" fmla="*/ 9899 h 10000"/>
                  <a:gd name="connsiteX276" fmla="*/ 2101 w 9979"/>
                  <a:gd name="connsiteY276" fmla="*/ 9907 h 10000"/>
                  <a:gd name="connsiteX277" fmla="*/ 2046 w 9979"/>
                  <a:gd name="connsiteY277" fmla="*/ 9914 h 10000"/>
                  <a:gd name="connsiteX278" fmla="*/ 1990 w 9979"/>
                  <a:gd name="connsiteY278" fmla="*/ 9918 h 10000"/>
                  <a:gd name="connsiteX279" fmla="*/ 1933 w 9979"/>
                  <a:gd name="connsiteY279" fmla="*/ 9927 h 10000"/>
                  <a:gd name="connsiteX280" fmla="*/ 1876 w 9979"/>
                  <a:gd name="connsiteY280" fmla="*/ 9931 h 10000"/>
                  <a:gd name="connsiteX281" fmla="*/ 1820 w 9979"/>
                  <a:gd name="connsiteY281" fmla="*/ 9936 h 10000"/>
                  <a:gd name="connsiteX282" fmla="*/ 1820 w 9979"/>
                  <a:gd name="connsiteY282" fmla="*/ 9936 h 10000"/>
                  <a:gd name="connsiteX283" fmla="*/ 1574 w 9979"/>
                  <a:gd name="connsiteY283" fmla="*/ 9969 h 10000"/>
                  <a:gd name="connsiteX284" fmla="*/ 0 w 9979"/>
                  <a:gd name="connsiteY284" fmla="*/ 10000 h 10000"/>
                  <a:gd name="connsiteX285" fmla="*/ 0 w 9979"/>
                  <a:gd name="connsiteY285" fmla="*/ 8535 h 10000"/>
                  <a:gd name="connsiteX0" fmla="*/ 0 w 9996"/>
                  <a:gd name="connsiteY0" fmla="*/ 8535 h 10000"/>
                  <a:gd name="connsiteX1" fmla="*/ 666 w 9996"/>
                  <a:gd name="connsiteY1" fmla="*/ 8535 h 10000"/>
                  <a:gd name="connsiteX2" fmla="*/ 704 w 9996"/>
                  <a:gd name="connsiteY2" fmla="*/ 8535 h 10000"/>
                  <a:gd name="connsiteX3" fmla="*/ 745 w 9996"/>
                  <a:gd name="connsiteY3" fmla="*/ 8536 h 10000"/>
                  <a:gd name="connsiteX4" fmla="*/ 785 w 9996"/>
                  <a:gd name="connsiteY4" fmla="*/ 8536 h 10000"/>
                  <a:gd name="connsiteX5" fmla="*/ 825 w 9996"/>
                  <a:gd name="connsiteY5" fmla="*/ 8536 h 10000"/>
                  <a:gd name="connsiteX6" fmla="*/ 866 w 9996"/>
                  <a:gd name="connsiteY6" fmla="*/ 8536 h 10000"/>
                  <a:gd name="connsiteX7" fmla="*/ 908 w 9996"/>
                  <a:gd name="connsiteY7" fmla="*/ 8536 h 10000"/>
                  <a:gd name="connsiteX8" fmla="*/ 949 w 9996"/>
                  <a:gd name="connsiteY8" fmla="*/ 8535 h 10000"/>
                  <a:gd name="connsiteX9" fmla="*/ 993 w 9996"/>
                  <a:gd name="connsiteY9" fmla="*/ 8535 h 10000"/>
                  <a:gd name="connsiteX10" fmla="*/ 995 w 9996"/>
                  <a:gd name="connsiteY10" fmla="*/ 8535 h 10000"/>
                  <a:gd name="connsiteX11" fmla="*/ 995 w 9996"/>
                  <a:gd name="connsiteY11" fmla="*/ 8534 h 10000"/>
                  <a:gd name="connsiteX12" fmla="*/ 1077 w 9996"/>
                  <a:gd name="connsiteY12" fmla="*/ 8532 h 10000"/>
                  <a:gd name="connsiteX13" fmla="*/ 1163 w 9996"/>
                  <a:gd name="connsiteY13" fmla="*/ 8528 h 10000"/>
                  <a:gd name="connsiteX14" fmla="*/ 1249 w 9996"/>
                  <a:gd name="connsiteY14" fmla="*/ 8521 h 10000"/>
                  <a:gd name="connsiteX15" fmla="*/ 1338 w 9996"/>
                  <a:gd name="connsiteY15" fmla="*/ 8514 h 10000"/>
                  <a:gd name="connsiteX16" fmla="*/ 1427 w 9996"/>
                  <a:gd name="connsiteY16" fmla="*/ 8504 h 10000"/>
                  <a:gd name="connsiteX17" fmla="*/ 1519 w 9996"/>
                  <a:gd name="connsiteY17" fmla="*/ 8493 h 10000"/>
                  <a:gd name="connsiteX18" fmla="*/ 1612 w 9996"/>
                  <a:gd name="connsiteY18" fmla="*/ 8481 h 10000"/>
                  <a:gd name="connsiteX19" fmla="*/ 1707 w 9996"/>
                  <a:gd name="connsiteY19" fmla="*/ 8465 h 10000"/>
                  <a:gd name="connsiteX20" fmla="*/ 1803 w 9996"/>
                  <a:gd name="connsiteY20" fmla="*/ 8448 h 10000"/>
                  <a:gd name="connsiteX21" fmla="*/ 1902 w 9996"/>
                  <a:gd name="connsiteY21" fmla="*/ 8429 h 10000"/>
                  <a:gd name="connsiteX22" fmla="*/ 2001 w 9996"/>
                  <a:gd name="connsiteY22" fmla="*/ 8407 h 10000"/>
                  <a:gd name="connsiteX23" fmla="*/ 2099 w 9996"/>
                  <a:gd name="connsiteY23" fmla="*/ 8383 h 10000"/>
                  <a:gd name="connsiteX24" fmla="*/ 2202 w 9996"/>
                  <a:gd name="connsiteY24" fmla="*/ 8355 h 10000"/>
                  <a:gd name="connsiteX25" fmla="*/ 2302 w 9996"/>
                  <a:gd name="connsiteY25" fmla="*/ 8327 h 10000"/>
                  <a:gd name="connsiteX26" fmla="*/ 2353 w 9996"/>
                  <a:gd name="connsiteY26" fmla="*/ 8312 h 10000"/>
                  <a:gd name="connsiteX27" fmla="*/ 2404 w 9996"/>
                  <a:gd name="connsiteY27" fmla="*/ 8293 h 10000"/>
                  <a:gd name="connsiteX28" fmla="*/ 2454 w 9996"/>
                  <a:gd name="connsiteY28" fmla="*/ 8276 h 10000"/>
                  <a:gd name="connsiteX29" fmla="*/ 2506 w 9996"/>
                  <a:gd name="connsiteY29" fmla="*/ 8260 h 10000"/>
                  <a:gd name="connsiteX30" fmla="*/ 2629 w 9996"/>
                  <a:gd name="connsiteY30" fmla="*/ 8210 h 10000"/>
                  <a:gd name="connsiteX31" fmla="*/ 2739 w 9996"/>
                  <a:gd name="connsiteY31" fmla="*/ 8154 h 10000"/>
                  <a:gd name="connsiteX32" fmla="*/ 2837 w 9996"/>
                  <a:gd name="connsiteY32" fmla="*/ 8090 h 10000"/>
                  <a:gd name="connsiteX33" fmla="*/ 2926 w 9996"/>
                  <a:gd name="connsiteY33" fmla="*/ 8019 h 10000"/>
                  <a:gd name="connsiteX34" fmla="*/ 3005 w 9996"/>
                  <a:gd name="connsiteY34" fmla="*/ 7943 h 10000"/>
                  <a:gd name="connsiteX35" fmla="*/ 3075 w 9996"/>
                  <a:gd name="connsiteY35" fmla="*/ 7862 h 10000"/>
                  <a:gd name="connsiteX36" fmla="*/ 3137 w 9996"/>
                  <a:gd name="connsiteY36" fmla="*/ 7774 h 10000"/>
                  <a:gd name="connsiteX37" fmla="*/ 3191 w 9996"/>
                  <a:gd name="connsiteY37" fmla="*/ 7683 h 10000"/>
                  <a:gd name="connsiteX38" fmla="*/ 3238 w 9996"/>
                  <a:gd name="connsiteY38" fmla="*/ 7588 h 10000"/>
                  <a:gd name="connsiteX39" fmla="*/ 3279 w 9996"/>
                  <a:gd name="connsiteY39" fmla="*/ 7486 h 10000"/>
                  <a:gd name="connsiteX40" fmla="*/ 3314 w 9996"/>
                  <a:gd name="connsiteY40" fmla="*/ 7383 h 10000"/>
                  <a:gd name="connsiteX41" fmla="*/ 3342 w 9996"/>
                  <a:gd name="connsiteY41" fmla="*/ 7278 h 10000"/>
                  <a:gd name="connsiteX42" fmla="*/ 3367 w 9996"/>
                  <a:gd name="connsiteY42" fmla="*/ 7171 h 10000"/>
                  <a:gd name="connsiteX43" fmla="*/ 3389 w 9996"/>
                  <a:gd name="connsiteY43" fmla="*/ 7061 h 10000"/>
                  <a:gd name="connsiteX44" fmla="*/ 3406 w 9996"/>
                  <a:gd name="connsiteY44" fmla="*/ 6950 h 10000"/>
                  <a:gd name="connsiteX45" fmla="*/ 3422 w 9996"/>
                  <a:gd name="connsiteY45" fmla="*/ 6836 h 10000"/>
                  <a:gd name="connsiteX46" fmla="*/ 3435 w 9996"/>
                  <a:gd name="connsiteY46" fmla="*/ 6724 h 10000"/>
                  <a:gd name="connsiteX47" fmla="*/ 3447 w 9996"/>
                  <a:gd name="connsiteY47" fmla="*/ 6612 h 10000"/>
                  <a:gd name="connsiteX48" fmla="*/ 3459 w 9996"/>
                  <a:gd name="connsiteY48" fmla="*/ 6500 h 10000"/>
                  <a:gd name="connsiteX49" fmla="*/ 3471 w 9996"/>
                  <a:gd name="connsiteY49" fmla="*/ 6387 h 10000"/>
                  <a:gd name="connsiteX50" fmla="*/ 3483 w 9996"/>
                  <a:gd name="connsiteY50" fmla="*/ 6277 h 10000"/>
                  <a:gd name="connsiteX51" fmla="*/ 3497 w 9996"/>
                  <a:gd name="connsiteY51" fmla="*/ 6171 h 10000"/>
                  <a:gd name="connsiteX52" fmla="*/ 3513 w 9996"/>
                  <a:gd name="connsiteY52" fmla="*/ 6066 h 10000"/>
                  <a:gd name="connsiteX53" fmla="*/ 3531 w 9996"/>
                  <a:gd name="connsiteY53" fmla="*/ 5963 h 10000"/>
                  <a:gd name="connsiteX54" fmla="*/ 3555 w 9996"/>
                  <a:gd name="connsiteY54" fmla="*/ 5864 h 10000"/>
                  <a:gd name="connsiteX55" fmla="*/ 3582 w 9996"/>
                  <a:gd name="connsiteY55" fmla="*/ 5768 h 10000"/>
                  <a:gd name="connsiteX56" fmla="*/ 3613 w 9996"/>
                  <a:gd name="connsiteY56" fmla="*/ 5677 h 10000"/>
                  <a:gd name="connsiteX57" fmla="*/ 3649 w 9996"/>
                  <a:gd name="connsiteY57" fmla="*/ 5593 h 10000"/>
                  <a:gd name="connsiteX58" fmla="*/ 3691 w 9996"/>
                  <a:gd name="connsiteY58" fmla="*/ 5512 h 10000"/>
                  <a:gd name="connsiteX59" fmla="*/ 3740 w 9996"/>
                  <a:gd name="connsiteY59" fmla="*/ 5439 h 10000"/>
                  <a:gd name="connsiteX60" fmla="*/ 3796 w 9996"/>
                  <a:gd name="connsiteY60" fmla="*/ 5369 h 10000"/>
                  <a:gd name="connsiteX61" fmla="*/ 3859 w 9996"/>
                  <a:gd name="connsiteY61" fmla="*/ 5305 h 10000"/>
                  <a:gd name="connsiteX62" fmla="*/ 3930 w 9996"/>
                  <a:gd name="connsiteY62" fmla="*/ 5250 h 10000"/>
                  <a:gd name="connsiteX63" fmla="*/ 4004 w 9996"/>
                  <a:gd name="connsiteY63" fmla="*/ 5199 h 10000"/>
                  <a:gd name="connsiteX64" fmla="*/ 4082 w 9996"/>
                  <a:gd name="connsiteY64" fmla="*/ 5154 h 10000"/>
                  <a:gd name="connsiteX65" fmla="*/ 4161 w 9996"/>
                  <a:gd name="connsiteY65" fmla="*/ 5111 h 10000"/>
                  <a:gd name="connsiteX66" fmla="*/ 4244 w 9996"/>
                  <a:gd name="connsiteY66" fmla="*/ 5072 h 10000"/>
                  <a:gd name="connsiteX67" fmla="*/ 4329 w 9996"/>
                  <a:gd name="connsiteY67" fmla="*/ 5037 h 10000"/>
                  <a:gd name="connsiteX68" fmla="*/ 4416 w 9996"/>
                  <a:gd name="connsiteY68" fmla="*/ 5004 h 10000"/>
                  <a:gd name="connsiteX69" fmla="*/ 4505 w 9996"/>
                  <a:gd name="connsiteY69" fmla="*/ 4973 h 10000"/>
                  <a:gd name="connsiteX70" fmla="*/ 4689 w 9996"/>
                  <a:gd name="connsiteY70" fmla="*/ 4913 h 10000"/>
                  <a:gd name="connsiteX71" fmla="*/ 4874 w 9996"/>
                  <a:gd name="connsiteY71" fmla="*/ 4851 h 10000"/>
                  <a:gd name="connsiteX72" fmla="*/ 4967 w 9996"/>
                  <a:gd name="connsiteY72" fmla="*/ 4820 h 10000"/>
                  <a:gd name="connsiteX73" fmla="*/ 5064 w 9996"/>
                  <a:gd name="connsiteY73" fmla="*/ 4788 h 10000"/>
                  <a:gd name="connsiteX74" fmla="*/ 5157 w 9996"/>
                  <a:gd name="connsiteY74" fmla="*/ 4755 h 10000"/>
                  <a:gd name="connsiteX75" fmla="*/ 5249 w 9996"/>
                  <a:gd name="connsiteY75" fmla="*/ 4718 h 10000"/>
                  <a:gd name="connsiteX76" fmla="*/ 5341 w 9996"/>
                  <a:gd name="connsiteY76" fmla="*/ 4680 h 10000"/>
                  <a:gd name="connsiteX77" fmla="*/ 5432 w 9996"/>
                  <a:gd name="connsiteY77" fmla="*/ 4637 h 10000"/>
                  <a:gd name="connsiteX78" fmla="*/ 5523 w 9996"/>
                  <a:gd name="connsiteY78" fmla="*/ 4591 h 10000"/>
                  <a:gd name="connsiteX79" fmla="*/ 5611 w 9996"/>
                  <a:gd name="connsiteY79" fmla="*/ 4539 h 10000"/>
                  <a:gd name="connsiteX80" fmla="*/ 5697 w 9996"/>
                  <a:gd name="connsiteY80" fmla="*/ 4483 h 10000"/>
                  <a:gd name="connsiteX81" fmla="*/ 5780 w 9996"/>
                  <a:gd name="connsiteY81" fmla="*/ 4418 h 10000"/>
                  <a:gd name="connsiteX82" fmla="*/ 5861 w 9996"/>
                  <a:gd name="connsiteY82" fmla="*/ 4351 h 10000"/>
                  <a:gd name="connsiteX83" fmla="*/ 5938 w 9996"/>
                  <a:gd name="connsiteY83" fmla="*/ 4274 h 10000"/>
                  <a:gd name="connsiteX84" fmla="*/ 6015 w 9996"/>
                  <a:gd name="connsiteY84" fmla="*/ 4192 h 10000"/>
                  <a:gd name="connsiteX85" fmla="*/ 6086 w 9996"/>
                  <a:gd name="connsiteY85" fmla="*/ 4101 h 10000"/>
                  <a:gd name="connsiteX86" fmla="*/ 6155 w 9996"/>
                  <a:gd name="connsiteY86" fmla="*/ 4000 h 10000"/>
                  <a:gd name="connsiteX87" fmla="*/ 6218 w 9996"/>
                  <a:gd name="connsiteY87" fmla="*/ 3893 h 10000"/>
                  <a:gd name="connsiteX88" fmla="*/ 6277 w 9996"/>
                  <a:gd name="connsiteY88" fmla="*/ 3775 h 10000"/>
                  <a:gd name="connsiteX89" fmla="*/ 6331 w 9996"/>
                  <a:gd name="connsiteY89" fmla="*/ 3648 h 10000"/>
                  <a:gd name="connsiteX90" fmla="*/ 6381 w 9996"/>
                  <a:gd name="connsiteY90" fmla="*/ 3509 h 10000"/>
                  <a:gd name="connsiteX91" fmla="*/ 6425 w 9996"/>
                  <a:gd name="connsiteY91" fmla="*/ 3359 h 10000"/>
                  <a:gd name="connsiteX92" fmla="*/ 6470 w 9996"/>
                  <a:gd name="connsiteY92" fmla="*/ 3209 h 10000"/>
                  <a:gd name="connsiteX93" fmla="*/ 6519 w 9996"/>
                  <a:gd name="connsiteY93" fmla="*/ 3071 h 10000"/>
                  <a:gd name="connsiteX94" fmla="*/ 6570 w 9996"/>
                  <a:gd name="connsiteY94" fmla="*/ 2942 h 10000"/>
                  <a:gd name="connsiteX95" fmla="*/ 6623 w 9996"/>
                  <a:gd name="connsiteY95" fmla="*/ 2824 h 10000"/>
                  <a:gd name="connsiteX96" fmla="*/ 6681 w 9996"/>
                  <a:gd name="connsiteY96" fmla="*/ 2715 h 10000"/>
                  <a:gd name="connsiteX97" fmla="*/ 6741 w 9996"/>
                  <a:gd name="connsiteY97" fmla="*/ 2617 h 10000"/>
                  <a:gd name="connsiteX98" fmla="*/ 6803 w 9996"/>
                  <a:gd name="connsiteY98" fmla="*/ 2526 h 10000"/>
                  <a:gd name="connsiteX99" fmla="*/ 6871 w 9996"/>
                  <a:gd name="connsiteY99" fmla="*/ 2443 h 10000"/>
                  <a:gd name="connsiteX100" fmla="*/ 6939 w 9996"/>
                  <a:gd name="connsiteY100" fmla="*/ 2368 h 10000"/>
                  <a:gd name="connsiteX101" fmla="*/ 7011 w 9996"/>
                  <a:gd name="connsiteY101" fmla="*/ 2300 h 10000"/>
                  <a:gd name="connsiteX102" fmla="*/ 7083 w 9996"/>
                  <a:gd name="connsiteY102" fmla="*/ 2238 h 10000"/>
                  <a:gd name="connsiteX103" fmla="*/ 7157 w 9996"/>
                  <a:gd name="connsiteY103" fmla="*/ 2184 h 10000"/>
                  <a:gd name="connsiteX104" fmla="*/ 7233 w 9996"/>
                  <a:gd name="connsiteY104" fmla="*/ 2135 h 10000"/>
                  <a:gd name="connsiteX105" fmla="*/ 7309 w 9996"/>
                  <a:gd name="connsiteY105" fmla="*/ 2091 h 10000"/>
                  <a:gd name="connsiteX106" fmla="*/ 7388 w 9996"/>
                  <a:gd name="connsiteY106" fmla="*/ 2051 h 10000"/>
                  <a:gd name="connsiteX107" fmla="*/ 7468 w 9996"/>
                  <a:gd name="connsiteY107" fmla="*/ 2019 h 10000"/>
                  <a:gd name="connsiteX108" fmla="*/ 7548 w 9996"/>
                  <a:gd name="connsiteY108" fmla="*/ 1987 h 10000"/>
                  <a:gd name="connsiteX109" fmla="*/ 7629 w 9996"/>
                  <a:gd name="connsiteY109" fmla="*/ 1961 h 10000"/>
                  <a:gd name="connsiteX110" fmla="*/ 7711 w 9996"/>
                  <a:gd name="connsiteY110" fmla="*/ 1937 h 10000"/>
                  <a:gd name="connsiteX111" fmla="*/ 7791 w 9996"/>
                  <a:gd name="connsiteY111" fmla="*/ 1917 h 10000"/>
                  <a:gd name="connsiteX112" fmla="*/ 7874 w 9996"/>
                  <a:gd name="connsiteY112" fmla="*/ 1898 h 10000"/>
                  <a:gd name="connsiteX113" fmla="*/ 7956 w 9996"/>
                  <a:gd name="connsiteY113" fmla="*/ 1883 h 10000"/>
                  <a:gd name="connsiteX114" fmla="*/ 8037 w 9996"/>
                  <a:gd name="connsiteY114" fmla="*/ 1866 h 10000"/>
                  <a:gd name="connsiteX115" fmla="*/ 8118 w 9996"/>
                  <a:gd name="connsiteY115" fmla="*/ 1850 h 10000"/>
                  <a:gd name="connsiteX116" fmla="*/ 8197 w 9996"/>
                  <a:gd name="connsiteY116" fmla="*/ 1836 h 10000"/>
                  <a:gd name="connsiteX117" fmla="*/ 8277 w 9996"/>
                  <a:gd name="connsiteY117" fmla="*/ 1821 h 10000"/>
                  <a:gd name="connsiteX118" fmla="*/ 8356 w 9996"/>
                  <a:gd name="connsiteY118" fmla="*/ 1805 h 10000"/>
                  <a:gd name="connsiteX119" fmla="*/ 8432 w 9996"/>
                  <a:gd name="connsiteY119" fmla="*/ 1788 h 10000"/>
                  <a:gd name="connsiteX120" fmla="*/ 8507 w 9996"/>
                  <a:gd name="connsiteY120" fmla="*/ 1772 h 10000"/>
                  <a:gd name="connsiteX121" fmla="*/ 8581 w 9996"/>
                  <a:gd name="connsiteY121" fmla="*/ 1751 h 10000"/>
                  <a:gd name="connsiteX122" fmla="*/ 8651 w 9996"/>
                  <a:gd name="connsiteY122" fmla="*/ 1729 h 10000"/>
                  <a:gd name="connsiteX123" fmla="*/ 8720 w 9996"/>
                  <a:gd name="connsiteY123" fmla="*/ 1704 h 10000"/>
                  <a:gd name="connsiteX124" fmla="*/ 8789 w 9996"/>
                  <a:gd name="connsiteY124" fmla="*/ 1672 h 10000"/>
                  <a:gd name="connsiteX125" fmla="*/ 8857 w 9996"/>
                  <a:gd name="connsiteY125" fmla="*/ 1631 h 10000"/>
                  <a:gd name="connsiteX126" fmla="*/ 8924 w 9996"/>
                  <a:gd name="connsiteY126" fmla="*/ 1587 h 10000"/>
                  <a:gd name="connsiteX127" fmla="*/ 8989 w 9996"/>
                  <a:gd name="connsiteY127" fmla="*/ 1535 h 10000"/>
                  <a:gd name="connsiteX128" fmla="*/ 9055 w 9996"/>
                  <a:gd name="connsiteY128" fmla="*/ 1476 h 10000"/>
                  <a:gd name="connsiteX129" fmla="*/ 9120 w 9996"/>
                  <a:gd name="connsiteY129" fmla="*/ 1413 h 10000"/>
                  <a:gd name="connsiteX130" fmla="*/ 9183 w 9996"/>
                  <a:gd name="connsiteY130" fmla="*/ 1346 h 10000"/>
                  <a:gd name="connsiteX131" fmla="*/ 9245 w 9996"/>
                  <a:gd name="connsiteY131" fmla="*/ 1272 h 10000"/>
                  <a:gd name="connsiteX132" fmla="*/ 9307 w 9996"/>
                  <a:gd name="connsiteY132" fmla="*/ 1197 h 10000"/>
                  <a:gd name="connsiteX133" fmla="*/ 9367 w 9996"/>
                  <a:gd name="connsiteY133" fmla="*/ 1118 h 10000"/>
                  <a:gd name="connsiteX134" fmla="*/ 9426 w 9996"/>
                  <a:gd name="connsiteY134" fmla="*/ 1037 h 10000"/>
                  <a:gd name="connsiteX135" fmla="*/ 9482 w 9996"/>
                  <a:gd name="connsiteY135" fmla="*/ 952 h 10000"/>
                  <a:gd name="connsiteX136" fmla="*/ 9537 w 9996"/>
                  <a:gd name="connsiteY136" fmla="*/ 868 h 10000"/>
                  <a:gd name="connsiteX137" fmla="*/ 9590 w 9996"/>
                  <a:gd name="connsiteY137" fmla="*/ 782 h 10000"/>
                  <a:gd name="connsiteX138" fmla="*/ 9640 w 9996"/>
                  <a:gd name="connsiteY138" fmla="*/ 695 h 10000"/>
                  <a:gd name="connsiteX139" fmla="*/ 9689 w 9996"/>
                  <a:gd name="connsiteY139" fmla="*/ 611 h 10000"/>
                  <a:gd name="connsiteX140" fmla="*/ 9736 w 9996"/>
                  <a:gd name="connsiteY140" fmla="*/ 525 h 10000"/>
                  <a:gd name="connsiteX141" fmla="*/ 9782 w 9996"/>
                  <a:gd name="connsiteY141" fmla="*/ 441 h 10000"/>
                  <a:gd name="connsiteX142" fmla="*/ 9824 w 9996"/>
                  <a:gd name="connsiteY142" fmla="*/ 360 h 10000"/>
                  <a:gd name="connsiteX143" fmla="*/ 9864 w 9996"/>
                  <a:gd name="connsiteY143" fmla="*/ 280 h 10000"/>
                  <a:gd name="connsiteX144" fmla="*/ 9901 w 9996"/>
                  <a:gd name="connsiteY144" fmla="*/ 204 h 10000"/>
                  <a:gd name="connsiteX145" fmla="*/ 9936 w 9996"/>
                  <a:gd name="connsiteY145" fmla="*/ 133 h 10000"/>
                  <a:gd name="connsiteX146" fmla="*/ 9967 w 9996"/>
                  <a:gd name="connsiteY146" fmla="*/ 64 h 10000"/>
                  <a:gd name="connsiteX147" fmla="*/ 9996 w 9996"/>
                  <a:gd name="connsiteY147" fmla="*/ 0 h 10000"/>
                  <a:gd name="connsiteX148" fmla="*/ 9972 w 9996"/>
                  <a:gd name="connsiteY148" fmla="*/ 229 h 10000"/>
                  <a:gd name="connsiteX149" fmla="*/ 9944 w 9996"/>
                  <a:gd name="connsiteY149" fmla="*/ 320 h 10000"/>
                  <a:gd name="connsiteX150" fmla="*/ 9912 w 9996"/>
                  <a:gd name="connsiteY150" fmla="*/ 416 h 10000"/>
                  <a:gd name="connsiteX151" fmla="*/ 9878 w 9996"/>
                  <a:gd name="connsiteY151" fmla="*/ 514 h 10000"/>
                  <a:gd name="connsiteX152" fmla="*/ 9842 w 9996"/>
                  <a:gd name="connsiteY152" fmla="*/ 619 h 10000"/>
                  <a:gd name="connsiteX153" fmla="*/ 9803 w 9996"/>
                  <a:gd name="connsiteY153" fmla="*/ 723 h 10000"/>
                  <a:gd name="connsiteX154" fmla="*/ 9760 w 9996"/>
                  <a:gd name="connsiteY154" fmla="*/ 829 h 10000"/>
                  <a:gd name="connsiteX155" fmla="*/ 9715 w 9996"/>
                  <a:gd name="connsiteY155" fmla="*/ 937 h 10000"/>
                  <a:gd name="connsiteX156" fmla="*/ 9669 w 9996"/>
                  <a:gd name="connsiteY156" fmla="*/ 1045 h 10000"/>
                  <a:gd name="connsiteX157" fmla="*/ 9620 w 9996"/>
                  <a:gd name="connsiteY157" fmla="*/ 1154 h 10000"/>
                  <a:gd name="connsiteX158" fmla="*/ 9567 w 9996"/>
                  <a:gd name="connsiteY158" fmla="*/ 1262 h 10000"/>
                  <a:gd name="connsiteX159" fmla="*/ 9514 w 9996"/>
                  <a:gd name="connsiteY159" fmla="*/ 1367 h 10000"/>
                  <a:gd name="connsiteX160" fmla="*/ 9457 w 9996"/>
                  <a:gd name="connsiteY160" fmla="*/ 1470 h 10000"/>
                  <a:gd name="connsiteX161" fmla="*/ 9397 w 9996"/>
                  <a:gd name="connsiteY161" fmla="*/ 1572 h 10000"/>
                  <a:gd name="connsiteX162" fmla="*/ 9335 w 9996"/>
                  <a:gd name="connsiteY162" fmla="*/ 1670 h 10000"/>
                  <a:gd name="connsiteX163" fmla="*/ 9271 w 9996"/>
                  <a:gd name="connsiteY163" fmla="*/ 1762 h 10000"/>
                  <a:gd name="connsiteX164" fmla="*/ 9204 w 9996"/>
                  <a:gd name="connsiteY164" fmla="*/ 1849 h 10000"/>
                  <a:gd name="connsiteX165" fmla="*/ 9135 w 9996"/>
                  <a:gd name="connsiteY165" fmla="*/ 1931 h 10000"/>
                  <a:gd name="connsiteX166" fmla="*/ 9064 w 9996"/>
                  <a:gd name="connsiteY166" fmla="*/ 2006 h 10000"/>
                  <a:gd name="connsiteX167" fmla="*/ 8990 w 9996"/>
                  <a:gd name="connsiteY167" fmla="*/ 2074 h 10000"/>
                  <a:gd name="connsiteX168" fmla="*/ 8915 w 9996"/>
                  <a:gd name="connsiteY168" fmla="*/ 2136 h 10000"/>
                  <a:gd name="connsiteX169" fmla="*/ 8837 w 9996"/>
                  <a:gd name="connsiteY169" fmla="*/ 2189 h 10000"/>
                  <a:gd name="connsiteX170" fmla="*/ 8756 w 9996"/>
                  <a:gd name="connsiteY170" fmla="*/ 2231 h 10000"/>
                  <a:gd name="connsiteX171" fmla="*/ 8674 w 9996"/>
                  <a:gd name="connsiteY171" fmla="*/ 2267 h 10000"/>
                  <a:gd name="connsiteX172" fmla="*/ 8595 w 9996"/>
                  <a:gd name="connsiteY172" fmla="*/ 2302 h 10000"/>
                  <a:gd name="connsiteX173" fmla="*/ 8514 w 9996"/>
                  <a:gd name="connsiteY173" fmla="*/ 2332 h 10000"/>
                  <a:gd name="connsiteX174" fmla="*/ 8434 w 9996"/>
                  <a:gd name="connsiteY174" fmla="*/ 2359 h 10000"/>
                  <a:gd name="connsiteX175" fmla="*/ 8274 w 9996"/>
                  <a:gd name="connsiteY175" fmla="*/ 2409 h 10000"/>
                  <a:gd name="connsiteX176" fmla="*/ 8118 w 9996"/>
                  <a:gd name="connsiteY176" fmla="*/ 2458 h 10000"/>
                  <a:gd name="connsiteX177" fmla="*/ 8042 w 9996"/>
                  <a:gd name="connsiteY177" fmla="*/ 2481 h 10000"/>
                  <a:gd name="connsiteX178" fmla="*/ 7966 w 9996"/>
                  <a:gd name="connsiteY178" fmla="*/ 2507 h 10000"/>
                  <a:gd name="connsiteX179" fmla="*/ 7892 w 9996"/>
                  <a:gd name="connsiteY179" fmla="*/ 2534 h 10000"/>
                  <a:gd name="connsiteX180" fmla="*/ 7816 w 9996"/>
                  <a:gd name="connsiteY180" fmla="*/ 2562 h 10000"/>
                  <a:gd name="connsiteX181" fmla="*/ 7745 w 9996"/>
                  <a:gd name="connsiteY181" fmla="*/ 2594 h 10000"/>
                  <a:gd name="connsiteX182" fmla="*/ 7673 w 9996"/>
                  <a:gd name="connsiteY182" fmla="*/ 2627 h 10000"/>
                  <a:gd name="connsiteX183" fmla="*/ 7604 w 9996"/>
                  <a:gd name="connsiteY183" fmla="*/ 2665 h 10000"/>
                  <a:gd name="connsiteX184" fmla="*/ 7535 w 9996"/>
                  <a:gd name="connsiteY184" fmla="*/ 2708 h 10000"/>
                  <a:gd name="connsiteX185" fmla="*/ 7468 w 9996"/>
                  <a:gd name="connsiteY185" fmla="*/ 2757 h 10000"/>
                  <a:gd name="connsiteX186" fmla="*/ 7403 w 9996"/>
                  <a:gd name="connsiteY186" fmla="*/ 2808 h 10000"/>
                  <a:gd name="connsiteX187" fmla="*/ 7338 w 9996"/>
                  <a:gd name="connsiteY187" fmla="*/ 2866 h 10000"/>
                  <a:gd name="connsiteX188" fmla="*/ 7276 w 9996"/>
                  <a:gd name="connsiteY188" fmla="*/ 2930 h 10000"/>
                  <a:gd name="connsiteX189" fmla="*/ 7217 w 9996"/>
                  <a:gd name="connsiteY189" fmla="*/ 3001 h 10000"/>
                  <a:gd name="connsiteX190" fmla="*/ 7157 w 9996"/>
                  <a:gd name="connsiteY190" fmla="*/ 3080 h 10000"/>
                  <a:gd name="connsiteX191" fmla="*/ 7101 w 9996"/>
                  <a:gd name="connsiteY191" fmla="*/ 3165 h 10000"/>
                  <a:gd name="connsiteX192" fmla="*/ 7047 w 9996"/>
                  <a:gd name="connsiteY192" fmla="*/ 3262 h 10000"/>
                  <a:gd name="connsiteX193" fmla="*/ 6993 w 9996"/>
                  <a:gd name="connsiteY193" fmla="*/ 3365 h 10000"/>
                  <a:gd name="connsiteX194" fmla="*/ 6942 w 9996"/>
                  <a:gd name="connsiteY194" fmla="*/ 3479 h 10000"/>
                  <a:gd name="connsiteX195" fmla="*/ 6893 w 9996"/>
                  <a:gd name="connsiteY195" fmla="*/ 3603 h 10000"/>
                  <a:gd name="connsiteX196" fmla="*/ 6847 w 9996"/>
                  <a:gd name="connsiteY196" fmla="*/ 3736 h 10000"/>
                  <a:gd name="connsiteX197" fmla="*/ 6802 w 9996"/>
                  <a:gd name="connsiteY197" fmla="*/ 3883 h 10000"/>
                  <a:gd name="connsiteX198" fmla="*/ 6760 w 9996"/>
                  <a:gd name="connsiteY198" fmla="*/ 4040 h 10000"/>
                  <a:gd name="connsiteX199" fmla="*/ 6722 w 9996"/>
                  <a:gd name="connsiteY199" fmla="*/ 4208 h 10000"/>
                  <a:gd name="connsiteX200" fmla="*/ 6685 w 9996"/>
                  <a:gd name="connsiteY200" fmla="*/ 4392 h 10000"/>
                  <a:gd name="connsiteX201" fmla="*/ 6645 w 9996"/>
                  <a:gd name="connsiteY201" fmla="*/ 4573 h 10000"/>
                  <a:gd name="connsiteX202" fmla="*/ 6596 w 9996"/>
                  <a:gd name="connsiteY202" fmla="*/ 4740 h 10000"/>
                  <a:gd name="connsiteX203" fmla="*/ 6540 w 9996"/>
                  <a:gd name="connsiteY203" fmla="*/ 4891 h 10000"/>
                  <a:gd name="connsiteX204" fmla="*/ 6474 w 9996"/>
                  <a:gd name="connsiteY204" fmla="*/ 5032 h 10000"/>
                  <a:gd name="connsiteX205" fmla="*/ 6403 w 9996"/>
                  <a:gd name="connsiteY205" fmla="*/ 5161 h 10000"/>
                  <a:gd name="connsiteX206" fmla="*/ 6326 w 9996"/>
                  <a:gd name="connsiteY206" fmla="*/ 5276 h 10000"/>
                  <a:gd name="connsiteX207" fmla="*/ 6242 w 9996"/>
                  <a:gd name="connsiteY207" fmla="*/ 5381 h 10000"/>
                  <a:gd name="connsiteX208" fmla="*/ 6155 w 9996"/>
                  <a:gd name="connsiteY208" fmla="*/ 5476 h 10000"/>
                  <a:gd name="connsiteX209" fmla="*/ 6062 w 9996"/>
                  <a:gd name="connsiteY209" fmla="*/ 5563 h 10000"/>
                  <a:gd name="connsiteX210" fmla="*/ 5967 w 9996"/>
                  <a:gd name="connsiteY210" fmla="*/ 5642 h 10000"/>
                  <a:gd name="connsiteX211" fmla="*/ 5868 w 9996"/>
                  <a:gd name="connsiteY211" fmla="*/ 5712 h 10000"/>
                  <a:gd name="connsiteX212" fmla="*/ 5767 w 9996"/>
                  <a:gd name="connsiteY212" fmla="*/ 5778 h 10000"/>
                  <a:gd name="connsiteX213" fmla="*/ 5664 w 9996"/>
                  <a:gd name="connsiteY213" fmla="*/ 5837 h 10000"/>
                  <a:gd name="connsiteX214" fmla="*/ 5561 w 9996"/>
                  <a:gd name="connsiteY214" fmla="*/ 5892 h 10000"/>
                  <a:gd name="connsiteX215" fmla="*/ 5458 w 9996"/>
                  <a:gd name="connsiteY215" fmla="*/ 5943 h 10000"/>
                  <a:gd name="connsiteX216" fmla="*/ 5354 w 9996"/>
                  <a:gd name="connsiteY216" fmla="*/ 5994 h 10000"/>
                  <a:gd name="connsiteX217" fmla="*/ 5251 w 9996"/>
                  <a:gd name="connsiteY217" fmla="*/ 6041 h 10000"/>
                  <a:gd name="connsiteX218" fmla="*/ 5152 w 9996"/>
                  <a:gd name="connsiteY218" fmla="*/ 6086 h 10000"/>
                  <a:gd name="connsiteX219" fmla="*/ 5054 w 9996"/>
                  <a:gd name="connsiteY219" fmla="*/ 6132 h 10000"/>
                  <a:gd name="connsiteX220" fmla="*/ 4957 w 9996"/>
                  <a:gd name="connsiteY220" fmla="*/ 6178 h 10000"/>
                  <a:gd name="connsiteX221" fmla="*/ 4865 w 9996"/>
                  <a:gd name="connsiteY221" fmla="*/ 6227 h 10000"/>
                  <a:gd name="connsiteX222" fmla="*/ 4780 w 9996"/>
                  <a:gd name="connsiteY222" fmla="*/ 6277 h 10000"/>
                  <a:gd name="connsiteX223" fmla="*/ 4697 w 9996"/>
                  <a:gd name="connsiteY223" fmla="*/ 6331 h 10000"/>
                  <a:gd name="connsiteX224" fmla="*/ 4620 w 9996"/>
                  <a:gd name="connsiteY224" fmla="*/ 6387 h 10000"/>
                  <a:gd name="connsiteX225" fmla="*/ 4551 w 9996"/>
                  <a:gd name="connsiteY225" fmla="*/ 6451 h 10000"/>
                  <a:gd name="connsiteX226" fmla="*/ 4487 w 9996"/>
                  <a:gd name="connsiteY226" fmla="*/ 6522 h 10000"/>
                  <a:gd name="connsiteX227" fmla="*/ 4433 w 9996"/>
                  <a:gd name="connsiteY227" fmla="*/ 6596 h 10000"/>
                  <a:gd name="connsiteX228" fmla="*/ 4385 w 9996"/>
                  <a:gd name="connsiteY228" fmla="*/ 6681 h 10000"/>
                  <a:gd name="connsiteX229" fmla="*/ 4347 w 9996"/>
                  <a:gd name="connsiteY229" fmla="*/ 6771 h 10000"/>
                  <a:gd name="connsiteX230" fmla="*/ 4320 w 9996"/>
                  <a:gd name="connsiteY230" fmla="*/ 6873 h 10000"/>
                  <a:gd name="connsiteX231" fmla="*/ 4302 w 9996"/>
                  <a:gd name="connsiteY231" fmla="*/ 6983 h 10000"/>
                  <a:gd name="connsiteX232" fmla="*/ 4295 w 9996"/>
                  <a:gd name="connsiteY232" fmla="*/ 7108 h 10000"/>
                  <a:gd name="connsiteX233" fmla="*/ 4292 w 9996"/>
                  <a:gd name="connsiteY233" fmla="*/ 7235 h 10000"/>
                  <a:gd name="connsiteX234" fmla="*/ 4287 w 9996"/>
                  <a:gd name="connsiteY234" fmla="*/ 7360 h 10000"/>
                  <a:gd name="connsiteX235" fmla="*/ 4278 w 9996"/>
                  <a:gd name="connsiteY235" fmla="*/ 7481 h 10000"/>
                  <a:gd name="connsiteX236" fmla="*/ 4266 w 9996"/>
                  <a:gd name="connsiteY236" fmla="*/ 7603 h 10000"/>
                  <a:gd name="connsiteX237" fmla="*/ 4250 w 9996"/>
                  <a:gd name="connsiteY237" fmla="*/ 7720 h 10000"/>
                  <a:gd name="connsiteX238" fmla="*/ 4231 w 9996"/>
                  <a:gd name="connsiteY238" fmla="*/ 7839 h 10000"/>
                  <a:gd name="connsiteX239" fmla="*/ 4210 w 9996"/>
                  <a:gd name="connsiteY239" fmla="*/ 7953 h 10000"/>
                  <a:gd name="connsiteX240" fmla="*/ 4186 w 9996"/>
                  <a:gd name="connsiteY240" fmla="*/ 8063 h 10000"/>
                  <a:gd name="connsiteX241" fmla="*/ 4158 w 9996"/>
                  <a:gd name="connsiteY241" fmla="*/ 8174 h 10000"/>
                  <a:gd name="connsiteX242" fmla="*/ 4128 w 9996"/>
                  <a:gd name="connsiteY242" fmla="*/ 8279 h 10000"/>
                  <a:gd name="connsiteX243" fmla="*/ 4095 w 9996"/>
                  <a:gd name="connsiteY243" fmla="*/ 8383 h 10000"/>
                  <a:gd name="connsiteX244" fmla="*/ 4056 w 9996"/>
                  <a:gd name="connsiteY244" fmla="*/ 8484 h 10000"/>
                  <a:gd name="connsiteX245" fmla="*/ 4016 w 9996"/>
                  <a:gd name="connsiteY245" fmla="*/ 8581 h 10000"/>
                  <a:gd name="connsiteX246" fmla="*/ 3973 w 9996"/>
                  <a:gd name="connsiteY246" fmla="*/ 8677 h 10000"/>
                  <a:gd name="connsiteX247" fmla="*/ 3926 w 9996"/>
                  <a:gd name="connsiteY247" fmla="*/ 8768 h 10000"/>
                  <a:gd name="connsiteX248" fmla="*/ 3877 w 9996"/>
                  <a:gd name="connsiteY248" fmla="*/ 8858 h 10000"/>
                  <a:gd name="connsiteX249" fmla="*/ 3825 w 9996"/>
                  <a:gd name="connsiteY249" fmla="*/ 8943 h 10000"/>
                  <a:gd name="connsiteX250" fmla="*/ 3770 w 9996"/>
                  <a:gd name="connsiteY250" fmla="*/ 9025 h 10000"/>
                  <a:gd name="connsiteX251" fmla="*/ 3712 w 9996"/>
                  <a:gd name="connsiteY251" fmla="*/ 9104 h 10000"/>
                  <a:gd name="connsiteX252" fmla="*/ 3651 w 9996"/>
                  <a:gd name="connsiteY252" fmla="*/ 9179 h 10000"/>
                  <a:gd name="connsiteX253" fmla="*/ 3586 w 9996"/>
                  <a:gd name="connsiteY253" fmla="*/ 9253 h 10000"/>
                  <a:gd name="connsiteX254" fmla="*/ 3517 w 9996"/>
                  <a:gd name="connsiteY254" fmla="*/ 9321 h 10000"/>
                  <a:gd name="connsiteX255" fmla="*/ 3448 w 9996"/>
                  <a:gd name="connsiteY255" fmla="*/ 9385 h 10000"/>
                  <a:gd name="connsiteX256" fmla="*/ 3376 w 9996"/>
                  <a:gd name="connsiteY256" fmla="*/ 9446 h 10000"/>
                  <a:gd name="connsiteX257" fmla="*/ 3300 w 9996"/>
                  <a:gd name="connsiteY257" fmla="*/ 9506 h 10000"/>
                  <a:gd name="connsiteX258" fmla="*/ 3220 w 9996"/>
                  <a:gd name="connsiteY258" fmla="*/ 9558 h 10000"/>
                  <a:gd name="connsiteX259" fmla="*/ 3137 w 9996"/>
                  <a:gd name="connsiteY259" fmla="*/ 9608 h 10000"/>
                  <a:gd name="connsiteX260" fmla="*/ 3052 w 9996"/>
                  <a:gd name="connsiteY260" fmla="*/ 9653 h 10000"/>
                  <a:gd name="connsiteX261" fmla="*/ 2964 w 9996"/>
                  <a:gd name="connsiteY261" fmla="*/ 9695 h 10000"/>
                  <a:gd name="connsiteX262" fmla="*/ 2874 w 9996"/>
                  <a:gd name="connsiteY262" fmla="*/ 9734 h 10000"/>
                  <a:gd name="connsiteX263" fmla="*/ 2780 w 9996"/>
                  <a:gd name="connsiteY263" fmla="*/ 9767 h 10000"/>
                  <a:gd name="connsiteX264" fmla="*/ 2684 w 9996"/>
                  <a:gd name="connsiteY264" fmla="*/ 9797 h 10000"/>
                  <a:gd name="connsiteX265" fmla="*/ 2635 w 9996"/>
                  <a:gd name="connsiteY265" fmla="*/ 9809 h 10000"/>
                  <a:gd name="connsiteX266" fmla="*/ 2585 w 9996"/>
                  <a:gd name="connsiteY266" fmla="*/ 9823 h 10000"/>
                  <a:gd name="connsiteX267" fmla="*/ 2535 w 9996"/>
                  <a:gd name="connsiteY267" fmla="*/ 9835 h 10000"/>
                  <a:gd name="connsiteX268" fmla="*/ 2482 w 9996"/>
                  <a:gd name="connsiteY268" fmla="*/ 9844 h 10000"/>
                  <a:gd name="connsiteX269" fmla="*/ 2431 w 9996"/>
                  <a:gd name="connsiteY269" fmla="*/ 9854 h 10000"/>
                  <a:gd name="connsiteX270" fmla="*/ 2378 w 9996"/>
                  <a:gd name="connsiteY270" fmla="*/ 9864 h 10000"/>
                  <a:gd name="connsiteX271" fmla="*/ 2325 w 9996"/>
                  <a:gd name="connsiteY271" fmla="*/ 9874 h 10000"/>
                  <a:gd name="connsiteX272" fmla="*/ 2271 w 9996"/>
                  <a:gd name="connsiteY272" fmla="*/ 9883 h 10000"/>
                  <a:gd name="connsiteX273" fmla="*/ 2218 w 9996"/>
                  <a:gd name="connsiteY273" fmla="*/ 9891 h 10000"/>
                  <a:gd name="connsiteX274" fmla="*/ 2163 w 9996"/>
                  <a:gd name="connsiteY274" fmla="*/ 9899 h 10000"/>
                  <a:gd name="connsiteX275" fmla="*/ 2105 w 9996"/>
                  <a:gd name="connsiteY275" fmla="*/ 9907 h 10000"/>
                  <a:gd name="connsiteX276" fmla="*/ 2050 w 9996"/>
                  <a:gd name="connsiteY276" fmla="*/ 9914 h 10000"/>
                  <a:gd name="connsiteX277" fmla="*/ 1994 w 9996"/>
                  <a:gd name="connsiteY277" fmla="*/ 9918 h 10000"/>
                  <a:gd name="connsiteX278" fmla="*/ 1937 w 9996"/>
                  <a:gd name="connsiteY278" fmla="*/ 9927 h 10000"/>
                  <a:gd name="connsiteX279" fmla="*/ 1880 w 9996"/>
                  <a:gd name="connsiteY279" fmla="*/ 9931 h 10000"/>
                  <a:gd name="connsiteX280" fmla="*/ 1824 w 9996"/>
                  <a:gd name="connsiteY280" fmla="*/ 9936 h 10000"/>
                  <a:gd name="connsiteX281" fmla="*/ 1824 w 9996"/>
                  <a:gd name="connsiteY281" fmla="*/ 9936 h 10000"/>
                  <a:gd name="connsiteX282" fmla="*/ 1577 w 9996"/>
                  <a:gd name="connsiteY282" fmla="*/ 9969 h 10000"/>
                  <a:gd name="connsiteX283" fmla="*/ 0 w 9996"/>
                  <a:gd name="connsiteY283" fmla="*/ 10000 h 10000"/>
                  <a:gd name="connsiteX284" fmla="*/ 0 w 9996"/>
                  <a:gd name="connsiteY284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48 w 10000"/>
                  <a:gd name="connsiteY148" fmla="*/ 320 h 10000"/>
                  <a:gd name="connsiteX149" fmla="*/ 9916 w 10000"/>
                  <a:gd name="connsiteY149" fmla="*/ 416 h 10000"/>
                  <a:gd name="connsiteX150" fmla="*/ 9882 w 10000"/>
                  <a:gd name="connsiteY150" fmla="*/ 514 h 10000"/>
                  <a:gd name="connsiteX151" fmla="*/ 9846 w 10000"/>
                  <a:gd name="connsiteY151" fmla="*/ 619 h 10000"/>
                  <a:gd name="connsiteX152" fmla="*/ 9807 w 10000"/>
                  <a:gd name="connsiteY152" fmla="*/ 723 h 10000"/>
                  <a:gd name="connsiteX153" fmla="*/ 9764 w 10000"/>
                  <a:gd name="connsiteY153" fmla="*/ 829 h 10000"/>
                  <a:gd name="connsiteX154" fmla="*/ 9719 w 10000"/>
                  <a:gd name="connsiteY154" fmla="*/ 937 h 10000"/>
                  <a:gd name="connsiteX155" fmla="*/ 9673 w 10000"/>
                  <a:gd name="connsiteY155" fmla="*/ 1045 h 10000"/>
                  <a:gd name="connsiteX156" fmla="*/ 9624 w 10000"/>
                  <a:gd name="connsiteY156" fmla="*/ 1154 h 10000"/>
                  <a:gd name="connsiteX157" fmla="*/ 9571 w 10000"/>
                  <a:gd name="connsiteY157" fmla="*/ 1262 h 10000"/>
                  <a:gd name="connsiteX158" fmla="*/ 9518 w 10000"/>
                  <a:gd name="connsiteY158" fmla="*/ 1367 h 10000"/>
                  <a:gd name="connsiteX159" fmla="*/ 9461 w 10000"/>
                  <a:gd name="connsiteY159" fmla="*/ 1470 h 10000"/>
                  <a:gd name="connsiteX160" fmla="*/ 9401 w 10000"/>
                  <a:gd name="connsiteY160" fmla="*/ 1572 h 10000"/>
                  <a:gd name="connsiteX161" fmla="*/ 9339 w 10000"/>
                  <a:gd name="connsiteY161" fmla="*/ 1670 h 10000"/>
                  <a:gd name="connsiteX162" fmla="*/ 9275 w 10000"/>
                  <a:gd name="connsiteY162" fmla="*/ 1762 h 10000"/>
                  <a:gd name="connsiteX163" fmla="*/ 9208 w 10000"/>
                  <a:gd name="connsiteY163" fmla="*/ 1849 h 10000"/>
                  <a:gd name="connsiteX164" fmla="*/ 9139 w 10000"/>
                  <a:gd name="connsiteY164" fmla="*/ 1931 h 10000"/>
                  <a:gd name="connsiteX165" fmla="*/ 9068 w 10000"/>
                  <a:gd name="connsiteY165" fmla="*/ 2006 h 10000"/>
                  <a:gd name="connsiteX166" fmla="*/ 8994 w 10000"/>
                  <a:gd name="connsiteY166" fmla="*/ 2074 h 10000"/>
                  <a:gd name="connsiteX167" fmla="*/ 8919 w 10000"/>
                  <a:gd name="connsiteY167" fmla="*/ 2136 h 10000"/>
                  <a:gd name="connsiteX168" fmla="*/ 8841 w 10000"/>
                  <a:gd name="connsiteY168" fmla="*/ 2189 h 10000"/>
                  <a:gd name="connsiteX169" fmla="*/ 8760 w 10000"/>
                  <a:gd name="connsiteY169" fmla="*/ 2231 h 10000"/>
                  <a:gd name="connsiteX170" fmla="*/ 8677 w 10000"/>
                  <a:gd name="connsiteY170" fmla="*/ 2267 h 10000"/>
                  <a:gd name="connsiteX171" fmla="*/ 8598 w 10000"/>
                  <a:gd name="connsiteY171" fmla="*/ 2302 h 10000"/>
                  <a:gd name="connsiteX172" fmla="*/ 8517 w 10000"/>
                  <a:gd name="connsiteY172" fmla="*/ 2332 h 10000"/>
                  <a:gd name="connsiteX173" fmla="*/ 8437 w 10000"/>
                  <a:gd name="connsiteY173" fmla="*/ 2359 h 10000"/>
                  <a:gd name="connsiteX174" fmla="*/ 8277 w 10000"/>
                  <a:gd name="connsiteY174" fmla="*/ 2409 h 10000"/>
                  <a:gd name="connsiteX175" fmla="*/ 8121 w 10000"/>
                  <a:gd name="connsiteY175" fmla="*/ 2458 h 10000"/>
                  <a:gd name="connsiteX176" fmla="*/ 8045 w 10000"/>
                  <a:gd name="connsiteY176" fmla="*/ 2481 h 10000"/>
                  <a:gd name="connsiteX177" fmla="*/ 7969 w 10000"/>
                  <a:gd name="connsiteY177" fmla="*/ 2507 h 10000"/>
                  <a:gd name="connsiteX178" fmla="*/ 7895 w 10000"/>
                  <a:gd name="connsiteY178" fmla="*/ 2534 h 10000"/>
                  <a:gd name="connsiteX179" fmla="*/ 7819 w 10000"/>
                  <a:gd name="connsiteY179" fmla="*/ 2562 h 10000"/>
                  <a:gd name="connsiteX180" fmla="*/ 7748 w 10000"/>
                  <a:gd name="connsiteY180" fmla="*/ 2594 h 10000"/>
                  <a:gd name="connsiteX181" fmla="*/ 7676 w 10000"/>
                  <a:gd name="connsiteY181" fmla="*/ 2627 h 10000"/>
                  <a:gd name="connsiteX182" fmla="*/ 7607 w 10000"/>
                  <a:gd name="connsiteY182" fmla="*/ 2665 h 10000"/>
                  <a:gd name="connsiteX183" fmla="*/ 7538 w 10000"/>
                  <a:gd name="connsiteY183" fmla="*/ 2708 h 10000"/>
                  <a:gd name="connsiteX184" fmla="*/ 7471 w 10000"/>
                  <a:gd name="connsiteY184" fmla="*/ 2757 h 10000"/>
                  <a:gd name="connsiteX185" fmla="*/ 7406 w 10000"/>
                  <a:gd name="connsiteY185" fmla="*/ 2808 h 10000"/>
                  <a:gd name="connsiteX186" fmla="*/ 7341 w 10000"/>
                  <a:gd name="connsiteY186" fmla="*/ 2866 h 10000"/>
                  <a:gd name="connsiteX187" fmla="*/ 7279 w 10000"/>
                  <a:gd name="connsiteY187" fmla="*/ 2930 h 10000"/>
                  <a:gd name="connsiteX188" fmla="*/ 7220 w 10000"/>
                  <a:gd name="connsiteY188" fmla="*/ 3001 h 10000"/>
                  <a:gd name="connsiteX189" fmla="*/ 7160 w 10000"/>
                  <a:gd name="connsiteY189" fmla="*/ 3080 h 10000"/>
                  <a:gd name="connsiteX190" fmla="*/ 7104 w 10000"/>
                  <a:gd name="connsiteY190" fmla="*/ 3165 h 10000"/>
                  <a:gd name="connsiteX191" fmla="*/ 7050 w 10000"/>
                  <a:gd name="connsiteY191" fmla="*/ 3262 h 10000"/>
                  <a:gd name="connsiteX192" fmla="*/ 6996 w 10000"/>
                  <a:gd name="connsiteY192" fmla="*/ 3365 h 10000"/>
                  <a:gd name="connsiteX193" fmla="*/ 6945 w 10000"/>
                  <a:gd name="connsiteY193" fmla="*/ 3479 h 10000"/>
                  <a:gd name="connsiteX194" fmla="*/ 6896 w 10000"/>
                  <a:gd name="connsiteY194" fmla="*/ 3603 h 10000"/>
                  <a:gd name="connsiteX195" fmla="*/ 6850 w 10000"/>
                  <a:gd name="connsiteY195" fmla="*/ 3736 h 10000"/>
                  <a:gd name="connsiteX196" fmla="*/ 6805 w 10000"/>
                  <a:gd name="connsiteY196" fmla="*/ 3883 h 10000"/>
                  <a:gd name="connsiteX197" fmla="*/ 6763 w 10000"/>
                  <a:gd name="connsiteY197" fmla="*/ 4040 h 10000"/>
                  <a:gd name="connsiteX198" fmla="*/ 6725 w 10000"/>
                  <a:gd name="connsiteY198" fmla="*/ 4208 h 10000"/>
                  <a:gd name="connsiteX199" fmla="*/ 6688 w 10000"/>
                  <a:gd name="connsiteY199" fmla="*/ 4392 h 10000"/>
                  <a:gd name="connsiteX200" fmla="*/ 6648 w 10000"/>
                  <a:gd name="connsiteY200" fmla="*/ 4573 h 10000"/>
                  <a:gd name="connsiteX201" fmla="*/ 6599 w 10000"/>
                  <a:gd name="connsiteY201" fmla="*/ 4740 h 10000"/>
                  <a:gd name="connsiteX202" fmla="*/ 6543 w 10000"/>
                  <a:gd name="connsiteY202" fmla="*/ 4891 h 10000"/>
                  <a:gd name="connsiteX203" fmla="*/ 6477 w 10000"/>
                  <a:gd name="connsiteY203" fmla="*/ 5032 h 10000"/>
                  <a:gd name="connsiteX204" fmla="*/ 6406 w 10000"/>
                  <a:gd name="connsiteY204" fmla="*/ 5161 h 10000"/>
                  <a:gd name="connsiteX205" fmla="*/ 6329 w 10000"/>
                  <a:gd name="connsiteY205" fmla="*/ 5276 h 10000"/>
                  <a:gd name="connsiteX206" fmla="*/ 6244 w 10000"/>
                  <a:gd name="connsiteY206" fmla="*/ 5381 h 10000"/>
                  <a:gd name="connsiteX207" fmla="*/ 6157 w 10000"/>
                  <a:gd name="connsiteY207" fmla="*/ 5476 h 10000"/>
                  <a:gd name="connsiteX208" fmla="*/ 6064 w 10000"/>
                  <a:gd name="connsiteY208" fmla="*/ 5563 h 10000"/>
                  <a:gd name="connsiteX209" fmla="*/ 5969 w 10000"/>
                  <a:gd name="connsiteY209" fmla="*/ 5642 h 10000"/>
                  <a:gd name="connsiteX210" fmla="*/ 5870 w 10000"/>
                  <a:gd name="connsiteY210" fmla="*/ 5712 h 10000"/>
                  <a:gd name="connsiteX211" fmla="*/ 5769 w 10000"/>
                  <a:gd name="connsiteY211" fmla="*/ 5778 h 10000"/>
                  <a:gd name="connsiteX212" fmla="*/ 5666 w 10000"/>
                  <a:gd name="connsiteY212" fmla="*/ 5837 h 10000"/>
                  <a:gd name="connsiteX213" fmla="*/ 5563 w 10000"/>
                  <a:gd name="connsiteY213" fmla="*/ 5892 h 10000"/>
                  <a:gd name="connsiteX214" fmla="*/ 5460 w 10000"/>
                  <a:gd name="connsiteY214" fmla="*/ 5943 h 10000"/>
                  <a:gd name="connsiteX215" fmla="*/ 5356 w 10000"/>
                  <a:gd name="connsiteY215" fmla="*/ 5994 h 10000"/>
                  <a:gd name="connsiteX216" fmla="*/ 5253 w 10000"/>
                  <a:gd name="connsiteY216" fmla="*/ 6041 h 10000"/>
                  <a:gd name="connsiteX217" fmla="*/ 5154 w 10000"/>
                  <a:gd name="connsiteY217" fmla="*/ 6086 h 10000"/>
                  <a:gd name="connsiteX218" fmla="*/ 5056 w 10000"/>
                  <a:gd name="connsiteY218" fmla="*/ 6132 h 10000"/>
                  <a:gd name="connsiteX219" fmla="*/ 4959 w 10000"/>
                  <a:gd name="connsiteY219" fmla="*/ 6178 h 10000"/>
                  <a:gd name="connsiteX220" fmla="*/ 4867 w 10000"/>
                  <a:gd name="connsiteY220" fmla="*/ 6227 h 10000"/>
                  <a:gd name="connsiteX221" fmla="*/ 4782 w 10000"/>
                  <a:gd name="connsiteY221" fmla="*/ 6277 h 10000"/>
                  <a:gd name="connsiteX222" fmla="*/ 4699 w 10000"/>
                  <a:gd name="connsiteY222" fmla="*/ 6331 h 10000"/>
                  <a:gd name="connsiteX223" fmla="*/ 4622 w 10000"/>
                  <a:gd name="connsiteY223" fmla="*/ 6387 h 10000"/>
                  <a:gd name="connsiteX224" fmla="*/ 4553 w 10000"/>
                  <a:gd name="connsiteY224" fmla="*/ 6451 h 10000"/>
                  <a:gd name="connsiteX225" fmla="*/ 4489 w 10000"/>
                  <a:gd name="connsiteY225" fmla="*/ 6522 h 10000"/>
                  <a:gd name="connsiteX226" fmla="*/ 4435 w 10000"/>
                  <a:gd name="connsiteY226" fmla="*/ 6596 h 10000"/>
                  <a:gd name="connsiteX227" fmla="*/ 4387 w 10000"/>
                  <a:gd name="connsiteY227" fmla="*/ 6681 h 10000"/>
                  <a:gd name="connsiteX228" fmla="*/ 4349 w 10000"/>
                  <a:gd name="connsiteY228" fmla="*/ 6771 h 10000"/>
                  <a:gd name="connsiteX229" fmla="*/ 4322 w 10000"/>
                  <a:gd name="connsiteY229" fmla="*/ 6873 h 10000"/>
                  <a:gd name="connsiteX230" fmla="*/ 4304 w 10000"/>
                  <a:gd name="connsiteY230" fmla="*/ 6983 h 10000"/>
                  <a:gd name="connsiteX231" fmla="*/ 4297 w 10000"/>
                  <a:gd name="connsiteY231" fmla="*/ 7108 h 10000"/>
                  <a:gd name="connsiteX232" fmla="*/ 4294 w 10000"/>
                  <a:gd name="connsiteY232" fmla="*/ 7235 h 10000"/>
                  <a:gd name="connsiteX233" fmla="*/ 4289 w 10000"/>
                  <a:gd name="connsiteY233" fmla="*/ 7360 h 10000"/>
                  <a:gd name="connsiteX234" fmla="*/ 4280 w 10000"/>
                  <a:gd name="connsiteY234" fmla="*/ 7481 h 10000"/>
                  <a:gd name="connsiteX235" fmla="*/ 4268 w 10000"/>
                  <a:gd name="connsiteY235" fmla="*/ 7603 h 10000"/>
                  <a:gd name="connsiteX236" fmla="*/ 4252 w 10000"/>
                  <a:gd name="connsiteY236" fmla="*/ 7720 h 10000"/>
                  <a:gd name="connsiteX237" fmla="*/ 4233 w 10000"/>
                  <a:gd name="connsiteY237" fmla="*/ 7839 h 10000"/>
                  <a:gd name="connsiteX238" fmla="*/ 4212 w 10000"/>
                  <a:gd name="connsiteY238" fmla="*/ 7953 h 10000"/>
                  <a:gd name="connsiteX239" fmla="*/ 4188 w 10000"/>
                  <a:gd name="connsiteY239" fmla="*/ 8063 h 10000"/>
                  <a:gd name="connsiteX240" fmla="*/ 4160 w 10000"/>
                  <a:gd name="connsiteY240" fmla="*/ 8174 h 10000"/>
                  <a:gd name="connsiteX241" fmla="*/ 4130 w 10000"/>
                  <a:gd name="connsiteY241" fmla="*/ 8279 h 10000"/>
                  <a:gd name="connsiteX242" fmla="*/ 4097 w 10000"/>
                  <a:gd name="connsiteY242" fmla="*/ 8383 h 10000"/>
                  <a:gd name="connsiteX243" fmla="*/ 4058 w 10000"/>
                  <a:gd name="connsiteY243" fmla="*/ 8484 h 10000"/>
                  <a:gd name="connsiteX244" fmla="*/ 4018 w 10000"/>
                  <a:gd name="connsiteY244" fmla="*/ 8581 h 10000"/>
                  <a:gd name="connsiteX245" fmla="*/ 3975 w 10000"/>
                  <a:gd name="connsiteY245" fmla="*/ 8677 h 10000"/>
                  <a:gd name="connsiteX246" fmla="*/ 3928 w 10000"/>
                  <a:gd name="connsiteY246" fmla="*/ 8768 h 10000"/>
                  <a:gd name="connsiteX247" fmla="*/ 3879 w 10000"/>
                  <a:gd name="connsiteY247" fmla="*/ 8858 h 10000"/>
                  <a:gd name="connsiteX248" fmla="*/ 3827 w 10000"/>
                  <a:gd name="connsiteY248" fmla="*/ 8943 h 10000"/>
                  <a:gd name="connsiteX249" fmla="*/ 3772 w 10000"/>
                  <a:gd name="connsiteY249" fmla="*/ 9025 h 10000"/>
                  <a:gd name="connsiteX250" fmla="*/ 3713 w 10000"/>
                  <a:gd name="connsiteY250" fmla="*/ 9104 h 10000"/>
                  <a:gd name="connsiteX251" fmla="*/ 3652 w 10000"/>
                  <a:gd name="connsiteY251" fmla="*/ 9179 h 10000"/>
                  <a:gd name="connsiteX252" fmla="*/ 3587 w 10000"/>
                  <a:gd name="connsiteY252" fmla="*/ 9253 h 10000"/>
                  <a:gd name="connsiteX253" fmla="*/ 3518 w 10000"/>
                  <a:gd name="connsiteY253" fmla="*/ 9321 h 10000"/>
                  <a:gd name="connsiteX254" fmla="*/ 3449 w 10000"/>
                  <a:gd name="connsiteY254" fmla="*/ 9385 h 10000"/>
                  <a:gd name="connsiteX255" fmla="*/ 3377 w 10000"/>
                  <a:gd name="connsiteY255" fmla="*/ 9446 h 10000"/>
                  <a:gd name="connsiteX256" fmla="*/ 3301 w 10000"/>
                  <a:gd name="connsiteY256" fmla="*/ 9506 h 10000"/>
                  <a:gd name="connsiteX257" fmla="*/ 3221 w 10000"/>
                  <a:gd name="connsiteY257" fmla="*/ 9558 h 10000"/>
                  <a:gd name="connsiteX258" fmla="*/ 3138 w 10000"/>
                  <a:gd name="connsiteY258" fmla="*/ 9608 h 10000"/>
                  <a:gd name="connsiteX259" fmla="*/ 3053 w 10000"/>
                  <a:gd name="connsiteY259" fmla="*/ 9653 h 10000"/>
                  <a:gd name="connsiteX260" fmla="*/ 2965 w 10000"/>
                  <a:gd name="connsiteY260" fmla="*/ 9695 h 10000"/>
                  <a:gd name="connsiteX261" fmla="*/ 2875 w 10000"/>
                  <a:gd name="connsiteY261" fmla="*/ 9734 h 10000"/>
                  <a:gd name="connsiteX262" fmla="*/ 2781 w 10000"/>
                  <a:gd name="connsiteY262" fmla="*/ 9767 h 10000"/>
                  <a:gd name="connsiteX263" fmla="*/ 2685 w 10000"/>
                  <a:gd name="connsiteY263" fmla="*/ 9797 h 10000"/>
                  <a:gd name="connsiteX264" fmla="*/ 2636 w 10000"/>
                  <a:gd name="connsiteY264" fmla="*/ 9809 h 10000"/>
                  <a:gd name="connsiteX265" fmla="*/ 2586 w 10000"/>
                  <a:gd name="connsiteY265" fmla="*/ 9823 h 10000"/>
                  <a:gd name="connsiteX266" fmla="*/ 2536 w 10000"/>
                  <a:gd name="connsiteY266" fmla="*/ 9835 h 10000"/>
                  <a:gd name="connsiteX267" fmla="*/ 2483 w 10000"/>
                  <a:gd name="connsiteY267" fmla="*/ 9844 h 10000"/>
                  <a:gd name="connsiteX268" fmla="*/ 2432 w 10000"/>
                  <a:gd name="connsiteY268" fmla="*/ 9854 h 10000"/>
                  <a:gd name="connsiteX269" fmla="*/ 2379 w 10000"/>
                  <a:gd name="connsiteY269" fmla="*/ 9864 h 10000"/>
                  <a:gd name="connsiteX270" fmla="*/ 2326 w 10000"/>
                  <a:gd name="connsiteY270" fmla="*/ 9874 h 10000"/>
                  <a:gd name="connsiteX271" fmla="*/ 2272 w 10000"/>
                  <a:gd name="connsiteY271" fmla="*/ 9883 h 10000"/>
                  <a:gd name="connsiteX272" fmla="*/ 2219 w 10000"/>
                  <a:gd name="connsiteY272" fmla="*/ 9891 h 10000"/>
                  <a:gd name="connsiteX273" fmla="*/ 2164 w 10000"/>
                  <a:gd name="connsiteY273" fmla="*/ 9899 h 10000"/>
                  <a:gd name="connsiteX274" fmla="*/ 2106 w 10000"/>
                  <a:gd name="connsiteY274" fmla="*/ 9907 h 10000"/>
                  <a:gd name="connsiteX275" fmla="*/ 2051 w 10000"/>
                  <a:gd name="connsiteY275" fmla="*/ 9914 h 10000"/>
                  <a:gd name="connsiteX276" fmla="*/ 1995 w 10000"/>
                  <a:gd name="connsiteY276" fmla="*/ 9918 h 10000"/>
                  <a:gd name="connsiteX277" fmla="*/ 1938 w 10000"/>
                  <a:gd name="connsiteY277" fmla="*/ 9927 h 10000"/>
                  <a:gd name="connsiteX278" fmla="*/ 1881 w 10000"/>
                  <a:gd name="connsiteY278" fmla="*/ 9931 h 10000"/>
                  <a:gd name="connsiteX279" fmla="*/ 1825 w 10000"/>
                  <a:gd name="connsiteY279" fmla="*/ 9936 h 10000"/>
                  <a:gd name="connsiteX280" fmla="*/ 1825 w 10000"/>
                  <a:gd name="connsiteY280" fmla="*/ 9936 h 10000"/>
                  <a:gd name="connsiteX281" fmla="*/ 1578 w 10000"/>
                  <a:gd name="connsiteY281" fmla="*/ 9969 h 10000"/>
                  <a:gd name="connsiteX282" fmla="*/ 0 w 10000"/>
                  <a:gd name="connsiteY282" fmla="*/ 10000 h 10000"/>
                  <a:gd name="connsiteX283" fmla="*/ 0 w 10000"/>
                  <a:gd name="connsiteY283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16 w 10000"/>
                  <a:gd name="connsiteY148" fmla="*/ 416 h 10000"/>
                  <a:gd name="connsiteX149" fmla="*/ 9882 w 10000"/>
                  <a:gd name="connsiteY149" fmla="*/ 514 h 10000"/>
                  <a:gd name="connsiteX150" fmla="*/ 9846 w 10000"/>
                  <a:gd name="connsiteY150" fmla="*/ 619 h 10000"/>
                  <a:gd name="connsiteX151" fmla="*/ 9807 w 10000"/>
                  <a:gd name="connsiteY151" fmla="*/ 723 h 10000"/>
                  <a:gd name="connsiteX152" fmla="*/ 9764 w 10000"/>
                  <a:gd name="connsiteY152" fmla="*/ 829 h 10000"/>
                  <a:gd name="connsiteX153" fmla="*/ 9719 w 10000"/>
                  <a:gd name="connsiteY153" fmla="*/ 937 h 10000"/>
                  <a:gd name="connsiteX154" fmla="*/ 9673 w 10000"/>
                  <a:gd name="connsiteY154" fmla="*/ 1045 h 10000"/>
                  <a:gd name="connsiteX155" fmla="*/ 9624 w 10000"/>
                  <a:gd name="connsiteY155" fmla="*/ 1154 h 10000"/>
                  <a:gd name="connsiteX156" fmla="*/ 9571 w 10000"/>
                  <a:gd name="connsiteY156" fmla="*/ 1262 h 10000"/>
                  <a:gd name="connsiteX157" fmla="*/ 9518 w 10000"/>
                  <a:gd name="connsiteY157" fmla="*/ 1367 h 10000"/>
                  <a:gd name="connsiteX158" fmla="*/ 9461 w 10000"/>
                  <a:gd name="connsiteY158" fmla="*/ 1470 h 10000"/>
                  <a:gd name="connsiteX159" fmla="*/ 9401 w 10000"/>
                  <a:gd name="connsiteY159" fmla="*/ 1572 h 10000"/>
                  <a:gd name="connsiteX160" fmla="*/ 9339 w 10000"/>
                  <a:gd name="connsiteY160" fmla="*/ 1670 h 10000"/>
                  <a:gd name="connsiteX161" fmla="*/ 9275 w 10000"/>
                  <a:gd name="connsiteY161" fmla="*/ 1762 h 10000"/>
                  <a:gd name="connsiteX162" fmla="*/ 9208 w 10000"/>
                  <a:gd name="connsiteY162" fmla="*/ 1849 h 10000"/>
                  <a:gd name="connsiteX163" fmla="*/ 9139 w 10000"/>
                  <a:gd name="connsiteY163" fmla="*/ 1931 h 10000"/>
                  <a:gd name="connsiteX164" fmla="*/ 9068 w 10000"/>
                  <a:gd name="connsiteY164" fmla="*/ 2006 h 10000"/>
                  <a:gd name="connsiteX165" fmla="*/ 8994 w 10000"/>
                  <a:gd name="connsiteY165" fmla="*/ 2074 h 10000"/>
                  <a:gd name="connsiteX166" fmla="*/ 8919 w 10000"/>
                  <a:gd name="connsiteY166" fmla="*/ 2136 h 10000"/>
                  <a:gd name="connsiteX167" fmla="*/ 8841 w 10000"/>
                  <a:gd name="connsiteY167" fmla="*/ 2189 h 10000"/>
                  <a:gd name="connsiteX168" fmla="*/ 8760 w 10000"/>
                  <a:gd name="connsiteY168" fmla="*/ 2231 h 10000"/>
                  <a:gd name="connsiteX169" fmla="*/ 8677 w 10000"/>
                  <a:gd name="connsiteY169" fmla="*/ 2267 h 10000"/>
                  <a:gd name="connsiteX170" fmla="*/ 8598 w 10000"/>
                  <a:gd name="connsiteY170" fmla="*/ 2302 h 10000"/>
                  <a:gd name="connsiteX171" fmla="*/ 8517 w 10000"/>
                  <a:gd name="connsiteY171" fmla="*/ 2332 h 10000"/>
                  <a:gd name="connsiteX172" fmla="*/ 8437 w 10000"/>
                  <a:gd name="connsiteY172" fmla="*/ 2359 h 10000"/>
                  <a:gd name="connsiteX173" fmla="*/ 8277 w 10000"/>
                  <a:gd name="connsiteY173" fmla="*/ 2409 h 10000"/>
                  <a:gd name="connsiteX174" fmla="*/ 8121 w 10000"/>
                  <a:gd name="connsiteY174" fmla="*/ 2458 h 10000"/>
                  <a:gd name="connsiteX175" fmla="*/ 8045 w 10000"/>
                  <a:gd name="connsiteY175" fmla="*/ 2481 h 10000"/>
                  <a:gd name="connsiteX176" fmla="*/ 7969 w 10000"/>
                  <a:gd name="connsiteY176" fmla="*/ 2507 h 10000"/>
                  <a:gd name="connsiteX177" fmla="*/ 7895 w 10000"/>
                  <a:gd name="connsiteY177" fmla="*/ 2534 h 10000"/>
                  <a:gd name="connsiteX178" fmla="*/ 7819 w 10000"/>
                  <a:gd name="connsiteY178" fmla="*/ 2562 h 10000"/>
                  <a:gd name="connsiteX179" fmla="*/ 7748 w 10000"/>
                  <a:gd name="connsiteY179" fmla="*/ 2594 h 10000"/>
                  <a:gd name="connsiteX180" fmla="*/ 7676 w 10000"/>
                  <a:gd name="connsiteY180" fmla="*/ 2627 h 10000"/>
                  <a:gd name="connsiteX181" fmla="*/ 7607 w 10000"/>
                  <a:gd name="connsiteY181" fmla="*/ 2665 h 10000"/>
                  <a:gd name="connsiteX182" fmla="*/ 7538 w 10000"/>
                  <a:gd name="connsiteY182" fmla="*/ 2708 h 10000"/>
                  <a:gd name="connsiteX183" fmla="*/ 7471 w 10000"/>
                  <a:gd name="connsiteY183" fmla="*/ 2757 h 10000"/>
                  <a:gd name="connsiteX184" fmla="*/ 7406 w 10000"/>
                  <a:gd name="connsiteY184" fmla="*/ 2808 h 10000"/>
                  <a:gd name="connsiteX185" fmla="*/ 7341 w 10000"/>
                  <a:gd name="connsiteY185" fmla="*/ 2866 h 10000"/>
                  <a:gd name="connsiteX186" fmla="*/ 7279 w 10000"/>
                  <a:gd name="connsiteY186" fmla="*/ 2930 h 10000"/>
                  <a:gd name="connsiteX187" fmla="*/ 7220 w 10000"/>
                  <a:gd name="connsiteY187" fmla="*/ 3001 h 10000"/>
                  <a:gd name="connsiteX188" fmla="*/ 7160 w 10000"/>
                  <a:gd name="connsiteY188" fmla="*/ 3080 h 10000"/>
                  <a:gd name="connsiteX189" fmla="*/ 7104 w 10000"/>
                  <a:gd name="connsiteY189" fmla="*/ 3165 h 10000"/>
                  <a:gd name="connsiteX190" fmla="*/ 7050 w 10000"/>
                  <a:gd name="connsiteY190" fmla="*/ 3262 h 10000"/>
                  <a:gd name="connsiteX191" fmla="*/ 6996 w 10000"/>
                  <a:gd name="connsiteY191" fmla="*/ 3365 h 10000"/>
                  <a:gd name="connsiteX192" fmla="*/ 6945 w 10000"/>
                  <a:gd name="connsiteY192" fmla="*/ 3479 h 10000"/>
                  <a:gd name="connsiteX193" fmla="*/ 6896 w 10000"/>
                  <a:gd name="connsiteY193" fmla="*/ 3603 h 10000"/>
                  <a:gd name="connsiteX194" fmla="*/ 6850 w 10000"/>
                  <a:gd name="connsiteY194" fmla="*/ 3736 h 10000"/>
                  <a:gd name="connsiteX195" fmla="*/ 6805 w 10000"/>
                  <a:gd name="connsiteY195" fmla="*/ 3883 h 10000"/>
                  <a:gd name="connsiteX196" fmla="*/ 6763 w 10000"/>
                  <a:gd name="connsiteY196" fmla="*/ 4040 h 10000"/>
                  <a:gd name="connsiteX197" fmla="*/ 6725 w 10000"/>
                  <a:gd name="connsiteY197" fmla="*/ 4208 h 10000"/>
                  <a:gd name="connsiteX198" fmla="*/ 6688 w 10000"/>
                  <a:gd name="connsiteY198" fmla="*/ 4392 h 10000"/>
                  <a:gd name="connsiteX199" fmla="*/ 6648 w 10000"/>
                  <a:gd name="connsiteY199" fmla="*/ 4573 h 10000"/>
                  <a:gd name="connsiteX200" fmla="*/ 6599 w 10000"/>
                  <a:gd name="connsiteY200" fmla="*/ 4740 h 10000"/>
                  <a:gd name="connsiteX201" fmla="*/ 6543 w 10000"/>
                  <a:gd name="connsiteY201" fmla="*/ 4891 h 10000"/>
                  <a:gd name="connsiteX202" fmla="*/ 6477 w 10000"/>
                  <a:gd name="connsiteY202" fmla="*/ 5032 h 10000"/>
                  <a:gd name="connsiteX203" fmla="*/ 6406 w 10000"/>
                  <a:gd name="connsiteY203" fmla="*/ 5161 h 10000"/>
                  <a:gd name="connsiteX204" fmla="*/ 6329 w 10000"/>
                  <a:gd name="connsiteY204" fmla="*/ 5276 h 10000"/>
                  <a:gd name="connsiteX205" fmla="*/ 6244 w 10000"/>
                  <a:gd name="connsiteY205" fmla="*/ 5381 h 10000"/>
                  <a:gd name="connsiteX206" fmla="*/ 6157 w 10000"/>
                  <a:gd name="connsiteY206" fmla="*/ 5476 h 10000"/>
                  <a:gd name="connsiteX207" fmla="*/ 6064 w 10000"/>
                  <a:gd name="connsiteY207" fmla="*/ 5563 h 10000"/>
                  <a:gd name="connsiteX208" fmla="*/ 5969 w 10000"/>
                  <a:gd name="connsiteY208" fmla="*/ 5642 h 10000"/>
                  <a:gd name="connsiteX209" fmla="*/ 5870 w 10000"/>
                  <a:gd name="connsiteY209" fmla="*/ 5712 h 10000"/>
                  <a:gd name="connsiteX210" fmla="*/ 5769 w 10000"/>
                  <a:gd name="connsiteY210" fmla="*/ 5778 h 10000"/>
                  <a:gd name="connsiteX211" fmla="*/ 5666 w 10000"/>
                  <a:gd name="connsiteY211" fmla="*/ 5837 h 10000"/>
                  <a:gd name="connsiteX212" fmla="*/ 5563 w 10000"/>
                  <a:gd name="connsiteY212" fmla="*/ 5892 h 10000"/>
                  <a:gd name="connsiteX213" fmla="*/ 5460 w 10000"/>
                  <a:gd name="connsiteY213" fmla="*/ 5943 h 10000"/>
                  <a:gd name="connsiteX214" fmla="*/ 5356 w 10000"/>
                  <a:gd name="connsiteY214" fmla="*/ 5994 h 10000"/>
                  <a:gd name="connsiteX215" fmla="*/ 5253 w 10000"/>
                  <a:gd name="connsiteY215" fmla="*/ 6041 h 10000"/>
                  <a:gd name="connsiteX216" fmla="*/ 5154 w 10000"/>
                  <a:gd name="connsiteY216" fmla="*/ 6086 h 10000"/>
                  <a:gd name="connsiteX217" fmla="*/ 5056 w 10000"/>
                  <a:gd name="connsiteY217" fmla="*/ 6132 h 10000"/>
                  <a:gd name="connsiteX218" fmla="*/ 4959 w 10000"/>
                  <a:gd name="connsiteY218" fmla="*/ 6178 h 10000"/>
                  <a:gd name="connsiteX219" fmla="*/ 4867 w 10000"/>
                  <a:gd name="connsiteY219" fmla="*/ 6227 h 10000"/>
                  <a:gd name="connsiteX220" fmla="*/ 4782 w 10000"/>
                  <a:gd name="connsiteY220" fmla="*/ 6277 h 10000"/>
                  <a:gd name="connsiteX221" fmla="*/ 4699 w 10000"/>
                  <a:gd name="connsiteY221" fmla="*/ 6331 h 10000"/>
                  <a:gd name="connsiteX222" fmla="*/ 4622 w 10000"/>
                  <a:gd name="connsiteY222" fmla="*/ 6387 h 10000"/>
                  <a:gd name="connsiteX223" fmla="*/ 4553 w 10000"/>
                  <a:gd name="connsiteY223" fmla="*/ 6451 h 10000"/>
                  <a:gd name="connsiteX224" fmla="*/ 4489 w 10000"/>
                  <a:gd name="connsiteY224" fmla="*/ 6522 h 10000"/>
                  <a:gd name="connsiteX225" fmla="*/ 4435 w 10000"/>
                  <a:gd name="connsiteY225" fmla="*/ 6596 h 10000"/>
                  <a:gd name="connsiteX226" fmla="*/ 4387 w 10000"/>
                  <a:gd name="connsiteY226" fmla="*/ 6681 h 10000"/>
                  <a:gd name="connsiteX227" fmla="*/ 4349 w 10000"/>
                  <a:gd name="connsiteY227" fmla="*/ 6771 h 10000"/>
                  <a:gd name="connsiteX228" fmla="*/ 4322 w 10000"/>
                  <a:gd name="connsiteY228" fmla="*/ 6873 h 10000"/>
                  <a:gd name="connsiteX229" fmla="*/ 4304 w 10000"/>
                  <a:gd name="connsiteY229" fmla="*/ 6983 h 10000"/>
                  <a:gd name="connsiteX230" fmla="*/ 4297 w 10000"/>
                  <a:gd name="connsiteY230" fmla="*/ 7108 h 10000"/>
                  <a:gd name="connsiteX231" fmla="*/ 4294 w 10000"/>
                  <a:gd name="connsiteY231" fmla="*/ 7235 h 10000"/>
                  <a:gd name="connsiteX232" fmla="*/ 4289 w 10000"/>
                  <a:gd name="connsiteY232" fmla="*/ 7360 h 10000"/>
                  <a:gd name="connsiteX233" fmla="*/ 4280 w 10000"/>
                  <a:gd name="connsiteY233" fmla="*/ 7481 h 10000"/>
                  <a:gd name="connsiteX234" fmla="*/ 4268 w 10000"/>
                  <a:gd name="connsiteY234" fmla="*/ 7603 h 10000"/>
                  <a:gd name="connsiteX235" fmla="*/ 4252 w 10000"/>
                  <a:gd name="connsiteY235" fmla="*/ 7720 h 10000"/>
                  <a:gd name="connsiteX236" fmla="*/ 4233 w 10000"/>
                  <a:gd name="connsiteY236" fmla="*/ 7839 h 10000"/>
                  <a:gd name="connsiteX237" fmla="*/ 4212 w 10000"/>
                  <a:gd name="connsiteY237" fmla="*/ 7953 h 10000"/>
                  <a:gd name="connsiteX238" fmla="*/ 4188 w 10000"/>
                  <a:gd name="connsiteY238" fmla="*/ 8063 h 10000"/>
                  <a:gd name="connsiteX239" fmla="*/ 4160 w 10000"/>
                  <a:gd name="connsiteY239" fmla="*/ 8174 h 10000"/>
                  <a:gd name="connsiteX240" fmla="*/ 4130 w 10000"/>
                  <a:gd name="connsiteY240" fmla="*/ 8279 h 10000"/>
                  <a:gd name="connsiteX241" fmla="*/ 4097 w 10000"/>
                  <a:gd name="connsiteY241" fmla="*/ 8383 h 10000"/>
                  <a:gd name="connsiteX242" fmla="*/ 4058 w 10000"/>
                  <a:gd name="connsiteY242" fmla="*/ 8484 h 10000"/>
                  <a:gd name="connsiteX243" fmla="*/ 4018 w 10000"/>
                  <a:gd name="connsiteY243" fmla="*/ 8581 h 10000"/>
                  <a:gd name="connsiteX244" fmla="*/ 3975 w 10000"/>
                  <a:gd name="connsiteY244" fmla="*/ 8677 h 10000"/>
                  <a:gd name="connsiteX245" fmla="*/ 3928 w 10000"/>
                  <a:gd name="connsiteY245" fmla="*/ 8768 h 10000"/>
                  <a:gd name="connsiteX246" fmla="*/ 3879 w 10000"/>
                  <a:gd name="connsiteY246" fmla="*/ 8858 h 10000"/>
                  <a:gd name="connsiteX247" fmla="*/ 3827 w 10000"/>
                  <a:gd name="connsiteY247" fmla="*/ 8943 h 10000"/>
                  <a:gd name="connsiteX248" fmla="*/ 3772 w 10000"/>
                  <a:gd name="connsiteY248" fmla="*/ 9025 h 10000"/>
                  <a:gd name="connsiteX249" fmla="*/ 3713 w 10000"/>
                  <a:gd name="connsiteY249" fmla="*/ 9104 h 10000"/>
                  <a:gd name="connsiteX250" fmla="*/ 3652 w 10000"/>
                  <a:gd name="connsiteY250" fmla="*/ 9179 h 10000"/>
                  <a:gd name="connsiteX251" fmla="*/ 3587 w 10000"/>
                  <a:gd name="connsiteY251" fmla="*/ 9253 h 10000"/>
                  <a:gd name="connsiteX252" fmla="*/ 3518 w 10000"/>
                  <a:gd name="connsiteY252" fmla="*/ 9321 h 10000"/>
                  <a:gd name="connsiteX253" fmla="*/ 3449 w 10000"/>
                  <a:gd name="connsiteY253" fmla="*/ 9385 h 10000"/>
                  <a:gd name="connsiteX254" fmla="*/ 3377 w 10000"/>
                  <a:gd name="connsiteY254" fmla="*/ 9446 h 10000"/>
                  <a:gd name="connsiteX255" fmla="*/ 3301 w 10000"/>
                  <a:gd name="connsiteY255" fmla="*/ 9506 h 10000"/>
                  <a:gd name="connsiteX256" fmla="*/ 3221 w 10000"/>
                  <a:gd name="connsiteY256" fmla="*/ 9558 h 10000"/>
                  <a:gd name="connsiteX257" fmla="*/ 3138 w 10000"/>
                  <a:gd name="connsiteY257" fmla="*/ 9608 h 10000"/>
                  <a:gd name="connsiteX258" fmla="*/ 3053 w 10000"/>
                  <a:gd name="connsiteY258" fmla="*/ 9653 h 10000"/>
                  <a:gd name="connsiteX259" fmla="*/ 2965 w 10000"/>
                  <a:gd name="connsiteY259" fmla="*/ 9695 h 10000"/>
                  <a:gd name="connsiteX260" fmla="*/ 2875 w 10000"/>
                  <a:gd name="connsiteY260" fmla="*/ 9734 h 10000"/>
                  <a:gd name="connsiteX261" fmla="*/ 2781 w 10000"/>
                  <a:gd name="connsiteY261" fmla="*/ 9767 h 10000"/>
                  <a:gd name="connsiteX262" fmla="*/ 2685 w 10000"/>
                  <a:gd name="connsiteY262" fmla="*/ 9797 h 10000"/>
                  <a:gd name="connsiteX263" fmla="*/ 2636 w 10000"/>
                  <a:gd name="connsiteY263" fmla="*/ 9809 h 10000"/>
                  <a:gd name="connsiteX264" fmla="*/ 2586 w 10000"/>
                  <a:gd name="connsiteY264" fmla="*/ 9823 h 10000"/>
                  <a:gd name="connsiteX265" fmla="*/ 2536 w 10000"/>
                  <a:gd name="connsiteY265" fmla="*/ 9835 h 10000"/>
                  <a:gd name="connsiteX266" fmla="*/ 2483 w 10000"/>
                  <a:gd name="connsiteY266" fmla="*/ 9844 h 10000"/>
                  <a:gd name="connsiteX267" fmla="*/ 2432 w 10000"/>
                  <a:gd name="connsiteY267" fmla="*/ 9854 h 10000"/>
                  <a:gd name="connsiteX268" fmla="*/ 2379 w 10000"/>
                  <a:gd name="connsiteY268" fmla="*/ 9864 h 10000"/>
                  <a:gd name="connsiteX269" fmla="*/ 2326 w 10000"/>
                  <a:gd name="connsiteY269" fmla="*/ 9874 h 10000"/>
                  <a:gd name="connsiteX270" fmla="*/ 2272 w 10000"/>
                  <a:gd name="connsiteY270" fmla="*/ 9883 h 10000"/>
                  <a:gd name="connsiteX271" fmla="*/ 2219 w 10000"/>
                  <a:gd name="connsiteY271" fmla="*/ 9891 h 10000"/>
                  <a:gd name="connsiteX272" fmla="*/ 2164 w 10000"/>
                  <a:gd name="connsiteY272" fmla="*/ 9899 h 10000"/>
                  <a:gd name="connsiteX273" fmla="*/ 2106 w 10000"/>
                  <a:gd name="connsiteY273" fmla="*/ 9907 h 10000"/>
                  <a:gd name="connsiteX274" fmla="*/ 2051 w 10000"/>
                  <a:gd name="connsiteY274" fmla="*/ 9914 h 10000"/>
                  <a:gd name="connsiteX275" fmla="*/ 1995 w 10000"/>
                  <a:gd name="connsiteY275" fmla="*/ 9918 h 10000"/>
                  <a:gd name="connsiteX276" fmla="*/ 1938 w 10000"/>
                  <a:gd name="connsiteY276" fmla="*/ 9927 h 10000"/>
                  <a:gd name="connsiteX277" fmla="*/ 1881 w 10000"/>
                  <a:gd name="connsiteY277" fmla="*/ 9931 h 10000"/>
                  <a:gd name="connsiteX278" fmla="*/ 1825 w 10000"/>
                  <a:gd name="connsiteY278" fmla="*/ 9936 h 10000"/>
                  <a:gd name="connsiteX279" fmla="*/ 1825 w 10000"/>
                  <a:gd name="connsiteY279" fmla="*/ 9936 h 10000"/>
                  <a:gd name="connsiteX280" fmla="*/ 1578 w 10000"/>
                  <a:gd name="connsiteY280" fmla="*/ 9969 h 10000"/>
                  <a:gd name="connsiteX281" fmla="*/ 0 w 10000"/>
                  <a:gd name="connsiteY281" fmla="*/ 10000 h 10000"/>
                  <a:gd name="connsiteX282" fmla="*/ 0 w 10000"/>
                  <a:gd name="connsiteY282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82 w 10000"/>
                  <a:gd name="connsiteY148" fmla="*/ 514 h 10000"/>
                  <a:gd name="connsiteX149" fmla="*/ 9846 w 10000"/>
                  <a:gd name="connsiteY149" fmla="*/ 619 h 10000"/>
                  <a:gd name="connsiteX150" fmla="*/ 9807 w 10000"/>
                  <a:gd name="connsiteY150" fmla="*/ 723 h 10000"/>
                  <a:gd name="connsiteX151" fmla="*/ 9764 w 10000"/>
                  <a:gd name="connsiteY151" fmla="*/ 829 h 10000"/>
                  <a:gd name="connsiteX152" fmla="*/ 9719 w 10000"/>
                  <a:gd name="connsiteY152" fmla="*/ 937 h 10000"/>
                  <a:gd name="connsiteX153" fmla="*/ 9673 w 10000"/>
                  <a:gd name="connsiteY153" fmla="*/ 1045 h 10000"/>
                  <a:gd name="connsiteX154" fmla="*/ 9624 w 10000"/>
                  <a:gd name="connsiteY154" fmla="*/ 1154 h 10000"/>
                  <a:gd name="connsiteX155" fmla="*/ 9571 w 10000"/>
                  <a:gd name="connsiteY155" fmla="*/ 1262 h 10000"/>
                  <a:gd name="connsiteX156" fmla="*/ 9518 w 10000"/>
                  <a:gd name="connsiteY156" fmla="*/ 1367 h 10000"/>
                  <a:gd name="connsiteX157" fmla="*/ 9461 w 10000"/>
                  <a:gd name="connsiteY157" fmla="*/ 1470 h 10000"/>
                  <a:gd name="connsiteX158" fmla="*/ 9401 w 10000"/>
                  <a:gd name="connsiteY158" fmla="*/ 1572 h 10000"/>
                  <a:gd name="connsiteX159" fmla="*/ 9339 w 10000"/>
                  <a:gd name="connsiteY159" fmla="*/ 1670 h 10000"/>
                  <a:gd name="connsiteX160" fmla="*/ 9275 w 10000"/>
                  <a:gd name="connsiteY160" fmla="*/ 1762 h 10000"/>
                  <a:gd name="connsiteX161" fmla="*/ 9208 w 10000"/>
                  <a:gd name="connsiteY161" fmla="*/ 1849 h 10000"/>
                  <a:gd name="connsiteX162" fmla="*/ 9139 w 10000"/>
                  <a:gd name="connsiteY162" fmla="*/ 1931 h 10000"/>
                  <a:gd name="connsiteX163" fmla="*/ 9068 w 10000"/>
                  <a:gd name="connsiteY163" fmla="*/ 2006 h 10000"/>
                  <a:gd name="connsiteX164" fmla="*/ 8994 w 10000"/>
                  <a:gd name="connsiteY164" fmla="*/ 2074 h 10000"/>
                  <a:gd name="connsiteX165" fmla="*/ 8919 w 10000"/>
                  <a:gd name="connsiteY165" fmla="*/ 2136 h 10000"/>
                  <a:gd name="connsiteX166" fmla="*/ 8841 w 10000"/>
                  <a:gd name="connsiteY166" fmla="*/ 2189 h 10000"/>
                  <a:gd name="connsiteX167" fmla="*/ 8760 w 10000"/>
                  <a:gd name="connsiteY167" fmla="*/ 2231 h 10000"/>
                  <a:gd name="connsiteX168" fmla="*/ 8677 w 10000"/>
                  <a:gd name="connsiteY168" fmla="*/ 2267 h 10000"/>
                  <a:gd name="connsiteX169" fmla="*/ 8598 w 10000"/>
                  <a:gd name="connsiteY169" fmla="*/ 2302 h 10000"/>
                  <a:gd name="connsiteX170" fmla="*/ 8517 w 10000"/>
                  <a:gd name="connsiteY170" fmla="*/ 2332 h 10000"/>
                  <a:gd name="connsiteX171" fmla="*/ 8437 w 10000"/>
                  <a:gd name="connsiteY171" fmla="*/ 2359 h 10000"/>
                  <a:gd name="connsiteX172" fmla="*/ 8277 w 10000"/>
                  <a:gd name="connsiteY172" fmla="*/ 2409 h 10000"/>
                  <a:gd name="connsiteX173" fmla="*/ 8121 w 10000"/>
                  <a:gd name="connsiteY173" fmla="*/ 2458 h 10000"/>
                  <a:gd name="connsiteX174" fmla="*/ 8045 w 10000"/>
                  <a:gd name="connsiteY174" fmla="*/ 2481 h 10000"/>
                  <a:gd name="connsiteX175" fmla="*/ 7969 w 10000"/>
                  <a:gd name="connsiteY175" fmla="*/ 2507 h 10000"/>
                  <a:gd name="connsiteX176" fmla="*/ 7895 w 10000"/>
                  <a:gd name="connsiteY176" fmla="*/ 2534 h 10000"/>
                  <a:gd name="connsiteX177" fmla="*/ 7819 w 10000"/>
                  <a:gd name="connsiteY177" fmla="*/ 2562 h 10000"/>
                  <a:gd name="connsiteX178" fmla="*/ 7748 w 10000"/>
                  <a:gd name="connsiteY178" fmla="*/ 2594 h 10000"/>
                  <a:gd name="connsiteX179" fmla="*/ 7676 w 10000"/>
                  <a:gd name="connsiteY179" fmla="*/ 2627 h 10000"/>
                  <a:gd name="connsiteX180" fmla="*/ 7607 w 10000"/>
                  <a:gd name="connsiteY180" fmla="*/ 2665 h 10000"/>
                  <a:gd name="connsiteX181" fmla="*/ 7538 w 10000"/>
                  <a:gd name="connsiteY181" fmla="*/ 2708 h 10000"/>
                  <a:gd name="connsiteX182" fmla="*/ 7471 w 10000"/>
                  <a:gd name="connsiteY182" fmla="*/ 2757 h 10000"/>
                  <a:gd name="connsiteX183" fmla="*/ 7406 w 10000"/>
                  <a:gd name="connsiteY183" fmla="*/ 2808 h 10000"/>
                  <a:gd name="connsiteX184" fmla="*/ 7341 w 10000"/>
                  <a:gd name="connsiteY184" fmla="*/ 2866 h 10000"/>
                  <a:gd name="connsiteX185" fmla="*/ 7279 w 10000"/>
                  <a:gd name="connsiteY185" fmla="*/ 2930 h 10000"/>
                  <a:gd name="connsiteX186" fmla="*/ 7220 w 10000"/>
                  <a:gd name="connsiteY186" fmla="*/ 3001 h 10000"/>
                  <a:gd name="connsiteX187" fmla="*/ 7160 w 10000"/>
                  <a:gd name="connsiteY187" fmla="*/ 3080 h 10000"/>
                  <a:gd name="connsiteX188" fmla="*/ 7104 w 10000"/>
                  <a:gd name="connsiteY188" fmla="*/ 3165 h 10000"/>
                  <a:gd name="connsiteX189" fmla="*/ 7050 w 10000"/>
                  <a:gd name="connsiteY189" fmla="*/ 3262 h 10000"/>
                  <a:gd name="connsiteX190" fmla="*/ 6996 w 10000"/>
                  <a:gd name="connsiteY190" fmla="*/ 3365 h 10000"/>
                  <a:gd name="connsiteX191" fmla="*/ 6945 w 10000"/>
                  <a:gd name="connsiteY191" fmla="*/ 3479 h 10000"/>
                  <a:gd name="connsiteX192" fmla="*/ 6896 w 10000"/>
                  <a:gd name="connsiteY192" fmla="*/ 3603 h 10000"/>
                  <a:gd name="connsiteX193" fmla="*/ 6850 w 10000"/>
                  <a:gd name="connsiteY193" fmla="*/ 3736 h 10000"/>
                  <a:gd name="connsiteX194" fmla="*/ 6805 w 10000"/>
                  <a:gd name="connsiteY194" fmla="*/ 3883 h 10000"/>
                  <a:gd name="connsiteX195" fmla="*/ 6763 w 10000"/>
                  <a:gd name="connsiteY195" fmla="*/ 4040 h 10000"/>
                  <a:gd name="connsiteX196" fmla="*/ 6725 w 10000"/>
                  <a:gd name="connsiteY196" fmla="*/ 4208 h 10000"/>
                  <a:gd name="connsiteX197" fmla="*/ 6688 w 10000"/>
                  <a:gd name="connsiteY197" fmla="*/ 4392 h 10000"/>
                  <a:gd name="connsiteX198" fmla="*/ 6648 w 10000"/>
                  <a:gd name="connsiteY198" fmla="*/ 4573 h 10000"/>
                  <a:gd name="connsiteX199" fmla="*/ 6599 w 10000"/>
                  <a:gd name="connsiteY199" fmla="*/ 4740 h 10000"/>
                  <a:gd name="connsiteX200" fmla="*/ 6543 w 10000"/>
                  <a:gd name="connsiteY200" fmla="*/ 4891 h 10000"/>
                  <a:gd name="connsiteX201" fmla="*/ 6477 w 10000"/>
                  <a:gd name="connsiteY201" fmla="*/ 5032 h 10000"/>
                  <a:gd name="connsiteX202" fmla="*/ 6406 w 10000"/>
                  <a:gd name="connsiteY202" fmla="*/ 5161 h 10000"/>
                  <a:gd name="connsiteX203" fmla="*/ 6329 w 10000"/>
                  <a:gd name="connsiteY203" fmla="*/ 5276 h 10000"/>
                  <a:gd name="connsiteX204" fmla="*/ 6244 w 10000"/>
                  <a:gd name="connsiteY204" fmla="*/ 5381 h 10000"/>
                  <a:gd name="connsiteX205" fmla="*/ 6157 w 10000"/>
                  <a:gd name="connsiteY205" fmla="*/ 5476 h 10000"/>
                  <a:gd name="connsiteX206" fmla="*/ 6064 w 10000"/>
                  <a:gd name="connsiteY206" fmla="*/ 5563 h 10000"/>
                  <a:gd name="connsiteX207" fmla="*/ 5969 w 10000"/>
                  <a:gd name="connsiteY207" fmla="*/ 5642 h 10000"/>
                  <a:gd name="connsiteX208" fmla="*/ 5870 w 10000"/>
                  <a:gd name="connsiteY208" fmla="*/ 5712 h 10000"/>
                  <a:gd name="connsiteX209" fmla="*/ 5769 w 10000"/>
                  <a:gd name="connsiteY209" fmla="*/ 5778 h 10000"/>
                  <a:gd name="connsiteX210" fmla="*/ 5666 w 10000"/>
                  <a:gd name="connsiteY210" fmla="*/ 5837 h 10000"/>
                  <a:gd name="connsiteX211" fmla="*/ 5563 w 10000"/>
                  <a:gd name="connsiteY211" fmla="*/ 5892 h 10000"/>
                  <a:gd name="connsiteX212" fmla="*/ 5460 w 10000"/>
                  <a:gd name="connsiteY212" fmla="*/ 5943 h 10000"/>
                  <a:gd name="connsiteX213" fmla="*/ 5356 w 10000"/>
                  <a:gd name="connsiteY213" fmla="*/ 5994 h 10000"/>
                  <a:gd name="connsiteX214" fmla="*/ 5253 w 10000"/>
                  <a:gd name="connsiteY214" fmla="*/ 6041 h 10000"/>
                  <a:gd name="connsiteX215" fmla="*/ 5154 w 10000"/>
                  <a:gd name="connsiteY215" fmla="*/ 6086 h 10000"/>
                  <a:gd name="connsiteX216" fmla="*/ 5056 w 10000"/>
                  <a:gd name="connsiteY216" fmla="*/ 6132 h 10000"/>
                  <a:gd name="connsiteX217" fmla="*/ 4959 w 10000"/>
                  <a:gd name="connsiteY217" fmla="*/ 6178 h 10000"/>
                  <a:gd name="connsiteX218" fmla="*/ 4867 w 10000"/>
                  <a:gd name="connsiteY218" fmla="*/ 6227 h 10000"/>
                  <a:gd name="connsiteX219" fmla="*/ 4782 w 10000"/>
                  <a:gd name="connsiteY219" fmla="*/ 6277 h 10000"/>
                  <a:gd name="connsiteX220" fmla="*/ 4699 w 10000"/>
                  <a:gd name="connsiteY220" fmla="*/ 6331 h 10000"/>
                  <a:gd name="connsiteX221" fmla="*/ 4622 w 10000"/>
                  <a:gd name="connsiteY221" fmla="*/ 6387 h 10000"/>
                  <a:gd name="connsiteX222" fmla="*/ 4553 w 10000"/>
                  <a:gd name="connsiteY222" fmla="*/ 6451 h 10000"/>
                  <a:gd name="connsiteX223" fmla="*/ 4489 w 10000"/>
                  <a:gd name="connsiteY223" fmla="*/ 6522 h 10000"/>
                  <a:gd name="connsiteX224" fmla="*/ 4435 w 10000"/>
                  <a:gd name="connsiteY224" fmla="*/ 6596 h 10000"/>
                  <a:gd name="connsiteX225" fmla="*/ 4387 w 10000"/>
                  <a:gd name="connsiteY225" fmla="*/ 6681 h 10000"/>
                  <a:gd name="connsiteX226" fmla="*/ 4349 w 10000"/>
                  <a:gd name="connsiteY226" fmla="*/ 6771 h 10000"/>
                  <a:gd name="connsiteX227" fmla="*/ 4322 w 10000"/>
                  <a:gd name="connsiteY227" fmla="*/ 6873 h 10000"/>
                  <a:gd name="connsiteX228" fmla="*/ 4304 w 10000"/>
                  <a:gd name="connsiteY228" fmla="*/ 6983 h 10000"/>
                  <a:gd name="connsiteX229" fmla="*/ 4297 w 10000"/>
                  <a:gd name="connsiteY229" fmla="*/ 7108 h 10000"/>
                  <a:gd name="connsiteX230" fmla="*/ 4294 w 10000"/>
                  <a:gd name="connsiteY230" fmla="*/ 7235 h 10000"/>
                  <a:gd name="connsiteX231" fmla="*/ 4289 w 10000"/>
                  <a:gd name="connsiteY231" fmla="*/ 7360 h 10000"/>
                  <a:gd name="connsiteX232" fmla="*/ 4280 w 10000"/>
                  <a:gd name="connsiteY232" fmla="*/ 7481 h 10000"/>
                  <a:gd name="connsiteX233" fmla="*/ 4268 w 10000"/>
                  <a:gd name="connsiteY233" fmla="*/ 7603 h 10000"/>
                  <a:gd name="connsiteX234" fmla="*/ 4252 w 10000"/>
                  <a:gd name="connsiteY234" fmla="*/ 7720 h 10000"/>
                  <a:gd name="connsiteX235" fmla="*/ 4233 w 10000"/>
                  <a:gd name="connsiteY235" fmla="*/ 7839 h 10000"/>
                  <a:gd name="connsiteX236" fmla="*/ 4212 w 10000"/>
                  <a:gd name="connsiteY236" fmla="*/ 7953 h 10000"/>
                  <a:gd name="connsiteX237" fmla="*/ 4188 w 10000"/>
                  <a:gd name="connsiteY237" fmla="*/ 8063 h 10000"/>
                  <a:gd name="connsiteX238" fmla="*/ 4160 w 10000"/>
                  <a:gd name="connsiteY238" fmla="*/ 8174 h 10000"/>
                  <a:gd name="connsiteX239" fmla="*/ 4130 w 10000"/>
                  <a:gd name="connsiteY239" fmla="*/ 8279 h 10000"/>
                  <a:gd name="connsiteX240" fmla="*/ 4097 w 10000"/>
                  <a:gd name="connsiteY240" fmla="*/ 8383 h 10000"/>
                  <a:gd name="connsiteX241" fmla="*/ 4058 w 10000"/>
                  <a:gd name="connsiteY241" fmla="*/ 8484 h 10000"/>
                  <a:gd name="connsiteX242" fmla="*/ 4018 w 10000"/>
                  <a:gd name="connsiteY242" fmla="*/ 8581 h 10000"/>
                  <a:gd name="connsiteX243" fmla="*/ 3975 w 10000"/>
                  <a:gd name="connsiteY243" fmla="*/ 8677 h 10000"/>
                  <a:gd name="connsiteX244" fmla="*/ 3928 w 10000"/>
                  <a:gd name="connsiteY244" fmla="*/ 8768 h 10000"/>
                  <a:gd name="connsiteX245" fmla="*/ 3879 w 10000"/>
                  <a:gd name="connsiteY245" fmla="*/ 8858 h 10000"/>
                  <a:gd name="connsiteX246" fmla="*/ 3827 w 10000"/>
                  <a:gd name="connsiteY246" fmla="*/ 8943 h 10000"/>
                  <a:gd name="connsiteX247" fmla="*/ 3772 w 10000"/>
                  <a:gd name="connsiteY247" fmla="*/ 9025 h 10000"/>
                  <a:gd name="connsiteX248" fmla="*/ 3713 w 10000"/>
                  <a:gd name="connsiteY248" fmla="*/ 9104 h 10000"/>
                  <a:gd name="connsiteX249" fmla="*/ 3652 w 10000"/>
                  <a:gd name="connsiteY249" fmla="*/ 9179 h 10000"/>
                  <a:gd name="connsiteX250" fmla="*/ 3587 w 10000"/>
                  <a:gd name="connsiteY250" fmla="*/ 9253 h 10000"/>
                  <a:gd name="connsiteX251" fmla="*/ 3518 w 10000"/>
                  <a:gd name="connsiteY251" fmla="*/ 9321 h 10000"/>
                  <a:gd name="connsiteX252" fmla="*/ 3449 w 10000"/>
                  <a:gd name="connsiteY252" fmla="*/ 9385 h 10000"/>
                  <a:gd name="connsiteX253" fmla="*/ 3377 w 10000"/>
                  <a:gd name="connsiteY253" fmla="*/ 9446 h 10000"/>
                  <a:gd name="connsiteX254" fmla="*/ 3301 w 10000"/>
                  <a:gd name="connsiteY254" fmla="*/ 9506 h 10000"/>
                  <a:gd name="connsiteX255" fmla="*/ 3221 w 10000"/>
                  <a:gd name="connsiteY255" fmla="*/ 9558 h 10000"/>
                  <a:gd name="connsiteX256" fmla="*/ 3138 w 10000"/>
                  <a:gd name="connsiteY256" fmla="*/ 9608 h 10000"/>
                  <a:gd name="connsiteX257" fmla="*/ 3053 w 10000"/>
                  <a:gd name="connsiteY257" fmla="*/ 9653 h 10000"/>
                  <a:gd name="connsiteX258" fmla="*/ 2965 w 10000"/>
                  <a:gd name="connsiteY258" fmla="*/ 9695 h 10000"/>
                  <a:gd name="connsiteX259" fmla="*/ 2875 w 10000"/>
                  <a:gd name="connsiteY259" fmla="*/ 9734 h 10000"/>
                  <a:gd name="connsiteX260" fmla="*/ 2781 w 10000"/>
                  <a:gd name="connsiteY260" fmla="*/ 9767 h 10000"/>
                  <a:gd name="connsiteX261" fmla="*/ 2685 w 10000"/>
                  <a:gd name="connsiteY261" fmla="*/ 9797 h 10000"/>
                  <a:gd name="connsiteX262" fmla="*/ 2636 w 10000"/>
                  <a:gd name="connsiteY262" fmla="*/ 9809 h 10000"/>
                  <a:gd name="connsiteX263" fmla="*/ 2586 w 10000"/>
                  <a:gd name="connsiteY263" fmla="*/ 9823 h 10000"/>
                  <a:gd name="connsiteX264" fmla="*/ 2536 w 10000"/>
                  <a:gd name="connsiteY264" fmla="*/ 9835 h 10000"/>
                  <a:gd name="connsiteX265" fmla="*/ 2483 w 10000"/>
                  <a:gd name="connsiteY265" fmla="*/ 9844 h 10000"/>
                  <a:gd name="connsiteX266" fmla="*/ 2432 w 10000"/>
                  <a:gd name="connsiteY266" fmla="*/ 9854 h 10000"/>
                  <a:gd name="connsiteX267" fmla="*/ 2379 w 10000"/>
                  <a:gd name="connsiteY267" fmla="*/ 9864 h 10000"/>
                  <a:gd name="connsiteX268" fmla="*/ 2326 w 10000"/>
                  <a:gd name="connsiteY268" fmla="*/ 9874 h 10000"/>
                  <a:gd name="connsiteX269" fmla="*/ 2272 w 10000"/>
                  <a:gd name="connsiteY269" fmla="*/ 9883 h 10000"/>
                  <a:gd name="connsiteX270" fmla="*/ 2219 w 10000"/>
                  <a:gd name="connsiteY270" fmla="*/ 9891 h 10000"/>
                  <a:gd name="connsiteX271" fmla="*/ 2164 w 10000"/>
                  <a:gd name="connsiteY271" fmla="*/ 9899 h 10000"/>
                  <a:gd name="connsiteX272" fmla="*/ 2106 w 10000"/>
                  <a:gd name="connsiteY272" fmla="*/ 9907 h 10000"/>
                  <a:gd name="connsiteX273" fmla="*/ 2051 w 10000"/>
                  <a:gd name="connsiteY273" fmla="*/ 9914 h 10000"/>
                  <a:gd name="connsiteX274" fmla="*/ 1995 w 10000"/>
                  <a:gd name="connsiteY274" fmla="*/ 9918 h 10000"/>
                  <a:gd name="connsiteX275" fmla="*/ 1938 w 10000"/>
                  <a:gd name="connsiteY275" fmla="*/ 9927 h 10000"/>
                  <a:gd name="connsiteX276" fmla="*/ 1881 w 10000"/>
                  <a:gd name="connsiteY276" fmla="*/ 9931 h 10000"/>
                  <a:gd name="connsiteX277" fmla="*/ 1825 w 10000"/>
                  <a:gd name="connsiteY277" fmla="*/ 9936 h 10000"/>
                  <a:gd name="connsiteX278" fmla="*/ 1825 w 10000"/>
                  <a:gd name="connsiteY278" fmla="*/ 9936 h 10000"/>
                  <a:gd name="connsiteX279" fmla="*/ 1578 w 10000"/>
                  <a:gd name="connsiteY279" fmla="*/ 9969 h 10000"/>
                  <a:gd name="connsiteX280" fmla="*/ 0 w 10000"/>
                  <a:gd name="connsiteY280" fmla="*/ 10000 h 10000"/>
                  <a:gd name="connsiteX281" fmla="*/ 0 w 10000"/>
                  <a:gd name="connsiteY281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46 w 10000"/>
                  <a:gd name="connsiteY148" fmla="*/ 619 h 10000"/>
                  <a:gd name="connsiteX149" fmla="*/ 9807 w 10000"/>
                  <a:gd name="connsiteY149" fmla="*/ 723 h 10000"/>
                  <a:gd name="connsiteX150" fmla="*/ 9764 w 10000"/>
                  <a:gd name="connsiteY150" fmla="*/ 829 h 10000"/>
                  <a:gd name="connsiteX151" fmla="*/ 9719 w 10000"/>
                  <a:gd name="connsiteY151" fmla="*/ 937 h 10000"/>
                  <a:gd name="connsiteX152" fmla="*/ 9673 w 10000"/>
                  <a:gd name="connsiteY152" fmla="*/ 1045 h 10000"/>
                  <a:gd name="connsiteX153" fmla="*/ 9624 w 10000"/>
                  <a:gd name="connsiteY153" fmla="*/ 1154 h 10000"/>
                  <a:gd name="connsiteX154" fmla="*/ 9571 w 10000"/>
                  <a:gd name="connsiteY154" fmla="*/ 1262 h 10000"/>
                  <a:gd name="connsiteX155" fmla="*/ 9518 w 10000"/>
                  <a:gd name="connsiteY155" fmla="*/ 1367 h 10000"/>
                  <a:gd name="connsiteX156" fmla="*/ 9461 w 10000"/>
                  <a:gd name="connsiteY156" fmla="*/ 1470 h 10000"/>
                  <a:gd name="connsiteX157" fmla="*/ 9401 w 10000"/>
                  <a:gd name="connsiteY157" fmla="*/ 1572 h 10000"/>
                  <a:gd name="connsiteX158" fmla="*/ 9339 w 10000"/>
                  <a:gd name="connsiteY158" fmla="*/ 1670 h 10000"/>
                  <a:gd name="connsiteX159" fmla="*/ 9275 w 10000"/>
                  <a:gd name="connsiteY159" fmla="*/ 1762 h 10000"/>
                  <a:gd name="connsiteX160" fmla="*/ 9208 w 10000"/>
                  <a:gd name="connsiteY160" fmla="*/ 1849 h 10000"/>
                  <a:gd name="connsiteX161" fmla="*/ 9139 w 10000"/>
                  <a:gd name="connsiteY161" fmla="*/ 1931 h 10000"/>
                  <a:gd name="connsiteX162" fmla="*/ 9068 w 10000"/>
                  <a:gd name="connsiteY162" fmla="*/ 2006 h 10000"/>
                  <a:gd name="connsiteX163" fmla="*/ 8994 w 10000"/>
                  <a:gd name="connsiteY163" fmla="*/ 2074 h 10000"/>
                  <a:gd name="connsiteX164" fmla="*/ 8919 w 10000"/>
                  <a:gd name="connsiteY164" fmla="*/ 2136 h 10000"/>
                  <a:gd name="connsiteX165" fmla="*/ 8841 w 10000"/>
                  <a:gd name="connsiteY165" fmla="*/ 2189 h 10000"/>
                  <a:gd name="connsiteX166" fmla="*/ 8760 w 10000"/>
                  <a:gd name="connsiteY166" fmla="*/ 2231 h 10000"/>
                  <a:gd name="connsiteX167" fmla="*/ 8677 w 10000"/>
                  <a:gd name="connsiteY167" fmla="*/ 2267 h 10000"/>
                  <a:gd name="connsiteX168" fmla="*/ 8598 w 10000"/>
                  <a:gd name="connsiteY168" fmla="*/ 2302 h 10000"/>
                  <a:gd name="connsiteX169" fmla="*/ 8517 w 10000"/>
                  <a:gd name="connsiteY169" fmla="*/ 2332 h 10000"/>
                  <a:gd name="connsiteX170" fmla="*/ 8437 w 10000"/>
                  <a:gd name="connsiteY170" fmla="*/ 2359 h 10000"/>
                  <a:gd name="connsiteX171" fmla="*/ 8277 w 10000"/>
                  <a:gd name="connsiteY171" fmla="*/ 2409 h 10000"/>
                  <a:gd name="connsiteX172" fmla="*/ 8121 w 10000"/>
                  <a:gd name="connsiteY172" fmla="*/ 2458 h 10000"/>
                  <a:gd name="connsiteX173" fmla="*/ 8045 w 10000"/>
                  <a:gd name="connsiteY173" fmla="*/ 2481 h 10000"/>
                  <a:gd name="connsiteX174" fmla="*/ 7969 w 10000"/>
                  <a:gd name="connsiteY174" fmla="*/ 2507 h 10000"/>
                  <a:gd name="connsiteX175" fmla="*/ 7895 w 10000"/>
                  <a:gd name="connsiteY175" fmla="*/ 2534 h 10000"/>
                  <a:gd name="connsiteX176" fmla="*/ 7819 w 10000"/>
                  <a:gd name="connsiteY176" fmla="*/ 2562 h 10000"/>
                  <a:gd name="connsiteX177" fmla="*/ 7748 w 10000"/>
                  <a:gd name="connsiteY177" fmla="*/ 2594 h 10000"/>
                  <a:gd name="connsiteX178" fmla="*/ 7676 w 10000"/>
                  <a:gd name="connsiteY178" fmla="*/ 2627 h 10000"/>
                  <a:gd name="connsiteX179" fmla="*/ 7607 w 10000"/>
                  <a:gd name="connsiteY179" fmla="*/ 2665 h 10000"/>
                  <a:gd name="connsiteX180" fmla="*/ 7538 w 10000"/>
                  <a:gd name="connsiteY180" fmla="*/ 2708 h 10000"/>
                  <a:gd name="connsiteX181" fmla="*/ 7471 w 10000"/>
                  <a:gd name="connsiteY181" fmla="*/ 2757 h 10000"/>
                  <a:gd name="connsiteX182" fmla="*/ 7406 w 10000"/>
                  <a:gd name="connsiteY182" fmla="*/ 2808 h 10000"/>
                  <a:gd name="connsiteX183" fmla="*/ 7341 w 10000"/>
                  <a:gd name="connsiteY183" fmla="*/ 2866 h 10000"/>
                  <a:gd name="connsiteX184" fmla="*/ 7279 w 10000"/>
                  <a:gd name="connsiteY184" fmla="*/ 2930 h 10000"/>
                  <a:gd name="connsiteX185" fmla="*/ 7220 w 10000"/>
                  <a:gd name="connsiteY185" fmla="*/ 3001 h 10000"/>
                  <a:gd name="connsiteX186" fmla="*/ 7160 w 10000"/>
                  <a:gd name="connsiteY186" fmla="*/ 3080 h 10000"/>
                  <a:gd name="connsiteX187" fmla="*/ 7104 w 10000"/>
                  <a:gd name="connsiteY187" fmla="*/ 3165 h 10000"/>
                  <a:gd name="connsiteX188" fmla="*/ 7050 w 10000"/>
                  <a:gd name="connsiteY188" fmla="*/ 3262 h 10000"/>
                  <a:gd name="connsiteX189" fmla="*/ 6996 w 10000"/>
                  <a:gd name="connsiteY189" fmla="*/ 3365 h 10000"/>
                  <a:gd name="connsiteX190" fmla="*/ 6945 w 10000"/>
                  <a:gd name="connsiteY190" fmla="*/ 3479 h 10000"/>
                  <a:gd name="connsiteX191" fmla="*/ 6896 w 10000"/>
                  <a:gd name="connsiteY191" fmla="*/ 3603 h 10000"/>
                  <a:gd name="connsiteX192" fmla="*/ 6850 w 10000"/>
                  <a:gd name="connsiteY192" fmla="*/ 3736 h 10000"/>
                  <a:gd name="connsiteX193" fmla="*/ 6805 w 10000"/>
                  <a:gd name="connsiteY193" fmla="*/ 3883 h 10000"/>
                  <a:gd name="connsiteX194" fmla="*/ 6763 w 10000"/>
                  <a:gd name="connsiteY194" fmla="*/ 4040 h 10000"/>
                  <a:gd name="connsiteX195" fmla="*/ 6725 w 10000"/>
                  <a:gd name="connsiteY195" fmla="*/ 4208 h 10000"/>
                  <a:gd name="connsiteX196" fmla="*/ 6688 w 10000"/>
                  <a:gd name="connsiteY196" fmla="*/ 4392 h 10000"/>
                  <a:gd name="connsiteX197" fmla="*/ 6648 w 10000"/>
                  <a:gd name="connsiteY197" fmla="*/ 4573 h 10000"/>
                  <a:gd name="connsiteX198" fmla="*/ 6599 w 10000"/>
                  <a:gd name="connsiteY198" fmla="*/ 4740 h 10000"/>
                  <a:gd name="connsiteX199" fmla="*/ 6543 w 10000"/>
                  <a:gd name="connsiteY199" fmla="*/ 4891 h 10000"/>
                  <a:gd name="connsiteX200" fmla="*/ 6477 w 10000"/>
                  <a:gd name="connsiteY200" fmla="*/ 5032 h 10000"/>
                  <a:gd name="connsiteX201" fmla="*/ 6406 w 10000"/>
                  <a:gd name="connsiteY201" fmla="*/ 5161 h 10000"/>
                  <a:gd name="connsiteX202" fmla="*/ 6329 w 10000"/>
                  <a:gd name="connsiteY202" fmla="*/ 5276 h 10000"/>
                  <a:gd name="connsiteX203" fmla="*/ 6244 w 10000"/>
                  <a:gd name="connsiteY203" fmla="*/ 5381 h 10000"/>
                  <a:gd name="connsiteX204" fmla="*/ 6157 w 10000"/>
                  <a:gd name="connsiteY204" fmla="*/ 5476 h 10000"/>
                  <a:gd name="connsiteX205" fmla="*/ 6064 w 10000"/>
                  <a:gd name="connsiteY205" fmla="*/ 5563 h 10000"/>
                  <a:gd name="connsiteX206" fmla="*/ 5969 w 10000"/>
                  <a:gd name="connsiteY206" fmla="*/ 5642 h 10000"/>
                  <a:gd name="connsiteX207" fmla="*/ 5870 w 10000"/>
                  <a:gd name="connsiteY207" fmla="*/ 5712 h 10000"/>
                  <a:gd name="connsiteX208" fmla="*/ 5769 w 10000"/>
                  <a:gd name="connsiteY208" fmla="*/ 5778 h 10000"/>
                  <a:gd name="connsiteX209" fmla="*/ 5666 w 10000"/>
                  <a:gd name="connsiteY209" fmla="*/ 5837 h 10000"/>
                  <a:gd name="connsiteX210" fmla="*/ 5563 w 10000"/>
                  <a:gd name="connsiteY210" fmla="*/ 5892 h 10000"/>
                  <a:gd name="connsiteX211" fmla="*/ 5460 w 10000"/>
                  <a:gd name="connsiteY211" fmla="*/ 5943 h 10000"/>
                  <a:gd name="connsiteX212" fmla="*/ 5356 w 10000"/>
                  <a:gd name="connsiteY212" fmla="*/ 5994 h 10000"/>
                  <a:gd name="connsiteX213" fmla="*/ 5253 w 10000"/>
                  <a:gd name="connsiteY213" fmla="*/ 6041 h 10000"/>
                  <a:gd name="connsiteX214" fmla="*/ 5154 w 10000"/>
                  <a:gd name="connsiteY214" fmla="*/ 6086 h 10000"/>
                  <a:gd name="connsiteX215" fmla="*/ 5056 w 10000"/>
                  <a:gd name="connsiteY215" fmla="*/ 6132 h 10000"/>
                  <a:gd name="connsiteX216" fmla="*/ 4959 w 10000"/>
                  <a:gd name="connsiteY216" fmla="*/ 6178 h 10000"/>
                  <a:gd name="connsiteX217" fmla="*/ 4867 w 10000"/>
                  <a:gd name="connsiteY217" fmla="*/ 6227 h 10000"/>
                  <a:gd name="connsiteX218" fmla="*/ 4782 w 10000"/>
                  <a:gd name="connsiteY218" fmla="*/ 6277 h 10000"/>
                  <a:gd name="connsiteX219" fmla="*/ 4699 w 10000"/>
                  <a:gd name="connsiteY219" fmla="*/ 6331 h 10000"/>
                  <a:gd name="connsiteX220" fmla="*/ 4622 w 10000"/>
                  <a:gd name="connsiteY220" fmla="*/ 6387 h 10000"/>
                  <a:gd name="connsiteX221" fmla="*/ 4553 w 10000"/>
                  <a:gd name="connsiteY221" fmla="*/ 6451 h 10000"/>
                  <a:gd name="connsiteX222" fmla="*/ 4489 w 10000"/>
                  <a:gd name="connsiteY222" fmla="*/ 6522 h 10000"/>
                  <a:gd name="connsiteX223" fmla="*/ 4435 w 10000"/>
                  <a:gd name="connsiteY223" fmla="*/ 6596 h 10000"/>
                  <a:gd name="connsiteX224" fmla="*/ 4387 w 10000"/>
                  <a:gd name="connsiteY224" fmla="*/ 6681 h 10000"/>
                  <a:gd name="connsiteX225" fmla="*/ 4349 w 10000"/>
                  <a:gd name="connsiteY225" fmla="*/ 6771 h 10000"/>
                  <a:gd name="connsiteX226" fmla="*/ 4322 w 10000"/>
                  <a:gd name="connsiteY226" fmla="*/ 6873 h 10000"/>
                  <a:gd name="connsiteX227" fmla="*/ 4304 w 10000"/>
                  <a:gd name="connsiteY227" fmla="*/ 6983 h 10000"/>
                  <a:gd name="connsiteX228" fmla="*/ 4297 w 10000"/>
                  <a:gd name="connsiteY228" fmla="*/ 7108 h 10000"/>
                  <a:gd name="connsiteX229" fmla="*/ 4294 w 10000"/>
                  <a:gd name="connsiteY229" fmla="*/ 7235 h 10000"/>
                  <a:gd name="connsiteX230" fmla="*/ 4289 w 10000"/>
                  <a:gd name="connsiteY230" fmla="*/ 7360 h 10000"/>
                  <a:gd name="connsiteX231" fmla="*/ 4280 w 10000"/>
                  <a:gd name="connsiteY231" fmla="*/ 7481 h 10000"/>
                  <a:gd name="connsiteX232" fmla="*/ 4268 w 10000"/>
                  <a:gd name="connsiteY232" fmla="*/ 7603 h 10000"/>
                  <a:gd name="connsiteX233" fmla="*/ 4252 w 10000"/>
                  <a:gd name="connsiteY233" fmla="*/ 7720 h 10000"/>
                  <a:gd name="connsiteX234" fmla="*/ 4233 w 10000"/>
                  <a:gd name="connsiteY234" fmla="*/ 7839 h 10000"/>
                  <a:gd name="connsiteX235" fmla="*/ 4212 w 10000"/>
                  <a:gd name="connsiteY235" fmla="*/ 7953 h 10000"/>
                  <a:gd name="connsiteX236" fmla="*/ 4188 w 10000"/>
                  <a:gd name="connsiteY236" fmla="*/ 8063 h 10000"/>
                  <a:gd name="connsiteX237" fmla="*/ 4160 w 10000"/>
                  <a:gd name="connsiteY237" fmla="*/ 8174 h 10000"/>
                  <a:gd name="connsiteX238" fmla="*/ 4130 w 10000"/>
                  <a:gd name="connsiteY238" fmla="*/ 8279 h 10000"/>
                  <a:gd name="connsiteX239" fmla="*/ 4097 w 10000"/>
                  <a:gd name="connsiteY239" fmla="*/ 8383 h 10000"/>
                  <a:gd name="connsiteX240" fmla="*/ 4058 w 10000"/>
                  <a:gd name="connsiteY240" fmla="*/ 8484 h 10000"/>
                  <a:gd name="connsiteX241" fmla="*/ 4018 w 10000"/>
                  <a:gd name="connsiteY241" fmla="*/ 8581 h 10000"/>
                  <a:gd name="connsiteX242" fmla="*/ 3975 w 10000"/>
                  <a:gd name="connsiteY242" fmla="*/ 8677 h 10000"/>
                  <a:gd name="connsiteX243" fmla="*/ 3928 w 10000"/>
                  <a:gd name="connsiteY243" fmla="*/ 8768 h 10000"/>
                  <a:gd name="connsiteX244" fmla="*/ 3879 w 10000"/>
                  <a:gd name="connsiteY244" fmla="*/ 8858 h 10000"/>
                  <a:gd name="connsiteX245" fmla="*/ 3827 w 10000"/>
                  <a:gd name="connsiteY245" fmla="*/ 8943 h 10000"/>
                  <a:gd name="connsiteX246" fmla="*/ 3772 w 10000"/>
                  <a:gd name="connsiteY246" fmla="*/ 9025 h 10000"/>
                  <a:gd name="connsiteX247" fmla="*/ 3713 w 10000"/>
                  <a:gd name="connsiteY247" fmla="*/ 9104 h 10000"/>
                  <a:gd name="connsiteX248" fmla="*/ 3652 w 10000"/>
                  <a:gd name="connsiteY248" fmla="*/ 9179 h 10000"/>
                  <a:gd name="connsiteX249" fmla="*/ 3587 w 10000"/>
                  <a:gd name="connsiteY249" fmla="*/ 9253 h 10000"/>
                  <a:gd name="connsiteX250" fmla="*/ 3518 w 10000"/>
                  <a:gd name="connsiteY250" fmla="*/ 9321 h 10000"/>
                  <a:gd name="connsiteX251" fmla="*/ 3449 w 10000"/>
                  <a:gd name="connsiteY251" fmla="*/ 9385 h 10000"/>
                  <a:gd name="connsiteX252" fmla="*/ 3377 w 10000"/>
                  <a:gd name="connsiteY252" fmla="*/ 9446 h 10000"/>
                  <a:gd name="connsiteX253" fmla="*/ 3301 w 10000"/>
                  <a:gd name="connsiteY253" fmla="*/ 9506 h 10000"/>
                  <a:gd name="connsiteX254" fmla="*/ 3221 w 10000"/>
                  <a:gd name="connsiteY254" fmla="*/ 9558 h 10000"/>
                  <a:gd name="connsiteX255" fmla="*/ 3138 w 10000"/>
                  <a:gd name="connsiteY255" fmla="*/ 9608 h 10000"/>
                  <a:gd name="connsiteX256" fmla="*/ 3053 w 10000"/>
                  <a:gd name="connsiteY256" fmla="*/ 9653 h 10000"/>
                  <a:gd name="connsiteX257" fmla="*/ 2965 w 10000"/>
                  <a:gd name="connsiteY257" fmla="*/ 9695 h 10000"/>
                  <a:gd name="connsiteX258" fmla="*/ 2875 w 10000"/>
                  <a:gd name="connsiteY258" fmla="*/ 9734 h 10000"/>
                  <a:gd name="connsiteX259" fmla="*/ 2781 w 10000"/>
                  <a:gd name="connsiteY259" fmla="*/ 9767 h 10000"/>
                  <a:gd name="connsiteX260" fmla="*/ 2685 w 10000"/>
                  <a:gd name="connsiteY260" fmla="*/ 9797 h 10000"/>
                  <a:gd name="connsiteX261" fmla="*/ 2636 w 10000"/>
                  <a:gd name="connsiteY261" fmla="*/ 9809 h 10000"/>
                  <a:gd name="connsiteX262" fmla="*/ 2586 w 10000"/>
                  <a:gd name="connsiteY262" fmla="*/ 9823 h 10000"/>
                  <a:gd name="connsiteX263" fmla="*/ 2536 w 10000"/>
                  <a:gd name="connsiteY263" fmla="*/ 9835 h 10000"/>
                  <a:gd name="connsiteX264" fmla="*/ 2483 w 10000"/>
                  <a:gd name="connsiteY264" fmla="*/ 9844 h 10000"/>
                  <a:gd name="connsiteX265" fmla="*/ 2432 w 10000"/>
                  <a:gd name="connsiteY265" fmla="*/ 9854 h 10000"/>
                  <a:gd name="connsiteX266" fmla="*/ 2379 w 10000"/>
                  <a:gd name="connsiteY266" fmla="*/ 9864 h 10000"/>
                  <a:gd name="connsiteX267" fmla="*/ 2326 w 10000"/>
                  <a:gd name="connsiteY267" fmla="*/ 9874 h 10000"/>
                  <a:gd name="connsiteX268" fmla="*/ 2272 w 10000"/>
                  <a:gd name="connsiteY268" fmla="*/ 9883 h 10000"/>
                  <a:gd name="connsiteX269" fmla="*/ 2219 w 10000"/>
                  <a:gd name="connsiteY269" fmla="*/ 9891 h 10000"/>
                  <a:gd name="connsiteX270" fmla="*/ 2164 w 10000"/>
                  <a:gd name="connsiteY270" fmla="*/ 9899 h 10000"/>
                  <a:gd name="connsiteX271" fmla="*/ 2106 w 10000"/>
                  <a:gd name="connsiteY271" fmla="*/ 9907 h 10000"/>
                  <a:gd name="connsiteX272" fmla="*/ 2051 w 10000"/>
                  <a:gd name="connsiteY272" fmla="*/ 9914 h 10000"/>
                  <a:gd name="connsiteX273" fmla="*/ 1995 w 10000"/>
                  <a:gd name="connsiteY273" fmla="*/ 9918 h 10000"/>
                  <a:gd name="connsiteX274" fmla="*/ 1938 w 10000"/>
                  <a:gd name="connsiteY274" fmla="*/ 9927 h 10000"/>
                  <a:gd name="connsiteX275" fmla="*/ 1881 w 10000"/>
                  <a:gd name="connsiteY275" fmla="*/ 9931 h 10000"/>
                  <a:gd name="connsiteX276" fmla="*/ 1825 w 10000"/>
                  <a:gd name="connsiteY276" fmla="*/ 9936 h 10000"/>
                  <a:gd name="connsiteX277" fmla="*/ 1825 w 10000"/>
                  <a:gd name="connsiteY277" fmla="*/ 9936 h 10000"/>
                  <a:gd name="connsiteX278" fmla="*/ 1578 w 10000"/>
                  <a:gd name="connsiteY278" fmla="*/ 9969 h 10000"/>
                  <a:gd name="connsiteX279" fmla="*/ 0 w 10000"/>
                  <a:gd name="connsiteY279" fmla="*/ 10000 h 10000"/>
                  <a:gd name="connsiteX280" fmla="*/ 0 w 10000"/>
                  <a:gd name="connsiteY280" fmla="*/ 8535 h 10000"/>
                  <a:gd name="connsiteX0" fmla="*/ 0 w 10002"/>
                  <a:gd name="connsiteY0" fmla="*/ 8555 h 10020"/>
                  <a:gd name="connsiteX1" fmla="*/ 666 w 10002"/>
                  <a:gd name="connsiteY1" fmla="*/ 8555 h 10020"/>
                  <a:gd name="connsiteX2" fmla="*/ 704 w 10002"/>
                  <a:gd name="connsiteY2" fmla="*/ 8555 h 10020"/>
                  <a:gd name="connsiteX3" fmla="*/ 745 w 10002"/>
                  <a:gd name="connsiteY3" fmla="*/ 8556 h 10020"/>
                  <a:gd name="connsiteX4" fmla="*/ 785 w 10002"/>
                  <a:gd name="connsiteY4" fmla="*/ 8556 h 10020"/>
                  <a:gd name="connsiteX5" fmla="*/ 825 w 10002"/>
                  <a:gd name="connsiteY5" fmla="*/ 8556 h 10020"/>
                  <a:gd name="connsiteX6" fmla="*/ 866 w 10002"/>
                  <a:gd name="connsiteY6" fmla="*/ 8556 h 10020"/>
                  <a:gd name="connsiteX7" fmla="*/ 908 w 10002"/>
                  <a:gd name="connsiteY7" fmla="*/ 8556 h 10020"/>
                  <a:gd name="connsiteX8" fmla="*/ 949 w 10002"/>
                  <a:gd name="connsiteY8" fmla="*/ 8555 h 10020"/>
                  <a:gd name="connsiteX9" fmla="*/ 993 w 10002"/>
                  <a:gd name="connsiteY9" fmla="*/ 8555 h 10020"/>
                  <a:gd name="connsiteX10" fmla="*/ 995 w 10002"/>
                  <a:gd name="connsiteY10" fmla="*/ 8555 h 10020"/>
                  <a:gd name="connsiteX11" fmla="*/ 995 w 10002"/>
                  <a:gd name="connsiteY11" fmla="*/ 8554 h 10020"/>
                  <a:gd name="connsiteX12" fmla="*/ 1077 w 10002"/>
                  <a:gd name="connsiteY12" fmla="*/ 8552 h 10020"/>
                  <a:gd name="connsiteX13" fmla="*/ 1163 w 10002"/>
                  <a:gd name="connsiteY13" fmla="*/ 8548 h 10020"/>
                  <a:gd name="connsiteX14" fmla="*/ 1249 w 10002"/>
                  <a:gd name="connsiteY14" fmla="*/ 8541 h 10020"/>
                  <a:gd name="connsiteX15" fmla="*/ 1339 w 10002"/>
                  <a:gd name="connsiteY15" fmla="*/ 8534 h 10020"/>
                  <a:gd name="connsiteX16" fmla="*/ 1428 w 10002"/>
                  <a:gd name="connsiteY16" fmla="*/ 8524 h 10020"/>
                  <a:gd name="connsiteX17" fmla="*/ 1520 w 10002"/>
                  <a:gd name="connsiteY17" fmla="*/ 8513 h 10020"/>
                  <a:gd name="connsiteX18" fmla="*/ 1613 w 10002"/>
                  <a:gd name="connsiteY18" fmla="*/ 8501 h 10020"/>
                  <a:gd name="connsiteX19" fmla="*/ 1708 w 10002"/>
                  <a:gd name="connsiteY19" fmla="*/ 8485 h 10020"/>
                  <a:gd name="connsiteX20" fmla="*/ 1804 w 10002"/>
                  <a:gd name="connsiteY20" fmla="*/ 8468 h 10020"/>
                  <a:gd name="connsiteX21" fmla="*/ 1903 w 10002"/>
                  <a:gd name="connsiteY21" fmla="*/ 8449 h 10020"/>
                  <a:gd name="connsiteX22" fmla="*/ 2002 w 10002"/>
                  <a:gd name="connsiteY22" fmla="*/ 8427 h 10020"/>
                  <a:gd name="connsiteX23" fmla="*/ 2100 w 10002"/>
                  <a:gd name="connsiteY23" fmla="*/ 8403 h 10020"/>
                  <a:gd name="connsiteX24" fmla="*/ 2203 w 10002"/>
                  <a:gd name="connsiteY24" fmla="*/ 8375 h 10020"/>
                  <a:gd name="connsiteX25" fmla="*/ 2303 w 10002"/>
                  <a:gd name="connsiteY25" fmla="*/ 8347 h 10020"/>
                  <a:gd name="connsiteX26" fmla="*/ 2354 w 10002"/>
                  <a:gd name="connsiteY26" fmla="*/ 8332 h 10020"/>
                  <a:gd name="connsiteX27" fmla="*/ 2405 w 10002"/>
                  <a:gd name="connsiteY27" fmla="*/ 8313 h 10020"/>
                  <a:gd name="connsiteX28" fmla="*/ 2455 w 10002"/>
                  <a:gd name="connsiteY28" fmla="*/ 8296 h 10020"/>
                  <a:gd name="connsiteX29" fmla="*/ 2507 w 10002"/>
                  <a:gd name="connsiteY29" fmla="*/ 8280 h 10020"/>
                  <a:gd name="connsiteX30" fmla="*/ 2630 w 10002"/>
                  <a:gd name="connsiteY30" fmla="*/ 8230 h 10020"/>
                  <a:gd name="connsiteX31" fmla="*/ 2740 w 10002"/>
                  <a:gd name="connsiteY31" fmla="*/ 8174 h 10020"/>
                  <a:gd name="connsiteX32" fmla="*/ 2838 w 10002"/>
                  <a:gd name="connsiteY32" fmla="*/ 8110 h 10020"/>
                  <a:gd name="connsiteX33" fmla="*/ 2927 w 10002"/>
                  <a:gd name="connsiteY33" fmla="*/ 8039 h 10020"/>
                  <a:gd name="connsiteX34" fmla="*/ 3006 w 10002"/>
                  <a:gd name="connsiteY34" fmla="*/ 7963 h 10020"/>
                  <a:gd name="connsiteX35" fmla="*/ 3076 w 10002"/>
                  <a:gd name="connsiteY35" fmla="*/ 7882 h 10020"/>
                  <a:gd name="connsiteX36" fmla="*/ 3138 w 10002"/>
                  <a:gd name="connsiteY36" fmla="*/ 7794 h 10020"/>
                  <a:gd name="connsiteX37" fmla="*/ 3192 w 10002"/>
                  <a:gd name="connsiteY37" fmla="*/ 7703 h 10020"/>
                  <a:gd name="connsiteX38" fmla="*/ 3239 w 10002"/>
                  <a:gd name="connsiteY38" fmla="*/ 7608 h 10020"/>
                  <a:gd name="connsiteX39" fmla="*/ 3280 w 10002"/>
                  <a:gd name="connsiteY39" fmla="*/ 7506 h 10020"/>
                  <a:gd name="connsiteX40" fmla="*/ 3315 w 10002"/>
                  <a:gd name="connsiteY40" fmla="*/ 7403 h 10020"/>
                  <a:gd name="connsiteX41" fmla="*/ 3343 w 10002"/>
                  <a:gd name="connsiteY41" fmla="*/ 7298 h 10020"/>
                  <a:gd name="connsiteX42" fmla="*/ 3368 w 10002"/>
                  <a:gd name="connsiteY42" fmla="*/ 7191 h 10020"/>
                  <a:gd name="connsiteX43" fmla="*/ 3390 w 10002"/>
                  <a:gd name="connsiteY43" fmla="*/ 7081 h 10020"/>
                  <a:gd name="connsiteX44" fmla="*/ 3407 w 10002"/>
                  <a:gd name="connsiteY44" fmla="*/ 6970 h 10020"/>
                  <a:gd name="connsiteX45" fmla="*/ 3423 w 10002"/>
                  <a:gd name="connsiteY45" fmla="*/ 6856 h 10020"/>
                  <a:gd name="connsiteX46" fmla="*/ 3436 w 10002"/>
                  <a:gd name="connsiteY46" fmla="*/ 6744 h 10020"/>
                  <a:gd name="connsiteX47" fmla="*/ 3448 w 10002"/>
                  <a:gd name="connsiteY47" fmla="*/ 6632 h 10020"/>
                  <a:gd name="connsiteX48" fmla="*/ 3460 w 10002"/>
                  <a:gd name="connsiteY48" fmla="*/ 6520 h 10020"/>
                  <a:gd name="connsiteX49" fmla="*/ 3472 w 10002"/>
                  <a:gd name="connsiteY49" fmla="*/ 6407 h 10020"/>
                  <a:gd name="connsiteX50" fmla="*/ 3484 w 10002"/>
                  <a:gd name="connsiteY50" fmla="*/ 6297 h 10020"/>
                  <a:gd name="connsiteX51" fmla="*/ 3498 w 10002"/>
                  <a:gd name="connsiteY51" fmla="*/ 6191 h 10020"/>
                  <a:gd name="connsiteX52" fmla="*/ 3514 w 10002"/>
                  <a:gd name="connsiteY52" fmla="*/ 6086 h 10020"/>
                  <a:gd name="connsiteX53" fmla="*/ 3532 w 10002"/>
                  <a:gd name="connsiteY53" fmla="*/ 5983 h 10020"/>
                  <a:gd name="connsiteX54" fmla="*/ 3556 w 10002"/>
                  <a:gd name="connsiteY54" fmla="*/ 5884 h 10020"/>
                  <a:gd name="connsiteX55" fmla="*/ 3583 w 10002"/>
                  <a:gd name="connsiteY55" fmla="*/ 5788 h 10020"/>
                  <a:gd name="connsiteX56" fmla="*/ 3614 w 10002"/>
                  <a:gd name="connsiteY56" fmla="*/ 5697 h 10020"/>
                  <a:gd name="connsiteX57" fmla="*/ 3650 w 10002"/>
                  <a:gd name="connsiteY57" fmla="*/ 5613 h 10020"/>
                  <a:gd name="connsiteX58" fmla="*/ 3692 w 10002"/>
                  <a:gd name="connsiteY58" fmla="*/ 5532 h 10020"/>
                  <a:gd name="connsiteX59" fmla="*/ 3741 w 10002"/>
                  <a:gd name="connsiteY59" fmla="*/ 5459 h 10020"/>
                  <a:gd name="connsiteX60" fmla="*/ 3798 w 10002"/>
                  <a:gd name="connsiteY60" fmla="*/ 5389 h 10020"/>
                  <a:gd name="connsiteX61" fmla="*/ 3861 w 10002"/>
                  <a:gd name="connsiteY61" fmla="*/ 5325 h 10020"/>
                  <a:gd name="connsiteX62" fmla="*/ 3932 w 10002"/>
                  <a:gd name="connsiteY62" fmla="*/ 5270 h 10020"/>
                  <a:gd name="connsiteX63" fmla="*/ 4006 w 10002"/>
                  <a:gd name="connsiteY63" fmla="*/ 5219 h 10020"/>
                  <a:gd name="connsiteX64" fmla="*/ 4084 w 10002"/>
                  <a:gd name="connsiteY64" fmla="*/ 5174 h 10020"/>
                  <a:gd name="connsiteX65" fmla="*/ 4163 w 10002"/>
                  <a:gd name="connsiteY65" fmla="*/ 5131 h 10020"/>
                  <a:gd name="connsiteX66" fmla="*/ 4246 w 10002"/>
                  <a:gd name="connsiteY66" fmla="*/ 5092 h 10020"/>
                  <a:gd name="connsiteX67" fmla="*/ 4331 w 10002"/>
                  <a:gd name="connsiteY67" fmla="*/ 5057 h 10020"/>
                  <a:gd name="connsiteX68" fmla="*/ 4418 w 10002"/>
                  <a:gd name="connsiteY68" fmla="*/ 5024 h 10020"/>
                  <a:gd name="connsiteX69" fmla="*/ 4507 w 10002"/>
                  <a:gd name="connsiteY69" fmla="*/ 4993 h 10020"/>
                  <a:gd name="connsiteX70" fmla="*/ 4691 w 10002"/>
                  <a:gd name="connsiteY70" fmla="*/ 4933 h 10020"/>
                  <a:gd name="connsiteX71" fmla="*/ 4876 w 10002"/>
                  <a:gd name="connsiteY71" fmla="*/ 4871 h 10020"/>
                  <a:gd name="connsiteX72" fmla="*/ 4969 w 10002"/>
                  <a:gd name="connsiteY72" fmla="*/ 4840 h 10020"/>
                  <a:gd name="connsiteX73" fmla="*/ 5066 w 10002"/>
                  <a:gd name="connsiteY73" fmla="*/ 4808 h 10020"/>
                  <a:gd name="connsiteX74" fmla="*/ 5159 w 10002"/>
                  <a:gd name="connsiteY74" fmla="*/ 4775 h 10020"/>
                  <a:gd name="connsiteX75" fmla="*/ 5251 w 10002"/>
                  <a:gd name="connsiteY75" fmla="*/ 4738 h 10020"/>
                  <a:gd name="connsiteX76" fmla="*/ 5343 w 10002"/>
                  <a:gd name="connsiteY76" fmla="*/ 4700 h 10020"/>
                  <a:gd name="connsiteX77" fmla="*/ 5434 w 10002"/>
                  <a:gd name="connsiteY77" fmla="*/ 4657 h 10020"/>
                  <a:gd name="connsiteX78" fmla="*/ 5525 w 10002"/>
                  <a:gd name="connsiteY78" fmla="*/ 4611 h 10020"/>
                  <a:gd name="connsiteX79" fmla="*/ 5613 w 10002"/>
                  <a:gd name="connsiteY79" fmla="*/ 4559 h 10020"/>
                  <a:gd name="connsiteX80" fmla="*/ 5699 w 10002"/>
                  <a:gd name="connsiteY80" fmla="*/ 4503 h 10020"/>
                  <a:gd name="connsiteX81" fmla="*/ 5782 w 10002"/>
                  <a:gd name="connsiteY81" fmla="*/ 4438 h 10020"/>
                  <a:gd name="connsiteX82" fmla="*/ 5863 w 10002"/>
                  <a:gd name="connsiteY82" fmla="*/ 4371 h 10020"/>
                  <a:gd name="connsiteX83" fmla="*/ 5940 w 10002"/>
                  <a:gd name="connsiteY83" fmla="*/ 4294 h 10020"/>
                  <a:gd name="connsiteX84" fmla="*/ 6017 w 10002"/>
                  <a:gd name="connsiteY84" fmla="*/ 4212 h 10020"/>
                  <a:gd name="connsiteX85" fmla="*/ 6088 w 10002"/>
                  <a:gd name="connsiteY85" fmla="*/ 4121 h 10020"/>
                  <a:gd name="connsiteX86" fmla="*/ 6157 w 10002"/>
                  <a:gd name="connsiteY86" fmla="*/ 4020 h 10020"/>
                  <a:gd name="connsiteX87" fmla="*/ 6220 w 10002"/>
                  <a:gd name="connsiteY87" fmla="*/ 3913 h 10020"/>
                  <a:gd name="connsiteX88" fmla="*/ 6280 w 10002"/>
                  <a:gd name="connsiteY88" fmla="*/ 3795 h 10020"/>
                  <a:gd name="connsiteX89" fmla="*/ 6334 w 10002"/>
                  <a:gd name="connsiteY89" fmla="*/ 3668 h 10020"/>
                  <a:gd name="connsiteX90" fmla="*/ 6384 w 10002"/>
                  <a:gd name="connsiteY90" fmla="*/ 3529 h 10020"/>
                  <a:gd name="connsiteX91" fmla="*/ 6428 w 10002"/>
                  <a:gd name="connsiteY91" fmla="*/ 3379 h 10020"/>
                  <a:gd name="connsiteX92" fmla="*/ 6473 w 10002"/>
                  <a:gd name="connsiteY92" fmla="*/ 3229 h 10020"/>
                  <a:gd name="connsiteX93" fmla="*/ 6522 w 10002"/>
                  <a:gd name="connsiteY93" fmla="*/ 3091 h 10020"/>
                  <a:gd name="connsiteX94" fmla="*/ 6573 w 10002"/>
                  <a:gd name="connsiteY94" fmla="*/ 2962 h 10020"/>
                  <a:gd name="connsiteX95" fmla="*/ 6626 w 10002"/>
                  <a:gd name="connsiteY95" fmla="*/ 2844 h 10020"/>
                  <a:gd name="connsiteX96" fmla="*/ 6684 w 10002"/>
                  <a:gd name="connsiteY96" fmla="*/ 2735 h 10020"/>
                  <a:gd name="connsiteX97" fmla="*/ 6744 w 10002"/>
                  <a:gd name="connsiteY97" fmla="*/ 2637 h 10020"/>
                  <a:gd name="connsiteX98" fmla="*/ 6806 w 10002"/>
                  <a:gd name="connsiteY98" fmla="*/ 2546 h 10020"/>
                  <a:gd name="connsiteX99" fmla="*/ 6874 w 10002"/>
                  <a:gd name="connsiteY99" fmla="*/ 2463 h 10020"/>
                  <a:gd name="connsiteX100" fmla="*/ 6942 w 10002"/>
                  <a:gd name="connsiteY100" fmla="*/ 2388 h 10020"/>
                  <a:gd name="connsiteX101" fmla="*/ 7014 w 10002"/>
                  <a:gd name="connsiteY101" fmla="*/ 2320 h 10020"/>
                  <a:gd name="connsiteX102" fmla="*/ 7086 w 10002"/>
                  <a:gd name="connsiteY102" fmla="*/ 2258 h 10020"/>
                  <a:gd name="connsiteX103" fmla="*/ 7160 w 10002"/>
                  <a:gd name="connsiteY103" fmla="*/ 2204 h 10020"/>
                  <a:gd name="connsiteX104" fmla="*/ 7236 w 10002"/>
                  <a:gd name="connsiteY104" fmla="*/ 2155 h 10020"/>
                  <a:gd name="connsiteX105" fmla="*/ 7312 w 10002"/>
                  <a:gd name="connsiteY105" fmla="*/ 2111 h 10020"/>
                  <a:gd name="connsiteX106" fmla="*/ 7391 w 10002"/>
                  <a:gd name="connsiteY106" fmla="*/ 2071 h 10020"/>
                  <a:gd name="connsiteX107" fmla="*/ 7471 w 10002"/>
                  <a:gd name="connsiteY107" fmla="*/ 2039 h 10020"/>
                  <a:gd name="connsiteX108" fmla="*/ 7551 w 10002"/>
                  <a:gd name="connsiteY108" fmla="*/ 2007 h 10020"/>
                  <a:gd name="connsiteX109" fmla="*/ 7632 w 10002"/>
                  <a:gd name="connsiteY109" fmla="*/ 1981 h 10020"/>
                  <a:gd name="connsiteX110" fmla="*/ 7714 w 10002"/>
                  <a:gd name="connsiteY110" fmla="*/ 1957 h 10020"/>
                  <a:gd name="connsiteX111" fmla="*/ 7794 w 10002"/>
                  <a:gd name="connsiteY111" fmla="*/ 1937 h 10020"/>
                  <a:gd name="connsiteX112" fmla="*/ 7877 w 10002"/>
                  <a:gd name="connsiteY112" fmla="*/ 1918 h 10020"/>
                  <a:gd name="connsiteX113" fmla="*/ 7959 w 10002"/>
                  <a:gd name="connsiteY113" fmla="*/ 1903 h 10020"/>
                  <a:gd name="connsiteX114" fmla="*/ 8040 w 10002"/>
                  <a:gd name="connsiteY114" fmla="*/ 1886 h 10020"/>
                  <a:gd name="connsiteX115" fmla="*/ 8121 w 10002"/>
                  <a:gd name="connsiteY115" fmla="*/ 1870 h 10020"/>
                  <a:gd name="connsiteX116" fmla="*/ 8200 w 10002"/>
                  <a:gd name="connsiteY116" fmla="*/ 1856 h 10020"/>
                  <a:gd name="connsiteX117" fmla="*/ 8280 w 10002"/>
                  <a:gd name="connsiteY117" fmla="*/ 1841 h 10020"/>
                  <a:gd name="connsiteX118" fmla="*/ 8359 w 10002"/>
                  <a:gd name="connsiteY118" fmla="*/ 1825 h 10020"/>
                  <a:gd name="connsiteX119" fmla="*/ 8435 w 10002"/>
                  <a:gd name="connsiteY119" fmla="*/ 1808 h 10020"/>
                  <a:gd name="connsiteX120" fmla="*/ 8510 w 10002"/>
                  <a:gd name="connsiteY120" fmla="*/ 1792 h 10020"/>
                  <a:gd name="connsiteX121" fmla="*/ 8584 w 10002"/>
                  <a:gd name="connsiteY121" fmla="*/ 1771 h 10020"/>
                  <a:gd name="connsiteX122" fmla="*/ 8654 w 10002"/>
                  <a:gd name="connsiteY122" fmla="*/ 1749 h 10020"/>
                  <a:gd name="connsiteX123" fmla="*/ 8723 w 10002"/>
                  <a:gd name="connsiteY123" fmla="*/ 1724 h 10020"/>
                  <a:gd name="connsiteX124" fmla="*/ 8793 w 10002"/>
                  <a:gd name="connsiteY124" fmla="*/ 1692 h 10020"/>
                  <a:gd name="connsiteX125" fmla="*/ 8861 w 10002"/>
                  <a:gd name="connsiteY125" fmla="*/ 1651 h 10020"/>
                  <a:gd name="connsiteX126" fmla="*/ 8928 w 10002"/>
                  <a:gd name="connsiteY126" fmla="*/ 1607 h 10020"/>
                  <a:gd name="connsiteX127" fmla="*/ 8993 w 10002"/>
                  <a:gd name="connsiteY127" fmla="*/ 1555 h 10020"/>
                  <a:gd name="connsiteX128" fmla="*/ 9059 w 10002"/>
                  <a:gd name="connsiteY128" fmla="*/ 1496 h 10020"/>
                  <a:gd name="connsiteX129" fmla="*/ 9124 w 10002"/>
                  <a:gd name="connsiteY129" fmla="*/ 1433 h 10020"/>
                  <a:gd name="connsiteX130" fmla="*/ 9187 w 10002"/>
                  <a:gd name="connsiteY130" fmla="*/ 1366 h 10020"/>
                  <a:gd name="connsiteX131" fmla="*/ 9249 w 10002"/>
                  <a:gd name="connsiteY131" fmla="*/ 1292 h 10020"/>
                  <a:gd name="connsiteX132" fmla="*/ 9311 w 10002"/>
                  <a:gd name="connsiteY132" fmla="*/ 1217 h 10020"/>
                  <a:gd name="connsiteX133" fmla="*/ 9371 w 10002"/>
                  <a:gd name="connsiteY133" fmla="*/ 1138 h 10020"/>
                  <a:gd name="connsiteX134" fmla="*/ 9430 w 10002"/>
                  <a:gd name="connsiteY134" fmla="*/ 1057 h 10020"/>
                  <a:gd name="connsiteX135" fmla="*/ 9486 w 10002"/>
                  <a:gd name="connsiteY135" fmla="*/ 972 h 10020"/>
                  <a:gd name="connsiteX136" fmla="*/ 9541 w 10002"/>
                  <a:gd name="connsiteY136" fmla="*/ 888 h 10020"/>
                  <a:gd name="connsiteX137" fmla="*/ 9594 w 10002"/>
                  <a:gd name="connsiteY137" fmla="*/ 802 h 10020"/>
                  <a:gd name="connsiteX138" fmla="*/ 9644 w 10002"/>
                  <a:gd name="connsiteY138" fmla="*/ 715 h 10020"/>
                  <a:gd name="connsiteX139" fmla="*/ 9693 w 10002"/>
                  <a:gd name="connsiteY139" fmla="*/ 631 h 10020"/>
                  <a:gd name="connsiteX140" fmla="*/ 9740 w 10002"/>
                  <a:gd name="connsiteY140" fmla="*/ 545 h 10020"/>
                  <a:gd name="connsiteX141" fmla="*/ 9786 w 10002"/>
                  <a:gd name="connsiteY141" fmla="*/ 461 h 10020"/>
                  <a:gd name="connsiteX142" fmla="*/ 9828 w 10002"/>
                  <a:gd name="connsiteY142" fmla="*/ 380 h 10020"/>
                  <a:gd name="connsiteX143" fmla="*/ 9868 w 10002"/>
                  <a:gd name="connsiteY143" fmla="*/ 300 h 10020"/>
                  <a:gd name="connsiteX144" fmla="*/ 9905 w 10002"/>
                  <a:gd name="connsiteY144" fmla="*/ 224 h 10020"/>
                  <a:gd name="connsiteX145" fmla="*/ 9940 w 10002"/>
                  <a:gd name="connsiteY145" fmla="*/ 153 h 10020"/>
                  <a:gd name="connsiteX146" fmla="*/ 10000 w 10002"/>
                  <a:gd name="connsiteY146" fmla="*/ 20 h 10020"/>
                  <a:gd name="connsiteX147" fmla="*/ 9846 w 10002"/>
                  <a:gd name="connsiteY147" fmla="*/ 639 h 10020"/>
                  <a:gd name="connsiteX148" fmla="*/ 9807 w 10002"/>
                  <a:gd name="connsiteY148" fmla="*/ 743 h 10020"/>
                  <a:gd name="connsiteX149" fmla="*/ 9764 w 10002"/>
                  <a:gd name="connsiteY149" fmla="*/ 849 h 10020"/>
                  <a:gd name="connsiteX150" fmla="*/ 9719 w 10002"/>
                  <a:gd name="connsiteY150" fmla="*/ 957 h 10020"/>
                  <a:gd name="connsiteX151" fmla="*/ 9673 w 10002"/>
                  <a:gd name="connsiteY151" fmla="*/ 1065 h 10020"/>
                  <a:gd name="connsiteX152" fmla="*/ 9624 w 10002"/>
                  <a:gd name="connsiteY152" fmla="*/ 1174 h 10020"/>
                  <a:gd name="connsiteX153" fmla="*/ 9571 w 10002"/>
                  <a:gd name="connsiteY153" fmla="*/ 1282 h 10020"/>
                  <a:gd name="connsiteX154" fmla="*/ 9518 w 10002"/>
                  <a:gd name="connsiteY154" fmla="*/ 1387 h 10020"/>
                  <a:gd name="connsiteX155" fmla="*/ 9461 w 10002"/>
                  <a:gd name="connsiteY155" fmla="*/ 1490 h 10020"/>
                  <a:gd name="connsiteX156" fmla="*/ 9401 w 10002"/>
                  <a:gd name="connsiteY156" fmla="*/ 1592 h 10020"/>
                  <a:gd name="connsiteX157" fmla="*/ 9339 w 10002"/>
                  <a:gd name="connsiteY157" fmla="*/ 1690 h 10020"/>
                  <a:gd name="connsiteX158" fmla="*/ 9275 w 10002"/>
                  <a:gd name="connsiteY158" fmla="*/ 1782 h 10020"/>
                  <a:gd name="connsiteX159" fmla="*/ 9208 w 10002"/>
                  <a:gd name="connsiteY159" fmla="*/ 1869 h 10020"/>
                  <a:gd name="connsiteX160" fmla="*/ 9139 w 10002"/>
                  <a:gd name="connsiteY160" fmla="*/ 1951 h 10020"/>
                  <a:gd name="connsiteX161" fmla="*/ 9068 w 10002"/>
                  <a:gd name="connsiteY161" fmla="*/ 2026 h 10020"/>
                  <a:gd name="connsiteX162" fmla="*/ 8994 w 10002"/>
                  <a:gd name="connsiteY162" fmla="*/ 2094 h 10020"/>
                  <a:gd name="connsiteX163" fmla="*/ 8919 w 10002"/>
                  <a:gd name="connsiteY163" fmla="*/ 2156 h 10020"/>
                  <a:gd name="connsiteX164" fmla="*/ 8841 w 10002"/>
                  <a:gd name="connsiteY164" fmla="*/ 2209 h 10020"/>
                  <a:gd name="connsiteX165" fmla="*/ 8760 w 10002"/>
                  <a:gd name="connsiteY165" fmla="*/ 2251 h 10020"/>
                  <a:gd name="connsiteX166" fmla="*/ 8677 w 10002"/>
                  <a:gd name="connsiteY166" fmla="*/ 2287 h 10020"/>
                  <a:gd name="connsiteX167" fmla="*/ 8598 w 10002"/>
                  <a:gd name="connsiteY167" fmla="*/ 2322 h 10020"/>
                  <a:gd name="connsiteX168" fmla="*/ 8517 w 10002"/>
                  <a:gd name="connsiteY168" fmla="*/ 2352 h 10020"/>
                  <a:gd name="connsiteX169" fmla="*/ 8437 w 10002"/>
                  <a:gd name="connsiteY169" fmla="*/ 2379 h 10020"/>
                  <a:gd name="connsiteX170" fmla="*/ 8277 w 10002"/>
                  <a:gd name="connsiteY170" fmla="*/ 2429 h 10020"/>
                  <a:gd name="connsiteX171" fmla="*/ 8121 w 10002"/>
                  <a:gd name="connsiteY171" fmla="*/ 2478 h 10020"/>
                  <a:gd name="connsiteX172" fmla="*/ 8045 w 10002"/>
                  <a:gd name="connsiteY172" fmla="*/ 2501 h 10020"/>
                  <a:gd name="connsiteX173" fmla="*/ 7969 w 10002"/>
                  <a:gd name="connsiteY173" fmla="*/ 2527 h 10020"/>
                  <a:gd name="connsiteX174" fmla="*/ 7895 w 10002"/>
                  <a:gd name="connsiteY174" fmla="*/ 2554 h 10020"/>
                  <a:gd name="connsiteX175" fmla="*/ 7819 w 10002"/>
                  <a:gd name="connsiteY175" fmla="*/ 2582 h 10020"/>
                  <a:gd name="connsiteX176" fmla="*/ 7748 w 10002"/>
                  <a:gd name="connsiteY176" fmla="*/ 2614 h 10020"/>
                  <a:gd name="connsiteX177" fmla="*/ 7676 w 10002"/>
                  <a:gd name="connsiteY177" fmla="*/ 2647 h 10020"/>
                  <a:gd name="connsiteX178" fmla="*/ 7607 w 10002"/>
                  <a:gd name="connsiteY178" fmla="*/ 2685 h 10020"/>
                  <a:gd name="connsiteX179" fmla="*/ 7538 w 10002"/>
                  <a:gd name="connsiteY179" fmla="*/ 2728 h 10020"/>
                  <a:gd name="connsiteX180" fmla="*/ 7471 w 10002"/>
                  <a:gd name="connsiteY180" fmla="*/ 2777 h 10020"/>
                  <a:gd name="connsiteX181" fmla="*/ 7406 w 10002"/>
                  <a:gd name="connsiteY181" fmla="*/ 2828 h 10020"/>
                  <a:gd name="connsiteX182" fmla="*/ 7341 w 10002"/>
                  <a:gd name="connsiteY182" fmla="*/ 2886 h 10020"/>
                  <a:gd name="connsiteX183" fmla="*/ 7279 w 10002"/>
                  <a:gd name="connsiteY183" fmla="*/ 2950 h 10020"/>
                  <a:gd name="connsiteX184" fmla="*/ 7220 w 10002"/>
                  <a:gd name="connsiteY184" fmla="*/ 3021 h 10020"/>
                  <a:gd name="connsiteX185" fmla="*/ 7160 w 10002"/>
                  <a:gd name="connsiteY185" fmla="*/ 3100 h 10020"/>
                  <a:gd name="connsiteX186" fmla="*/ 7104 w 10002"/>
                  <a:gd name="connsiteY186" fmla="*/ 3185 h 10020"/>
                  <a:gd name="connsiteX187" fmla="*/ 7050 w 10002"/>
                  <a:gd name="connsiteY187" fmla="*/ 3282 h 10020"/>
                  <a:gd name="connsiteX188" fmla="*/ 6996 w 10002"/>
                  <a:gd name="connsiteY188" fmla="*/ 3385 h 10020"/>
                  <a:gd name="connsiteX189" fmla="*/ 6945 w 10002"/>
                  <a:gd name="connsiteY189" fmla="*/ 3499 h 10020"/>
                  <a:gd name="connsiteX190" fmla="*/ 6896 w 10002"/>
                  <a:gd name="connsiteY190" fmla="*/ 3623 h 10020"/>
                  <a:gd name="connsiteX191" fmla="*/ 6850 w 10002"/>
                  <a:gd name="connsiteY191" fmla="*/ 3756 h 10020"/>
                  <a:gd name="connsiteX192" fmla="*/ 6805 w 10002"/>
                  <a:gd name="connsiteY192" fmla="*/ 3903 h 10020"/>
                  <a:gd name="connsiteX193" fmla="*/ 6763 w 10002"/>
                  <a:gd name="connsiteY193" fmla="*/ 4060 h 10020"/>
                  <a:gd name="connsiteX194" fmla="*/ 6725 w 10002"/>
                  <a:gd name="connsiteY194" fmla="*/ 4228 h 10020"/>
                  <a:gd name="connsiteX195" fmla="*/ 6688 w 10002"/>
                  <a:gd name="connsiteY195" fmla="*/ 4412 h 10020"/>
                  <a:gd name="connsiteX196" fmla="*/ 6648 w 10002"/>
                  <a:gd name="connsiteY196" fmla="*/ 4593 h 10020"/>
                  <a:gd name="connsiteX197" fmla="*/ 6599 w 10002"/>
                  <a:gd name="connsiteY197" fmla="*/ 4760 h 10020"/>
                  <a:gd name="connsiteX198" fmla="*/ 6543 w 10002"/>
                  <a:gd name="connsiteY198" fmla="*/ 4911 h 10020"/>
                  <a:gd name="connsiteX199" fmla="*/ 6477 w 10002"/>
                  <a:gd name="connsiteY199" fmla="*/ 5052 h 10020"/>
                  <a:gd name="connsiteX200" fmla="*/ 6406 w 10002"/>
                  <a:gd name="connsiteY200" fmla="*/ 5181 h 10020"/>
                  <a:gd name="connsiteX201" fmla="*/ 6329 w 10002"/>
                  <a:gd name="connsiteY201" fmla="*/ 5296 h 10020"/>
                  <a:gd name="connsiteX202" fmla="*/ 6244 w 10002"/>
                  <a:gd name="connsiteY202" fmla="*/ 5401 h 10020"/>
                  <a:gd name="connsiteX203" fmla="*/ 6157 w 10002"/>
                  <a:gd name="connsiteY203" fmla="*/ 5496 h 10020"/>
                  <a:gd name="connsiteX204" fmla="*/ 6064 w 10002"/>
                  <a:gd name="connsiteY204" fmla="*/ 5583 h 10020"/>
                  <a:gd name="connsiteX205" fmla="*/ 5969 w 10002"/>
                  <a:gd name="connsiteY205" fmla="*/ 5662 h 10020"/>
                  <a:gd name="connsiteX206" fmla="*/ 5870 w 10002"/>
                  <a:gd name="connsiteY206" fmla="*/ 5732 h 10020"/>
                  <a:gd name="connsiteX207" fmla="*/ 5769 w 10002"/>
                  <a:gd name="connsiteY207" fmla="*/ 5798 h 10020"/>
                  <a:gd name="connsiteX208" fmla="*/ 5666 w 10002"/>
                  <a:gd name="connsiteY208" fmla="*/ 5857 h 10020"/>
                  <a:gd name="connsiteX209" fmla="*/ 5563 w 10002"/>
                  <a:gd name="connsiteY209" fmla="*/ 5912 h 10020"/>
                  <a:gd name="connsiteX210" fmla="*/ 5460 w 10002"/>
                  <a:gd name="connsiteY210" fmla="*/ 5963 h 10020"/>
                  <a:gd name="connsiteX211" fmla="*/ 5356 w 10002"/>
                  <a:gd name="connsiteY211" fmla="*/ 6014 h 10020"/>
                  <a:gd name="connsiteX212" fmla="*/ 5253 w 10002"/>
                  <a:gd name="connsiteY212" fmla="*/ 6061 h 10020"/>
                  <a:gd name="connsiteX213" fmla="*/ 5154 w 10002"/>
                  <a:gd name="connsiteY213" fmla="*/ 6106 h 10020"/>
                  <a:gd name="connsiteX214" fmla="*/ 5056 w 10002"/>
                  <a:gd name="connsiteY214" fmla="*/ 6152 h 10020"/>
                  <a:gd name="connsiteX215" fmla="*/ 4959 w 10002"/>
                  <a:gd name="connsiteY215" fmla="*/ 6198 h 10020"/>
                  <a:gd name="connsiteX216" fmla="*/ 4867 w 10002"/>
                  <a:gd name="connsiteY216" fmla="*/ 6247 h 10020"/>
                  <a:gd name="connsiteX217" fmla="*/ 4782 w 10002"/>
                  <a:gd name="connsiteY217" fmla="*/ 6297 h 10020"/>
                  <a:gd name="connsiteX218" fmla="*/ 4699 w 10002"/>
                  <a:gd name="connsiteY218" fmla="*/ 6351 h 10020"/>
                  <a:gd name="connsiteX219" fmla="*/ 4622 w 10002"/>
                  <a:gd name="connsiteY219" fmla="*/ 6407 h 10020"/>
                  <a:gd name="connsiteX220" fmla="*/ 4553 w 10002"/>
                  <a:gd name="connsiteY220" fmla="*/ 6471 h 10020"/>
                  <a:gd name="connsiteX221" fmla="*/ 4489 w 10002"/>
                  <a:gd name="connsiteY221" fmla="*/ 6542 h 10020"/>
                  <a:gd name="connsiteX222" fmla="*/ 4435 w 10002"/>
                  <a:gd name="connsiteY222" fmla="*/ 6616 h 10020"/>
                  <a:gd name="connsiteX223" fmla="*/ 4387 w 10002"/>
                  <a:gd name="connsiteY223" fmla="*/ 6701 h 10020"/>
                  <a:gd name="connsiteX224" fmla="*/ 4349 w 10002"/>
                  <a:gd name="connsiteY224" fmla="*/ 6791 h 10020"/>
                  <a:gd name="connsiteX225" fmla="*/ 4322 w 10002"/>
                  <a:gd name="connsiteY225" fmla="*/ 6893 h 10020"/>
                  <a:gd name="connsiteX226" fmla="*/ 4304 w 10002"/>
                  <a:gd name="connsiteY226" fmla="*/ 7003 h 10020"/>
                  <a:gd name="connsiteX227" fmla="*/ 4297 w 10002"/>
                  <a:gd name="connsiteY227" fmla="*/ 7128 h 10020"/>
                  <a:gd name="connsiteX228" fmla="*/ 4294 w 10002"/>
                  <a:gd name="connsiteY228" fmla="*/ 7255 h 10020"/>
                  <a:gd name="connsiteX229" fmla="*/ 4289 w 10002"/>
                  <a:gd name="connsiteY229" fmla="*/ 7380 h 10020"/>
                  <a:gd name="connsiteX230" fmla="*/ 4280 w 10002"/>
                  <a:gd name="connsiteY230" fmla="*/ 7501 h 10020"/>
                  <a:gd name="connsiteX231" fmla="*/ 4268 w 10002"/>
                  <a:gd name="connsiteY231" fmla="*/ 7623 h 10020"/>
                  <a:gd name="connsiteX232" fmla="*/ 4252 w 10002"/>
                  <a:gd name="connsiteY232" fmla="*/ 7740 h 10020"/>
                  <a:gd name="connsiteX233" fmla="*/ 4233 w 10002"/>
                  <a:gd name="connsiteY233" fmla="*/ 7859 h 10020"/>
                  <a:gd name="connsiteX234" fmla="*/ 4212 w 10002"/>
                  <a:gd name="connsiteY234" fmla="*/ 7973 h 10020"/>
                  <a:gd name="connsiteX235" fmla="*/ 4188 w 10002"/>
                  <a:gd name="connsiteY235" fmla="*/ 8083 h 10020"/>
                  <a:gd name="connsiteX236" fmla="*/ 4160 w 10002"/>
                  <a:gd name="connsiteY236" fmla="*/ 8194 h 10020"/>
                  <a:gd name="connsiteX237" fmla="*/ 4130 w 10002"/>
                  <a:gd name="connsiteY237" fmla="*/ 8299 h 10020"/>
                  <a:gd name="connsiteX238" fmla="*/ 4097 w 10002"/>
                  <a:gd name="connsiteY238" fmla="*/ 8403 h 10020"/>
                  <a:gd name="connsiteX239" fmla="*/ 4058 w 10002"/>
                  <a:gd name="connsiteY239" fmla="*/ 8504 h 10020"/>
                  <a:gd name="connsiteX240" fmla="*/ 4018 w 10002"/>
                  <a:gd name="connsiteY240" fmla="*/ 8601 h 10020"/>
                  <a:gd name="connsiteX241" fmla="*/ 3975 w 10002"/>
                  <a:gd name="connsiteY241" fmla="*/ 8697 h 10020"/>
                  <a:gd name="connsiteX242" fmla="*/ 3928 w 10002"/>
                  <a:gd name="connsiteY242" fmla="*/ 8788 h 10020"/>
                  <a:gd name="connsiteX243" fmla="*/ 3879 w 10002"/>
                  <a:gd name="connsiteY243" fmla="*/ 8878 h 10020"/>
                  <a:gd name="connsiteX244" fmla="*/ 3827 w 10002"/>
                  <a:gd name="connsiteY244" fmla="*/ 8963 h 10020"/>
                  <a:gd name="connsiteX245" fmla="*/ 3772 w 10002"/>
                  <a:gd name="connsiteY245" fmla="*/ 9045 h 10020"/>
                  <a:gd name="connsiteX246" fmla="*/ 3713 w 10002"/>
                  <a:gd name="connsiteY246" fmla="*/ 9124 h 10020"/>
                  <a:gd name="connsiteX247" fmla="*/ 3652 w 10002"/>
                  <a:gd name="connsiteY247" fmla="*/ 9199 h 10020"/>
                  <a:gd name="connsiteX248" fmla="*/ 3587 w 10002"/>
                  <a:gd name="connsiteY248" fmla="*/ 9273 h 10020"/>
                  <a:gd name="connsiteX249" fmla="*/ 3518 w 10002"/>
                  <a:gd name="connsiteY249" fmla="*/ 9341 h 10020"/>
                  <a:gd name="connsiteX250" fmla="*/ 3449 w 10002"/>
                  <a:gd name="connsiteY250" fmla="*/ 9405 h 10020"/>
                  <a:gd name="connsiteX251" fmla="*/ 3377 w 10002"/>
                  <a:gd name="connsiteY251" fmla="*/ 9466 h 10020"/>
                  <a:gd name="connsiteX252" fmla="*/ 3301 w 10002"/>
                  <a:gd name="connsiteY252" fmla="*/ 9526 h 10020"/>
                  <a:gd name="connsiteX253" fmla="*/ 3221 w 10002"/>
                  <a:gd name="connsiteY253" fmla="*/ 9578 h 10020"/>
                  <a:gd name="connsiteX254" fmla="*/ 3138 w 10002"/>
                  <a:gd name="connsiteY254" fmla="*/ 9628 h 10020"/>
                  <a:gd name="connsiteX255" fmla="*/ 3053 w 10002"/>
                  <a:gd name="connsiteY255" fmla="*/ 9673 h 10020"/>
                  <a:gd name="connsiteX256" fmla="*/ 2965 w 10002"/>
                  <a:gd name="connsiteY256" fmla="*/ 9715 h 10020"/>
                  <a:gd name="connsiteX257" fmla="*/ 2875 w 10002"/>
                  <a:gd name="connsiteY257" fmla="*/ 9754 h 10020"/>
                  <a:gd name="connsiteX258" fmla="*/ 2781 w 10002"/>
                  <a:gd name="connsiteY258" fmla="*/ 9787 h 10020"/>
                  <a:gd name="connsiteX259" fmla="*/ 2685 w 10002"/>
                  <a:gd name="connsiteY259" fmla="*/ 9817 h 10020"/>
                  <a:gd name="connsiteX260" fmla="*/ 2636 w 10002"/>
                  <a:gd name="connsiteY260" fmla="*/ 9829 h 10020"/>
                  <a:gd name="connsiteX261" fmla="*/ 2586 w 10002"/>
                  <a:gd name="connsiteY261" fmla="*/ 9843 h 10020"/>
                  <a:gd name="connsiteX262" fmla="*/ 2536 w 10002"/>
                  <a:gd name="connsiteY262" fmla="*/ 9855 h 10020"/>
                  <a:gd name="connsiteX263" fmla="*/ 2483 w 10002"/>
                  <a:gd name="connsiteY263" fmla="*/ 9864 h 10020"/>
                  <a:gd name="connsiteX264" fmla="*/ 2432 w 10002"/>
                  <a:gd name="connsiteY264" fmla="*/ 9874 h 10020"/>
                  <a:gd name="connsiteX265" fmla="*/ 2379 w 10002"/>
                  <a:gd name="connsiteY265" fmla="*/ 9884 h 10020"/>
                  <a:gd name="connsiteX266" fmla="*/ 2326 w 10002"/>
                  <a:gd name="connsiteY266" fmla="*/ 9894 h 10020"/>
                  <a:gd name="connsiteX267" fmla="*/ 2272 w 10002"/>
                  <a:gd name="connsiteY267" fmla="*/ 9903 h 10020"/>
                  <a:gd name="connsiteX268" fmla="*/ 2219 w 10002"/>
                  <a:gd name="connsiteY268" fmla="*/ 9911 h 10020"/>
                  <a:gd name="connsiteX269" fmla="*/ 2164 w 10002"/>
                  <a:gd name="connsiteY269" fmla="*/ 9919 h 10020"/>
                  <a:gd name="connsiteX270" fmla="*/ 2106 w 10002"/>
                  <a:gd name="connsiteY270" fmla="*/ 9927 h 10020"/>
                  <a:gd name="connsiteX271" fmla="*/ 2051 w 10002"/>
                  <a:gd name="connsiteY271" fmla="*/ 9934 h 10020"/>
                  <a:gd name="connsiteX272" fmla="*/ 1995 w 10002"/>
                  <a:gd name="connsiteY272" fmla="*/ 9938 h 10020"/>
                  <a:gd name="connsiteX273" fmla="*/ 1938 w 10002"/>
                  <a:gd name="connsiteY273" fmla="*/ 9947 h 10020"/>
                  <a:gd name="connsiteX274" fmla="*/ 1881 w 10002"/>
                  <a:gd name="connsiteY274" fmla="*/ 9951 h 10020"/>
                  <a:gd name="connsiteX275" fmla="*/ 1825 w 10002"/>
                  <a:gd name="connsiteY275" fmla="*/ 9956 h 10020"/>
                  <a:gd name="connsiteX276" fmla="*/ 1825 w 10002"/>
                  <a:gd name="connsiteY276" fmla="*/ 9956 h 10020"/>
                  <a:gd name="connsiteX277" fmla="*/ 1578 w 10002"/>
                  <a:gd name="connsiteY277" fmla="*/ 9989 h 10020"/>
                  <a:gd name="connsiteX278" fmla="*/ 0 w 10002"/>
                  <a:gd name="connsiteY278" fmla="*/ 10020 h 10020"/>
                  <a:gd name="connsiteX279" fmla="*/ 0 w 10002"/>
                  <a:gd name="connsiteY279" fmla="*/ 8555 h 10020"/>
                  <a:gd name="connsiteX0" fmla="*/ 0 w 9940"/>
                  <a:gd name="connsiteY0" fmla="*/ 8402 h 9867"/>
                  <a:gd name="connsiteX1" fmla="*/ 666 w 9940"/>
                  <a:gd name="connsiteY1" fmla="*/ 8402 h 9867"/>
                  <a:gd name="connsiteX2" fmla="*/ 704 w 9940"/>
                  <a:gd name="connsiteY2" fmla="*/ 8402 h 9867"/>
                  <a:gd name="connsiteX3" fmla="*/ 745 w 9940"/>
                  <a:gd name="connsiteY3" fmla="*/ 8403 h 9867"/>
                  <a:gd name="connsiteX4" fmla="*/ 785 w 9940"/>
                  <a:gd name="connsiteY4" fmla="*/ 8403 h 9867"/>
                  <a:gd name="connsiteX5" fmla="*/ 825 w 9940"/>
                  <a:gd name="connsiteY5" fmla="*/ 8403 h 9867"/>
                  <a:gd name="connsiteX6" fmla="*/ 866 w 9940"/>
                  <a:gd name="connsiteY6" fmla="*/ 8403 h 9867"/>
                  <a:gd name="connsiteX7" fmla="*/ 908 w 9940"/>
                  <a:gd name="connsiteY7" fmla="*/ 8403 h 9867"/>
                  <a:gd name="connsiteX8" fmla="*/ 949 w 9940"/>
                  <a:gd name="connsiteY8" fmla="*/ 8402 h 9867"/>
                  <a:gd name="connsiteX9" fmla="*/ 993 w 9940"/>
                  <a:gd name="connsiteY9" fmla="*/ 8402 h 9867"/>
                  <a:gd name="connsiteX10" fmla="*/ 995 w 9940"/>
                  <a:gd name="connsiteY10" fmla="*/ 8402 h 9867"/>
                  <a:gd name="connsiteX11" fmla="*/ 995 w 9940"/>
                  <a:gd name="connsiteY11" fmla="*/ 8401 h 9867"/>
                  <a:gd name="connsiteX12" fmla="*/ 1077 w 9940"/>
                  <a:gd name="connsiteY12" fmla="*/ 8399 h 9867"/>
                  <a:gd name="connsiteX13" fmla="*/ 1163 w 9940"/>
                  <a:gd name="connsiteY13" fmla="*/ 8395 h 9867"/>
                  <a:gd name="connsiteX14" fmla="*/ 1249 w 9940"/>
                  <a:gd name="connsiteY14" fmla="*/ 8388 h 9867"/>
                  <a:gd name="connsiteX15" fmla="*/ 1339 w 9940"/>
                  <a:gd name="connsiteY15" fmla="*/ 8381 h 9867"/>
                  <a:gd name="connsiteX16" fmla="*/ 1428 w 9940"/>
                  <a:gd name="connsiteY16" fmla="*/ 8371 h 9867"/>
                  <a:gd name="connsiteX17" fmla="*/ 1520 w 9940"/>
                  <a:gd name="connsiteY17" fmla="*/ 8360 h 9867"/>
                  <a:gd name="connsiteX18" fmla="*/ 1613 w 9940"/>
                  <a:gd name="connsiteY18" fmla="*/ 8348 h 9867"/>
                  <a:gd name="connsiteX19" fmla="*/ 1708 w 9940"/>
                  <a:gd name="connsiteY19" fmla="*/ 8332 h 9867"/>
                  <a:gd name="connsiteX20" fmla="*/ 1804 w 9940"/>
                  <a:gd name="connsiteY20" fmla="*/ 8315 h 9867"/>
                  <a:gd name="connsiteX21" fmla="*/ 1903 w 9940"/>
                  <a:gd name="connsiteY21" fmla="*/ 8296 h 9867"/>
                  <a:gd name="connsiteX22" fmla="*/ 2002 w 9940"/>
                  <a:gd name="connsiteY22" fmla="*/ 8274 h 9867"/>
                  <a:gd name="connsiteX23" fmla="*/ 2100 w 9940"/>
                  <a:gd name="connsiteY23" fmla="*/ 8250 h 9867"/>
                  <a:gd name="connsiteX24" fmla="*/ 2203 w 9940"/>
                  <a:gd name="connsiteY24" fmla="*/ 8222 h 9867"/>
                  <a:gd name="connsiteX25" fmla="*/ 2303 w 9940"/>
                  <a:gd name="connsiteY25" fmla="*/ 8194 h 9867"/>
                  <a:gd name="connsiteX26" fmla="*/ 2354 w 9940"/>
                  <a:gd name="connsiteY26" fmla="*/ 8179 h 9867"/>
                  <a:gd name="connsiteX27" fmla="*/ 2405 w 9940"/>
                  <a:gd name="connsiteY27" fmla="*/ 8160 h 9867"/>
                  <a:gd name="connsiteX28" fmla="*/ 2455 w 9940"/>
                  <a:gd name="connsiteY28" fmla="*/ 8143 h 9867"/>
                  <a:gd name="connsiteX29" fmla="*/ 2507 w 9940"/>
                  <a:gd name="connsiteY29" fmla="*/ 8127 h 9867"/>
                  <a:gd name="connsiteX30" fmla="*/ 2630 w 9940"/>
                  <a:gd name="connsiteY30" fmla="*/ 8077 h 9867"/>
                  <a:gd name="connsiteX31" fmla="*/ 2740 w 9940"/>
                  <a:gd name="connsiteY31" fmla="*/ 8021 h 9867"/>
                  <a:gd name="connsiteX32" fmla="*/ 2838 w 9940"/>
                  <a:gd name="connsiteY32" fmla="*/ 7957 h 9867"/>
                  <a:gd name="connsiteX33" fmla="*/ 2927 w 9940"/>
                  <a:gd name="connsiteY33" fmla="*/ 7886 h 9867"/>
                  <a:gd name="connsiteX34" fmla="*/ 3006 w 9940"/>
                  <a:gd name="connsiteY34" fmla="*/ 7810 h 9867"/>
                  <a:gd name="connsiteX35" fmla="*/ 3076 w 9940"/>
                  <a:gd name="connsiteY35" fmla="*/ 7729 h 9867"/>
                  <a:gd name="connsiteX36" fmla="*/ 3138 w 9940"/>
                  <a:gd name="connsiteY36" fmla="*/ 7641 h 9867"/>
                  <a:gd name="connsiteX37" fmla="*/ 3192 w 9940"/>
                  <a:gd name="connsiteY37" fmla="*/ 7550 h 9867"/>
                  <a:gd name="connsiteX38" fmla="*/ 3239 w 9940"/>
                  <a:gd name="connsiteY38" fmla="*/ 7455 h 9867"/>
                  <a:gd name="connsiteX39" fmla="*/ 3280 w 9940"/>
                  <a:gd name="connsiteY39" fmla="*/ 7353 h 9867"/>
                  <a:gd name="connsiteX40" fmla="*/ 3315 w 9940"/>
                  <a:gd name="connsiteY40" fmla="*/ 7250 h 9867"/>
                  <a:gd name="connsiteX41" fmla="*/ 3343 w 9940"/>
                  <a:gd name="connsiteY41" fmla="*/ 7145 h 9867"/>
                  <a:gd name="connsiteX42" fmla="*/ 3368 w 9940"/>
                  <a:gd name="connsiteY42" fmla="*/ 7038 h 9867"/>
                  <a:gd name="connsiteX43" fmla="*/ 3390 w 9940"/>
                  <a:gd name="connsiteY43" fmla="*/ 6928 h 9867"/>
                  <a:gd name="connsiteX44" fmla="*/ 3407 w 9940"/>
                  <a:gd name="connsiteY44" fmla="*/ 6817 h 9867"/>
                  <a:gd name="connsiteX45" fmla="*/ 3423 w 9940"/>
                  <a:gd name="connsiteY45" fmla="*/ 6703 h 9867"/>
                  <a:gd name="connsiteX46" fmla="*/ 3436 w 9940"/>
                  <a:gd name="connsiteY46" fmla="*/ 6591 h 9867"/>
                  <a:gd name="connsiteX47" fmla="*/ 3448 w 9940"/>
                  <a:gd name="connsiteY47" fmla="*/ 6479 h 9867"/>
                  <a:gd name="connsiteX48" fmla="*/ 3460 w 9940"/>
                  <a:gd name="connsiteY48" fmla="*/ 6367 h 9867"/>
                  <a:gd name="connsiteX49" fmla="*/ 3472 w 9940"/>
                  <a:gd name="connsiteY49" fmla="*/ 6254 h 9867"/>
                  <a:gd name="connsiteX50" fmla="*/ 3484 w 9940"/>
                  <a:gd name="connsiteY50" fmla="*/ 6144 h 9867"/>
                  <a:gd name="connsiteX51" fmla="*/ 3498 w 9940"/>
                  <a:gd name="connsiteY51" fmla="*/ 6038 h 9867"/>
                  <a:gd name="connsiteX52" fmla="*/ 3514 w 9940"/>
                  <a:gd name="connsiteY52" fmla="*/ 5933 h 9867"/>
                  <a:gd name="connsiteX53" fmla="*/ 3532 w 9940"/>
                  <a:gd name="connsiteY53" fmla="*/ 5830 h 9867"/>
                  <a:gd name="connsiteX54" fmla="*/ 3556 w 9940"/>
                  <a:gd name="connsiteY54" fmla="*/ 5731 h 9867"/>
                  <a:gd name="connsiteX55" fmla="*/ 3583 w 9940"/>
                  <a:gd name="connsiteY55" fmla="*/ 5635 h 9867"/>
                  <a:gd name="connsiteX56" fmla="*/ 3614 w 9940"/>
                  <a:gd name="connsiteY56" fmla="*/ 5544 h 9867"/>
                  <a:gd name="connsiteX57" fmla="*/ 3650 w 9940"/>
                  <a:gd name="connsiteY57" fmla="*/ 5460 h 9867"/>
                  <a:gd name="connsiteX58" fmla="*/ 3692 w 9940"/>
                  <a:gd name="connsiteY58" fmla="*/ 5379 h 9867"/>
                  <a:gd name="connsiteX59" fmla="*/ 3741 w 9940"/>
                  <a:gd name="connsiteY59" fmla="*/ 5306 h 9867"/>
                  <a:gd name="connsiteX60" fmla="*/ 3798 w 9940"/>
                  <a:gd name="connsiteY60" fmla="*/ 5236 h 9867"/>
                  <a:gd name="connsiteX61" fmla="*/ 3861 w 9940"/>
                  <a:gd name="connsiteY61" fmla="*/ 5172 h 9867"/>
                  <a:gd name="connsiteX62" fmla="*/ 3932 w 9940"/>
                  <a:gd name="connsiteY62" fmla="*/ 5117 h 9867"/>
                  <a:gd name="connsiteX63" fmla="*/ 4006 w 9940"/>
                  <a:gd name="connsiteY63" fmla="*/ 5066 h 9867"/>
                  <a:gd name="connsiteX64" fmla="*/ 4084 w 9940"/>
                  <a:gd name="connsiteY64" fmla="*/ 5021 h 9867"/>
                  <a:gd name="connsiteX65" fmla="*/ 4163 w 9940"/>
                  <a:gd name="connsiteY65" fmla="*/ 4978 h 9867"/>
                  <a:gd name="connsiteX66" fmla="*/ 4246 w 9940"/>
                  <a:gd name="connsiteY66" fmla="*/ 4939 h 9867"/>
                  <a:gd name="connsiteX67" fmla="*/ 4331 w 9940"/>
                  <a:gd name="connsiteY67" fmla="*/ 4904 h 9867"/>
                  <a:gd name="connsiteX68" fmla="*/ 4418 w 9940"/>
                  <a:gd name="connsiteY68" fmla="*/ 4871 h 9867"/>
                  <a:gd name="connsiteX69" fmla="*/ 4507 w 9940"/>
                  <a:gd name="connsiteY69" fmla="*/ 4840 h 9867"/>
                  <a:gd name="connsiteX70" fmla="*/ 4691 w 9940"/>
                  <a:gd name="connsiteY70" fmla="*/ 4780 h 9867"/>
                  <a:gd name="connsiteX71" fmla="*/ 4876 w 9940"/>
                  <a:gd name="connsiteY71" fmla="*/ 4718 h 9867"/>
                  <a:gd name="connsiteX72" fmla="*/ 4969 w 9940"/>
                  <a:gd name="connsiteY72" fmla="*/ 4687 h 9867"/>
                  <a:gd name="connsiteX73" fmla="*/ 5066 w 9940"/>
                  <a:gd name="connsiteY73" fmla="*/ 4655 h 9867"/>
                  <a:gd name="connsiteX74" fmla="*/ 5159 w 9940"/>
                  <a:gd name="connsiteY74" fmla="*/ 4622 h 9867"/>
                  <a:gd name="connsiteX75" fmla="*/ 5251 w 9940"/>
                  <a:gd name="connsiteY75" fmla="*/ 4585 h 9867"/>
                  <a:gd name="connsiteX76" fmla="*/ 5343 w 9940"/>
                  <a:gd name="connsiteY76" fmla="*/ 4547 h 9867"/>
                  <a:gd name="connsiteX77" fmla="*/ 5434 w 9940"/>
                  <a:gd name="connsiteY77" fmla="*/ 4504 h 9867"/>
                  <a:gd name="connsiteX78" fmla="*/ 5525 w 9940"/>
                  <a:gd name="connsiteY78" fmla="*/ 4458 h 9867"/>
                  <a:gd name="connsiteX79" fmla="*/ 5613 w 9940"/>
                  <a:gd name="connsiteY79" fmla="*/ 4406 h 9867"/>
                  <a:gd name="connsiteX80" fmla="*/ 5699 w 9940"/>
                  <a:gd name="connsiteY80" fmla="*/ 4350 h 9867"/>
                  <a:gd name="connsiteX81" fmla="*/ 5782 w 9940"/>
                  <a:gd name="connsiteY81" fmla="*/ 4285 h 9867"/>
                  <a:gd name="connsiteX82" fmla="*/ 5863 w 9940"/>
                  <a:gd name="connsiteY82" fmla="*/ 4218 h 9867"/>
                  <a:gd name="connsiteX83" fmla="*/ 5940 w 9940"/>
                  <a:gd name="connsiteY83" fmla="*/ 4141 h 9867"/>
                  <a:gd name="connsiteX84" fmla="*/ 6017 w 9940"/>
                  <a:gd name="connsiteY84" fmla="*/ 4059 h 9867"/>
                  <a:gd name="connsiteX85" fmla="*/ 6088 w 9940"/>
                  <a:gd name="connsiteY85" fmla="*/ 3968 h 9867"/>
                  <a:gd name="connsiteX86" fmla="*/ 6157 w 9940"/>
                  <a:gd name="connsiteY86" fmla="*/ 3867 h 9867"/>
                  <a:gd name="connsiteX87" fmla="*/ 6220 w 9940"/>
                  <a:gd name="connsiteY87" fmla="*/ 3760 h 9867"/>
                  <a:gd name="connsiteX88" fmla="*/ 6280 w 9940"/>
                  <a:gd name="connsiteY88" fmla="*/ 3642 h 9867"/>
                  <a:gd name="connsiteX89" fmla="*/ 6334 w 9940"/>
                  <a:gd name="connsiteY89" fmla="*/ 3515 h 9867"/>
                  <a:gd name="connsiteX90" fmla="*/ 6384 w 9940"/>
                  <a:gd name="connsiteY90" fmla="*/ 3376 h 9867"/>
                  <a:gd name="connsiteX91" fmla="*/ 6428 w 9940"/>
                  <a:gd name="connsiteY91" fmla="*/ 3226 h 9867"/>
                  <a:gd name="connsiteX92" fmla="*/ 6473 w 9940"/>
                  <a:gd name="connsiteY92" fmla="*/ 3076 h 9867"/>
                  <a:gd name="connsiteX93" fmla="*/ 6522 w 9940"/>
                  <a:gd name="connsiteY93" fmla="*/ 2938 h 9867"/>
                  <a:gd name="connsiteX94" fmla="*/ 6573 w 9940"/>
                  <a:gd name="connsiteY94" fmla="*/ 2809 h 9867"/>
                  <a:gd name="connsiteX95" fmla="*/ 6626 w 9940"/>
                  <a:gd name="connsiteY95" fmla="*/ 2691 h 9867"/>
                  <a:gd name="connsiteX96" fmla="*/ 6684 w 9940"/>
                  <a:gd name="connsiteY96" fmla="*/ 2582 h 9867"/>
                  <a:gd name="connsiteX97" fmla="*/ 6744 w 9940"/>
                  <a:gd name="connsiteY97" fmla="*/ 2484 h 9867"/>
                  <a:gd name="connsiteX98" fmla="*/ 6806 w 9940"/>
                  <a:gd name="connsiteY98" fmla="*/ 2393 h 9867"/>
                  <a:gd name="connsiteX99" fmla="*/ 6874 w 9940"/>
                  <a:gd name="connsiteY99" fmla="*/ 2310 h 9867"/>
                  <a:gd name="connsiteX100" fmla="*/ 6942 w 9940"/>
                  <a:gd name="connsiteY100" fmla="*/ 2235 h 9867"/>
                  <a:gd name="connsiteX101" fmla="*/ 7014 w 9940"/>
                  <a:gd name="connsiteY101" fmla="*/ 2167 h 9867"/>
                  <a:gd name="connsiteX102" fmla="*/ 7086 w 9940"/>
                  <a:gd name="connsiteY102" fmla="*/ 2105 h 9867"/>
                  <a:gd name="connsiteX103" fmla="*/ 7160 w 9940"/>
                  <a:gd name="connsiteY103" fmla="*/ 2051 h 9867"/>
                  <a:gd name="connsiteX104" fmla="*/ 7236 w 9940"/>
                  <a:gd name="connsiteY104" fmla="*/ 2002 h 9867"/>
                  <a:gd name="connsiteX105" fmla="*/ 7312 w 9940"/>
                  <a:gd name="connsiteY105" fmla="*/ 1958 h 9867"/>
                  <a:gd name="connsiteX106" fmla="*/ 7391 w 9940"/>
                  <a:gd name="connsiteY106" fmla="*/ 1918 h 9867"/>
                  <a:gd name="connsiteX107" fmla="*/ 7471 w 9940"/>
                  <a:gd name="connsiteY107" fmla="*/ 1886 h 9867"/>
                  <a:gd name="connsiteX108" fmla="*/ 7551 w 9940"/>
                  <a:gd name="connsiteY108" fmla="*/ 1854 h 9867"/>
                  <a:gd name="connsiteX109" fmla="*/ 7632 w 9940"/>
                  <a:gd name="connsiteY109" fmla="*/ 1828 h 9867"/>
                  <a:gd name="connsiteX110" fmla="*/ 7714 w 9940"/>
                  <a:gd name="connsiteY110" fmla="*/ 1804 h 9867"/>
                  <a:gd name="connsiteX111" fmla="*/ 7794 w 9940"/>
                  <a:gd name="connsiteY111" fmla="*/ 1784 h 9867"/>
                  <a:gd name="connsiteX112" fmla="*/ 7877 w 9940"/>
                  <a:gd name="connsiteY112" fmla="*/ 1765 h 9867"/>
                  <a:gd name="connsiteX113" fmla="*/ 7959 w 9940"/>
                  <a:gd name="connsiteY113" fmla="*/ 1750 h 9867"/>
                  <a:gd name="connsiteX114" fmla="*/ 8040 w 9940"/>
                  <a:gd name="connsiteY114" fmla="*/ 1733 h 9867"/>
                  <a:gd name="connsiteX115" fmla="*/ 8121 w 9940"/>
                  <a:gd name="connsiteY115" fmla="*/ 1717 h 9867"/>
                  <a:gd name="connsiteX116" fmla="*/ 8200 w 9940"/>
                  <a:gd name="connsiteY116" fmla="*/ 1703 h 9867"/>
                  <a:gd name="connsiteX117" fmla="*/ 8280 w 9940"/>
                  <a:gd name="connsiteY117" fmla="*/ 1688 h 9867"/>
                  <a:gd name="connsiteX118" fmla="*/ 8359 w 9940"/>
                  <a:gd name="connsiteY118" fmla="*/ 1672 h 9867"/>
                  <a:gd name="connsiteX119" fmla="*/ 8435 w 9940"/>
                  <a:gd name="connsiteY119" fmla="*/ 1655 h 9867"/>
                  <a:gd name="connsiteX120" fmla="*/ 8510 w 9940"/>
                  <a:gd name="connsiteY120" fmla="*/ 1639 h 9867"/>
                  <a:gd name="connsiteX121" fmla="*/ 8584 w 9940"/>
                  <a:gd name="connsiteY121" fmla="*/ 1618 h 9867"/>
                  <a:gd name="connsiteX122" fmla="*/ 8654 w 9940"/>
                  <a:gd name="connsiteY122" fmla="*/ 1596 h 9867"/>
                  <a:gd name="connsiteX123" fmla="*/ 8723 w 9940"/>
                  <a:gd name="connsiteY123" fmla="*/ 1571 h 9867"/>
                  <a:gd name="connsiteX124" fmla="*/ 8793 w 9940"/>
                  <a:gd name="connsiteY124" fmla="*/ 1539 h 9867"/>
                  <a:gd name="connsiteX125" fmla="*/ 8861 w 9940"/>
                  <a:gd name="connsiteY125" fmla="*/ 1498 h 9867"/>
                  <a:gd name="connsiteX126" fmla="*/ 8928 w 9940"/>
                  <a:gd name="connsiteY126" fmla="*/ 1454 h 9867"/>
                  <a:gd name="connsiteX127" fmla="*/ 8993 w 9940"/>
                  <a:gd name="connsiteY127" fmla="*/ 1402 h 9867"/>
                  <a:gd name="connsiteX128" fmla="*/ 9059 w 9940"/>
                  <a:gd name="connsiteY128" fmla="*/ 1343 h 9867"/>
                  <a:gd name="connsiteX129" fmla="*/ 9124 w 9940"/>
                  <a:gd name="connsiteY129" fmla="*/ 1280 h 9867"/>
                  <a:gd name="connsiteX130" fmla="*/ 9187 w 9940"/>
                  <a:gd name="connsiteY130" fmla="*/ 1213 h 9867"/>
                  <a:gd name="connsiteX131" fmla="*/ 9249 w 9940"/>
                  <a:gd name="connsiteY131" fmla="*/ 1139 h 9867"/>
                  <a:gd name="connsiteX132" fmla="*/ 9311 w 9940"/>
                  <a:gd name="connsiteY132" fmla="*/ 1064 h 9867"/>
                  <a:gd name="connsiteX133" fmla="*/ 9371 w 9940"/>
                  <a:gd name="connsiteY133" fmla="*/ 985 h 9867"/>
                  <a:gd name="connsiteX134" fmla="*/ 9430 w 9940"/>
                  <a:gd name="connsiteY134" fmla="*/ 904 h 9867"/>
                  <a:gd name="connsiteX135" fmla="*/ 9486 w 9940"/>
                  <a:gd name="connsiteY135" fmla="*/ 819 h 9867"/>
                  <a:gd name="connsiteX136" fmla="*/ 9541 w 9940"/>
                  <a:gd name="connsiteY136" fmla="*/ 735 h 9867"/>
                  <a:gd name="connsiteX137" fmla="*/ 9594 w 9940"/>
                  <a:gd name="connsiteY137" fmla="*/ 649 h 9867"/>
                  <a:gd name="connsiteX138" fmla="*/ 9644 w 9940"/>
                  <a:gd name="connsiteY138" fmla="*/ 562 h 9867"/>
                  <a:gd name="connsiteX139" fmla="*/ 9693 w 9940"/>
                  <a:gd name="connsiteY139" fmla="*/ 478 h 9867"/>
                  <a:gd name="connsiteX140" fmla="*/ 9740 w 9940"/>
                  <a:gd name="connsiteY140" fmla="*/ 392 h 9867"/>
                  <a:gd name="connsiteX141" fmla="*/ 9786 w 9940"/>
                  <a:gd name="connsiteY141" fmla="*/ 308 h 9867"/>
                  <a:gd name="connsiteX142" fmla="*/ 9828 w 9940"/>
                  <a:gd name="connsiteY142" fmla="*/ 227 h 9867"/>
                  <a:gd name="connsiteX143" fmla="*/ 9868 w 9940"/>
                  <a:gd name="connsiteY143" fmla="*/ 147 h 9867"/>
                  <a:gd name="connsiteX144" fmla="*/ 9905 w 9940"/>
                  <a:gd name="connsiteY144" fmla="*/ 71 h 9867"/>
                  <a:gd name="connsiteX145" fmla="*/ 9940 w 9940"/>
                  <a:gd name="connsiteY145" fmla="*/ 0 h 9867"/>
                  <a:gd name="connsiteX146" fmla="*/ 9846 w 9940"/>
                  <a:gd name="connsiteY146" fmla="*/ 486 h 9867"/>
                  <a:gd name="connsiteX147" fmla="*/ 9807 w 9940"/>
                  <a:gd name="connsiteY147" fmla="*/ 590 h 9867"/>
                  <a:gd name="connsiteX148" fmla="*/ 9764 w 9940"/>
                  <a:gd name="connsiteY148" fmla="*/ 696 h 9867"/>
                  <a:gd name="connsiteX149" fmla="*/ 9719 w 9940"/>
                  <a:gd name="connsiteY149" fmla="*/ 804 h 9867"/>
                  <a:gd name="connsiteX150" fmla="*/ 9673 w 9940"/>
                  <a:gd name="connsiteY150" fmla="*/ 912 h 9867"/>
                  <a:gd name="connsiteX151" fmla="*/ 9624 w 9940"/>
                  <a:gd name="connsiteY151" fmla="*/ 1021 h 9867"/>
                  <a:gd name="connsiteX152" fmla="*/ 9571 w 9940"/>
                  <a:gd name="connsiteY152" fmla="*/ 1129 h 9867"/>
                  <a:gd name="connsiteX153" fmla="*/ 9518 w 9940"/>
                  <a:gd name="connsiteY153" fmla="*/ 1234 h 9867"/>
                  <a:gd name="connsiteX154" fmla="*/ 9461 w 9940"/>
                  <a:gd name="connsiteY154" fmla="*/ 1337 h 9867"/>
                  <a:gd name="connsiteX155" fmla="*/ 9401 w 9940"/>
                  <a:gd name="connsiteY155" fmla="*/ 1439 h 9867"/>
                  <a:gd name="connsiteX156" fmla="*/ 9339 w 9940"/>
                  <a:gd name="connsiteY156" fmla="*/ 1537 h 9867"/>
                  <a:gd name="connsiteX157" fmla="*/ 9275 w 9940"/>
                  <a:gd name="connsiteY157" fmla="*/ 1629 h 9867"/>
                  <a:gd name="connsiteX158" fmla="*/ 9208 w 9940"/>
                  <a:gd name="connsiteY158" fmla="*/ 1716 h 9867"/>
                  <a:gd name="connsiteX159" fmla="*/ 9139 w 9940"/>
                  <a:gd name="connsiteY159" fmla="*/ 1798 h 9867"/>
                  <a:gd name="connsiteX160" fmla="*/ 9068 w 9940"/>
                  <a:gd name="connsiteY160" fmla="*/ 1873 h 9867"/>
                  <a:gd name="connsiteX161" fmla="*/ 8994 w 9940"/>
                  <a:gd name="connsiteY161" fmla="*/ 1941 h 9867"/>
                  <a:gd name="connsiteX162" fmla="*/ 8919 w 9940"/>
                  <a:gd name="connsiteY162" fmla="*/ 2003 h 9867"/>
                  <a:gd name="connsiteX163" fmla="*/ 8841 w 9940"/>
                  <a:gd name="connsiteY163" fmla="*/ 2056 h 9867"/>
                  <a:gd name="connsiteX164" fmla="*/ 8760 w 9940"/>
                  <a:gd name="connsiteY164" fmla="*/ 2098 h 9867"/>
                  <a:gd name="connsiteX165" fmla="*/ 8677 w 9940"/>
                  <a:gd name="connsiteY165" fmla="*/ 2134 h 9867"/>
                  <a:gd name="connsiteX166" fmla="*/ 8598 w 9940"/>
                  <a:gd name="connsiteY166" fmla="*/ 2169 h 9867"/>
                  <a:gd name="connsiteX167" fmla="*/ 8517 w 9940"/>
                  <a:gd name="connsiteY167" fmla="*/ 2199 h 9867"/>
                  <a:gd name="connsiteX168" fmla="*/ 8437 w 9940"/>
                  <a:gd name="connsiteY168" fmla="*/ 2226 h 9867"/>
                  <a:gd name="connsiteX169" fmla="*/ 8277 w 9940"/>
                  <a:gd name="connsiteY169" fmla="*/ 2276 h 9867"/>
                  <a:gd name="connsiteX170" fmla="*/ 8121 w 9940"/>
                  <a:gd name="connsiteY170" fmla="*/ 2325 h 9867"/>
                  <a:gd name="connsiteX171" fmla="*/ 8045 w 9940"/>
                  <a:gd name="connsiteY171" fmla="*/ 2348 h 9867"/>
                  <a:gd name="connsiteX172" fmla="*/ 7969 w 9940"/>
                  <a:gd name="connsiteY172" fmla="*/ 2374 h 9867"/>
                  <a:gd name="connsiteX173" fmla="*/ 7895 w 9940"/>
                  <a:gd name="connsiteY173" fmla="*/ 2401 h 9867"/>
                  <a:gd name="connsiteX174" fmla="*/ 7819 w 9940"/>
                  <a:gd name="connsiteY174" fmla="*/ 2429 h 9867"/>
                  <a:gd name="connsiteX175" fmla="*/ 7748 w 9940"/>
                  <a:gd name="connsiteY175" fmla="*/ 2461 h 9867"/>
                  <a:gd name="connsiteX176" fmla="*/ 7676 w 9940"/>
                  <a:gd name="connsiteY176" fmla="*/ 2494 h 9867"/>
                  <a:gd name="connsiteX177" fmla="*/ 7607 w 9940"/>
                  <a:gd name="connsiteY177" fmla="*/ 2532 h 9867"/>
                  <a:gd name="connsiteX178" fmla="*/ 7538 w 9940"/>
                  <a:gd name="connsiteY178" fmla="*/ 2575 h 9867"/>
                  <a:gd name="connsiteX179" fmla="*/ 7471 w 9940"/>
                  <a:gd name="connsiteY179" fmla="*/ 2624 h 9867"/>
                  <a:gd name="connsiteX180" fmla="*/ 7406 w 9940"/>
                  <a:gd name="connsiteY180" fmla="*/ 2675 h 9867"/>
                  <a:gd name="connsiteX181" fmla="*/ 7341 w 9940"/>
                  <a:gd name="connsiteY181" fmla="*/ 2733 h 9867"/>
                  <a:gd name="connsiteX182" fmla="*/ 7279 w 9940"/>
                  <a:gd name="connsiteY182" fmla="*/ 2797 h 9867"/>
                  <a:gd name="connsiteX183" fmla="*/ 7220 w 9940"/>
                  <a:gd name="connsiteY183" fmla="*/ 2868 h 9867"/>
                  <a:gd name="connsiteX184" fmla="*/ 7160 w 9940"/>
                  <a:gd name="connsiteY184" fmla="*/ 2947 h 9867"/>
                  <a:gd name="connsiteX185" fmla="*/ 7104 w 9940"/>
                  <a:gd name="connsiteY185" fmla="*/ 3032 h 9867"/>
                  <a:gd name="connsiteX186" fmla="*/ 7050 w 9940"/>
                  <a:gd name="connsiteY186" fmla="*/ 3129 h 9867"/>
                  <a:gd name="connsiteX187" fmla="*/ 6996 w 9940"/>
                  <a:gd name="connsiteY187" fmla="*/ 3232 h 9867"/>
                  <a:gd name="connsiteX188" fmla="*/ 6945 w 9940"/>
                  <a:gd name="connsiteY188" fmla="*/ 3346 h 9867"/>
                  <a:gd name="connsiteX189" fmla="*/ 6896 w 9940"/>
                  <a:gd name="connsiteY189" fmla="*/ 3470 h 9867"/>
                  <a:gd name="connsiteX190" fmla="*/ 6850 w 9940"/>
                  <a:gd name="connsiteY190" fmla="*/ 3603 h 9867"/>
                  <a:gd name="connsiteX191" fmla="*/ 6805 w 9940"/>
                  <a:gd name="connsiteY191" fmla="*/ 3750 h 9867"/>
                  <a:gd name="connsiteX192" fmla="*/ 6763 w 9940"/>
                  <a:gd name="connsiteY192" fmla="*/ 3907 h 9867"/>
                  <a:gd name="connsiteX193" fmla="*/ 6725 w 9940"/>
                  <a:gd name="connsiteY193" fmla="*/ 4075 h 9867"/>
                  <a:gd name="connsiteX194" fmla="*/ 6688 w 9940"/>
                  <a:gd name="connsiteY194" fmla="*/ 4259 h 9867"/>
                  <a:gd name="connsiteX195" fmla="*/ 6648 w 9940"/>
                  <a:gd name="connsiteY195" fmla="*/ 4440 h 9867"/>
                  <a:gd name="connsiteX196" fmla="*/ 6599 w 9940"/>
                  <a:gd name="connsiteY196" fmla="*/ 4607 h 9867"/>
                  <a:gd name="connsiteX197" fmla="*/ 6543 w 9940"/>
                  <a:gd name="connsiteY197" fmla="*/ 4758 h 9867"/>
                  <a:gd name="connsiteX198" fmla="*/ 6477 w 9940"/>
                  <a:gd name="connsiteY198" fmla="*/ 4899 h 9867"/>
                  <a:gd name="connsiteX199" fmla="*/ 6406 w 9940"/>
                  <a:gd name="connsiteY199" fmla="*/ 5028 h 9867"/>
                  <a:gd name="connsiteX200" fmla="*/ 6329 w 9940"/>
                  <a:gd name="connsiteY200" fmla="*/ 5143 h 9867"/>
                  <a:gd name="connsiteX201" fmla="*/ 6244 w 9940"/>
                  <a:gd name="connsiteY201" fmla="*/ 5248 h 9867"/>
                  <a:gd name="connsiteX202" fmla="*/ 6157 w 9940"/>
                  <a:gd name="connsiteY202" fmla="*/ 5343 h 9867"/>
                  <a:gd name="connsiteX203" fmla="*/ 6064 w 9940"/>
                  <a:gd name="connsiteY203" fmla="*/ 5430 h 9867"/>
                  <a:gd name="connsiteX204" fmla="*/ 5969 w 9940"/>
                  <a:gd name="connsiteY204" fmla="*/ 5509 h 9867"/>
                  <a:gd name="connsiteX205" fmla="*/ 5870 w 9940"/>
                  <a:gd name="connsiteY205" fmla="*/ 5579 h 9867"/>
                  <a:gd name="connsiteX206" fmla="*/ 5769 w 9940"/>
                  <a:gd name="connsiteY206" fmla="*/ 5645 h 9867"/>
                  <a:gd name="connsiteX207" fmla="*/ 5666 w 9940"/>
                  <a:gd name="connsiteY207" fmla="*/ 5704 h 9867"/>
                  <a:gd name="connsiteX208" fmla="*/ 5563 w 9940"/>
                  <a:gd name="connsiteY208" fmla="*/ 5759 h 9867"/>
                  <a:gd name="connsiteX209" fmla="*/ 5460 w 9940"/>
                  <a:gd name="connsiteY209" fmla="*/ 5810 h 9867"/>
                  <a:gd name="connsiteX210" fmla="*/ 5356 w 9940"/>
                  <a:gd name="connsiteY210" fmla="*/ 5861 h 9867"/>
                  <a:gd name="connsiteX211" fmla="*/ 5253 w 9940"/>
                  <a:gd name="connsiteY211" fmla="*/ 5908 h 9867"/>
                  <a:gd name="connsiteX212" fmla="*/ 5154 w 9940"/>
                  <a:gd name="connsiteY212" fmla="*/ 5953 h 9867"/>
                  <a:gd name="connsiteX213" fmla="*/ 5056 w 9940"/>
                  <a:gd name="connsiteY213" fmla="*/ 5999 h 9867"/>
                  <a:gd name="connsiteX214" fmla="*/ 4959 w 9940"/>
                  <a:gd name="connsiteY214" fmla="*/ 6045 h 9867"/>
                  <a:gd name="connsiteX215" fmla="*/ 4867 w 9940"/>
                  <a:gd name="connsiteY215" fmla="*/ 6094 h 9867"/>
                  <a:gd name="connsiteX216" fmla="*/ 4782 w 9940"/>
                  <a:gd name="connsiteY216" fmla="*/ 6144 h 9867"/>
                  <a:gd name="connsiteX217" fmla="*/ 4699 w 9940"/>
                  <a:gd name="connsiteY217" fmla="*/ 6198 h 9867"/>
                  <a:gd name="connsiteX218" fmla="*/ 4622 w 9940"/>
                  <a:gd name="connsiteY218" fmla="*/ 6254 h 9867"/>
                  <a:gd name="connsiteX219" fmla="*/ 4553 w 9940"/>
                  <a:gd name="connsiteY219" fmla="*/ 6318 h 9867"/>
                  <a:gd name="connsiteX220" fmla="*/ 4489 w 9940"/>
                  <a:gd name="connsiteY220" fmla="*/ 6389 h 9867"/>
                  <a:gd name="connsiteX221" fmla="*/ 4435 w 9940"/>
                  <a:gd name="connsiteY221" fmla="*/ 6463 h 9867"/>
                  <a:gd name="connsiteX222" fmla="*/ 4387 w 9940"/>
                  <a:gd name="connsiteY222" fmla="*/ 6548 h 9867"/>
                  <a:gd name="connsiteX223" fmla="*/ 4349 w 9940"/>
                  <a:gd name="connsiteY223" fmla="*/ 6638 h 9867"/>
                  <a:gd name="connsiteX224" fmla="*/ 4322 w 9940"/>
                  <a:gd name="connsiteY224" fmla="*/ 6740 h 9867"/>
                  <a:gd name="connsiteX225" fmla="*/ 4304 w 9940"/>
                  <a:gd name="connsiteY225" fmla="*/ 6850 h 9867"/>
                  <a:gd name="connsiteX226" fmla="*/ 4297 w 9940"/>
                  <a:gd name="connsiteY226" fmla="*/ 6975 h 9867"/>
                  <a:gd name="connsiteX227" fmla="*/ 4294 w 9940"/>
                  <a:gd name="connsiteY227" fmla="*/ 7102 h 9867"/>
                  <a:gd name="connsiteX228" fmla="*/ 4289 w 9940"/>
                  <a:gd name="connsiteY228" fmla="*/ 7227 h 9867"/>
                  <a:gd name="connsiteX229" fmla="*/ 4280 w 9940"/>
                  <a:gd name="connsiteY229" fmla="*/ 7348 h 9867"/>
                  <a:gd name="connsiteX230" fmla="*/ 4268 w 9940"/>
                  <a:gd name="connsiteY230" fmla="*/ 7470 h 9867"/>
                  <a:gd name="connsiteX231" fmla="*/ 4252 w 9940"/>
                  <a:gd name="connsiteY231" fmla="*/ 7587 h 9867"/>
                  <a:gd name="connsiteX232" fmla="*/ 4233 w 9940"/>
                  <a:gd name="connsiteY232" fmla="*/ 7706 h 9867"/>
                  <a:gd name="connsiteX233" fmla="*/ 4212 w 9940"/>
                  <a:gd name="connsiteY233" fmla="*/ 7820 h 9867"/>
                  <a:gd name="connsiteX234" fmla="*/ 4188 w 9940"/>
                  <a:gd name="connsiteY234" fmla="*/ 7930 h 9867"/>
                  <a:gd name="connsiteX235" fmla="*/ 4160 w 9940"/>
                  <a:gd name="connsiteY235" fmla="*/ 8041 h 9867"/>
                  <a:gd name="connsiteX236" fmla="*/ 4130 w 9940"/>
                  <a:gd name="connsiteY236" fmla="*/ 8146 h 9867"/>
                  <a:gd name="connsiteX237" fmla="*/ 4097 w 9940"/>
                  <a:gd name="connsiteY237" fmla="*/ 8250 h 9867"/>
                  <a:gd name="connsiteX238" fmla="*/ 4058 w 9940"/>
                  <a:gd name="connsiteY238" fmla="*/ 8351 h 9867"/>
                  <a:gd name="connsiteX239" fmla="*/ 4018 w 9940"/>
                  <a:gd name="connsiteY239" fmla="*/ 8448 h 9867"/>
                  <a:gd name="connsiteX240" fmla="*/ 3975 w 9940"/>
                  <a:gd name="connsiteY240" fmla="*/ 8544 h 9867"/>
                  <a:gd name="connsiteX241" fmla="*/ 3928 w 9940"/>
                  <a:gd name="connsiteY241" fmla="*/ 8635 h 9867"/>
                  <a:gd name="connsiteX242" fmla="*/ 3879 w 9940"/>
                  <a:gd name="connsiteY242" fmla="*/ 8725 h 9867"/>
                  <a:gd name="connsiteX243" fmla="*/ 3827 w 9940"/>
                  <a:gd name="connsiteY243" fmla="*/ 8810 h 9867"/>
                  <a:gd name="connsiteX244" fmla="*/ 3772 w 9940"/>
                  <a:gd name="connsiteY244" fmla="*/ 8892 h 9867"/>
                  <a:gd name="connsiteX245" fmla="*/ 3713 w 9940"/>
                  <a:gd name="connsiteY245" fmla="*/ 8971 h 9867"/>
                  <a:gd name="connsiteX246" fmla="*/ 3652 w 9940"/>
                  <a:gd name="connsiteY246" fmla="*/ 9046 h 9867"/>
                  <a:gd name="connsiteX247" fmla="*/ 3587 w 9940"/>
                  <a:gd name="connsiteY247" fmla="*/ 9120 h 9867"/>
                  <a:gd name="connsiteX248" fmla="*/ 3518 w 9940"/>
                  <a:gd name="connsiteY248" fmla="*/ 9188 h 9867"/>
                  <a:gd name="connsiteX249" fmla="*/ 3449 w 9940"/>
                  <a:gd name="connsiteY249" fmla="*/ 9252 h 9867"/>
                  <a:gd name="connsiteX250" fmla="*/ 3377 w 9940"/>
                  <a:gd name="connsiteY250" fmla="*/ 9313 h 9867"/>
                  <a:gd name="connsiteX251" fmla="*/ 3301 w 9940"/>
                  <a:gd name="connsiteY251" fmla="*/ 9373 h 9867"/>
                  <a:gd name="connsiteX252" fmla="*/ 3221 w 9940"/>
                  <a:gd name="connsiteY252" fmla="*/ 9425 h 9867"/>
                  <a:gd name="connsiteX253" fmla="*/ 3138 w 9940"/>
                  <a:gd name="connsiteY253" fmla="*/ 9475 h 9867"/>
                  <a:gd name="connsiteX254" fmla="*/ 3053 w 9940"/>
                  <a:gd name="connsiteY254" fmla="*/ 9520 h 9867"/>
                  <a:gd name="connsiteX255" fmla="*/ 2965 w 9940"/>
                  <a:gd name="connsiteY255" fmla="*/ 9562 h 9867"/>
                  <a:gd name="connsiteX256" fmla="*/ 2875 w 9940"/>
                  <a:gd name="connsiteY256" fmla="*/ 9601 h 9867"/>
                  <a:gd name="connsiteX257" fmla="*/ 2781 w 9940"/>
                  <a:gd name="connsiteY257" fmla="*/ 9634 h 9867"/>
                  <a:gd name="connsiteX258" fmla="*/ 2685 w 9940"/>
                  <a:gd name="connsiteY258" fmla="*/ 9664 h 9867"/>
                  <a:gd name="connsiteX259" fmla="*/ 2636 w 9940"/>
                  <a:gd name="connsiteY259" fmla="*/ 9676 h 9867"/>
                  <a:gd name="connsiteX260" fmla="*/ 2586 w 9940"/>
                  <a:gd name="connsiteY260" fmla="*/ 9690 h 9867"/>
                  <a:gd name="connsiteX261" fmla="*/ 2536 w 9940"/>
                  <a:gd name="connsiteY261" fmla="*/ 9702 h 9867"/>
                  <a:gd name="connsiteX262" fmla="*/ 2483 w 9940"/>
                  <a:gd name="connsiteY262" fmla="*/ 9711 h 9867"/>
                  <a:gd name="connsiteX263" fmla="*/ 2432 w 9940"/>
                  <a:gd name="connsiteY263" fmla="*/ 9721 h 9867"/>
                  <a:gd name="connsiteX264" fmla="*/ 2379 w 9940"/>
                  <a:gd name="connsiteY264" fmla="*/ 9731 h 9867"/>
                  <a:gd name="connsiteX265" fmla="*/ 2326 w 9940"/>
                  <a:gd name="connsiteY265" fmla="*/ 9741 h 9867"/>
                  <a:gd name="connsiteX266" fmla="*/ 2272 w 9940"/>
                  <a:gd name="connsiteY266" fmla="*/ 9750 h 9867"/>
                  <a:gd name="connsiteX267" fmla="*/ 2219 w 9940"/>
                  <a:gd name="connsiteY267" fmla="*/ 9758 h 9867"/>
                  <a:gd name="connsiteX268" fmla="*/ 2164 w 9940"/>
                  <a:gd name="connsiteY268" fmla="*/ 9766 h 9867"/>
                  <a:gd name="connsiteX269" fmla="*/ 2106 w 9940"/>
                  <a:gd name="connsiteY269" fmla="*/ 9774 h 9867"/>
                  <a:gd name="connsiteX270" fmla="*/ 2051 w 9940"/>
                  <a:gd name="connsiteY270" fmla="*/ 9781 h 9867"/>
                  <a:gd name="connsiteX271" fmla="*/ 1995 w 9940"/>
                  <a:gd name="connsiteY271" fmla="*/ 9785 h 9867"/>
                  <a:gd name="connsiteX272" fmla="*/ 1938 w 9940"/>
                  <a:gd name="connsiteY272" fmla="*/ 9794 h 9867"/>
                  <a:gd name="connsiteX273" fmla="*/ 1881 w 9940"/>
                  <a:gd name="connsiteY273" fmla="*/ 9798 h 9867"/>
                  <a:gd name="connsiteX274" fmla="*/ 1825 w 9940"/>
                  <a:gd name="connsiteY274" fmla="*/ 9803 h 9867"/>
                  <a:gd name="connsiteX275" fmla="*/ 1825 w 9940"/>
                  <a:gd name="connsiteY275" fmla="*/ 9803 h 9867"/>
                  <a:gd name="connsiteX276" fmla="*/ 1578 w 9940"/>
                  <a:gd name="connsiteY276" fmla="*/ 9836 h 9867"/>
                  <a:gd name="connsiteX277" fmla="*/ 0 w 9940"/>
                  <a:gd name="connsiteY277" fmla="*/ 9867 h 9867"/>
                  <a:gd name="connsiteX278" fmla="*/ 0 w 9940"/>
                  <a:gd name="connsiteY278" fmla="*/ 8402 h 9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</a:cxnLst>
                <a:rect l="l" t="t" r="r" b="b"/>
                <a:pathLst>
                  <a:path w="9940" h="9867">
                    <a:moveTo>
                      <a:pt x="0" y="8402"/>
                    </a:moveTo>
                    <a:lnTo>
                      <a:pt x="666" y="8402"/>
                    </a:lnTo>
                    <a:lnTo>
                      <a:pt x="704" y="8402"/>
                    </a:lnTo>
                    <a:cubicBezTo>
                      <a:pt x="718" y="8402"/>
                      <a:pt x="732" y="8403"/>
                      <a:pt x="745" y="8403"/>
                    </a:cubicBezTo>
                    <a:lnTo>
                      <a:pt x="785" y="8403"/>
                    </a:lnTo>
                    <a:lnTo>
                      <a:pt x="825" y="8403"/>
                    </a:lnTo>
                    <a:lnTo>
                      <a:pt x="866" y="8403"/>
                    </a:lnTo>
                    <a:lnTo>
                      <a:pt x="908" y="8403"/>
                    </a:lnTo>
                    <a:cubicBezTo>
                      <a:pt x="922" y="8403"/>
                      <a:pt x="935" y="8402"/>
                      <a:pt x="949" y="8402"/>
                    </a:cubicBezTo>
                    <a:lnTo>
                      <a:pt x="993" y="8402"/>
                    </a:lnTo>
                    <a:lnTo>
                      <a:pt x="995" y="8402"/>
                    </a:lnTo>
                    <a:lnTo>
                      <a:pt x="995" y="8401"/>
                    </a:lnTo>
                    <a:cubicBezTo>
                      <a:pt x="1022" y="8400"/>
                      <a:pt x="1050" y="8400"/>
                      <a:pt x="1077" y="8399"/>
                    </a:cubicBezTo>
                    <a:cubicBezTo>
                      <a:pt x="1106" y="8398"/>
                      <a:pt x="1135" y="8396"/>
                      <a:pt x="1163" y="8395"/>
                    </a:cubicBezTo>
                    <a:cubicBezTo>
                      <a:pt x="1192" y="8393"/>
                      <a:pt x="1221" y="8390"/>
                      <a:pt x="1249" y="8388"/>
                    </a:cubicBezTo>
                    <a:cubicBezTo>
                      <a:pt x="1280" y="8386"/>
                      <a:pt x="1309" y="8383"/>
                      <a:pt x="1339" y="8381"/>
                    </a:cubicBezTo>
                    <a:cubicBezTo>
                      <a:pt x="1369" y="8378"/>
                      <a:pt x="1398" y="8374"/>
                      <a:pt x="1428" y="8371"/>
                    </a:cubicBezTo>
                    <a:cubicBezTo>
                      <a:pt x="1458" y="8367"/>
                      <a:pt x="1490" y="8364"/>
                      <a:pt x="1520" y="8360"/>
                    </a:cubicBezTo>
                    <a:lnTo>
                      <a:pt x="1613" y="8348"/>
                    </a:lnTo>
                    <a:cubicBezTo>
                      <a:pt x="1645" y="8343"/>
                      <a:pt x="1677" y="8337"/>
                      <a:pt x="1708" y="8332"/>
                    </a:cubicBezTo>
                    <a:cubicBezTo>
                      <a:pt x="1740" y="8327"/>
                      <a:pt x="1771" y="8320"/>
                      <a:pt x="1804" y="8315"/>
                    </a:cubicBezTo>
                    <a:cubicBezTo>
                      <a:pt x="1838" y="8309"/>
                      <a:pt x="1870" y="8302"/>
                      <a:pt x="1903" y="8296"/>
                    </a:cubicBezTo>
                    <a:cubicBezTo>
                      <a:pt x="1936" y="8289"/>
                      <a:pt x="1968" y="8281"/>
                      <a:pt x="2002" y="8274"/>
                    </a:cubicBezTo>
                    <a:lnTo>
                      <a:pt x="2100" y="8250"/>
                    </a:lnTo>
                    <a:lnTo>
                      <a:pt x="2203" y="8222"/>
                    </a:lnTo>
                    <a:lnTo>
                      <a:pt x="2303" y="8194"/>
                    </a:lnTo>
                    <a:lnTo>
                      <a:pt x="2354" y="8179"/>
                    </a:lnTo>
                    <a:cubicBezTo>
                      <a:pt x="2371" y="8173"/>
                      <a:pt x="2388" y="8166"/>
                      <a:pt x="2405" y="8160"/>
                    </a:cubicBezTo>
                    <a:cubicBezTo>
                      <a:pt x="2422" y="8154"/>
                      <a:pt x="2438" y="8149"/>
                      <a:pt x="2455" y="8143"/>
                    </a:cubicBezTo>
                    <a:cubicBezTo>
                      <a:pt x="2472" y="8138"/>
                      <a:pt x="2489" y="8132"/>
                      <a:pt x="2507" y="8127"/>
                    </a:cubicBezTo>
                    <a:lnTo>
                      <a:pt x="2630" y="8077"/>
                    </a:lnTo>
                    <a:lnTo>
                      <a:pt x="2740" y="8021"/>
                    </a:lnTo>
                    <a:cubicBezTo>
                      <a:pt x="2773" y="8000"/>
                      <a:pt x="2805" y="7978"/>
                      <a:pt x="2838" y="7957"/>
                    </a:cubicBezTo>
                    <a:lnTo>
                      <a:pt x="2927" y="7886"/>
                    </a:lnTo>
                    <a:lnTo>
                      <a:pt x="3006" y="7810"/>
                    </a:lnTo>
                    <a:cubicBezTo>
                      <a:pt x="3030" y="7783"/>
                      <a:pt x="3053" y="7756"/>
                      <a:pt x="3076" y="7729"/>
                    </a:cubicBezTo>
                    <a:cubicBezTo>
                      <a:pt x="3097" y="7700"/>
                      <a:pt x="3118" y="7671"/>
                      <a:pt x="3138" y="7641"/>
                    </a:cubicBezTo>
                    <a:cubicBezTo>
                      <a:pt x="3156" y="7611"/>
                      <a:pt x="3174" y="7580"/>
                      <a:pt x="3192" y="7550"/>
                    </a:cubicBezTo>
                    <a:cubicBezTo>
                      <a:pt x="3208" y="7518"/>
                      <a:pt x="3224" y="7487"/>
                      <a:pt x="3239" y="7455"/>
                    </a:cubicBezTo>
                    <a:cubicBezTo>
                      <a:pt x="3253" y="7420"/>
                      <a:pt x="3267" y="7388"/>
                      <a:pt x="3280" y="7353"/>
                    </a:cubicBezTo>
                    <a:cubicBezTo>
                      <a:pt x="3292" y="7318"/>
                      <a:pt x="3303" y="7285"/>
                      <a:pt x="3315" y="7250"/>
                    </a:cubicBezTo>
                    <a:cubicBezTo>
                      <a:pt x="3324" y="7215"/>
                      <a:pt x="3334" y="7181"/>
                      <a:pt x="3343" y="7145"/>
                    </a:cubicBezTo>
                    <a:cubicBezTo>
                      <a:pt x="3351" y="7109"/>
                      <a:pt x="3360" y="7074"/>
                      <a:pt x="3368" y="7038"/>
                    </a:cubicBezTo>
                    <a:cubicBezTo>
                      <a:pt x="3376" y="7001"/>
                      <a:pt x="3383" y="6966"/>
                      <a:pt x="3390" y="6928"/>
                    </a:cubicBezTo>
                    <a:cubicBezTo>
                      <a:pt x="3396" y="6890"/>
                      <a:pt x="3401" y="6853"/>
                      <a:pt x="3407" y="6817"/>
                    </a:cubicBezTo>
                    <a:cubicBezTo>
                      <a:pt x="3412" y="6779"/>
                      <a:pt x="3418" y="6741"/>
                      <a:pt x="3423" y="6703"/>
                    </a:cubicBezTo>
                    <a:cubicBezTo>
                      <a:pt x="3427" y="6666"/>
                      <a:pt x="3432" y="6628"/>
                      <a:pt x="3436" y="6591"/>
                    </a:cubicBezTo>
                    <a:cubicBezTo>
                      <a:pt x="3440" y="6555"/>
                      <a:pt x="3444" y="6517"/>
                      <a:pt x="3448" y="6479"/>
                    </a:cubicBezTo>
                    <a:cubicBezTo>
                      <a:pt x="3452" y="6442"/>
                      <a:pt x="3456" y="6405"/>
                      <a:pt x="3460" y="6367"/>
                    </a:cubicBezTo>
                    <a:cubicBezTo>
                      <a:pt x="3464" y="6329"/>
                      <a:pt x="3468" y="6292"/>
                      <a:pt x="3472" y="6254"/>
                    </a:cubicBezTo>
                    <a:cubicBezTo>
                      <a:pt x="3476" y="6217"/>
                      <a:pt x="3480" y="6181"/>
                      <a:pt x="3484" y="6144"/>
                    </a:cubicBezTo>
                    <a:cubicBezTo>
                      <a:pt x="3489" y="6109"/>
                      <a:pt x="3493" y="6074"/>
                      <a:pt x="3498" y="6038"/>
                    </a:cubicBezTo>
                    <a:cubicBezTo>
                      <a:pt x="3503" y="6003"/>
                      <a:pt x="3509" y="5968"/>
                      <a:pt x="3514" y="5933"/>
                    </a:cubicBezTo>
                    <a:cubicBezTo>
                      <a:pt x="3520" y="5899"/>
                      <a:pt x="3526" y="5865"/>
                      <a:pt x="3532" y="5830"/>
                    </a:cubicBezTo>
                    <a:cubicBezTo>
                      <a:pt x="3540" y="5796"/>
                      <a:pt x="3548" y="5764"/>
                      <a:pt x="3556" y="5731"/>
                    </a:cubicBezTo>
                    <a:cubicBezTo>
                      <a:pt x="3565" y="5699"/>
                      <a:pt x="3574" y="5668"/>
                      <a:pt x="3583" y="5635"/>
                    </a:cubicBezTo>
                    <a:cubicBezTo>
                      <a:pt x="3593" y="5605"/>
                      <a:pt x="3604" y="5575"/>
                      <a:pt x="3614" y="5544"/>
                    </a:cubicBezTo>
                    <a:lnTo>
                      <a:pt x="3650" y="5460"/>
                    </a:lnTo>
                    <a:lnTo>
                      <a:pt x="3692" y="5379"/>
                    </a:lnTo>
                    <a:cubicBezTo>
                      <a:pt x="3708" y="5355"/>
                      <a:pt x="3725" y="5330"/>
                      <a:pt x="3741" y="5306"/>
                    </a:cubicBezTo>
                    <a:cubicBezTo>
                      <a:pt x="3761" y="5282"/>
                      <a:pt x="3779" y="5259"/>
                      <a:pt x="3798" y="5236"/>
                    </a:cubicBezTo>
                    <a:cubicBezTo>
                      <a:pt x="3819" y="5215"/>
                      <a:pt x="3840" y="5193"/>
                      <a:pt x="3861" y="5172"/>
                    </a:cubicBezTo>
                    <a:cubicBezTo>
                      <a:pt x="3884" y="5154"/>
                      <a:pt x="3909" y="5136"/>
                      <a:pt x="3932" y="5117"/>
                    </a:cubicBezTo>
                    <a:cubicBezTo>
                      <a:pt x="3956" y="5100"/>
                      <a:pt x="3982" y="5084"/>
                      <a:pt x="4006" y="5066"/>
                    </a:cubicBezTo>
                    <a:cubicBezTo>
                      <a:pt x="4031" y="5051"/>
                      <a:pt x="4058" y="5037"/>
                      <a:pt x="4084" y="5021"/>
                    </a:cubicBezTo>
                    <a:lnTo>
                      <a:pt x="4163" y="4978"/>
                    </a:lnTo>
                    <a:cubicBezTo>
                      <a:pt x="4190" y="4964"/>
                      <a:pt x="4218" y="4952"/>
                      <a:pt x="4246" y="4939"/>
                    </a:cubicBezTo>
                    <a:cubicBezTo>
                      <a:pt x="4274" y="4927"/>
                      <a:pt x="4303" y="4916"/>
                      <a:pt x="4331" y="4904"/>
                    </a:cubicBezTo>
                    <a:lnTo>
                      <a:pt x="4418" y="4871"/>
                    </a:lnTo>
                    <a:cubicBezTo>
                      <a:pt x="4448" y="4861"/>
                      <a:pt x="4477" y="4850"/>
                      <a:pt x="4507" y="4840"/>
                    </a:cubicBezTo>
                    <a:lnTo>
                      <a:pt x="4691" y="4780"/>
                    </a:lnTo>
                    <a:lnTo>
                      <a:pt x="4876" y="4718"/>
                    </a:lnTo>
                    <a:cubicBezTo>
                      <a:pt x="4907" y="4708"/>
                      <a:pt x="4938" y="4697"/>
                      <a:pt x="4969" y="4687"/>
                    </a:cubicBezTo>
                    <a:cubicBezTo>
                      <a:pt x="5001" y="4677"/>
                      <a:pt x="5033" y="4666"/>
                      <a:pt x="5066" y="4655"/>
                    </a:cubicBezTo>
                    <a:lnTo>
                      <a:pt x="5159" y="4622"/>
                    </a:lnTo>
                    <a:cubicBezTo>
                      <a:pt x="5190" y="4610"/>
                      <a:pt x="5220" y="4597"/>
                      <a:pt x="5251" y="4585"/>
                    </a:cubicBezTo>
                    <a:lnTo>
                      <a:pt x="5343" y="4547"/>
                    </a:lnTo>
                    <a:cubicBezTo>
                      <a:pt x="5373" y="4533"/>
                      <a:pt x="5403" y="4518"/>
                      <a:pt x="5434" y="4504"/>
                    </a:cubicBezTo>
                    <a:lnTo>
                      <a:pt x="5525" y="4458"/>
                    </a:lnTo>
                    <a:lnTo>
                      <a:pt x="5613" y="4406"/>
                    </a:lnTo>
                    <a:cubicBezTo>
                      <a:pt x="5642" y="4387"/>
                      <a:pt x="5670" y="4368"/>
                      <a:pt x="5699" y="4350"/>
                    </a:cubicBezTo>
                    <a:lnTo>
                      <a:pt x="5782" y="4285"/>
                    </a:lnTo>
                    <a:cubicBezTo>
                      <a:pt x="5810" y="4263"/>
                      <a:pt x="5836" y="4241"/>
                      <a:pt x="5863" y="4218"/>
                    </a:cubicBezTo>
                    <a:cubicBezTo>
                      <a:pt x="5889" y="4192"/>
                      <a:pt x="5914" y="4166"/>
                      <a:pt x="5940" y="4141"/>
                    </a:cubicBezTo>
                    <a:cubicBezTo>
                      <a:pt x="5966" y="4114"/>
                      <a:pt x="5991" y="4086"/>
                      <a:pt x="6017" y="4059"/>
                    </a:cubicBezTo>
                    <a:cubicBezTo>
                      <a:pt x="6041" y="4029"/>
                      <a:pt x="6064" y="3998"/>
                      <a:pt x="6088" y="3968"/>
                    </a:cubicBezTo>
                    <a:cubicBezTo>
                      <a:pt x="6110" y="3935"/>
                      <a:pt x="6134" y="3902"/>
                      <a:pt x="6157" y="3867"/>
                    </a:cubicBezTo>
                    <a:cubicBezTo>
                      <a:pt x="6178" y="3831"/>
                      <a:pt x="6199" y="3796"/>
                      <a:pt x="6220" y="3760"/>
                    </a:cubicBezTo>
                    <a:cubicBezTo>
                      <a:pt x="6240" y="3722"/>
                      <a:pt x="6260" y="3683"/>
                      <a:pt x="6280" y="3642"/>
                    </a:cubicBezTo>
                    <a:cubicBezTo>
                      <a:pt x="6298" y="3599"/>
                      <a:pt x="6316" y="3557"/>
                      <a:pt x="6334" y="3515"/>
                    </a:cubicBezTo>
                    <a:cubicBezTo>
                      <a:pt x="6351" y="3469"/>
                      <a:pt x="6367" y="3422"/>
                      <a:pt x="6384" y="3376"/>
                    </a:cubicBezTo>
                    <a:cubicBezTo>
                      <a:pt x="6399" y="3326"/>
                      <a:pt x="6413" y="3277"/>
                      <a:pt x="6428" y="3226"/>
                    </a:cubicBezTo>
                    <a:cubicBezTo>
                      <a:pt x="6444" y="3176"/>
                      <a:pt x="6458" y="3127"/>
                      <a:pt x="6473" y="3076"/>
                    </a:cubicBezTo>
                    <a:cubicBezTo>
                      <a:pt x="6491" y="3029"/>
                      <a:pt x="6506" y="2984"/>
                      <a:pt x="6522" y="2938"/>
                    </a:cubicBezTo>
                    <a:cubicBezTo>
                      <a:pt x="6539" y="2895"/>
                      <a:pt x="6556" y="2853"/>
                      <a:pt x="6573" y="2809"/>
                    </a:cubicBezTo>
                    <a:cubicBezTo>
                      <a:pt x="6591" y="2770"/>
                      <a:pt x="6608" y="2730"/>
                      <a:pt x="6626" y="2691"/>
                    </a:cubicBezTo>
                    <a:cubicBezTo>
                      <a:pt x="6645" y="2655"/>
                      <a:pt x="6665" y="2619"/>
                      <a:pt x="6684" y="2582"/>
                    </a:cubicBezTo>
                    <a:cubicBezTo>
                      <a:pt x="6704" y="2549"/>
                      <a:pt x="6724" y="2517"/>
                      <a:pt x="6744" y="2484"/>
                    </a:cubicBezTo>
                    <a:cubicBezTo>
                      <a:pt x="6765" y="2454"/>
                      <a:pt x="6785" y="2423"/>
                      <a:pt x="6806" y="2393"/>
                    </a:cubicBezTo>
                    <a:lnTo>
                      <a:pt x="6874" y="2310"/>
                    </a:lnTo>
                    <a:cubicBezTo>
                      <a:pt x="6896" y="2285"/>
                      <a:pt x="6920" y="2260"/>
                      <a:pt x="6942" y="2235"/>
                    </a:cubicBezTo>
                    <a:cubicBezTo>
                      <a:pt x="6966" y="2213"/>
                      <a:pt x="6989" y="2189"/>
                      <a:pt x="7014" y="2167"/>
                    </a:cubicBezTo>
                    <a:cubicBezTo>
                      <a:pt x="7038" y="2147"/>
                      <a:pt x="7062" y="2125"/>
                      <a:pt x="7086" y="2105"/>
                    </a:cubicBezTo>
                    <a:lnTo>
                      <a:pt x="7160" y="2051"/>
                    </a:lnTo>
                    <a:cubicBezTo>
                      <a:pt x="7186" y="2033"/>
                      <a:pt x="7211" y="2018"/>
                      <a:pt x="7236" y="2002"/>
                    </a:cubicBezTo>
                    <a:cubicBezTo>
                      <a:pt x="7261" y="1987"/>
                      <a:pt x="7287" y="1973"/>
                      <a:pt x="7312" y="1958"/>
                    </a:cubicBezTo>
                    <a:cubicBezTo>
                      <a:pt x="7338" y="1945"/>
                      <a:pt x="7364" y="1931"/>
                      <a:pt x="7391" y="1918"/>
                    </a:cubicBezTo>
                    <a:lnTo>
                      <a:pt x="7471" y="1886"/>
                    </a:lnTo>
                    <a:lnTo>
                      <a:pt x="7551" y="1854"/>
                    </a:lnTo>
                    <a:cubicBezTo>
                      <a:pt x="7579" y="1846"/>
                      <a:pt x="7605" y="1837"/>
                      <a:pt x="7632" y="1828"/>
                    </a:cubicBezTo>
                    <a:lnTo>
                      <a:pt x="7714" y="1804"/>
                    </a:lnTo>
                    <a:lnTo>
                      <a:pt x="7794" y="1784"/>
                    </a:lnTo>
                    <a:cubicBezTo>
                      <a:pt x="7822" y="1778"/>
                      <a:pt x="7849" y="1771"/>
                      <a:pt x="7877" y="1765"/>
                    </a:cubicBezTo>
                    <a:lnTo>
                      <a:pt x="7959" y="1750"/>
                    </a:lnTo>
                    <a:cubicBezTo>
                      <a:pt x="7986" y="1744"/>
                      <a:pt x="8013" y="1739"/>
                      <a:pt x="8040" y="1733"/>
                    </a:cubicBezTo>
                    <a:cubicBezTo>
                      <a:pt x="8067" y="1727"/>
                      <a:pt x="8094" y="1722"/>
                      <a:pt x="8121" y="1717"/>
                    </a:cubicBezTo>
                    <a:cubicBezTo>
                      <a:pt x="8147" y="1712"/>
                      <a:pt x="8174" y="1708"/>
                      <a:pt x="8200" y="1703"/>
                    </a:cubicBezTo>
                    <a:lnTo>
                      <a:pt x="8280" y="1688"/>
                    </a:lnTo>
                    <a:cubicBezTo>
                      <a:pt x="8306" y="1683"/>
                      <a:pt x="8332" y="1677"/>
                      <a:pt x="8359" y="1672"/>
                    </a:cubicBezTo>
                    <a:cubicBezTo>
                      <a:pt x="8384" y="1666"/>
                      <a:pt x="8410" y="1661"/>
                      <a:pt x="8435" y="1655"/>
                    </a:cubicBezTo>
                    <a:cubicBezTo>
                      <a:pt x="8460" y="1650"/>
                      <a:pt x="8485" y="1644"/>
                      <a:pt x="8510" y="1639"/>
                    </a:cubicBezTo>
                    <a:cubicBezTo>
                      <a:pt x="8534" y="1632"/>
                      <a:pt x="8560" y="1626"/>
                      <a:pt x="8584" y="1618"/>
                    </a:cubicBezTo>
                    <a:lnTo>
                      <a:pt x="8654" y="1596"/>
                    </a:lnTo>
                    <a:cubicBezTo>
                      <a:pt x="8677" y="1588"/>
                      <a:pt x="8700" y="1579"/>
                      <a:pt x="8723" y="1571"/>
                    </a:cubicBezTo>
                    <a:cubicBezTo>
                      <a:pt x="8747" y="1560"/>
                      <a:pt x="8770" y="1549"/>
                      <a:pt x="8793" y="1539"/>
                    </a:cubicBezTo>
                    <a:cubicBezTo>
                      <a:pt x="8816" y="1526"/>
                      <a:pt x="8839" y="1512"/>
                      <a:pt x="8861" y="1498"/>
                    </a:cubicBezTo>
                    <a:cubicBezTo>
                      <a:pt x="8883" y="1484"/>
                      <a:pt x="8906" y="1469"/>
                      <a:pt x="8928" y="1454"/>
                    </a:cubicBezTo>
                    <a:cubicBezTo>
                      <a:pt x="8950" y="1437"/>
                      <a:pt x="8971" y="1420"/>
                      <a:pt x="8993" y="1402"/>
                    </a:cubicBezTo>
                    <a:cubicBezTo>
                      <a:pt x="9016" y="1383"/>
                      <a:pt x="9037" y="1363"/>
                      <a:pt x="9059" y="1343"/>
                    </a:cubicBezTo>
                    <a:cubicBezTo>
                      <a:pt x="9081" y="1322"/>
                      <a:pt x="9103" y="1301"/>
                      <a:pt x="9124" y="1280"/>
                    </a:cubicBezTo>
                    <a:cubicBezTo>
                      <a:pt x="9145" y="1258"/>
                      <a:pt x="9166" y="1235"/>
                      <a:pt x="9187" y="1213"/>
                    </a:cubicBezTo>
                    <a:cubicBezTo>
                      <a:pt x="9207" y="1188"/>
                      <a:pt x="9228" y="1164"/>
                      <a:pt x="9249" y="1139"/>
                    </a:cubicBezTo>
                    <a:cubicBezTo>
                      <a:pt x="9269" y="1114"/>
                      <a:pt x="9291" y="1089"/>
                      <a:pt x="9311" y="1064"/>
                    </a:cubicBezTo>
                    <a:cubicBezTo>
                      <a:pt x="9331" y="1037"/>
                      <a:pt x="9351" y="1012"/>
                      <a:pt x="9371" y="985"/>
                    </a:cubicBezTo>
                    <a:cubicBezTo>
                      <a:pt x="9390" y="958"/>
                      <a:pt x="9410" y="931"/>
                      <a:pt x="9430" y="904"/>
                    </a:cubicBezTo>
                    <a:cubicBezTo>
                      <a:pt x="9449" y="876"/>
                      <a:pt x="9467" y="847"/>
                      <a:pt x="9486" y="819"/>
                    </a:cubicBezTo>
                    <a:cubicBezTo>
                      <a:pt x="9504" y="791"/>
                      <a:pt x="9523" y="763"/>
                      <a:pt x="9541" y="735"/>
                    </a:cubicBezTo>
                    <a:cubicBezTo>
                      <a:pt x="9558" y="706"/>
                      <a:pt x="9576" y="677"/>
                      <a:pt x="9594" y="649"/>
                    </a:cubicBezTo>
                    <a:cubicBezTo>
                      <a:pt x="9611" y="619"/>
                      <a:pt x="9627" y="591"/>
                      <a:pt x="9644" y="562"/>
                    </a:cubicBezTo>
                    <a:cubicBezTo>
                      <a:pt x="9660" y="534"/>
                      <a:pt x="9677" y="506"/>
                      <a:pt x="9693" y="478"/>
                    </a:cubicBezTo>
                    <a:cubicBezTo>
                      <a:pt x="9709" y="449"/>
                      <a:pt x="9724" y="421"/>
                      <a:pt x="9740" y="392"/>
                    </a:cubicBezTo>
                    <a:cubicBezTo>
                      <a:pt x="9755" y="365"/>
                      <a:pt x="9771" y="336"/>
                      <a:pt x="9786" y="308"/>
                    </a:cubicBezTo>
                    <a:lnTo>
                      <a:pt x="9828" y="227"/>
                    </a:lnTo>
                    <a:cubicBezTo>
                      <a:pt x="9841" y="199"/>
                      <a:pt x="9855" y="174"/>
                      <a:pt x="9868" y="147"/>
                    </a:cubicBezTo>
                    <a:cubicBezTo>
                      <a:pt x="9880" y="122"/>
                      <a:pt x="9893" y="96"/>
                      <a:pt x="9905" y="71"/>
                    </a:cubicBezTo>
                    <a:cubicBezTo>
                      <a:pt x="9916" y="47"/>
                      <a:pt x="9928" y="23"/>
                      <a:pt x="9940" y="0"/>
                    </a:cubicBezTo>
                    <a:cubicBezTo>
                      <a:pt x="9930" y="69"/>
                      <a:pt x="9868" y="388"/>
                      <a:pt x="9846" y="486"/>
                    </a:cubicBezTo>
                    <a:cubicBezTo>
                      <a:pt x="9833" y="521"/>
                      <a:pt x="9820" y="555"/>
                      <a:pt x="9807" y="590"/>
                    </a:cubicBezTo>
                    <a:cubicBezTo>
                      <a:pt x="9793" y="624"/>
                      <a:pt x="9780" y="661"/>
                      <a:pt x="9764" y="696"/>
                    </a:cubicBezTo>
                    <a:cubicBezTo>
                      <a:pt x="9749" y="732"/>
                      <a:pt x="9735" y="768"/>
                      <a:pt x="9719" y="804"/>
                    </a:cubicBezTo>
                    <a:cubicBezTo>
                      <a:pt x="9704" y="840"/>
                      <a:pt x="9688" y="876"/>
                      <a:pt x="9673" y="912"/>
                    </a:cubicBezTo>
                    <a:cubicBezTo>
                      <a:pt x="9657" y="949"/>
                      <a:pt x="9640" y="984"/>
                      <a:pt x="9624" y="1021"/>
                    </a:cubicBezTo>
                    <a:cubicBezTo>
                      <a:pt x="9607" y="1057"/>
                      <a:pt x="9588" y="1093"/>
                      <a:pt x="9571" y="1129"/>
                    </a:cubicBezTo>
                    <a:cubicBezTo>
                      <a:pt x="9553" y="1164"/>
                      <a:pt x="9536" y="1199"/>
                      <a:pt x="9518" y="1234"/>
                    </a:cubicBezTo>
                    <a:cubicBezTo>
                      <a:pt x="9499" y="1268"/>
                      <a:pt x="9481" y="1303"/>
                      <a:pt x="9461" y="1337"/>
                    </a:cubicBezTo>
                    <a:cubicBezTo>
                      <a:pt x="9441" y="1372"/>
                      <a:pt x="9422" y="1405"/>
                      <a:pt x="9401" y="1439"/>
                    </a:cubicBezTo>
                    <a:cubicBezTo>
                      <a:pt x="9381" y="1472"/>
                      <a:pt x="9359" y="1503"/>
                      <a:pt x="9339" y="1537"/>
                    </a:cubicBezTo>
                    <a:cubicBezTo>
                      <a:pt x="9318" y="1568"/>
                      <a:pt x="9297" y="1598"/>
                      <a:pt x="9275" y="1629"/>
                    </a:cubicBezTo>
                    <a:cubicBezTo>
                      <a:pt x="9253" y="1658"/>
                      <a:pt x="9230" y="1687"/>
                      <a:pt x="9208" y="1716"/>
                    </a:cubicBezTo>
                    <a:cubicBezTo>
                      <a:pt x="9185" y="1744"/>
                      <a:pt x="9162" y="1771"/>
                      <a:pt x="9139" y="1798"/>
                    </a:cubicBezTo>
                    <a:cubicBezTo>
                      <a:pt x="9116" y="1823"/>
                      <a:pt x="9092" y="1848"/>
                      <a:pt x="9068" y="1873"/>
                    </a:cubicBezTo>
                    <a:cubicBezTo>
                      <a:pt x="9044" y="1896"/>
                      <a:pt x="9019" y="1918"/>
                      <a:pt x="8994" y="1941"/>
                    </a:cubicBezTo>
                    <a:cubicBezTo>
                      <a:pt x="8969" y="1961"/>
                      <a:pt x="8944" y="1982"/>
                      <a:pt x="8919" y="2003"/>
                    </a:cubicBezTo>
                    <a:cubicBezTo>
                      <a:pt x="8892" y="2020"/>
                      <a:pt x="8867" y="2038"/>
                      <a:pt x="8841" y="2056"/>
                    </a:cubicBezTo>
                    <a:lnTo>
                      <a:pt x="8760" y="2098"/>
                    </a:lnTo>
                    <a:lnTo>
                      <a:pt x="8677" y="2134"/>
                    </a:lnTo>
                    <a:cubicBezTo>
                      <a:pt x="8651" y="2146"/>
                      <a:pt x="8624" y="2157"/>
                      <a:pt x="8598" y="2169"/>
                    </a:cubicBezTo>
                    <a:lnTo>
                      <a:pt x="8517" y="2199"/>
                    </a:lnTo>
                    <a:lnTo>
                      <a:pt x="8437" y="2226"/>
                    </a:lnTo>
                    <a:lnTo>
                      <a:pt x="8277" y="2276"/>
                    </a:lnTo>
                    <a:lnTo>
                      <a:pt x="8121" y="2325"/>
                    </a:lnTo>
                    <a:cubicBezTo>
                      <a:pt x="8096" y="2333"/>
                      <a:pt x="8070" y="2340"/>
                      <a:pt x="8045" y="2348"/>
                    </a:cubicBezTo>
                    <a:cubicBezTo>
                      <a:pt x="8019" y="2357"/>
                      <a:pt x="7994" y="2366"/>
                      <a:pt x="7969" y="2374"/>
                    </a:cubicBezTo>
                    <a:cubicBezTo>
                      <a:pt x="7945" y="2384"/>
                      <a:pt x="7919" y="2392"/>
                      <a:pt x="7895" y="2401"/>
                    </a:cubicBezTo>
                    <a:lnTo>
                      <a:pt x="7819" y="2429"/>
                    </a:lnTo>
                    <a:cubicBezTo>
                      <a:pt x="7795" y="2439"/>
                      <a:pt x="7772" y="2450"/>
                      <a:pt x="7748" y="2461"/>
                    </a:cubicBezTo>
                    <a:lnTo>
                      <a:pt x="7676" y="2494"/>
                    </a:lnTo>
                    <a:cubicBezTo>
                      <a:pt x="7653" y="2506"/>
                      <a:pt x="7630" y="2520"/>
                      <a:pt x="7607" y="2532"/>
                    </a:cubicBezTo>
                    <a:cubicBezTo>
                      <a:pt x="7584" y="2546"/>
                      <a:pt x="7561" y="2561"/>
                      <a:pt x="7538" y="2575"/>
                    </a:cubicBezTo>
                    <a:cubicBezTo>
                      <a:pt x="7515" y="2591"/>
                      <a:pt x="7493" y="2608"/>
                      <a:pt x="7471" y="2624"/>
                    </a:cubicBezTo>
                    <a:cubicBezTo>
                      <a:pt x="7449" y="2641"/>
                      <a:pt x="7428" y="2658"/>
                      <a:pt x="7406" y="2675"/>
                    </a:cubicBezTo>
                    <a:cubicBezTo>
                      <a:pt x="7384" y="2694"/>
                      <a:pt x="7363" y="2714"/>
                      <a:pt x="7341" y="2733"/>
                    </a:cubicBezTo>
                    <a:cubicBezTo>
                      <a:pt x="7320" y="2754"/>
                      <a:pt x="7300" y="2776"/>
                      <a:pt x="7279" y="2797"/>
                    </a:cubicBezTo>
                    <a:cubicBezTo>
                      <a:pt x="7259" y="2821"/>
                      <a:pt x="7240" y="2845"/>
                      <a:pt x="7220" y="2868"/>
                    </a:cubicBezTo>
                    <a:cubicBezTo>
                      <a:pt x="7200" y="2894"/>
                      <a:pt x="7180" y="2921"/>
                      <a:pt x="7160" y="2947"/>
                    </a:cubicBezTo>
                    <a:cubicBezTo>
                      <a:pt x="7141" y="2975"/>
                      <a:pt x="7123" y="3004"/>
                      <a:pt x="7104" y="3032"/>
                    </a:cubicBezTo>
                    <a:cubicBezTo>
                      <a:pt x="7086" y="3064"/>
                      <a:pt x="7068" y="3097"/>
                      <a:pt x="7050" y="3129"/>
                    </a:cubicBezTo>
                    <a:cubicBezTo>
                      <a:pt x="7032" y="3164"/>
                      <a:pt x="7015" y="3198"/>
                      <a:pt x="6996" y="3232"/>
                    </a:cubicBezTo>
                    <a:cubicBezTo>
                      <a:pt x="6979" y="3271"/>
                      <a:pt x="6963" y="3309"/>
                      <a:pt x="6945" y="3346"/>
                    </a:cubicBezTo>
                    <a:cubicBezTo>
                      <a:pt x="6929" y="3387"/>
                      <a:pt x="6913" y="3429"/>
                      <a:pt x="6896" y="3470"/>
                    </a:cubicBezTo>
                    <a:cubicBezTo>
                      <a:pt x="6881" y="3515"/>
                      <a:pt x="6865" y="3559"/>
                      <a:pt x="6850" y="3603"/>
                    </a:cubicBezTo>
                    <a:cubicBezTo>
                      <a:pt x="6835" y="3651"/>
                      <a:pt x="6819" y="3702"/>
                      <a:pt x="6805" y="3750"/>
                    </a:cubicBezTo>
                    <a:cubicBezTo>
                      <a:pt x="6791" y="3802"/>
                      <a:pt x="6777" y="3855"/>
                      <a:pt x="6763" y="3907"/>
                    </a:cubicBezTo>
                    <a:cubicBezTo>
                      <a:pt x="6750" y="3963"/>
                      <a:pt x="6738" y="4019"/>
                      <a:pt x="6725" y="4075"/>
                    </a:cubicBezTo>
                    <a:cubicBezTo>
                      <a:pt x="6713" y="4137"/>
                      <a:pt x="6700" y="4198"/>
                      <a:pt x="6688" y="4259"/>
                    </a:cubicBezTo>
                    <a:cubicBezTo>
                      <a:pt x="6675" y="4319"/>
                      <a:pt x="6662" y="4380"/>
                      <a:pt x="6648" y="4440"/>
                    </a:cubicBezTo>
                    <a:cubicBezTo>
                      <a:pt x="6632" y="4495"/>
                      <a:pt x="6615" y="4551"/>
                      <a:pt x="6599" y="4607"/>
                    </a:cubicBezTo>
                    <a:cubicBezTo>
                      <a:pt x="6580" y="4656"/>
                      <a:pt x="6562" y="4707"/>
                      <a:pt x="6543" y="4758"/>
                    </a:cubicBezTo>
                    <a:cubicBezTo>
                      <a:pt x="6522" y="4807"/>
                      <a:pt x="6500" y="4853"/>
                      <a:pt x="6477" y="4899"/>
                    </a:cubicBezTo>
                    <a:cubicBezTo>
                      <a:pt x="6454" y="4942"/>
                      <a:pt x="6429" y="4984"/>
                      <a:pt x="6406" y="5028"/>
                    </a:cubicBezTo>
                    <a:cubicBezTo>
                      <a:pt x="6380" y="5066"/>
                      <a:pt x="6355" y="5105"/>
                      <a:pt x="6329" y="5143"/>
                    </a:cubicBezTo>
                    <a:cubicBezTo>
                      <a:pt x="6300" y="5177"/>
                      <a:pt x="6273" y="5213"/>
                      <a:pt x="6244" y="5248"/>
                    </a:cubicBezTo>
                    <a:cubicBezTo>
                      <a:pt x="6215" y="5280"/>
                      <a:pt x="6186" y="5311"/>
                      <a:pt x="6157" y="5343"/>
                    </a:cubicBezTo>
                    <a:lnTo>
                      <a:pt x="6064" y="5430"/>
                    </a:lnTo>
                    <a:cubicBezTo>
                      <a:pt x="6032" y="5456"/>
                      <a:pt x="6001" y="5483"/>
                      <a:pt x="5969" y="5509"/>
                    </a:cubicBezTo>
                    <a:cubicBezTo>
                      <a:pt x="5935" y="5532"/>
                      <a:pt x="5903" y="5556"/>
                      <a:pt x="5870" y="5579"/>
                    </a:cubicBezTo>
                    <a:cubicBezTo>
                      <a:pt x="5837" y="5602"/>
                      <a:pt x="5803" y="5623"/>
                      <a:pt x="5769" y="5645"/>
                    </a:cubicBezTo>
                    <a:cubicBezTo>
                      <a:pt x="5735" y="5665"/>
                      <a:pt x="5700" y="5684"/>
                      <a:pt x="5666" y="5704"/>
                    </a:cubicBezTo>
                    <a:lnTo>
                      <a:pt x="5563" y="5759"/>
                    </a:lnTo>
                    <a:lnTo>
                      <a:pt x="5460" y="5810"/>
                    </a:lnTo>
                    <a:lnTo>
                      <a:pt x="5356" y="5861"/>
                    </a:lnTo>
                    <a:cubicBezTo>
                      <a:pt x="5322" y="5877"/>
                      <a:pt x="5287" y="5892"/>
                      <a:pt x="5253" y="5908"/>
                    </a:cubicBezTo>
                    <a:cubicBezTo>
                      <a:pt x="5220" y="5924"/>
                      <a:pt x="5187" y="5938"/>
                      <a:pt x="5154" y="5953"/>
                    </a:cubicBezTo>
                    <a:cubicBezTo>
                      <a:pt x="5121" y="5968"/>
                      <a:pt x="5089" y="5984"/>
                      <a:pt x="5056" y="5999"/>
                    </a:cubicBezTo>
                    <a:lnTo>
                      <a:pt x="4959" y="6045"/>
                    </a:lnTo>
                    <a:cubicBezTo>
                      <a:pt x="4928" y="6061"/>
                      <a:pt x="4898" y="6078"/>
                      <a:pt x="4867" y="6094"/>
                    </a:cubicBezTo>
                    <a:cubicBezTo>
                      <a:pt x="4839" y="6111"/>
                      <a:pt x="4810" y="6127"/>
                      <a:pt x="4782" y="6144"/>
                    </a:cubicBezTo>
                    <a:cubicBezTo>
                      <a:pt x="4755" y="6162"/>
                      <a:pt x="4726" y="6180"/>
                      <a:pt x="4699" y="6198"/>
                    </a:cubicBezTo>
                    <a:cubicBezTo>
                      <a:pt x="4673" y="6216"/>
                      <a:pt x="4648" y="6236"/>
                      <a:pt x="4622" y="6254"/>
                    </a:cubicBezTo>
                    <a:cubicBezTo>
                      <a:pt x="4599" y="6275"/>
                      <a:pt x="4576" y="6297"/>
                      <a:pt x="4553" y="6318"/>
                    </a:cubicBezTo>
                    <a:cubicBezTo>
                      <a:pt x="4532" y="6342"/>
                      <a:pt x="4510" y="6365"/>
                      <a:pt x="4489" y="6389"/>
                    </a:cubicBezTo>
                    <a:cubicBezTo>
                      <a:pt x="4471" y="6413"/>
                      <a:pt x="4453" y="6439"/>
                      <a:pt x="4435" y="6463"/>
                    </a:cubicBezTo>
                    <a:cubicBezTo>
                      <a:pt x="4419" y="6491"/>
                      <a:pt x="4402" y="6520"/>
                      <a:pt x="4387" y="6548"/>
                    </a:cubicBezTo>
                    <a:cubicBezTo>
                      <a:pt x="4374" y="6578"/>
                      <a:pt x="4362" y="6608"/>
                      <a:pt x="4349" y="6638"/>
                    </a:cubicBezTo>
                    <a:cubicBezTo>
                      <a:pt x="4340" y="6672"/>
                      <a:pt x="4331" y="6707"/>
                      <a:pt x="4322" y="6740"/>
                    </a:cubicBezTo>
                    <a:cubicBezTo>
                      <a:pt x="4316" y="6777"/>
                      <a:pt x="4310" y="6813"/>
                      <a:pt x="4304" y="6850"/>
                    </a:cubicBezTo>
                    <a:cubicBezTo>
                      <a:pt x="4302" y="6891"/>
                      <a:pt x="4299" y="6933"/>
                      <a:pt x="4297" y="6975"/>
                    </a:cubicBezTo>
                    <a:cubicBezTo>
                      <a:pt x="4296" y="7018"/>
                      <a:pt x="4295" y="7059"/>
                      <a:pt x="4294" y="7102"/>
                    </a:cubicBezTo>
                    <a:cubicBezTo>
                      <a:pt x="4292" y="7143"/>
                      <a:pt x="4291" y="7186"/>
                      <a:pt x="4289" y="7227"/>
                    </a:cubicBezTo>
                    <a:cubicBezTo>
                      <a:pt x="4286" y="7267"/>
                      <a:pt x="4283" y="7307"/>
                      <a:pt x="4280" y="7348"/>
                    </a:cubicBezTo>
                    <a:cubicBezTo>
                      <a:pt x="4276" y="7389"/>
                      <a:pt x="4272" y="7429"/>
                      <a:pt x="4268" y="7470"/>
                    </a:cubicBezTo>
                    <a:cubicBezTo>
                      <a:pt x="4263" y="7509"/>
                      <a:pt x="4257" y="7549"/>
                      <a:pt x="4252" y="7587"/>
                    </a:cubicBezTo>
                    <a:cubicBezTo>
                      <a:pt x="4246" y="7627"/>
                      <a:pt x="4240" y="7667"/>
                      <a:pt x="4233" y="7706"/>
                    </a:cubicBezTo>
                    <a:cubicBezTo>
                      <a:pt x="4226" y="7743"/>
                      <a:pt x="4219" y="7782"/>
                      <a:pt x="4212" y="7820"/>
                    </a:cubicBezTo>
                    <a:cubicBezTo>
                      <a:pt x="4204" y="7857"/>
                      <a:pt x="4196" y="7893"/>
                      <a:pt x="4188" y="7930"/>
                    </a:cubicBezTo>
                    <a:cubicBezTo>
                      <a:pt x="4179" y="7967"/>
                      <a:pt x="4169" y="8003"/>
                      <a:pt x="4160" y="8041"/>
                    </a:cubicBezTo>
                    <a:lnTo>
                      <a:pt x="4130" y="8146"/>
                    </a:lnTo>
                    <a:cubicBezTo>
                      <a:pt x="4119" y="8181"/>
                      <a:pt x="4108" y="8215"/>
                      <a:pt x="4097" y="8250"/>
                    </a:cubicBezTo>
                    <a:cubicBezTo>
                      <a:pt x="4084" y="8284"/>
                      <a:pt x="4072" y="8317"/>
                      <a:pt x="4058" y="8351"/>
                    </a:cubicBezTo>
                    <a:cubicBezTo>
                      <a:pt x="4044" y="8384"/>
                      <a:pt x="4031" y="8415"/>
                      <a:pt x="4018" y="8448"/>
                    </a:cubicBezTo>
                    <a:cubicBezTo>
                      <a:pt x="4004" y="8481"/>
                      <a:pt x="3989" y="8511"/>
                      <a:pt x="3975" y="8544"/>
                    </a:cubicBezTo>
                    <a:cubicBezTo>
                      <a:pt x="3959" y="8574"/>
                      <a:pt x="3943" y="8605"/>
                      <a:pt x="3928" y="8635"/>
                    </a:cubicBezTo>
                    <a:cubicBezTo>
                      <a:pt x="3912" y="8665"/>
                      <a:pt x="3896" y="8696"/>
                      <a:pt x="3879" y="8725"/>
                    </a:cubicBezTo>
                    <a:cubicBezTo>
                      <a:pt x="3862" y="8754"/>
                      <a:pt x="3844" y="8781"/>
                      <a:pt x="3827" y="8810"/>
                    </a:cubicBezTo>
                    <a:cubicBezTo>
                      <a:pt x="3809" y="8837"/>
                      <a:pt x="3790" y="8864"/>
                      <a:pt x="3772" y="8892"/>
                    </a:cubicBezTo>
                    <a:cubicBezTo>
                      <a:pt x="3753" y="8919"/>
                      <a:pt x="3733" y="8944"/>
                      <a:pt x="3713" y="8971"/>
                    </a:cubicBezTo>
                    <a:cubicBezTo>
                      <a:pt x="3693" y="8996"/>
                      <a:pt x="3672" y="9021"/>
                      <a:pt x="3652" y="9046"/>
                    </a:cubicBezTo>
                    <a:cubicBezTo>
                      <a:pt x="3631" y="9071"/>
                      <a:pt x="3609" y="9094"/>
                      <a:pt x="3587" y="9120"/>
                    </a:cubicBezTo>
                    <a:cubicBezTo>
                      <a:pt x="3564" y="9143"/>
                      <a:pt x="3541" y="9165"/>
                      <a:pt x="3518" y="9188"/>
                    </a:cubicBezTo>
                    <a:cubicBezTo>
                      <a:pt x="3495" y="9209"/>
                      <a:pt x="3472" y="9231"/>
                      <a:pt x="3449" y="9252"/>
                    </a:cubicBezTo>
                    <a:cubicBezTo>
                      <a:pt x="3425" y="9272"/>
                      <a:pt x="3401" y="9293"/>
                      <a:pt x="3377" y="9313"/>
                    </a:cubicBezTo>
                    <a:cubicBezTo>
                      <a:pt x="3351" y="9333"/>
                      <a:pt x="3326" y="9353"/>
                      <a:pt x="3301" y="9373"/>
                    </a:cubicBezTo>
                    <a:cubicBezTo>
                      <a:pt x="3274" y="9390"/>
                      <a:pt x="3248" y="9408"/>
                      <a:pt x="3221" y="9425"/>
                    </a:cubicBezTo>
                    <a:cubicBezTo>
                      <a:pt x="3193" y="9441"/>
                      <a:pt x="3166" y="9458"/>
                      <a:pt x="3138" y="9475"/>
                    </a:cubicBezTo>
                    <a:lnTo>
                      <a:pt x="3053" y="9520"/>
                    </a:lnTo>
                    <a:cubicBezTo>
                      <a:pt x="3023" y="9534"/>
                      <a:pt x="2994" y="9549"/>
                      <a:pt x="2965" y="9562"/>
                    </a:cubicBezTo>
                    <a:cubicBezTo>
                      <a:pt x="2935" y="9574"/>
                      <a:pt x="2905" y="9588"/>
                      <a:pt x="2875" y="9601"/>
                    </a:cubicBezTo>
                    <a:cubicBezTo>
                      <a:pt x="2843" y="9612"/>
                      <a:pt x="2812" y="9622"/>
                      <a:pt x="2781" y="9634"/>
                    </a:cubicBezTo>
                    <a:lnTo>
                      <a:pt x="2685" y="9664"/>
                    </a:lnTo>
                    <a:lnTo>
                      <a:pt x="2636" y="9676"/>
                    </a:lnTo>
                    <a:cubicBezTo>
                      <a:pt x="2619" y="9680"/>
                      <a:pt x="2602" y="9686"/>
                      <a:pt x="2586" y="9690"/>
                    </a:cubicBezTo>
                    <a:lnTo>
                      <a:pt x="2536" y="9702"/>
                    </a:lnTo>
                    <a:lnTo>
                      <a:pt x="2483" y="9711"/>
                    </a:lnTo>
                    <a:cubicBezTo>
                      <a:pt x="2466" y="9714"/>
                      <a:pt x="2449" y="9718"/>
                      <a:pt x="2432" y="9721"/>
                    </a:cubicBezTo>
                    <a:cubicBezTo>
                      <a:pt x="2414" y="9724"/>
                      <a:pt x="2397" y="9728"/>
                      <a:pt x="2379" y="9731"/>
                    </a:cubicBezTo>
                    <a:cubicBezTo>
                      <a:pt x="2361" y="9734"/>
                      <a:pt x="2344" y="9738"/>
                      <a:pt x="2326" y="9741"/>
                    </a:cubicBezTo>
                    <a:lnTo>
                      <a:pt x="2272" y="9750"/>
                    </a:lnTo>
                    <a:cubicBezTo>
                      <a:pt x="2254" y="9753"/>
                      <a:pt x="2237" y="9755"/>
                      <a:pt x="2219" y="9758"/>
                    </a:cubicBezTo>
                    <a:cubicBezTo>
                      <a:pt x="2201" y="9761"/>
                      <a:pt x="2182" y="9764"/>
                      <a:pt x="2164" y="9766"/>
                    </a:cubicBezTo>
                    <a:cubicBezTo>
                      <a:pt x="2143" y="9769"/>
                      <a:pt x="2124" y="9771"/>
                      <a:pt x="2106" y="9774"/>
                    </a:cubicBezTo>
                    <a:cubicBezTo>
                      <a:pt x="2088" y="9776"/>
                      <a:pt x="2069" y="9779"/>
                      <a:pt x="2051" y="9781"/>
                    </a:cubicBezTo>
                    <a:cubicBezTo>
                      <a:pt x="2032" y="9782"/>
                      <a:pt x="2014" y="9784"/>
                      <a:pt x="1995" y="9785"/>
                    </a:cubicBezTo>
                    <a:cubicBezTo>
                      <a:pt x="1975" y="9789"/>
                      <a:pt x="1957" y="9791"/>
                      <a:pt x="1938" y="9794"/>
                    </a:cubicBezTo>
                    <a:cubicBezTo>
                      <a:pt x="1919" y="9795"/>
                      <a:pt x="1901" y="9797"/>
                      <a:pt x="1881" y="9798"/>
                    </a:cubicBezTo>
                    <a:cubicBezTo>
                      <a:pt x="1862" y="9800"/>
                      <a:pt x="1844" y="9801"/>
                      <a:pt x="1825" y="9803"/>
                    </a:cubicBezTo>
                    <a:lnTo>
                      <a:pt x="1825" y="9803"/>
                    </a:lnTo>
                    <a:lnTo>
                      <a:pt x="1578" y="9836"/>
                    </a:lnTo>
                    <a:lnTo>
                      <a:pt x="0" y="9867"/>
                    </a:lnTo>
                    <a:lnTo>
                      <a:pt x="0" y="8402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" name="îšlïḋè"/>
              <p:cNvSpPr>
                <a:spLocks/>
              </p:cNvSpPr>
              <p:nvPr/>
            </p:nvSpPr>
            <p:spPr bwMode="auto">
              <a:xfrm>
                <a:off x="8083550" y="1455737"/>
                <a:ext cx="869950" cy="857250"/>
              </a:xfrm>
              <a:custGeom>
                <a:avLst/>
                <a:gdLst>
                  <a:gd name="T0" fmla="*/ 1471 w 1643"/>
                  <a:gd name="T1" fmla="*/ 199 h 1621"/>
                  <a:gd name="T2" fmla="*/ 1553 w 1643"/>
                  <a:gd name="T3" fmla="*/ 106 h 1621"/>
                  <a:gd name="T4" fmla="*/ 1610 w 1643"/>
                  <a:gd name="T5" fmla="*/ 40 h 1621"/>
                  <a:gd name="T6" fmla="*/ 1639 w 1643"/>
                  <a:gd name="T7" fmla="*/ 4 h 1621"/>
                  <a:gd name="T8" fmla="*/ 1637 w 1643"/>
                  <a:gd name="T9" fmla="*/ 14 h 1621"/>
                  <a:gd name="T10" fmla="*/ 1585 w 1643"/>
                  <a:gd name="T11" fmla="*/ 113 h 1621"/>
                  <a:gd name="T12" fmla="*/ 1513 w 1643"/>
                  <a:gd name="T13" fmla="*/ 240 h 1621"/>
                  <a:gd name="T14" fmla="*/ 1449 w 1643"/>
                  <a:gd name="T15" fmla="*/ 346 h 1621"/>
                  <a:gd name="T16" fmla="*/ 1373 w 1643"/>
                  <a:gd name="T17" fmla="*/ 466 h 1621"/>
                  <a:gd name="T18" fmla="*/ 1286 w 1643"/>
                  <a:gd name="T19" fmla="*/ 596 h 1621"/>
                  <a:gd name="T20" fmla="*/ 1142 w 1643"/>
                  <a:gd name="T21" fmla="*/ 750 h 1621"/>
                  <a:gd name="T22" fmla="*/ 944 w 1643"/>
                  <a:gd name="T23" fmla="*/ 922 h 1621"/>
                  <a:gd name="T24" fmla="*/ 746 w 1643"/>
                  <a:gd name="T25" fmla="*/ 1088 h 1621"/>
                  <a:gd name="T26" fmla="*/ 558 w 1643"/>
                  <a:gd name="T27" fmla="*/ 1242 h 1621"/>
                  <a:gd name="T28" fmla="*/ 388 w 1643"/>
                  <a:gd name="T29" fmla="*/ 1379 h 1621"/>
                  <a:gd name="T30" fmla="*/ 246 w 1643"/>
                  <a:gd name="T31" fmla="*/ 1491 h 1621"/>
                  <a:gd name="T32" fmla="*/ 142 w 1643"/>
                  <a:gd name="T33" fmla="*/ 1571 h 1621"/>
                  <a:gd name="T34" fmla="*/ 86 w 1643"/>
                  <a:gd name="T35" fmla="*/ 1615 h 1621"/>
                  <a:gd name="T36" fmla="*/ 0 w 1643"/>
                  <a:gd name="T37" fmla="*/ 1582 h 1621"/>
                  <a:gd name="T38" fmla="*/ 24 w 1643"/>
                  <a:gd name="T39" fmla="*/ 1564 h 1621"/>
                  <a:gd name="T40" fmla="*/ 91 w 1643"/>
                  <a:gd name="T41" fmla="*/ 1513 h 1621"/>
                  <a:gd name="T42" fmla="*/ 192 w 1643"/>
                  <a:gd name="T43" fmla="*/ 1435 h 1621"/>
                  <a:gd name="T44" fmla="*/ 319 w 1643"/>
                  <a:gd name="T45" fmla="*/ 1336 h 1621"/>
                  <a:gd name="T46" fmla="*/ 463 w 1643"/>
                  <a:gd name="T47" fmla="*/ 1222 h 1621"/>
                  <a:gd name="T48" fmla="*/ 617 w 1643"/>
                  <a:gd name="T49" fmla="*/ 1097 h 1621"/>
                  <a:gd name="T50" fmla="*/ 772 w 1643"/>
                  <a:gd name="T51" fmla="*/ 968 h 1621"/>
                  <a:gd name="T52" fmla="*/ 919 w 1643"/>
                  <a:gd name="T53" fmla="*/ 840 h 1621"/>
                  <a:gd name="T54" fmla="*/ 985 w 1643"/>
                  <a:gd name="T55" fmla="*/ 778 h 1621"/>
                  <a:gd name="T56" fmla="*/ 1048 w 1643"/>
                  <a:gd name="T57" fmla="*/ 718 h 1621"/>
                  <a:gd name="T58" fmla="*/ 1154 w 1643"/>
                  <a:gd name="T59" fmla="*/ 607 h 1621"/>
                  <a:gd name="T60" fmla="*/ 1241 w 1643"/>
                  <a:gd name="T61" fmla="*/ 507 h 1621"/>
                  <a:gd name="T62" fmla="*/ 1310 w 1643"/>
                  <a:gd name="T63" fmla="*/ 421 h 1621"/>
                  <a:gd name="T64" fmla="*/ 1360 w 1643"/>
                  <a:gd name="T65" fmla="*/ 350 h 1621"/>
                  <a:gd name="T66" fmla="*/ 1394 w 1643"/>
                  <a:gd name="T67" fmla="*/ 298 h 1621"/>
                  <a:gd name="T68" fmla="*/ 1420 w 1643"/>
                  <a:gd name="T69" fmla="*/ 253 h 1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3" h="1621">
                    <a:moveTo>
                      <a:pt x="1420" y="253"/>
                    </a:moveTo>
                    <a:lnTo>
                      <a:pt x="1471" y="199"/>
                    </a:lnTo>
                    <a:lnTo>
                      <a:pt x="1515" y="149"/>
                    </a:lnTo>
                    <a:lnTo>
                      <a:pt x="1553" y="106"/>
                    </a:lnTo>
                    <a:lnTo>
                      <a:pt x="1585" y="70"/>
                    </a:lnTo>
                    <a:lnTo>
                      <a:pt x="1610" y="40"/>
                    </a:lnTo>
                    <a:lnTo>
                      <a:pt x="1628" y="18"/>
                    </a:lnTo>
                    <a:lnTo>
                      <a:pt x="1639" y="4"/>
                    </a:lnTo>
                    <a:lnTo>
                      <a:pt x="1643" y="0"/>
                    </a:lnTo>
                    <a:lnTo>
                      <a:pt x="1637" y="14"/>
                    </a:lnTo>
                    <a:lnTo>
                      <a:pt x="1618" y="52"/>
                    </a:lnTo>
                    <a:lnTo>
                      <a:pt x="1585" y="113"/>
                    </a:lnTo>
                    <a:lnTo>
                      <a:pt x="1540" y="194"/>
                    </a:lnTo>
                    <a:lnTo>
                      <a:pt x="1513" y="240"/>
                    </a:lnTo>
                    <a:lnTo>
                      <a:pt x="1483" y="292"/>
                    </a:lnTo>
                    <a:lnTo>
                      <a:pt x="1449" y="346"/>
                    </a:lnTo>
                    <a:lnTo>
                      <a:pt x="1414" y="404"/>
                    </a:lnTo>
                    <a:lnTo>
                      <a:pt x="1373" y="466"/>
                    </a:lnTo>
                    <a:lnTo>
                      <a:pt x="1331" y="530"/>
                    </a:lnTo>
                    <a:lnTo>
                      <a:pt x="1286" y="596"/>
                    </a:lnTo>
                    <a:lnTo>
                      <a:pt x="1237" y="664"/>
                    </a:lnTo>
                    <a:lnTo>
                      <a:pt x="1142" y="750"/>
                    </a:lnTo>
                    <a:lnTo>
                      <a:pt x="1043" y="836"/>
                    </a:lnTo>
                    <a:lnTo>
                      <a:pt x="944" y="922"/>
                    </a:lnTo>
                    <a:lnTo>
                      <a:pt x="845" y="1006"/>
                    </a:lnTo>
                    <a:lnTo>
                      <a:pt x="746" y="1088"/>
                    </a:lnTo>
                    <a:lnTo>
                      <a:pt x="650" y="1167"/>
                    </a:lnTo>
                    <a:lnTo>
                      <a:pt x="558" y="1242"/>
                    </a:lnTo>
                    <a:lnTo>
                      <a:pt x="469" y="1313"/>
                    </a:lnTo>
                    <a:lnTo>
                      <a:pt x="388" y="1379"/>
                    </a:lnTo>
                    <a:lnTo>
                      <a:pt x="313" y="1438"/>
                    </a:lnTo>
                    <a:lnTo>
                      <a:pt x="246" y="1491"/>
                    </a:lnTo>
                    <a:lnTo>
                      <a:pt x="189" y="1535"/>
                    </a:lnTo>
                    <a:lnTo>
                      <a:pt x="142" y="1571"/>
                    </a:lnTo>
                    <a:lnTo>
                      <a:pt x="108" y="1599"/>
                    </a:lnTo>
                    <a:lnTo>
                      <a:pt x="86" y="1615"/>
                    </a:lnTo>
                    <a:lnTo>
                      <a:pt x="79" y="1621"/>
                    </a:lnTo>
                    <a:lnTo>
                      <a:pt x="0" y="1582"/>
                    </a:lnTo>
                    <a:lnTo>
                      <a:pt x="6" y="1576"/>
                    </a:lnTo>
                    <a:lnTo>
                      <a:pt x="24" y="1564"/>
                    </a:lnTo>
                    <a:lnTo>
                      <a:pt x="53" y="1542"/>
                    </a:lnTo>
                    <a:lnTo>
                      <a:pt x="91" y="1513"/>
                    </a:lnTo>
                    <a:lnTo>
                      <a:pt x="137" y="1477"/>
                    </a:lnTo>
                    <a:lnTo>
                      <a:pt x="192" y="1435"/>
                    </a:lnTo>
                    <a:lnTo>
                      <a:pt x="252" y="1388"/>
                    </a:lnTo>
                    <a:lnTo>
                      <a:pt x="319" y="1336"/>
                    </a:lnTo>
                    <a:lnTo>
                      <a:pt x="389" y="1280"/>
                    </a:lnTo>
                    <a:lnTo>
                      <a:pt x="463" y="1222"/>
                    </a:lnTo>
                    <a:lnTo>
                      <a:pt x="539" y="1161"/>
                    </a:lnTo>
                    <a:lnTo>
                      <a:pt x="617" y="1097"/>
                    </a:lnTo>
                    <a:lnTo>
                      <a:pt x="694" y="1033"/>
                    </a:lnTo>
                    <a:lnTo>
                      <a:pt x="772" y="968"/>
                    </a:lnTo>
                    <a:lnTo>
                      <a:pt x="847" y="904"/>
                    </a:lnTo>
                    <a:lnTo>
                      <a:pt x="919" y="840"/>
                    </a:lnTo>
                    <a:lnTo>
                      <a:pt x="952" y="808"/>
                    </a:lnTo>
                    <a:lnTo>
                      <a:pt x="985" y="778"/>
                    </a:lnTo>
                    <a:lnTo>
                      <a:pt x="1017" y="748"/>
                    </a:lnTo>
                    <a:lnTo>
                      <a:pt x="1048" y="718"/>
                    </a:lnTo>
                    <a:lnTo>
                      <a:pt x="1104" y="661"/>
                    </a:lnTo>
                    <a:lnTo>
                      <a:pt x="1154" y="607"/>
                    </a:lnTo>
                    <a:lnTo>
                      <a:pt x="1201" y="555"/>
                    </a:lnTo>
                    <a:lnTo>
                      <a:pt x="1241" y="507"/>
                    </a:lnTo>
                    <a:lnTo>
                      <a:pt x="1278" y="462"/>
                    </a:lnTo>
                    <a:lnTo>
                      <a:pt x="1310" y="421"/>
                    </a:lnTo>
                    <a:lnTo>
                      <a:pt x="1336" y="384"/>
                    </a:lnTo>
                    <a:lnTo>
                      <a:pt x="1360" y="350"/>
                    </a:lnTo>
                    <a:lnTo>
                      <a:pt x="1379" y="322"/>
                    </a:lnTo>
                    <a:lnTo>
                      <a:pt x="1394" y="298"/>
                    </a:lnTo>
                    <a:lnTo>
                      <a:pt x="1414" y="265"/>
                    </a:lnTo>
                    <a:lnTo>
                      <a:pt x="1420" y="253"/>
                    </a:lnTo>
                    <a:lnTo>
                      <a:pt x="1420" y="2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2" name="íṣľiḍê"/>
              <p:cNvSpPr>
                <a:spLocks/>
              </p:cNvSpPr>
              <p:nvPr/>
            </p:nvSpPr>
            <p:spPr bwMode="auto">
              <a:xfrm>
                <a:off x="0" y="5487987"/>
                <a:ext cx="1719263" cy="134938"/>
              </a:xfrm>
              <a:custGeom>
                <a:avLst/>
                <a:gdLst>
                  <a:gd name="T0" fmla="*/ 0 w 3248"/>
                  <a:gd name="T1" fmla="*/ 255 h 255"/>
                  <a:gd name="T2" fmla="*/ 0 w 3248"/>
                  <a:gd name="T3" fmla="*/ 91 h 255"/>
                  <a:gd name="T4" fmla="*/ 18 w 3248"/>
                  <a:gd name="T5" fmla="*/ 91 h 255"/>
                  <a:gd name="T6" fmla="*/ 70 w 3248"/>
                  <a:gd name="T7" fmla="*/ 91 h 255"/>
                  <a:gd name="T8" fmla="*/ 152 w 3248"/>
                  <a:gd name="T9" fmla="*/ 90 h 255"/>
                  <a:gd name="T10" fmla="*/ 260 w 3248"/>
                  <a:gd name="T11" fmla="*/ 89 h 255"/>
                  <a:gd name="T12" fmla="*/ 391 w 3248"/>
                  <a:gd name="T13" fmla="*/ 88 h 255"/>
                  <a:gd name="T14" fmla="*/ 541 w 3248"/>
                  <a:gd name="T15" fmla="*/ 86 h 255"/>
                  <a:gd name="T16" fmla="*/ 707 w 3248"/>
                  <a:gd name="T17" fmla="*/ 83 h 255"/>
                  <a:gd name="T18" fmla="*/ 884 w 3248"/>
                  <a:gd name="T19" fmla="*/ 81 h 255"/>
                  <a:gd name="T20" fmla="*/ 1069 w 3248"/>
                  <a:gd name="T21" fmla="*/ 78 h 255"/>
                  <a:gd name="T22" fmla="*/ 1258 w 3248"/>
                  <a:gd name="T23" fmla="*/ 75 h 255"/>
                  <a:gd name="T24" fmla="*/ 1449 w 3248"/>
                  <a:gd name="T25" fmla="*/ 72 h 255"/>
                  <a:gd name="T26" fmla="*/ 1635 w 3248"/>
                  <a:gd name="T27" fmla="*/ 69 h 255"/>
                  <a:gd name="T28" fmla="*/ 1815 w 3248"/>
                  <a:gd name="T29" fmla="*/ 64 h 255"/>
                  <a:gd name="T30" fmla="*/ 1984 w 3248"/>
                  <a:gd name="T31" fmla="*/ 59 h 255"/>
                  <a:gd name="T32" fmla="*/ 2138 w 3248"/>
                  <a:gd name="T33" fmla="*/ 55 h 255"/>
                  <a:gd name="T34" fmla="*/ 2275 w 3248"/>
                  <a:gd name="T35" fmla="*/ 50 h 255"/>
                  <a:gd name="T36" fmla="*/ 2396 w 3248"/>
                  <a:gd name="T37" fmla="*/ 43 h 255"/>
                  <a:gd name="T38" fmla="*/ 2509 w 3248"/>
                  <a:gd name="T39" fmla="*/ 39 h 255"/>
                  <a:gd name="T40" fmla="*/ 2612 w 3248"/>
                  <a:gd name="T41" fmla="*/ 34 h 255"/>
                  <a:gd name="T42" fmla="*/ 2706 w 3248"/>
                  <a:gd name="T43" fmla="*/ 29 h 255"/>
                  <a:gd name="T44" fmla="*/ 2791 w 3248"/>
                  <a:gd name="T45" fmla="*/ 24 h 255"/>
                  <a:gd name="T46" fmla="*/ 2868 w 3248"/>
                  <a:gd name="T47" fmla="*/ 21 h 255"/>
                  <a:gd name="T48" fmla="*/ 2936 w 3248"/>
                  <a:gd name="T49" fmla="*/ 17 h 255"/>
                  <a:gd name="T50" fmla="*/ 2996 w 3248"/>
                  <a:gd name="T51" fmla="*/ 14 h 255"/>
                  <a:gd name="T52" fmla="*/ 3048 w 3248"/>
                  <a:gd name="T53" fmla="*/ 10 h 255"/>
                  <a:gd name="T54" fmla="*/ 3092 w 3248"/>
                  <a:gd name="T55" fmla="*/ 7 h 255"/>
                  <a:gd name="T56" fmla="*/ 3129 w 3248"/>
                  <a:gd name="T57" fmla="*/ 5 h 255"/>
                  <a:gd name="T58" fmla="*/ 3160 w 3248"/>
                  <a:gd name="T59" fmla="*/ 3 h 255"/>
                  <a:gd name="T60" fmla="*/ 3182 w 3248"/>
                  <a:gd name="T61" fmla="*/ 2 h 255"/>
                  <a:gd name="T62" fmla="*/ 3198 w 3248"/>
                  <a:gd name="T63" fmla="*/ 1 h 255"/>
                  <a:gd name="T64" fmla="*/ 3207 w 3248"/>
                  <a:gd name="T65" fmla="*/ 0 h 255"/>
                  <a:gd name="T66" fmla="*/ 3211 w 3248"/>
                  <a:gd name="T67" fmla="*/ 0 h 255"/>
                  <a:gd name="T68" fmla="*/ 3247 w 3248"/>
                  <a:gd name="T69" fmla="*/ 159 h 255"/>
                  <a:gd name="T70" fmla="*/ 3248 w 3248"/>
                  <a:gd name="T71" fmla="*/ 159 h 255"/>
                  <a:gd name="T72" fmla="*/ 3248 w 3248"/>
                  <a:gd name="T73" fmla="*/ 160 h 255"/>
                  <a:gd name="T74" fmla="*/ 3237 w 3248"/>
                  <a:gd name="T75" fmla="*/ 161 h 255"/>
                  <a:gd name="T76" fmla="*/ 3211 w 3248"/>
                  <a:gd name="T77" fmla="*/ 163 h 255"/>
                  <a:gd name="T78" fmla="*/ 3197 w 3248"/>
                  <a:gd name="T79" fmla="*/ 163 h 255"/>
                  <a:gd name="T80" fmla="*/ 3155 w 3248"/>
                  <a:gd name="T81" fmla="*/ 166 h 255"/>
                  <a:gd name="T82" fmla="*/ 3086 w 3248"/>
                  <a:gd name="T83" fmla="*/ 169 h 255"/>
                  <a:gd name="T84" fmla="*/ 2991 w 3248"/>
                  <a:gd name="T85" fmla="*/ 174 h 255"/>
                  <a:gd name="T86" fmla="*/ 2869 w 3248"/>
                  <a:gd name="T87" fmla="*/ 181 h 255"/>
                  <a:gd name="T88" fmla="*/ 2723 w 3248"/>
                  <a:gd name="T89" fmla="*/ 187 h 255"/>
                  <a:gd name="T90" fmla="*/ 2552 w 3248"/>
                  <a:gd name="T91" fmla="*/ 195 h 255"/>
                  <a:gd name="T92" fmla="*/ 2356 w 3248"/>
                  <a:gd name="T93" fmla="*/ 202 h 255"/>
                  <a:gd name="T94" fmla="*/ 2137 w 3248"/>
                  <a:gd name="T95" fmla="*/ 210 h 255"/>
                  <a:gd name="T96" fmla="*/ 1895 w 3248"/>
                  <a:gd name="T97" fmla="*/ 218 h 255"/>
                  <a:gd name="T98" fmla="*/ 1632 w 3248"/>
                  <a:gd name="T99" fmla="*/ 226 h 255"/>
                  <a:gd name="T100" fmla="*/ 1346 w 3248"/>
                  <a:gd name="T101" fmla="*/ 234 h 255"/>
                  <a:gd name="T102" fmla="*/ 1040 w 3248"/>
                  <a:gd name="T103" fmla="*/ 240 h 255"/>
                  <a:gd name="T104" fmla="*/ 713 w 3248"/>
                  <a:gd name="T105" fmla="*/ 246 h 255"/>
                  <a:gd name="T106" fmla="*/ 366 w 3248"/>
                  <a:gd name="T107" fmla="*/ 252 h 255"/>
                  <a:gd name="T108" fmla="*/ 0 w 3248"/>
                  <a:gd name="T109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48" h="255">
                    <a:moveTo>
                      <a:pt x="0" y="255"/>
                    </a:moveTo>
                    <a:lnTo>
                      <a:pt x="0" y="91"/>
                    </a:lnTo>
                    <a:lnTo>
                      <a:pt x="18" y="91"/>
                    </a:lnTo>
                    <a:lnTo>
                      <a:pt x="70" y="91"/>
                    </a:lnTo>
                    <a:lnTo>
                      <a:pt x="152" y="90"/>
                    </a:lnTo>
                    <a:lnTo>
                      <a:pt x="260" y="89"/>
                    </a:lnTo>
                    <a:lnTo>
                      <a:pt x="391" y="88"/>
                    </a:lnTo>
                    <a:lnTo>
                      <a:pt x="541" y="86"/>
                    </a:lnTo>
                    <a:lnTo>
                      <a:pt x="707" y="83"/>
                    </a:lnTo>
                    <a:lnTo>
                      <a:pt x="884" y="81"/>
                    </a:lnTo>
                    <a:lnTo>
                      <a:pt x="1069" y="78"/>
                    </a:lnTo>
                    <a:lnTo>
                      <a:pt x="1258" y="75"/>
                    </a:lnTo>
                    <a:lnTo>
                      <a:pt x="1449" y="72"/>
                    </a:lnTo>
                    <a:lnTo>
                      <a:pt x="1635" y="69"/>
                    </a:lnTo>
                    <a:lnTo>
                      <a:pt x="1815" y="64"/>
                    </a:lnTo>
                    <a:lnTo>
                      <a:pt x="1984" y="59"/>
                    </a:lnTo>
                    <a:lnTo>
                      <a:pt x="2138" y="55"/>
                    </a:lnTo>
                    <a:lnTo>
                      <a:pt x="2275" y="50"/>
                    </a:lnTo>
                    <a:lnTo>
                      <a:pt x="2396" y="43"/>
                    </a:lnTo>
                    <a:lnTo>
                      <a:pt x="2509" y="39"/>
                    </a:lnTo>
                    <a:lnTo>
                      <a:pt x="2612" y="34"/>
                    </a:lnTo>
                    <a:lnTo>
                      <a:pt x="2706" y="29"/>
                    </a:lnTo>
                    <a:lnTo>
                      <a:pt x="2791" y="24"/>
                    </a:lnTo>
                    <a:lnTo>
                      <a:pt x="2868" y="21"/>
                    </a:lnTo>
                    <a:lnTo>
                      <a:pt x="2936" y="17"/>
                    </a:lnTo>
                    <a:lnTo>
                      <a:pt x="2996" y="14"/>
                    </a:lnTo>
                    <a:lnTo>
                      <a:pt x="3048" y="10"/>
                    </a:lnTo>
                    <a:lnTo>
                      <a:pt x="3092" y="7"/>
                    </a:lnTo>
                    <a:lnTo>
                      <a:pt x="3129" y="5"/>
                    </a:lnTo>
                    <a:lnTo>
                      <a:pt x="3160" y="3"/>
                    </a:lnTo>
                    <a:lnTo>
                      <a:pt x="3182" y="2"/>
                    </a:lnTo>
                    <a:lnTo>
                      <a:pt x="3198" y="1"/>
                    </a:lnTo>
                    <a:lnTo>
                      <a:pt x="3207" y="0"/>
                    </a:lnTo>
                    <a:lnTo>
                      <a:pt x="3211" y="0"/>
                    </a:lnTo>
                    <a:lnTo>
                      <a:pt x="3247" y="159"/>
                    </a:lnTo>
                    <a:lnTo>
                      <a:pt x="3248" y="159"/>
                    </a:lnTo>
                    <a:lnTo>
                      <a:pt x="3248" y="160"/>
                    </a:lnTo>
                    <a:lnTo>
                      <a:pt x="3237" y="161"/>
                    </a:lnTo>
                    <a:lnTo>
                      <a:pt x="3211" y="163"/>
                    </a:lnTo>
                    <a:lnTo>
                      <a:pt x="3197" y="163"/>
                    </a:lnTo>
                    <a:lnTo>
                      <a:pt x="3155" y="166"/>
                    </a:lnTo>
                    <a:lnTo>
                      <a:pt x="3086" y="169"/>
                    </a:lnTo>
                    <a:lnTo>
                      <a:pt x="2991" y="174"/>
                    </a:lnTo>
                    <a:lnTo>
                      <a:pt x="2869" y="181"/>
                    </a:lnTo>
                    <a:lnTo>
                      <a:pt x="2723" y="187"/>
                    </a:lnTo>
                    <a:lnTo>
                      <a:pt x="2552" y="195"/>
                    </a:lnTo>
                    <a:lnTo>
                      <a:pt x="2356" y="202"/>
                    </a:lnTo>
                    <a:lnTo>
                      <a:pt x="2137" y="210"/>
                    </a:lnTo>
                    <a:lnTo>
                      <a:pt x="1895" y="218"/>
                    </a:lnTo>
                    <a:lnTo>
                      <a:pt x="1632" y="226"/>
                    </a:lnTo>
                    <a:lnTo>
                      <a:pt x="1346" y="234"/>
                    </a:lnTo>
                    <a:lnTo>
                      <a:pt x="1040" y="240"/>
                    </a:lnTo>
                    <a:lnTo>
                      <a:pt x="713" y="246"/>
                    </a:lnTo>
                    <a:lnTo>
                      <a:pt x="366" y="252"/>
                    </a:lnTo>
                    <a:lnTo>
                      <a:pt x="0" y="25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3" name="iSḷiḓe"/>
              <p:cNvSpPr>
                <a:spLocks/>
              </p:cNvSpPr>
              <p:nvPr/>
            </p:nvSpPr>
            <p:spPr bwMode="auto">
              <a:xfrm>
                <a:off x="1879600" y="4813300"/>
                <a:ext cx="1460500" cy="747713"/>
              </a:xfrm>
              <a:custGeom>
                <a:avLst/>
                <a:gdLst>
                  <a:gd name="T0" fmla="*/ 137 w 2761"/>
                  <a:gd name="T1" fmla="*/ 1408 h 1414"/>
                  <a:gd name="T2" fmla="*/ 354 w 2761"/>
                  <a:gd name="T3" fmla="*/ 1391 h 1414"/>
                  <a:gd name="T4" fmla="*/ 538 w 2761"/>
                  <a:gd name="T5" fmla="*/ 1372 h 1414"/>
                  <a:gd name="T6" fmla="*/ 669 w 2761"/>
                  <a:gd name="T7" fmla="*/ 1357 h 1414"/>
                  <a:gd name="T8" fmla="*/ 804 w 2761"/>
                  <a:gd name="T9" fmla="*/ 1338 h 1414"/>
                  <a:gd name="T10" fmla="*/ 941 w 2761"/>
                  <a:gd name="T11" fmla="*/ 1317 h 1414"/>
                  <a:gd name="T12" fmla="*/ 1080 w 2761"/>
                  <a:gd name="T13" fmla="*/ 1292 h 1414"/>
                  <a:gd name="T14" fmla="*/ 1219 w 2761"/>
                  <a:gd name="T15" fmla="*/ 1263 h 1414"/>
                  <a:gd name="T16" fmla="*/ 1357 w 2761"/>
                  <a:gd name="T17" fmla="*/ 1230 h 1414"/>
                  <a:gd name="T18" fmla="*/ 1493 w 2761"/>
                  <a:gd name="T19" fmla="*/ 1194 h 1414"/>
                  <a:gd name="T20" fmla="*/ 1624 w 2761"/>
                  <a:gd name="T21" fmla="*/ 1153 h 1414"/>
                  <a:gd name="T22" fmla="*/ 1751 w 2761"/>
                  <a:gd name="T23" fmla="*/ 1108 h 1414"/>
                  <a:gd name="T24" fmla="*/ 1872 w 2761"/>
                  <a:gd name="T25" fmla="*/ 1057 h 1414"/>
                  <a:gd name="T26" fmla="*/ 1984 w 2761"/>
                  <a:gd name="T27" fmla="*/ 1001 h 1414"/>
                  <a:gd name="T28" fmla="*/ 2105 w 2761"/>
                  <a:gd name="T29" fmla="*/ 929 h 1414"/>
                  <a:gd name="T30" fmla="*/ 2228 w 2761"/>
                  <a:gd name="T31" fmla="*/ 846 h 1414"/>
                  <a:gd name="T32" fmla="*/ 2334 w 2761"/>
                  <a:gd name="T33" fmla="*/ 764 h 1414"/>
                  <a:gd name="T34" fmla="*/ 2426 w 2761"/>
                  <a:gd name="T35" fmla="*/ 682 h 1414"/>
                  <a:gd name="T36" fmla="*/ 2503 w 2761"/>
                  <a:gd name="T37" fmla="*/ 604 h 1414"/>
                  <a:gd name="T38" fmla="*/ 2567 w 2761"/>
                  <a:gd name="T39" fmla="*/ 528 h 1414"/>
                  <a:gd name="T40" fmla="*/ 2620 w 2761"/>
                  <a:gd name="T41" fmla="*/ 455 h 1414"/>
                  <a:gd name="T42" fmla="*/ 2662 w 2761"/>
                  <a:gd name="T43" fmla="*/ 386 h 1414"/>
                  <a:gd name="T44" fmla="*/ 2695 w 2761"/>
                  <a:gd name="T45" fmla="*/ 323 h 1414"/>
                  <a:gd name="T46" fmla="*/ 2720 w 2761"/>
                  <a:gd name="T47" fmla="*/ 264 h 1414"/>
                  <a:gd name="T48" fmla="*/ 2737 w 2761"/>
                  <a:gd name="T49" fmla="*/ 213 h 1414"/>
                  <a:gd name="T50" fmla="*/ 2749 w 2761"/>
                  <a:gd name="T51" fmla="*/ 167 h 1414"/>
                  <a:gd name="T52" fmla="*/ 2758 w 2761"/>
                  <a:gd name="T53" fmla="*/ 114 h 1414"/>
                  <a:gd name="T54" fmla="*/ 2761 w 2761"/>
                  <a:gd name="T55" fmla="*/ 74 h 1414"/>
                  <a:gd name="T56" fmla="*/ 2613 w 2761"/>
                  <a:gd name="T57" fmla="*/ 0 h 1414"/>
                  <a:gd name="T58" fmla="*/ 2604 w 2761"/>
                  <a:gd name="T59" fmla="*/ 30 h 1414"/>
                  <a:gd name="T60" fmla="*/ 2571 w 2761"/>
                  <a:gd name="T61" fmla="*/ 109 h 1414"/>
                  <a:gd name="T62" fmla="*/ 2544 w 2761"/>
                  <a:gd name="T63" fmla="*/ 164 h 1414"/>
                  <a:gd name="T64" fmla="*/ 2510 w 2761"/>
                  <a:gd name="T65" fmla="*/ 226 h 1414"/>
                  <a:gd name="T66" fmla="*/ 2466 w 2761"/>
                  <a:gd name="T67" fmla="*/ 296 h 1414"/>
                  <a:gd name="T68" fmla="*/ 2413 w 2761"/>
                  <a:gd name="T69" fmla="*/ 371 h 1414"/>
                  <a:gd name="T70" fmla="*/ 2351 w 2761"/>
                  <a:gd name="T71" fmla="*/ 450 h 1414"/>
                  <a:gd name="T72" fmla="*/ 2277 w 2761"/>
                  <a:gd name="T73" fmla="*/ 530 h 1414"/>
                  <a:gd name="T74" fmla="*/ 2191 w 2761"/>
                  <a:gd name="T75" fmla="*/ 610 h 1414"/>
                  <a:gd name="T76" fmla="*/ 2094 w 2761"/>
                  <a:gd name="T77" fmla="*/ 691 h 1414"/>
                  <a:gd name="T78" fmla="*/ 1983 w 2761"/>
                  <a:gd name="T79" fmla="*/ 768 h 1414"/>
                  <a:gd name="T80" fmla="*/ 1858 w 2761"/>
                  <a:gd name="T81" fmla="*/ 841 h 1414"/>
                  <a:gd name="T82" fmla="*/ 1719 w 2761"/>
                  <a:gd name="T83" fmla="*/ 910 h 1414"/>
                  <a:gd name="T84" fmla="*/ 1564 w 2761"/>
                  <a:gd name="T85" fmla="*/ 971 h 1414"/>
                  <a:gd name="T86" fmla="*/ 1454 w 2761"/>
                  <a:gd name="T87" fmla="*/ 1008 h 1414"/>
                  <a:gd name="T88" fmla="*/ 1343 w 2761"/>
                  <a:gd name="T89" fmla="*/ 1042 h 1414"/>
                  <a:gd name="T90" fmla="*/ 1232 w 2761"/>
                  <a:gd name="T91" fmla="*/ 1073 h 1414"/>
                  <a:gd name="T92" fmla="*/ 1121 w 2761"/>
                  <a:gd name="T93" fmla="*/ 1100 h 1414"/>
                  <a:gd name="T94" fmla="*/ 1011 w 2761"/>
                  <a:gd name="T95" fmla="*/ 1125 h 1414"/>
                  <a:gd name="T96" fmla="*/ 903 w 2761"/>
                  <a:gd name="T97" fmla="*/ 1147 h 1414"/>
                  <a:gd name="T98" fmla="*/ 693 w 2761"/>
                  <a:gd name="T99" fmla="*/ 1184 h 1414"/>
                  <a:gd name="T100" fmla="*/ 493 w 2761"/>
                  <a:gd name="T101" fmla="*/ 1212 h 1414"/>
                  <a:gd name="T102" fmla="*/ 309 w 2761"/>
                  <a:gd name="T103" fmla="*/ 1234 h 1414"/>
                  <a:gd name="T104" fmla="*/ 143 w 2761"/>
                  <a:gd name="T105" fmla="*/ 1247 h 1414"/>
                  <a:gd name="T106" fmla="*/ 0 w 2761"/>
                  <a:gd name="T107" fmla="*/ 1256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61" h="1414">
                    <a:moveTo>
                      <a:pt x="41" y="1414"/>
                    </a:moveTo>
                    <a:lnTo>
                      <a:pt x="137" y="1408"/>
                    </a:lnTo>
                    <a:lnTo>
                      <a:pt x="241" y="1401"/>
                    </a:lnTo>
                    <a:lnTo>
                      <a:pt x="354" y="1391"/>
                    </a:lnTo>
                    <a:lnTo>
                      <a:pt x="476" y="1380"/>
                    </a:lnTo>
                    <a:lnTo>
                      <a:pt x="538" y="1372"/>
                    </a:lnTo>
                    <a:lnTo>
                      <a:pt x="603" y="1365"/>
                    </a:lnTo>
                    <a:lnTo>
                      <a:pt x="669" y="1357"/>
                    </a:lnTo>
                    <a:lnTo>
                      <a:pt x="736" y="1348"/>
                    </a:lnTo>
                    <a:lnTo>
                      <a:pt x="804" y="1338"/>
                    </a:lnTo>
                    <a:lnTo>
                      <a:pt x="871" y="1328"/>
                    </a:lnTo>
                    <a:lnTo>
                      <a:pt x="941" y="1317"/>
                    </a:lnTo>
                    <a:lnTo>
                      <a:pt x="1010" y="1305"/>
                    </a:lnTo>
                    <a:lnTo>
                      <a:pt x="1080" y="1292"/>
                    </a:lnTo>
                    <a:lnTo>
                      <a:pt x="1150" y="1278"/>
                    </a:lnTo>
                    <a:lnTo>
                      <a:pt x="1219" y="1263"/>
                    </a:lnTo>
                    <a:lnTo>
                      <a:pt x="1288" y="1247"/>
                    </a:lnTo>
                    <a:lnTo>
                      <a:pt x="1357" y="1230"/>
                    </a:lnTo>
                    <a:lnTo>
                      <a:pt x="1426" y="1214"/>
                    </a:lnTo>
                    <a:lnTo>
                      <a:pt x="1493" y="1194"/>
                    </a:lnTo>
                    <a:lnTo>
                      <a:pt x="1559" y="1174"/>
                    </a:lnTo>
                    <a:lnTo>
                      <a:pt x="1624" y="1153"/>
                    </a:lnTo>
                    <a:lnTo>
                      <a:pt x="1689" y="1131"/>
                    </a:lnTo>
                    <a:lnTo>
                      <a:pt x="1751" y="1108"/>
                    </a:lnTo>
                    <a:lnTo>
                      <a:pt x="1813" y="1082"/>
                    </a:lnTo>
                    <a:lnTo>
                      <a:pt x="1872" y="1057"/>
                    </a:lnTo>
                    <a:lnTo>
                      <a:pt x="1929" y="1029"/>
                    </a:lnTo>
                    <a:lnTo>
                      <a:pt x="1984" y="1001"/>
                    </a:lnTo>
                    <a:lnTo>
                      <a:pt x="2037" y="971"/>
                    </a:lnTo>
                    <a:lnTo>
                      <a:pt x="2105" y="929"/>
                    </a:lnTo>
                    <a:lnTo>
                      <a:pt x="2168" y="888"/>
                    </a:lnTo>
                    <a:lnTo>
                      <a:pt x="2228" y="846"/>
                    </a:lnTo>
                    <a:lnTo>
                      <a:pt x="2283" y="805"/>
                    </a:lnTo>
                    <a:lnTo>
                      <a:pt x="2334" y="764"/>
                    </a:lnTo>
                    <a:lnTo>
                      <a:pt x="2382" y="723"/>
                    </a:lnTo>
                    <a:lnTo>
                      <a:pt x="2426" y="682"/>
                    </a:lnTo>
                    <a:lnTo>
                      <a:pt x="2466" y="643"/>
                    </a:lnTo>
                    <a:lnTo>
                      <a:pt x="2503" y="604"/>
                    </a:lnTo>
                    <a:lnTo>
                      <a:pt x="2536" y="565"/>
                    </a:lnTo>
                    <a:lnTo>
                      <a:pt x="2567" y="528"/>
                    </a:lnTo>
                    <a:lnTo>
                      <a:pt x="2595" y="491"/>
                    </a:lnTo>
                    <a:lnTo>
                      <a:pt x="2620" y="455"/>
                    </a:lnTo>
                    <a:lnTo>
                      <a:pt x="2642" y="420"/>
                    </a:lnTo>
                    <a:lnTo>
                      <a:pt x="2662" y="386"/>
                    </a:lnTo>
                    <a:lnTo>
                      <a:pt x="2680" y="353"/>
                    </a:lnTo>
                    <a:lnTo>
                      <a:pt x="2695" y="323"/>
                    </a:lnTo>
                    <a:lnTo>
                      <a:pt x="2708" y="293"/>
                    </a:lnTo>
                    <a:lnTo>
                      <a:pt x="2720" y="264"/>
                    </a:lnTo>
                    <a:lnTo>
                      <a:pt x="2729" y="238"/>
                    </a:lnTo>
                    <a:lnTo>
                      <a:pt x="2737" y="213"/>
                    </a:lnTo>
                    <a:lnTo>
                      <a:pt x="2743" y="189"/>
                    </a:lnTo>
                    <a:lnTo>
                      <a:pt x="2749" y="167"/>
                    </a:lnTo>
                    <a:lnTo>
                      <a:pt x="2753" y="148"/>
                    </a:lnTo>
                    <a:lnTo>
                      <a:pt x="2758" y="114"/>
                    </a:lnTo>
                    <a:lnTo>
                      <a:pt x="2760" y="90"/>
                    </a:lnTo>
                    <a:lnTo>
                      <a:pt x="2761" y="74"/>
                    </a:lnTo>
                    <a:lnTo>
                      <a:pt x="2761" y="70"/>
                    </a:lnTo>
                    <a:lnTo>
                      <a:pt x="2613" y="0"/>
                    </a:lnTo>
                    <a:lnTo>
                      <a:pt x="2611" y="7"/>
                    </a:lnTo>
                    <a:lnTo>
                      <a:pt x="2604" y="30"/>
                    </a:lnTo>
                    <a:lnTo>
                      <a:pt x="2591" y="63"/>
                    </a:lnTo>
                    <a:lnTo>
                      <a:pt x="2571" y="109"/>
                    </a:lnTo>
                    <a:lnTo>
                      <a:pt x="2558" y="135"/>
                    </a:lnTo>
                    <a:lnTo>
                      <a:pt x="2544" y="164"/>
                    </a:lnTo>
                    <a:lnTo>
                      <a:pt x="2529" y="195"/>
                    </a:lnTo>
                    <a:lnTo>
                      <a:pt x="2510" y="226"/>
                    </a:lnTo>
                    <a:lnTo>
                      <a:pt x="2489" y="261"/>
                    </a:lnTo>
                    <a:lnTo>
                      <a:pt x="2466" y="296"/>
                    </a:lnTo>
                    <a:lnTo>
                      <a:pt x="2441" y="333"/>
                    </a:lnTo>
                    <a:lnTo>
                      <a:pt x="2413" y="371"/>
                    </a:lnTo>
                    <a:lnTo>
                      <a:pt x="2384" y="409"/>
                    </a:lnTo>
                    <a:lnTo>
                      <a:pt x="2351" y="450"/>
                    </a:lnTo>
                    <a:lnTo>
                      <a:pt x="2315" y="489"/>
                    </a:lnTo>
                    <a:lnTo>
                      <a:pt x="2277" y="530"/>
                    </a:lnTo>
                    <a:lnTo>
                      <a:pt x="2236" y="570"/>
                    </a:lnTo>
                    <a:lnTo>
                      <a:pt x="2191" y="610"/>
                    </a:lnTo>
                    <a:lnTo>
                      <a:pt x="2145" y="651"/>
                    </a:lnTo>
                    <a:lnTo>
                      <a:pt x="2094" y="691"/>
                    </a:lnTo>
                    <a:lnTo>
                      <a:pt x="2040" y="730"/>
                    </a:lnTo>
                    <a:lnTo>
                      <a:pt x="1983" y="768"/>
                    </a:lnTo>
                    <a:lnTo>
                      <a:pt x="1923" y="805"/>
                    </a:lnTo>
                    <a:lnTo>
                      <a:pt x="1858" y="841"/>
                    </a:lnTo>
                    <a:lnTo>
                      <a:pt x="1790" y="876"/>
                    </a:lnTo>
                    <a:lnTo>
                      <a:pt x="1719" y="910"/>
                    </a:lnTo>
                    <a:lnTo>
                      <a:pt x="1643" y="942"/>
                    </a:lnTo>
                    <a:lnTo>
                      <a:pt x="1564" y="971"/>
                    </a:lnTo>
                    <a:lnTo>
                      <a:pt x="1509" y="990"/>
                    </a:lnTo>
                    <a:lnTo>
                      <a:pt x="1454" y="1008"/>
                    </a:lnTo>
                    <a:lnTo>
                      <a:pt x="1398" y="1025"/>
                    </a:lnTo>
                    <a:lnTo>
                      <a:pt x="1343" y="1042"/>
                    </a:lnTo>
                    <a:lnTo>
                      <a:pt x="1287" y="1057"/>
                    </a:lnTo>
                    <a:lnTo>
                      <a:pt x="1232" y="1073"/>
                    </a:lnTo>
                    <a:lnTo>
                      <a:pt x="1176" y="1087"/>
                    </a:lnTo>
                    <a:lnTo>
                      <a:pt x="1121" y="1100"/>
                    </a:lnTo>
                    <a:lnTo>
                      <a:pt x="1066" y="1113"/>
                    </a:lnTo>
                    <a:lnTo>
                      <a:pt x="1011" y="1125"/>
                    </a:lnTo>
                    <a:lnTo>
                      <a:pt x="957" y="1136"/>
                    </a:lnTo>
                    <a:lnTo>
                      <a:pt x="903" y="1147"/>
                    </a:lnTo>
                    <a:lnTo>
                      <a:pt x="796" y="1167"/>
                    </a:lnTo>
                    <a:lnTo>
                      <a:pt x="693" y="1184"/>
                    </a:lnTo>
                    <a:lnTo>
                      <a:pt x="591" y="1200"/>
                    </a:lnTo>
                    <a:lnTo>
                      <a:pt x="493" y="1212"/>
                    </a:lnTo>
                    <a:lnTo>
                      <a:pt x="399" y="1224"/>
                    </a:lnTo>
                    <a:lnTo>
                      <a:pt x="309" y="1234"/>
                    </a:lnTo>
                    <a:lnTo>
                      <a:pt x="223" y="1241"/>
                    </a:lnTo>
                    <a:lnTo>
                      <a:pt x="143" y="1247"/>
                    </a:lnTo>
                    <a:lnTo>
                      <a:pt x="69" y="1253"/>
                    </a:lnTo>
                    <a:lnTo>
                      <a:pt x="0" y="1256"/>
                    </a:lnTo>
                    <a:lnTo>
                      <a:pt x="41" y="14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4" name="î$lïḓé"/>
              <p:cNvSpPr>
                <a:spLocks/>
              </p:cNvSpPr>
              <p:nvPr/>
            </p:nvSpPr>
            <p:spPr bwMode="auto">
              <a:xfrm>
                <a:off x="3311525" y="3989387"/>
                <a:ext cx="730250" cy="731838"/>
              </a:xfrm>
              <a:custGeom>
                <a:avLst/>
                <a:gdLst>
                  <a:gd name="T0" fmla="*/ 119 w 1382"/>
                  <a:gd name="T1" fmla="*/ 1382 h 1382"/>
                  <a:gd name="T2" fmla="*/ 124 w 1382"/>
                  <a:gd name="T3" fmla="*/ 1336 h 1382"/>
                  <a:gd name="T4" fmla="*/ 141 w 1382"/>
                  <a:gd name="T5" fmla="*/ 1213 h 1382"/>
                  <a:gd name="T6" fmla="*/ 155 w 1382"/>
                  <a:gd name="T7" fmla="*/ 1131 h 1382"/>
                  <a:gd name="T8" fmla="*/ 174 w 1382"/>
                  <a:gd name="T9" fmla="*/ 1037 h 1382"/>
                  <a:gd name="T10" fmla="*/ 197 w 1382"/>
                  <a:gd name="T11" fmla="*/ 938 h 1382"/>
                  <a:gd name="T12" fmla="*/ 225 w 1382"/>
                  <a:gd name="T13" fmla="*/ 833 h 1382"/>
                  <a:gd name="T14" fmla="*/ 260 w 1382"/>
                  <a:gd name="T15" fmla="*/ 727 h 1382"/>
                  <a:gd name="T16" fmla="*/ 302 w 1382"/>
                  <a:gd name="T17" fmla="*/ 623 h 1382"/>
                  <a:gd name="T18" fmla="*/ 349 w 1382"/>
                  <a:gd name="T19" fmla="*/ 523 h 1382"/>
                  <a:gd name="T20" fmla="*/ 403 w 1382"/>
                  <a:gd name="T21" fmla="*/ 430 h 1382"/>
                  <a:gd name="T22" fmla="*/ 466 w 1382"/>
                  <a:gd name="T23" fmla="*/ 349 h 1382"/>
                  <a:gd name="T24" fmla="*/ 536 w 1382"/>
                  <a:gd name="T25" fmla="*/ 280 h 1382"/>
                  <a:gd name="T26" fmla="*/ 615 w 1382"/>
                  <a:gd name="T27" fmla="*/ 228 h 1382"/>
                  <a:gd name="T28" fmla="*/ 702 w 1382"/>
                  <a:gd name="T29" fmla="*/ 195 h 1382"/>
                  <a:gd name="T30" fmla="*/ 1016 w 1382"/>
                  <a:gd name="T31" fmla="*/ 122 h 1382"/>
                  <a:gd name="T32" fmla="*/ 1227 w 1382"/>
                  <a:gd name="T33" fmla="*/ 77 h 1382"/>
                  <a:gd name="T34" fmla="*/ 1345 w 1382"/>
                  <a:gd name="T35" fmla="*/ 54 h 1382"/>
                  <a:gd name="T36" fmla="*/ 1382 w 1382"/>
                  <a:gd name="T37" fmla="*/ 47 h 1382"/>
                  <a:gd name="T38" fmla="*/ 1227 w 1382"/>
                  <a:gd name="T39" fmla="*/ 0 h 1382"/>
                  <a:gd name="T40" fmla="*/ 1169 w 1382"/>
                  <a:gd name="T41" fmla="*/ 5 h 1382"/>
                  <a:gd name="T42" fmla="*/ 1063 w 1382"/>
                  <a:gd name="T43" fmla="*/ 16 h 1382"/>
                  <a:gd name="T44" fmla="*/ 964 w 1382"/>
                  <a:gd name="T45" fmla="*/ 30 h 1382"/>
                  <a:gd name="T46" fmla="*/ 891 w 1382"/>
                  <a:gd name="T47" fmla="*/ 44 h 1382"/>
                  <a:gd name="T48" fmla="*/ 813 w 1382"/>
                  <a:gd name="T49" fmla="*/ 60 h 1382"/>
                  <a:gd name="T50" fmla="*/ 734 w 1382"/>
                  <a:gd name="T51" fmla="*/ 80 h 1382"/>
                  <a:gd name="T52" fmla="*/ 656 w 1382"/>
                  <a:gd name="T53" fmla="*/ 103 h 1382"/>
                  <a:gd name="T54" fmla="*/ 580 w 1382"/>
                  <a:gd name="T55" fmla="*/ 131 h 1382"/>
                  <a:gd name="T56" fmla="*/ 507 w 1382"/>
                  <a:gd name="T57" fmla="*/ 163 h 1382"/>
                  <a:gd name="T58" fmla="*/ 439 w 1382"/>
                  <a:gd name="T59" fmla="*/ 198 h 1382"/>
                  <a:gd name="T60" fmla="*/ 379 w 1382"/>
                  <a:gd name="T61" fmla="*/ 240 h 1382"/>
                  <a:gd name="T62" fmla="*/ 328 w 1382"/>
                  <a:gd name="T63" fmla="*/ 285 h 1382"/>
                  <a:gd name="T64" fmla="*/ 286 w 1382"/>
                  <a:gd name="T65" fmla="*/ 338 h 1382"/>
                  <a:gd name="T66" fmla="*/ 249 w 1382"/>
                  <a:gd name="T67" fmla="*/ 399 h 1382"/>
                  <a:gd name="T68" fmla="*/ 214 w 1382"/>
                  <a:gd name="T69" fmla="*/ 470 h 1382"/>
                  <a:gd name="T70" fmla="*/ 182 w 1382"/>
                  <a:gd name="T71" fmla="*/ 548 h 1382"/>
                  <a:gd name="T72" fmla="*/ 153 w 1382"/>
                  <a:gd name="T73" fmla="*/ 629 h 1382"/>
                  <a:gd name="T74" fmla="*/ 126 w 1382"/>
                  <a:gd name="T75" fmla="*/ 714 h 1382"/>
                  <a:gd name="T76" fmla="*/ 103 w 1382"/>
                  <a:gd name="T77" fmla="*/ 800 h 1382"/>
                  <a:gd name="T78" fmla="*/ 82 w 1382"/>
                  <a:gd name="T79" fmla="*/ 886 h 1382"/>
                  <a:gd name="T80" fmla="*/ 55 w 1382"/>
                  <a:gd name="T81" fmla="*/ 1009 h 1382"/>
                  <a:gd name="T82" fmla="*/ 28 w 1382"/>
                  <a:gd name="T83" fmla="*/ 1155 h 1382"/>
                  <a:gd name="T84" fmla="*/ 11 w 1382"/>
                  <a:gd name="T85" fmla="*/ 1267 h 1382"/>
                  <a:gd name="T86" fmla="*/ 1 w 1382"/>
                  <a:gd name="T87" fmla="*/ 1330 h 1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82" h="1382">
                    <a:moveTo>
                      <a:pt x="0" y="1338"/>
                    </a:moveTo>
                    <a:lnTo>
                      <a:pt x="119" y="1382"/>
                    </a:lnTo>
                    <a:lnTo>
                      <a:pt x="120" y="1371"/>
                    </a:lnTo>
                    <a:lnTo>
                      <a:pt x="124" y="1336"/>
                    </a:lnTo>
                    <a:lnTo>
                      <a:pt x="130" y="1283"/>
                    </a:lnTo>
                    <a:lnTo>
                      <a:pt x="141" y="1213"/>
                    </a:lnTo>
                    <a:lnTo>
                      <a:pt x="147" y="1174"/>
                    </a:lnTo>
                    <a:lnTo>
                      <a:pt x="155" y="1131"/>
                    </a:lnTo>
                    <a:lnTo>
                      <a:pt x="164" y="1085"/>
                    </a:lnTo>
                    <a:lnTo>
                      <a:pt x="174" y="1037"/>
                    </a:lnTo>
                    <a:lnTo>
                      <a:pt x="185" y="989"/>
                    </a:lnTo>
                    <a:lnTo>
                      <a:pt x="197" y="938"/>
                    </a:lnTo>
                    <a:lnTo>
                      <a:pt x="211" y="886"/>
                    </a:lnTo>
                    <a:lnTo>
                      <a:pt x="225" y="833"/>
                    </a:lnTo>
                    <a:lnTo>
                      <a:pt x="242" y="780"/>
                    </a:lnTo>
                    <a:lnTo>
                      <a:pt x="260" y="727"/>
                    </a:lnTo>
                    <a:lnTo>
                      <a:pt x="280" y="675"/>
                    </a:lnTo>
                    <a:lnTo>
                      <a:pt x="302" y="623"/>
                    </a:lnTo>
                    <a:lnTo>
                      <a:pt x="324" y="572"/>
                    </a:lnTo>
                    <a:lnTo>
                      <a:pt x="349" y="523"/>
                    </a:lnTo>
                    <a:lnTo>
                      <a:pt x="376" y="476"/>
                    </a:lnTo>
                    <a:lnTo>
                      <a:pt x="403" y="430"/>
                    </a:lnTo>
                    <a:lnTo>
                      <a:pt x="434" y="388"/>
                    </a:lnTo>
                    <a:lnTo>
                      <a:pt x="466" y="349"/>
                    </a:lnTo>
                    <a:lnTo>
                      <a:pt x="499" y="313"/>
                    </a:lnTo>
                    <a:lnTo>
                      <a:pt x="536" y="280"/>
                    </a:lnTo>
                    <a:lnTo>
                      <a:pt x="574" y="251"/>
                    </a:lnTo>
                    <a:lnTo>
                      <a:pt x="615" y="228"/>
                    </a:lnTo>
                    <a:lnTo>
                      <a:pt x="657" y="209"/>
                    </a:lnTo>
                    <a:lnTo>
                      <a:pt x="702" y="195"/>
                    </a:lnTo>
                    <a:lnTo>
                      <a:pt x="873" y="155"/>
                    </a:lnTo>
                    <a:lnTo>
                      <a:pt x="1016" y="122"/>
                    </a:lnTo>
                    <a:lnTo>
                      <a:pt x="1134" y="97"/>
                    </a:lnTo>
                    <a:lnTo>
                      <a:pt x="1227" y="77"/>
                    </a:lnTo>
                    <a:lnTo>
                      <a:pt x="1297" y="63"/>
                    </a:lnTo>
                    <a:lnTo>
                      <a:pt x="1345" y="54"/>
                    </a:lnTo>
                    <a:lnTo>
                      <a:pt x="1373" y="49"/>
                    </a:lnTo>
                    <a:lnTo>
                      <a:pt x="1382" y="47"/>
                    </a:lnTo>
                    <a:lnTo>
                      <a:pt x="1235" y="0"/>
                    </a:lnTo>
                    <a:lnTo>
                      <a:pt x="1227" y="0"/>
                    </a:lnTo>
                    <a:lnTo>
                      <a:pt x="1205" y="2"/>
                    </a:lnTo>
                    <a:lnTo>
                      <a:pt x="1169" y="5"/>
                    </a:lnTo>
                    <a:lnTo>
                      <a:pt x="1121" y="9"/>
                    </a:lnTo>
                    <a:lnTo>
                      <a:pt x="1063" y="16"/>
                    </a:lnTo>
                    <a:lnTo>
                      <a:pt x="999" y="25"/>
                    </a:lnTo>
                    <a:lnTo>
                      <a:pt x="964" y="30"/>
                    </a:lnTo>
                    <a:lnTo>
                      <a:pt x="928" y="37"/>
                    </a:lnTo>
                    <a:lnTo>
                      <a:pt x="891" y="44"/>
                    </a:lnTo>
                    <a:lnTo>
                      <a:pt x="852" y="51"/>
                    </a:lnTo>
                    <a:lnTo>
                      <a:pt x="813" y="60"/>
                    </a:lnTo>
                    <a:lnTo>
                      <a:pt x="774" y="69"/>
                    </a:lnTo>
                    <a:lnTo>
                      <a:pt x="734" y="80"/>
                    </a:lnTo>
                    <a:lnTo>
                      <a:pt x="695" y="91"/>
                    </a:lnTo>
                    <a:lnTo>
                      <a:pt x="656" y="103"/>
                    </a:lnTo>
                    <a:lnTo>
                      <a:pt x="618" y="116"/>
                    </a:lnTo>
                    <a:lnTo>
                      <a:pt x="580" y="131"/>
                    </a:lnTo>
                    <a:lnTo>
                      <a:pt x="543" y="146"/>
                    </a:lnTo>
                    <a:lnTo>
                      <a:pt x="507" y="163"/>
                    </a:lnTo>
                    <a:lnTo>
                      <a:pt x="472" y="179"/>
                    </a:lnTo>
                    <a:lnTo>
                      <a:pt x="439" y="198"/>
                    </a:lnTo>
                    <a:lnTo>
                      <a:pt x="408" y="219"/>
                    </a:lnTo>
                    <a:lnTo>
                      <a:pt x="379" y="240"/>
                    </a:lnTo>
                    <a:lnTo>
                      <a:pt x="352" y="262"/>
                    </a:lnTo>
                    <a:lnTo>
                      <a:pt x="328" y="285"/>
                    </a:lnTo>
                    <a:lnTo>
                      <a:pt x="306" y="311"/>
                    </a:lnTo>
                    <a:lnTo>
                      <a:pt x="286" y="338"/>
                    </a:lnTo>
                    <a:lnTo>
                      <a:pt x="267" y="368"/>
                    </a:lnTo>
                    <a:lnTo>
                      <a:pt x="249" y="399"/>
                    </a:lnTo>
                    <a:lnTo>
                      <a:pt x="231" y="434"/>
                    </a:lnTo>
                    <a:lnTo>
                      <a:pt x="214" y="470"/>
                    </a:lnTo>
                    <a:lnTo>
                      <a:pt x="197" y="508"/>
                    </a:lnTo>
                    <a:lnTo>
                      <a:pt x="182" y="548"/>
                    </a:lnTo>
                    <a:lnTo>
                      <a:pt x="167" y="588"/>
                    </a:lnTo>
                    <a:lnTo>
                      <a:pt x="153" y="629"/>
                    </a:lnTo>
                    <a:lnTo>
                      <a:pt x="139" y="671"/>
                    </a:lnTo>
                    <a:lnTo>
                      <a:pt x="126" y="714"/>
                    </a:lnTo>
                    <a:lnTo>
                      <a:pt x="114" y="757"/>
                    </a:lnTo>
                    <a:lnTo>
                      <a:pt x="103" y="800"/>
                    </a:lnTo>
                    <a:lnTo>
                      <a:pt x="92" y="843"/>
                    </a:lnTo>
                    <a:lnTo>
                      <a:pt x="82" y="886"/>
                    </a:lnTo>
                    <a:lnTo>
                      <a:pt x="72" y="927"/>
                    </a:lnTo>
                    <a:lnTo>
                      <a:pt x="55" y="1009"/>
                    </a:lnTo>
                    <a:lnTo>
                      <a:pt x="40" y="1086"/>
                    </a:lnTo>
                    <a:lnTo>
                      <a:pt x="28" y="1155"/>
                    </a:lnTo>
                    <a:lnTo>
                      <a:pt x="18" y="1216"/>
                    </a:lnTo>
                    <a:lnTo>
                      <a:pt x="11" y="1267"/>
                    </a:lnTo>
                    <a:lnTo>
                      <a:pt x="4" y="1305"/>
                    </a:lnTo>
                    <a:lnTo>
                      <a:pt x="1" y="1330"/>
                    </a:lnTo>
                    <a:lnTo>
                      <a:pt x="0" y="13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5" name="iṧľíḑe"/>
              <p:cNvSpPr>
                <a:spLocks/>
              </p:cNvSpPr>
              <p:nvPr/>
            </p:nvSpPr>
            <p:spPr bwMode="auto">
              <a:xfrm>
                <a:off x="4087813" y="3429000"/>
                <a:ext cx="1517650" cy="541338"/>
              </a:xfrm>
              <a:custGeom>
                <a:avLst/>
                <a:gdLst>
                  <a:gd name="T0" fmla="*/ 188 w 2868"/>
                  <a:gd name="T1" fmla="*/ 1023 h 1023"/>
                  <a:gd name="T2" fmla="*/ 266 w 2868"/>
                  <a:gd name="T3" fmla="*/ 1010 h 1023"/>
                  <a:gd name="T4" fmla="*/ 470 w 2868"/>
                  <a:gd name="T5" fmla="*/ 973 h 1023"/>
                  <a:gd name="T6" fmla="*/ 768 w 2868"/>
                  <a:gd name="T7" fmla="*/ 917 h 1023"/>
                  <a:gd name="T8" fmla="*/ 1121 w 2868"/>
                  <a:gd name="T9" fmla="*/ 844 h 1023"/>
                  <a:gd name="T10" fmla="*/ 1308 w 2868"/>
                  <a:gd name="T11" fmla="*/ 802 h 1023"/>
                  <a:gd name="T12" fmla="*/ 1495 w 2868"/>
                  <a:gd name="T13" fmla="*/ 757 h 1023"/>
                  <a:gd name="T14" fmla="*/ 1678 w 2868"/>
                  <a:gd name="T15" fmla="*/ 711 h 1023"/>
                  <a:gd name="T16" fmla="*/ 1853 w 2868"/>
                  <a:gd name="T17" fmla="*/ 662 h 1023"/>
                  <a:gd name="T18" fmla="*/ 2015 w 2868"/>
                  <a:gd name="T19" fmla="*/ 612 h 1023"/>
                  <a:gd name="T20" fmla="*/ 2158 w 2868"/>
                  <a:gd name="T21" fmla="*/ 561 h 1023"/>
                  <a:gd name="T22" fmla="*/ 2280 w 2868"/>
                  <a:gd name="T23" fmla="*/ 510 h 1023"/>
                  <a:gd name="T24" fmla="*/ 2375 w 2868"/>
                  <a:gd name="T25" fmla="*/ 458 h 1023"/>
                  <a:gd name="T26" fmla="*/ 2451 w 2868"/>
                  <a:gd name="T27" fmla="*/ 407 h 1023"/>
                  <a:gd name="T28" fmla="*/ 2519 w 2868"/>
                  <a:gd name="T29" fmla="*/ 360 h 1023"/>
                  <a:gd name="T30" fmla="*/ 2633 w 2868"/>
                  <a:gd name="T31" fmla="*/ 274 h 1023"/>
                  <a:gd name="T32" fmla="*/ 2719 w 2868"/>
                  <a:gd name="T33" fmla="*/ 201 h 1023"/>
                  <a:gd name="T34" fmla="*/ 2782 w 2868"/>
                  <a:gd name="T35" fmla="*/ 139 h 1023"/>
                  <a:gd name="T36" fmla="*/ 2825 w 2868"/>
                  <a:gd name="T37" fmla="*/ 92 h 1023"/>
                  <a:gd name="T38" fmla="*/ 2851 w 2868"/>
                  <a:gd name="T39" fmla="*/ 57 h 1023"/>
                  <a:gd name="T40" fmla="*/ 2868 w 2868"/>
                  <a:gd name="T41" fmla="*/ 29 h 1023"/>
                  <a:gd name="T42" fmla="*/ 2782 w 2868"/>
                  <a:gd name="T43" fmla="*/ 4 h 1023"/>
                  <a:gd name="T44" fmla="*/ 2753 w 2868"/>
                  <a:gd name="T45" fmla="*/ 38 h 1023"/>
                  <a:gd name="T46" fmla="*/ 2692 w 2868"/>
                  <a:gd name="T47" fmla="*/ 98 h 1023"/>
                  <a:gd name="T48" fmla="*/ 2629 w 2868"/>
                  <a:gd name="T49" fmla="*/ 157 h 1023"/>
                  <a:gd name="T50" fmla="*/ 2577 w 2868"/>
                  <a:gd name="T51" fmla="*/ 200 h 1023"/>
                  <a:gd name="T52" fmla="*/ 2518 w 2868"/>
                  <a:gd name="T53" fmla="*/ 246 h 1023"/>
                  <a:gd name="T54" fmla="*/ 2451 w 2868"/>
                  <a:gd name="T55" fmla="*/ 293 h 1023"/>
                  <a:gd name="T56" fmla="*/ 2378 w 2868"/>
                  <a:gd name="T57" fmla="*/ 340 h 1023"/>
                  <a:gd name="T58" fmla="*/ 2297 w 2868"/>
                  <a:gd name="T59" fmla="*/ 387 h 1023"/>
                  <a:gd name="T60" fmla="*/ 2210 w 2868"/>
                  <a:gd name="T61" fmla="*/ 432 h 1023"/>
                  <a:gd name="T62" fmla="*/ 2115 w 2868"/>
                  <a:gd name="T63" fmla="*/ 476 h 1023"/>
                  <a:gd name="T64" fmla="*/ 2014 w 2868"/>
                  <a:gd name="T65" fmla="*/ 515 h 1023"/>
                  <a:gd name="T66" fmla="*/ 1905 w 2868"/>
                  <a:gd name="T67" fmla="*/ 550 h 1023"/>
                  <a:gd name="T68" fmla="*/ 1726 w 2868"/>
                  <a:gd name="T69" fmla="*/ 597 h 1023"/>
                  <a:gd name="T70" fmla="*/ 1449 w 2868"/>
                  <a:gd name="T71" fmla="*/ 664 h 1023"/>
                  <a:gd name="T72" fmla="*/ 1146 w 2868"/>
                  <a:gd name="T73" fmla="*/ 734 h 1023"/>
                  <a:gd name="T74" fmla="*/ 841 w 2868"/>
                  <a:gd name="T75" fmla="*/ 802 h 1023"/>
                  <a:gd name="T76" fmla="*/ 553 w 2868"/>
                  <a:gd name="T77" fmla="*/ 865 h 1023"/>
                  <a:gd name="T78" fmla="*/ 305 w 2868"/>
                  <a:gd name="T79" fmla="*/ 918 h 1023"/>
                  <a:gd name="T80" fmla="*/ 119 w 2868"/>
                  <a:gd name="T81" fmla="*/ 957 h 1023"/>
                  <a:gd name="T82" fmla="*/ 15 w 2868"/>
                  <a:gd name="T83" fmla="*/ 979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868" h="1023">
                    <a:moveTo>
                      <a:pt x="0" y="982"/>
                    </a:moveTo>
                    <a:lnTo>
                      <a:pt x="188" y="1023"/>
                    </a:lnTo>
                    <a:lnTo>
                      <a:pt x="208" y="1019"/>
                    </a:lnTo>
                    <a:lnTo>
                      <a:pt x="266" y="1010"/>
                    </a:lnTo>
                    <a:lnTo>
                      <a:pt x="353" y="994"/>
                    </a:lnTo>
                    <a:lnTo>
                      <a:pt x="470" y="973"/>
                    </a:lnTo>
                    <a:lnTo>
                      <a:pt x="609" y="948"/>
                    </a:lnTo>
                    <a:lnTo>
                      <a:pt x="768" y="917"/>
                    </a:lnTo>
                    <a:lnTo>
                      <a:pt x="940" y="882"/>
                    </a:lnTo>
                    <a:lnTo>
                      <a:pt x="1121" y="844"/>
                    </a:lnTo>
                    <a:lnTo>
                      <a:pt x="1214" y="823"/>
                    </a:lnTo>
                    <a:lnTo>
                      <a:pt x="1308" y="802"/>
                    </a:lnTo>
                    <a:lnTo>
                      <a:pt x="1401" y="780"/>
                    </a:lnTo>
                    <a:lnTo>
                      <a:pt x="1495" y="757"/>
                    </a:lnTo>
                    <a:lnTo>
                      <a:pt x="1587" y="735"/>
                    </a:lnTo>
                    <a:lnTo>
                      <a:pt x="1678" y="711"/>
                    </a:lnTo>
                    <a:lnTo>
                      <a:pt x="1767" y="686"/>
                    </a:lnTo>
                    <a:lnTo>
                      <a:pt x="1853" y="662"/>
                    </a:lnTo>
                    <a:lnTo>
                      <a:pt x="1935" y="638"/>
                    </a:lnTo>
                    <a:lnTo>
                      <a:pt x="2015" y="612"/>
                    </a:lnTo>
                    <a:lnTo>
                      <a:pt x="2089" y="587"/>
                    </a:lnTo>
                    <a:lnTo>
                      <a:pt x="2158" y="561"/>
                    </a:lnTo>
                    <a:lnTo>
                      <a:pt x="2222" y="535"/>
                    </a:lnTo>
                    <a:lnTo>
                      <a:pt x="2280" y="510"/>
                    </a:lnTo>
                    <a:lnTo>
                      <a:pt x="2331" y="483"/>
                    </a:lnTo>
                    <a:lnTo>
                      <a:pt x="2375" y="458"/>
                    </a:lnTo>
                    <a:lnTo>
                      <a:pt x="2414" y="432"/>
                    </a:lnTo>
                    <a:lnTo>
                      <a:pt x="2451" y="407"/>
                    </a:lnTo>
                    <a:lnTo>
                      <a:pt x="2486" y="384"/>
                    </a:lnTo>
                    <a:lnTo>
                      <a:pt x="2519" y="360"/>
                    </a:lnTo>
                    <a:lnTo>
                      <a:pt x="2579" y="316"/>
                    </a:lnTo>
                    <a:lnTo>
                      <a:pt x="2633" y="274"/>
                    </a:lnTo>
                    <a:lnTo>
                      <a:pt x="2679" y="235"/>
                    </a:lnTo>
                    <a:lnTo>
                      <a:pt x="2719" y="201"/>
                    </a:lnTo>
                    <a:lnTo>
                      <a:pt x="2754" y="169"/>
                    </a:lnTo>
                    <a:lnTo>
                      <a:pt x="2782" y="139"/>
                    </a:lnTo>
                    <a:lnTo>
                      <a:pt x="2806" y="114"/>
                    </a:lnTo>
                    <a:lnTo>
                      <a:pt x="2825" y="92"/>
                    </a:lnTo>
                    <a:lnTo>
                      <a:pt x="2839" y="73"/>
                    </a:lnTo>
                    <a:lnTo>
                      <a:pt x="2851" y="57"/>
                    </a:lnTo>
                    <a:lnTo>
                      <a:pt x="2864" y="36"/>
                    </a:lnTo>
                    <a:lnTo>
                      <a:pt x="2868" y="29"/>
                    </a:lnTo>
                    <a:lnTo>
                      <a:pt x="2787" y="0"/>
                    </a:lnTo>
                    <a:lnTo>
                      <a:pt x="2782" y="4"/>
                    </a:lnTo>
                    <a:lnTo>
                      <a:pt x="2772" y="18"/>
                    </a:lnTo>
                    <a:lnTo>
                      <a:pt x="2753" y="38"/>
                    </a:lnTo>
                    <a:lnTo>
                      <a:pt x="2726" y="65"/>
                    </a:lnTo>
                    <a:lnTo>
                      <a:pt x="2692" y="98"/>
                    </a:lnTo>
                    <a:lnTo>
                      <a:pt x="2652" y="136"/>
                    </a:lnTo>
                    <a:lnTo>
                      <a:pt x="2629" y="157"/>
                    </a:lnTo>
                    <a:lnTo>
                      <a:pt x="2604" y="178"/>
                    </a:lnTo>
                    <a:lnTo>
                      <a:pt x="2577" y="200"/>
                    </a:lnTo>
                    <a:lnTo>
                      <a:pt x="2549" y="223"/>
                    </a:lnTo>
                    <a:lnTo>
                      <a:pt x="2518" y="246"/>
                    </a:lnTo>
                    <a:lnTo>
                      <a:pt x="2485" y="269"/>
                    </a:lnTo>
                    <a:lnTo>
                      <a:pt x="2451" y="293"/>
                    </a:lnTo>
                    <a:lnTo>
                      <a:pt x="2415" y="316"/>
                    </a:lnTo>
                    <a:lnTo>
                      <a:pt x="2378" y="340"/>
                    </a:lnTo>
                    <a:lnTo>
                      <a:pt x="2338" y="364"/>
                    </a:lnTo>
                    <a:lnTo>
                      <a:pt x="2297" y="387"/>
                    </a:lnTo>
                    <a:lnTo>
                      <a:pt x="2255" y="410"/>
                    </a:lnTo>
                    <a:lnTo>
                      <a:pt x="2210" y="432"/>
                    </a:lnTo>
                    <a:lnTo>
                      <a:pt x="2164" y="454"/>
                    </a:lnTo>
                    <a:lnTo>
                      <a:pt x="2115" y="476"/>
                    </a:lnTo>
                    <a:lnTo>
                      <a:pt x="2065" y="496"/>
                    </a:lnTo>
                    <a:lnTo>
                      <a:pt x="2014" y="515"/>
                    </a:lnTo>
                    <a:lnTo>
                      <a:pt x="1961" y="533"/>
                    </a:lnTo>
                    <a:lnTo>
                      <a:pt x="1905" y="550"/>
                    </a:lnTo>
                    <a:lnTo>
                      <a:pt x="1849" y="566"/>
                    </a:lnTo>
                    <a:lnTo>
                      <a:pt x="1726" y="597"/>
                    </a:lnTo>
                    <a:lnTo>
                      <a:pt x="1593" y="630"/>
                    </a:lnTo>
                    <a:lnTo>
                      <a:pt x="1449" y="664"/>
                    </a:lnTo>
                    <a:lnTo>
                      <a:pt x="1300" y="699"/>
                    </a:lnTo>
                    <a:lnTo>
                      <a:pt x="1146" y="734"/>
                    </a:lnTo>
                    <a:lnTo>
                      <a:pt x="993" y="768"/>
                    </a:lnTo>
                    <a:lnTo>
                      <a:pt x="841" y="802"/>
                    </a:lnTo>
                    <a:lnTo>
                      <a:pt x="694" y="834"/>
                    </a:lnTo>
                    <a:lnTo>
                      <a:pt x="553" y="865"/>
                    </a:lnTo>
                    <a:lnTo>
                      <a:pt x="423" y="893"/>
                    </a:lnTo>
                    <a:lnTo>
                      <a:pt x="305" y="918"/>
                    </a:lnTo>
                    <a:lnTo>
                      <a:pt x="202" y="939"/>
                    </a:lnTo>
                    <a:lnTo>
                      <a:pt x="119" y="957"/>
                    </a:lnTo>
                    <a:lnTo>
                      <a:pt x="55" y="971"/>
                    </a:lnTo>
                    <a:lnTo>
                      <a:pt x="15" y="979"/>
                    </a:lnTo>
                    <a:lnTo>
                      <a:pt x="0" y="9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6" name="íslíde"/>
              <p:cNvSpPr>
                <a:spLocks/>
              </p:cNvSpPr>
              <p:nvPr/>
            </p:nvSpPr>
            <p:spPr bwMode="auto">
              <a:xfrm>
                <a:off x="5603875" y="2681287"/>
                <a:ext cx="887413" cy="696913"/>
              </a:xfrm>
              <a:custGeom>
                <a:avLst/>
                <a:gdLst>
                  <a:gd name="T0" fmla="*/ 71 w 1677"/>
                  <a:gd name="T1" fmla="*/ 1316 h 1316"/>
                  <a:gd name="T2" fmla="*/ 93 w 1677"/>
                  <a:gd name="T3" fmla="*/ 1289 h 1316"/>
                  <a:gd name="T4" fmla="*/ 155 w 1677"/>
                  <a:gd name="T5" fmla="*/ 1210 h 1316"/>
                  <a:gd name="T6" fmla="*/ 251 w 1677"/>
                  <a:gd name="T7" fmla="*/ 1096 h 1316"/>
                  <a:gd name="T8" fmla="*/ 374 w 1677"/>
                  <a:gd name="T9" fmla="*/ 954 h 1316"/>
                  <a:gd name="T10" fmla="*/ 519 w 1677"/>
                  <a:gd name="T11" fmla="*/ 799 h 1316"/>
                  <a:gd name="T12" fmla="*/ 597 w 1677"/>
                  <a:gd name="T13" fmla="*/ 719 h 1316"/>
                  <a:gd name="T14" fmla="*/ 678 w 1677"/>
                  <a:gd name="T15" fmla="*/ 640 h 1316"/>
                  <a:gd name="T16" fmla="*/ 761 w 1677"/>
                  <a:gd name="T17" fmla="*/ 563 h 1316"/>
                  <a:gd name="T18" fmla="*/ 845 w 1677"/>
                  <a:gd name="T19" fmla="*/ 490 h 1316"/>
                  <a:gd name="T20" fmla="*/ 930 w 1677"/>
                  <a:gd name="T21" fmla="*/ 421 h 1316"/>
                  <a:gd name="T22" fmla="*/ 1014 w 1677"/>
                  <a:gd name="T23" fmla="*/ 360 h 1316"/>
                  <a:gd name="T24" fmla="*/ 1095 w 1677"/>
                  <a:gd name="T25" fmla="*/ 305 h 1316"/>
                  <a:gd name="T26" fmla="*/ 1172 w 1677"/>
                  <a:gd name="T27" fmla="*/ 257 h 1316"/>
                  <a:gd name="T28" fmla="*/ 1242 w 1677"/>
                  <a:gd name="T29" fmla="*/ 215 h 1316"/>
                  <a:gd name="T30" fmla="*/ 1307 w 1677"/>
                  <a:gd name="T31" fmla="*/ 180 h 1316"/>
                  <a:gd name="T32" fmla="*/ 1421 w 1677"/>
                  <a:gd name="T33" fmla="*/ 124 h 1316"/>
                  <a:gd name="T34" fmla="*/ 1514 w 1677"/>
                  <a:gd name="T35" fmla="*/ 86 h 1316"/>
                  <a:gd name="T36" fmla="*/ 1585 w 1677"/>
                  <a:gd name="T37" fmla="*/ 62 h 1316"/>
                  <a:gd name="T38" fmla="*/ 1636 w 1677"/>
                  <a:gd name="T39" fmla="*/ 50 h 1316"/>
                  <a:gd name="T40" fmla="*/ 1677 w 1677"/>
                  <a:gd name="T41" fmla="*/ 44 h 1316"/>
                  <a:gd name="T42" fmla="*/ 1543 w 1677"/>
                  <a:gd name="T43" fmla="*/ 2 h 1316"/>
                  <a:gd name="T44" fmla="*/ 1500 w 1677"/>
                  <a:gd name="T45" fmla="*/ 16 h 1316"/>
                  <a:gd name="T46" fmla="*/ 1422 w 1677"/>
                  <a:gd name="T47" fmla="*/ 47 h 1316"/>
                  <a:gd name="T48" fmla="*/ 1314 w 1677"/>
                  <a:gd name="T49" fmla="*/ 93 h 1316"/>
                  <a:gd name="T50" fmla="*/ 1218 w 1677"/>
                  <a:gd name="T51" fmla="*/ 141 h 1316"/>
                  <a:gd name="T52" fmla="*/ 1148 w 1677"/>
                  <a:gd name="T53" fmla="*/ 178 h 1316"/>
                  <a:gd name="T54" fmla="*/ 1074 w 1677"/>
                  <a:gd name="T55" fmla="*/ 220 h 1316"/>
                  <a:gd name="T56" fmla="*/ 998 w 1677"/>
                  <a:gd name="T57" fmla="*/ 268 h 1316"/>
                  <a:gd name="T58" fmla="*/ 921 w 1677"/>
                  <a:gd name="T59" fmla="*/ 320 h 1316"/>
                  <a:gd name="T60" fmla="*/ 842 w 1677"/>
                  <a:gd name="T61" fmla="*/ 378 h 1316"/>
                  <a:gd name="T62" fmla="*/ 762 w 1677"/>
                  <a:gd name="T63" fmla="*/ 441 h 1316"/>
                  <a:gd name="T64" fmla="*/ 684 w 1677"/>
                  <a:gd name="T65" fmla="*/ 510 h 1316"/>
                  <a:gd name="T66" fmla="*/ 570 w 1677"/>
                  <a:gd name="T67" fmla="*/ 621 h 1316"/>
                  <a:gd name="T68" fmla="*/ 433 w 1677"/>
                  <a:gd name="T69" fmla="*/ 764 h 1316"/>
                  <a:gd name="T70" fmla="*/ 313 w 1677"/>
                  <a:gd name="T71" fmla="*/ 897 h 1316"/>
                  <a:gd name="T72" fmla="*/ 211 w 1677"/>
                  <a:gd name="T73" fmla="*/ 1017 h 1316"/>
                  <a:gd name="T74" fmla="*/ 129 w 1677"/>
                  <a:gd name="T75" fmla="*/ 1119 h 1316"/>
                  <a:gd name="T76" fmla="*/ 66 w 1677"/>
                  <a:gd name="T77" fmla="*/ 1202 h 1316"/>
                  <a:gd name="T78" fmla="*/ 24 w 1677"/>
                  <a:gd name="T79" fmla="*/ 1260 h 1316"/>
                  <a:gd name="T80" fmla="*/ 2 w 1677"/>
                  <a:gd name="T81" fmla="*/ 1291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77" h="1316">
                    <a:moveTo>
                      <a:pt x="0" y="1294"/>
                    </a:moveTo>
                    <a:lnTo>
                      <a:pt x="71" y="1316"/>
                    </a:lnTo>
                    <a:lnTo>
                      <a:pt x="76" y="1309"/>
                    </a:lnTo>
                    <a:lnTo>
                      <a:pt x="93" y="1289"/>
                    </a:lnTo>
                    <a:lnTo>
                      <a:pt x="119" y="1255"/>
                    </a:lnTo>
                    <a:lnTo>
                      <a:pt x="155" y="1210"/>
                    </a:lnTo>
                    <a:lnTo>
                      <a:pt x="200" y="1157"/>
                    </a:lnTo>
                    <a:lnTo>
                      <a:pt x="251" y="1096"/>
                    </a:lnTo>
                    <a:lnTo>
                      <a:pt x="310" y="1027"/>
                    </a:lnTo>
                    <a:lnTo>
                      <a:pt x="374" y="954"/>
                    </a:lnTo>
                    <a:lnTo>
                      <a:pt x="445" y="878"/>
                    </a:lnTo>
                    <a:lnTo>
                      <a:pt x="519" y="799"/>
                    </a:lnTo>
                    <a:lnTo>
                      <a:pt x="557" y="759"/>
                    </a:lnTo>
                    <a:lnTo>
                      <a:pt x="597" y="719"/>
                    </a:lnTo>
                    <a:lnTo>
                      <a:pt x="637" y="679"/>
                    </a:lnTo>
                    <a:lnTo>
                      <a:pt x="678" y="640"/>
                    </a:lnTo>
                    <a:lnTo>
                      <a:pt x="719" y="601"/>
                    </a:lnTo>
                    <a:lnTo>
                      <a:pt x="761" y="563"/>
                    </a:lnTo>
                    <a:lnTo>
                      <a:pt x="802" y="526"/>
                    </a:lnTo>
                    <a:lnTo>
                      <a:pt x="845" y="490"/>
                    </a:lnTo>
                    <a:lnTo>
                      <a:pt x="888" y="455"/>
                    </a:lnTo>
                    <a:lnTo>
                      <a:pt x="930" y="421"/>
                    </a:lnTo>
                    <a:lnTo>
                      <a:pt x="973" y="389"/>
                    </a:lnTo>
                    <a:lnTo>
                      <a:pt x="1014" y="360"/>
                    </a:lnTo>
                    <a:lnTo>
                      <a:pt x="1056" y="331"/>
                    </a:lnTo>
                    <a:lnTo>
                      <a:pt x="1095" y="305"/>
                    </a:lnTo>
                    <a:lnTo>
                      <a:pt x="1135" y="280"/>
                    </a:lnTo>
                    <a:lnTo>
                      <a:pt x="1172" y="257"/>
                    </a:lnTo>
                    <a:lnTo>
                      <a:pt x="1207" y="235"/>
                    </a:lnTo>
                    <a:lnTo>
                      <a:pt x="1242" y="215"/>
                    </a:lnTo>
                    <a:lnTo>
                      <a:pt x="1275" y="197"/>
                    </a:lnTo>
                    <a:lnTo>
                      <a:pt x="1307" y="180"/>
                    </a:lnTo>
                    <a:lnTo>
                      <a:pt x="1366" y="149"/>
                    </a:lnTo>
                    <a:lnTo>
                      <a:pt x="1421" y="124"/>
                    </a:lnTo>
                    <a:lnTo>
                      <a:pt x="1470" y="103"/>
                    </a:lnTo>
                    <a:lnTo>
                      <a:pt x="1514" y="86"/>
                    </a:lnTo>
                    <a:lnTo>
                      <a:pt x="1552" y="72"/>
                    </a:lnTo>
                    <a:lnTo>
                      <a:pt x="1585" y="62"/>
                    </a:lnTo>
                    <a:lnTo>
                      <a:pt x="1614" y="55"/>
                    </a:lnTo>
                    <a:lnTo>
                      <a:pt x="1636" y="50"/>
                    </a:lnTo>
                    <a:lnTo>
                      <a:pt x="1666" y="46"/>
                    </a:lnTo>
                    <a:lnTo>
                      <a:pt x="1677" y="44"/>
                    </a:lnTo>
                    <a:lnTo>
                      <a:pt x="1549" y="0"/>
                    </a:lnTo>
                    <a:lnTo>
                      <a:pt x="1543" y="2"/>
                    </a:lnTo>
                    <a:lnTo>
                      <a:pt x="1527" y="7"/>
                    </a:lnTo>
                    <a:lnTo>
                      <a:pt x="1500" y="16"/>
                    </a:lnTo>
                    <a:lnTo>
                      <a:pt x="1466" y="30"/>
                    </a:lnTo>
                    <a:lnTo>
                      <a:pt x="1422" y="47"/>
                    </a:lnTo>
                    <a:lnTo>
                      <a:pt x="1371" y="68"/>
                    </a:lnTo>
                    <a:lnTo>
                      <a:pt x="1314" y="93"/>
                    </a:lnTo>
                    <a:lnTo>
                      <a:pt x="1251" y="124"/>
                    </a:lnTo>
                    <a:lnTo>
                      <a:pt x="1218" y="141"/>
                    </a:lnTo>
                    <a:lnTo>
                      <a:pt x="1183" y="159"/>
                    </a:lnTo>
                    <a:lnTo>
                      <a:pt x="1148" y="178"/>
                    </a:lnTo>
                    <a:lnTo>
                      <a:pt x="1111" y="199"/>
                    </a:lnTo>
                    <a:lnTo>
                      <a:pt x="1074" y="220"/>
                    </a:lnTo>
                    <a:lnTo>
                      <a:pt x="1037" y="243"/>
                    </a:lnTo>
                    <a:lnTo>
                      <a:pt x="998" y="268"/>
                    </a:lnTo>
                    <a:lnTo>
                      <a:pt x="960" y="293"/>
                    </a:lnTo>
                    <a:lnTo>
                      <a:pt x="921" y="320"/>
                    </a:lnTo>
                    <a:lnTo>
                      <a:pt x="881" y="348"/>
                    </a:lnTo>
                    <a:lnTo>
                      <a:pt x="842" y="378"/>
                    </a:lnTo>
                    <a:lnTo>
                      <a:pt x="802" y="408"/>
                    </a:lnTo>
                    <a:lnTo>
                      <a:pt x="762" y="441"/>
                    </a:lnTo>
                    <a:lnTo>
                      <a:pt x="723" y="475"/>
                    </a:lnTo>
                    <a:lnTo>
                      <a:pt x="684" y="510"/>
                    </a:lnTo>
                    <a:lnTo>
                      <a:pt x="645" y="547"/>
                    </a:lnTo>
                    <a:lnTo>
                      <a:pt x="570" y="621"/>
                    </a:lnTo>
                    <a:lnTo>
                      <a:pt x="499" y="693"/>
                    </a:lnTo>
                    <a:lnTo>
                      <a:pt x="433" y="764"/>
                    </a:lnTo>
                    <a:lnTo>
                      <a:pt x="371" y="832"/>
                    </a:lnTo>
                    <a:lnTo>
                      <a:pt x="313" y="897"/>
                    </a:lnTo>
                    <a:lnTo>
                      <a:pt x="260" y="959"/>
                    </a:lnTo>
                    <a:lnTo>
                      <a:pt x="211" y="1017"/>
                    </a:lnTo>
                    <a:lnTo>
                      <a:pt x="168" y="1071"/>
                    </a:lnTo>
                    <a:lnTo>
                      <a:pt x="129" y="1119"/>
                    </a:lnTo>
                    <a:lnTo>
                      <a:pt x="95" y="1163"/>
                    </a:lnTo>
                    <a:lnTo>
                      <a:pt x="66" y="1202"/>
                    </a:lnTo>
                    <a:lnTo>
                      <a:pt x="42" y="1234"/>
                    </a:lnTo>
                    <a:lnTo>
                      <a:pt x="24" y="1260"/>
                    </a:lnTo>
                    <a:lnTo>
                      <a:pt x="10" y="1279"/>
                    </a:lnTo>
                    <a:lnTo>
                      <a:pt x="2" y="1291"/>
                    </a:lnTo>
                    <a:lnTo>
                      <a:pt x="0" y="129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7" name="îşḷïḓè"/>
              <p:cNvSpPr>
                <a:spLocks/>
              </p:cNvSpPr>
              <p:nvPr/>
            </p:nvSpPr>
            <p:spPr bwMode="auto">
              <a:xfrm>
                <a:off x="6500813" y="2308225"/>
                <a:ext cx="1587500" cy="369888"/>
              </a:xfrm>
              <a:custGeom>
                <a:avLst/>
                <a:gdLst>
                  <a:gd name="T0" fmla="*/ 94 w 3000"/>
                  <a:gd name="T1" fmla="*/ 697 h 697"/>
                  <a:gd name="T2" fmla="*/ 106 w 3000"/>
                  <a:gd name="T3" fmla="*/ 686 h 697"/>
                  <a:gd name="T4" fmla="*/ 146 w 3000"/>
                  <a:gd name="T5" fmla="*/ 672 h 697"/>
                  <a:gd name="T6" fmla="*/ 209 w 3000"/>
                  <a:gd name="T7" fmla="*/ 655 h 697"/>
                  <a:gd name="T8" fmla="*/ 296 w 3000"/>
                  <a:gd name="T9" fmla="*/ 636 h 697"/>
                  <a:gd name="T10" fmla="*/ 523 w 3000"/>
                  <a:gd name="T11" fmla="*/ 591 h 697"/>
                  <a:gd name="T12" fmla="*/ 809 w 3000"/>
                  <a:gd name="T13" fmla="*/ 540 h 697"/>
                  <a:gd name="T14" fmla="*/ 1130 w 3000"/>
                  <a:gd name="T15" fmla="*/ 486 h 697"/>
                  <a:gd name="T16" fmla="*/ 1467 w 3000"/>
                  <a:gd name="T17" fmla="*/ 431 h 697"/>
                  <a:gd name="T18" fmla="*/ 1799 w 3000"/>
                  <a:gd name="T19" fmla="*/ 380 h 697"/>
                  <a:gd name="T20" fmla="*/ 2105 w 3000"/>
                  <a:gd name="T21" fmla="*/ 335 h 697"/>
                  <a:gd name="T22" fmla="*/ 2242 w 3000"/>
                  <a:gd name="T23" fmla="*/ 313 h 697"/>
                  <a:gd name="T24" fmla="*/ 2363 w 3000"/>
                  <a:gd name="T25" fmla="*/ 289 h 697"/>
                  <a:gd name="T26" fmla="*/ 2473 w 3000"/>
                  <a:gd name="T27" fmla="*/ 265 h 697"/>
                  <a:gd name="T28" fmla="*/ 2571 w 3000"/>
                  <a:gd name="T29" fmla="*/ 240 h 697"/>
                  <a:gd name="T30" fmla="*/ 2656 w 3000"/>
                  <a:gd name="T31" fmla="*/ 214 h 697"/>
                  <a:gd name="T32" fmla="*/ 2730 w 3000"/>
                  <a:gd name="T33" fmla="*/ 189 h 697"/>
                  <a:gd name="T34" fmla="*/ 2794 w 3000"/>
                  <a:gd name="T35" fmla="*/ 163 h 697"/>
                  <a:gd name="T36" fmla="*/ 2848 w 3000"/>
                  <a:gd name="T37" fmla="*/ 139 h 697"/>
                  <a:gd name="T38" fmla="*/ 2892 w 3000"/>
                  <a:gd name="T39" fmla="*/ 116 h 697"/>
                  <a:gd name="T40" fmla="*/ 2928 w 3000"/>
                  <a:gd name="T41" fmla="*/ 95 h 697"/>
                  <a:gd name="T42" fmla="*/ 2956 w 3000"/>
                  <a:gd name="T43" fmla="*/ 74 h 697"/>
                  <a:gd name="T44" fmla="*/ 2977 w 3000"/>
                  <a:gd name="T45" fmla="*/ 58 h 697"/>
                  <a:gd name="T46" fmla="*/ 2991 w 3000"/>
                  <a:gd name="T47" fmla="*/ 43 h 697"/>
                  <a:gd name="T48" fmla="*/ 2998 w 3000"/>
                  <a:gd name="T49" fmla="*/ 31 h 697"/>
                  <a:gd name="T50" fmla="*/ 3000 w 3000"/>
                  <a:gd name="T51" fmla="*/ 24 h 697"/>
                  <a:gd name="T52" fmla="*/ 2997 w 3000"/>
                  <a:gd name="T53" fmla="*/ 19 h 697"/>
                  <a:gd name="T54" fmla="*/ 2939 w 3000"/>
                  <a:gd name="T55" fmla="*/ 3 h 697"/>
                  <a:gd name="T56" fmla="*/ 2893 w 3000"/>
                  <a:gd name="T57" fmla="*/ 18 h 697"/>
                  <a:gd name="T58" fmla="*/ 2802 w 3000"/>
                  <a:gd name="T59" fmla="*/ 48 h 697"/>
                  <a:gd name="T60" fmla="*/ 2663 w 3000"/>
                  <a:gd name="T61" fmla="*/ 88 h 697"/>
                  <a:gd name="T62" fmla="*/ 2473 w 3000"/>
                  <a:gd name="T63" fmla="*/ 136 h 697"/>
                  <a:gd name="T64" fmla="*/ 2233 w 3000"/>
                  <a:gd name="T65" fmla="*/ 190 h 697"/>
                  <a:gd name="T66" fmla="*/ 2020 w 3000"/>
                  <a:gd name="T67" fmla="*/ 233 h 697"/>
                  <a:gd name="T68" fmla="*/ 1860 w 3000"/>
                  <a:gd name="T69" fmla="*/ 262 h 697"/>
                  <a:gd name="T70" fmla="*/ 1688 w 3000"/>
                  <a:gd name="T71" fmla="*/ 291 h 697"/>
                  <a:gd name="T72" fmla="*/ 1501 w 3000"/>
                  <a:gd name="T73" fmla="*/ 320 h 697"/>
                  <a:gd name="T74" fmla="*/ 1304 w 3000"/>
                  <a:gd name="T75" fmla="*/ 349 h 697"/>
                  <a:gd name="T76" fmla="*/ 1121 w 3000"/>
                  <a:gd name="T77" fmla="*/ 377 h 697"/>
                  <a:gd name="T78" fmla="*/ 954 w 3000"/>
                  <a:gd name="T79" fmla="*/ 406 h 697"/>
                  <a:gd name="T80" fmla="*/ 803 w 3000"/>
                  <a:gd name="T81" fmla="*/ 434 h 697"/>
                  <a:gd name="T82" fmla="*/ 666 w 3000"/>
                  <a:gd name="T83" fmla="*/ 462 h 697"/>
                  <a:gd name="T84" fmla="*/ 545 w 3000"/>
                  <a:gd name="T85" fmla="*/ 489 h 697"/>
                  <a:gd name="T86" fmla="*/ 388 w 3000"/>
                  <a:gd name="T87" fmla="*/ 527 h 697"/>
                  <a:gd name="T88" fmla="*/ 225 w 3000"/>
                  <a:gd name="T89" fmla="*/ 574 h 697"/>
                  <a:gd name="T90" fmla="*/ 110 w 3000"/>
                  <a:gd name="T91" fmla="*/ 612 h 697"/>
                  <a:gd name="T92" fmla="*/ 38 w 3000"/>
                  <a:gd name="T93" fmla="*/ 641 h 697"/>
                  <a:gd name="T94" fmla="*/ 4 w 3000"/>
                  <a:gd name="T95" fmla="*/ 655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00" h="697">
                    <a:moveTo>
                      <a:pt x="0" y="657"/>
                    </a:moveTo>
                    <a:lnTo>
                      <a:pt x="94" y="697"/>
                    </a:lnTo>
                    <a:lnTo>
                      <a:pt x="96" y="691"/>
                    </a:lnTo>
                    <a:lnTo>
                      <a:pt x="106" y="686"/>
                    </a:lnTo>
                    <a:lnTo>
                      <a:pt x="123" y="680"/>
                    </a:lnTo>
                    <a:lnTo>
                      <a:pt x="146" y="672"/>
                    </a:lnTo>
                    <a:lnTo>
                      <a:pt x="174" y="664"/>
                    </a:lnTo>
                    <a:lnTo>
                      <a:pt x="209" y="655"/>
                    </a:lnTo>
                    <a:lnTo>
                      <a:pt x="251" y="646"/>
                    </a:lnTo>
                    <a:lnTo>
                      <a:pt x="296" y="636"/>
                    </a:lnTo>
                    <a:lnTo>
                      <a:pt x="402" y="614"/>
                    </a:lnTo>
                    <a:lnTo>
                      <a:pt x="523" y="591"/>
                    </a:lnTo>
                    <a:lnTo>
                      <a:pt x="661" y="565"/>
                    </a:lnTo>
                    <a:lnTo>
                      <a:pt x="809" y="540"/>
                    </a:lnTo>
                    <a:lnTo>
                      <a:pt x="966" y="513"/>
                    </a:lnTo>
                    <a:lnTo>
                      <a:pt x="1130" y="486"/>
                    </a:lnTo>
                    <a:lnTo>
                      <a:pt x="1297" y="459"/>
                    </a:lnTo>
                    <a:lnTo>
                      <a:pt x="1467" y="431"/>
                    </a:lnTo>
                    <a:lnTo>
                      <a:pt x="1635" y="406"/>
                    </a:lnTo>
                    <a:lnTo>
                      <a:pt x="1799" y="380"/>
                    </a:lnTo>
                    <a:lnTo>
                      <a:pt x="1956" y="356"/>
                    </a:lnTo>
                    <a:lnTo>
                      <a:pt x="2105" y="335"/>
                    </a:lnTo>
                    <a:lnTo>
                      <a:pt x="2175" y="324"/>
                    </a:lnTo>
                    <a:lnTo>
                      <a:pt x="2242" y="313"/>
                    </a:lnTo>
                    <a:lnTo>
                      <a:pt x="2304" y="301"/>
                    </a:lnTo>
                    <a:lnTo>
                      <a:pt x="2363" y="289"/>
                    </a:lnTo>
                    <a:lnTo>
                      <a:pt x="2421" y="278"/>
                    </a:lnTo>
                    <a:lnTo>
                      <a:pt x="2473" y="265"/>
                    </a:lnTo>
                    <a:lnTo>
                      <a:pt x="2523" y="252"/>
                    </a:lnTo>
                    <a:lnTo>
                      <a:pt x="2571" y="240"/>
                    </a:lnTo>
                    <a:lnTo>
                      <a:pt x="2615" y="227"/>
                    </a:lnTo>
                    <a:lnTo>
                      <a:pt x="2656" y="214"/>
                    </a:lnTo>
                    <a:lnTo>
                      <a:pt x="2694" y="201"/>
                    </a:lnTo>
                    <a:lnTo>
                      <a:pt x="2730" y="189"/>
                    </a:lnTo>
                    <a:lnTo>
                      <a:pt x="2763" y="176"/>
                    </a:lnTo>
                    <a:lnTo>
                      <a:pt x="2794" y="163"/>
                    </a:lnTo>
                    <a:lnTo>
                      <a:pt x="2822" y="151"/>
                    </a:lnTo>
                    <a:lnTo>
                      <a:pt x="2848" y="139"/>
                    </a:lnTo>
                    <a:lnTo>
                      <a:pt x="2871" y="127"/>
                    </a:lnTo>
                    <a:lnTo>
                      <a:pt x="2892" y="116"/>
                    </a:lnTo>
                    <a:lnTo>
                      <a:pt x="2911" y="105"/>
                    </a:lnTo>
                    <a:lnTo>
                      <a:pt x="2928" y="95"/>
                    </a:lnTo>
                    <a:lnTo>
                      <a:pt x="2943" y="84"/>
                    </a:lnTo>
                    <a:lnTo>
                      <a:pt x="2956" y="74"/>
                    </a:lnTo>
                    <a:lnTo>
                      <a:pt x="2967" y="65"/>
                    </a:lnTo>
                    <a:lnTo>
                      <a:pt x="2977" y="58"/>
                    </a:lnTo>
                    <a:lnTo>
                      <a:pt x="2984" y="49"/>
                    </a:lnTo>
                    <a:lnTo>
                      <a:pt x="2991" y="43"/>
                    </a:lnTo>
                    <a:lnTo>
                      <a:pt x="2995" y="36"/>
                    </a:lnTo>
                    <a:lnTo>
                      <a:pt x="2998" y="31"/>
                    </a:lnTo>
                    <a:lnTo>
                      <a:pt x="2999" y="27"/>
                    </a:lnTo>
                    <a:lnTo>
                      <a:pt x="3000" y="24"/>
                    </a:lnTo>
                    <a:lnTo>
                      <a:pt x="2999" y="21"/>
                    </a:lnTo>
                    <a:lnTo>
                      <a:pt x="2997" y="19"/>
                    </a:lnTo>
                    <a:lnTo>
                      <a:pt x="2944" y="0"/>
                    </a:lnTo>
                    <a:lnTo>
                      <a:pt x="2939" y="3"/>
                    </a:lnTo>
                    <a:lnTo>
                      <a:pt x="2922" y="9"/>
                    </a:lnTo>
                    <a:lnTo>
                      <a:pt x="2893" y="18"/>
                    </a:lnTo>
                    <a:lnTo>
                      <a:pt x="2853" y="32"/>
                    </a:lnTo>
                    <a:lnTo>
                      <a:pt x="2802" y="48"/>
                    </a:lnTo>
                    <a:lnTo>
                      <a:pt x="2738" y="66"/>
                    </a:lnTo>
                    <a:lnTo>
                      <a:pt x="2663" y="88"/>
                    </a:lnTo>
                    <a:lnTo>
                      <a:pt x="2574" y="110"/>
                    </a:lnTo>
                    <a:lnTo>
                      <a:pt x="2473" y="136"/>
                    </a:lnTo>
                    <a:lnTo>
                      <a:pt x="2359" y="162"/>
                    </a:lnTo>
                    <a:lnTo>
                      <a:pt x="2233" y="190"/>
                    </a:lnTo>
                    <a:lnTo>
                      <a:pt x="2094" y="218"/>
                    </a:lnTo>
                    <a:lnTo>
                      <a:pt x="2020" y="233"/>
                    </a:lnTo>
                    <a:lnTo>
                      <a:pt x="1941" y="247"/>
                    </a:lnTo>
                    <a:lnTo>
                      <a:pt x="1860" y="262"/>
                    </a:lnTo>
                    <a:lnTo>
                      <a:pt x="1775" y="277"/>
                    </a:lnTo>
                    <a:lnTo>
                      <a:pt x="1688" y="291"/>
                    </a:lnTo>
                    <a:lnTo>
                      <a:pt x="1596" y="305"/>
                    </a:lnTo>
                    <a:lnTo>
                      <a:pt x="1501" y="320"/>
                    </a:lnTo>
                    <a:lnTo>
                      <a:pt x="1402" y="334"/>
                    </a:lnTo>
                    <a:lnTo>
                      <a:pt x="1304" y="349"/>
                    </a:lnTo>
                    <a:lnTo>
                      <a:pt x="1211" y="362"/>
                    </a:lnTo>
                    <a:lnTo>
                      <a:pt x="1121" y="377"/>
                    </a:lnTo>
                    <a:lnTo>
                      <a:pt x="1035" y="391"/>
                    </a:lnTo>
                    <a:lnTo>
                      <a:pt x="954" y="406"/>
                    </a:lnTo>
                    <a:lnTo>
                      <a:pt x="876" y="419"/>
                    </a:lnTo>
                    <a:lnTo>
                      <a:pt x="803" y="434"/>
                    </a:lnTo>
                    <a:lnTo>
                      <a:pt x="733" y="448"/>
                    </a:lnTo>
                    <a:lnTo>
                      <a:pt x="666" y="462"/>
                    </a:lnTo>
                    <a:lnTo>
                      <a:pt x="604" y="475"/>
                    </a:lnTo>
                    <a:lnTo>
                      <a:pt x="545" y="489"/>
                    </a:lnTo>
                    <a:lnTo>
                      <a:pt x="488" y="502"/>
                    </a:lnTo>
                    <a:lnTo>
                      <a:pt x="388" y="527"/>
                    </a:lnTo>
                    <a:lnTo>
                      <a:pt x="300" y="552"/>
                    </a:lnTo>
                    <a:lnTo>
                      <a:pt x="225" y="574"/>
                    </a:lnTo>
                    <a:lnTo>
                      <a:pt x="162" y="595"/>
                    </a:lnTo>
                    <a:lnTo>
                      <a:pt x="110" y="612"/>
                    </a:lnTo>
                    <a:lnTo>
                      <a:pt x="69" y="628"/>
                    </a:lnTo>
                    <a:lnTo>
                      <a:pt x="38" y="641"/>
                    </a:lnTo>
                    <a:lnTo>
                      <a:pt x="17" y="649"/>
                    </a:lnTo>
                    <a:lnTo>
                      <a:pt x="4" y="655"/>
                    </a:lnTo>
                    <a:lnTo>
                      <a:pt x="0" y="65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H="1" flipV="1">
              <a:off x="516560" y="4270827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î$ḷîdè"/>
            <p:cNvSpPr txBox="1"/>
            <p:nvPr/>
          </p:nvSpPr>
          <p:spPr>
            <a:xfrm>
              <a:off x="516560" y="4306779"/>
              <a:ext cx="1798475" cy="338554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8" name="直接连接符 7"/>
            <p:cNvCxnSpPr/>
            <p:nvPr/>
          </p:nvCxnSpPr>
          <p:spPr>
            <a:xfrm flipH="1" flipV="1">
              <a:off x="3767490" y="3043690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ïşḻíḓè"/>
            <p:cNvSpPr txBox="1"/>
            <p:nvPr/>
          </p:nvSpPr>
          <p:spPr>
            <a:xfrm>
              <a:off x="3767490" y="3079642"/>
              <a:ext cx="1798475" cy="33855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 flipV="1">
              <a:off x="7321162" y="1751465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ľïḋé"/>
            <p:cNvSpPr txBox="1"/>
            <p:nvPr/>
          </p:nvSpPr>
          <p:spPr>
            <a:xfrm>
              <a:off x="7321162" y="1787417"/>
              <a:ext cx="1798475" cy="338554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5262665" y="4561339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íṣ1ïḍé"/>
            <p:cNvSpPr txBox="1"/>
            <p:nvPr/>
          </p:nvSpPr>
          <p:spPr>
            <a:xfrm>
              <a:off x="5262665" y="4597291"/>
              <a:ext cx="1798475" cy="338554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 flipH="1" flipV="1">
              <a:off x="8141969" y="2863562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ṡľíḋe"/>
            <p:cNvSpPr txBox="1"/>
            <p:nvPr/>
          </p:nvSpPr>
          <p:spPr>
            <a:xfrm>
              <a:off x="8141969" y="2899514"/>
              <a:ext cx="1798475" cy="338554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94221" y="288418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24393" y="1993826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12937" y="5270732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846993" y="384787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868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3" grpId="0"/>
      <p:bldP spid="44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组合 91"/>
          <p:cNvGrpSpPr/>
          <p:nvPr/>
        </p:nvGrpSpPr>
        <p:grpSpPr>
          <a:xfrm>
            <a:off x="1587500" y="2215283"/>
            <a:ext cx="4121400" cy="1438153"/>
            <a:chOff x="1587500" y="2312374"/>
            <a:chExt cx="4121400" cy="1438153"/>
          </a:xfrm>
        </p:grpSpPr>
        <p:sp>
          <p:nvSpPr>
            <p:cNvPr id="53" name="ïşḷïḋè"/>
            <p:cNvSpPr/>
            <p:nvPr/>
          </p:nvSpPr>
          <p:spPr>
            <a:xfrm>
              <a:off x="1791688" y="2312374"/>
              <a:ext cx="2471184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65%</a:t>
              </a:r>
            </a:p>
          </p:txBody>
        </p:sp>
        <p:sp>
          <p:nvSpPr>
            <p:cNvPr id="54" name="ïṣļïḓê"/>
            <p:cNvSpPr/>
            <p:nvPr/>
          </p:nvSpPr>
          <p:spPr>
            <a:xfrm>
              <a:off x="4162749" y="2312374"/>
              <a:ext cx="1546151" cy="388088"/>
            </a:xfrm>
            <a:prstGeom prst="cub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 dirty="0"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55" name="îsľïďè"/>
            <p:cNvSpPr>
              <a:spLocks/>
            </p:cNvSpPr>
            <p:nvPr/>
          </p:nvSpPr>
          <p:spPr bwMode="auto">
            <a:xfrm>
              <a:off x="181878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6" name="ïşlïḑê"/>
            <p:cNvSpPr>
              <a:spLocks/>
            </p:cNvSpPr>
            <p:nvPr/>
          </p:nvSpPr>
          <p:spPr bwMode="auto">
            <a:xfrm>
              <a:off x="205984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7" name="i$lîdê"/>
            <p:cNvSpPr>
              <a:spLocks/>
            </p:cNvSpPr>
            <p:nvPr/>
          </p:nvSpPr>
          <p:spPr bwMode="auto">
            <a:xfrm>
              <a:off x="230090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8" name="ïšḻîḍé"/>
            <p:cNvSpPr>
              <a:spLocks/>
            </p:cNvSpPr>
            <p:nvPr/>
          </p:nvSpPr>
          <p:spPr bwMode="auto">
            <a:xfrm>
              <a:off x="254196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9" name="ísļïdè"/>
            <p:cNvSpPr>
              <a:spLocks/>
            </p:cNvSpPr>
            <p:nvPr/>
          </p:nvSpPr>
          <p:spPr bwMode="auto">
            <a:xfrm>
              <a:off x="278302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0" name="ïşľiḋé"/>
            <p:cNvSpPr>
              <a:spLocks/>
            </p:cNvSpPr>
            <p:nvPr/>
          </p:nvSpPr>
          <p:spPr bwMode="auto">
            <a:xfrm>
              <a:off x="302409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1" name="ïṩḷîḋê"/>
            <p:cNvSpPr>
              <a:spLocks/>
            </p:cNvSpPr>
            <p:nvPr/>
          </p:nvSpPr>
          <p:spPr bwMode="auto">
            <a:xfrm>
              <a:off x="326515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2" name="îšľïḑe"/>
            <p:cNvSpPr>
              <a:spLocks/>
            </p:cNvSpPr>
            <p:nvPr/>
          </p:nvSpPr>
          <p:spPr bwMode="auto">
            <a:xfrm>
              <a:off x="350621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3" name="ïsļîďê"/>
            <p:cNvSpPr>
              <a:spLocks/>
            </p:cNvSpPr>
            <p:nvPr/>
          </p:nvSpPr>
          <p:spPr bwMode="auto">
            <a:xfrm>
              <a:off x="374727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4" name="ïṧḷîḍê"/>
            <p:cNvSpPr>
              <a:spLocks/>
            </p:cNvSpPr>
            <p:nvPr/>
          </p:nvSpPr>
          <p:spPr bwMode="auto">
            <a:xfrm>
              <a:off x="398833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587500" y="2882837"/>
              <a:ext cx="4097910" cy="867690"/>
              <a:chOff x="950" y="2349127"/>
              <a:chExt cx="4097910" cy="867690"/>
            </a:xfrm>
          </p:grpSpPr>
          <p:sp>
            <p:nvSpPr>
              <p:cNvPr id="72" name="文本框 71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1587500" y="3959024"/>
            <a:ext cx="4121400" cy="1448841"/>
            <a:chOff x="1587500" y="3959024"/>
            <a:chExt cx="4121400" cy="1448841"/>
          </a:xfrm>
        </p:grpSpPr>
        <p:sp>
          <p:nvSpPr>
            <p:cNvPr id="23" name="îṩḷïḋe"/>
            <p:cNvSpPr/>
            <p:nvPr/>
          </p:nvSpPr>
          <p:spPr>
            <a:xfrm>
              <a:off x="1791688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24" name="îś1îḑe"/>
            <p:cNvSpPr/>
            <p:nvPr/>
          </p:nvSpPr>
          <p:spPr>
            <a:xfrm>
              <a:off x="3397035" y="3959024"/>
              <a:ext cx="2311865" cy="388088"/>
            </a:xfrm>
            <a:prstGeom prst="cub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25" name="ï$ļïḋè"/>
            <p:cNvSpPr>
              <a:spLocks/>
            </p:cNvSpPr>
            <p:nvPr/>
          </p:nvSpPr>
          <p:spPr bwMode="auto">
            <a:xfrm>
              <a:off x="181878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6" name="iśľïdê"/>
            <p:cNvSpPr>
              <a:spLocks/>
            </p:cNvSpPr>
            <p:nvPr/>
          </p:nvSpPr>
          <p:spPr bwMode="auto">
            <a:xfrm>
              <a:off x="205984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7" name="ïŝļidê"/>
            <p:cNvSpPr>
              <a:spLocks/>
            </p:cNvSpPr>
            <p:nvPr/>
          </p:nvSpPr>
          <p:spPr bwMode="auto">
            <a:xfrm>
              <a:off x="230090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8" name="îṧ1ïḍe"/>
            <p:cNvSpPr>
              <a:spLocks/>
            </p:cNvSpPr>
            <p:nvPr/>
          </p:nvSpPr>
          <p:spPr bwMode="auto">
            <a:xfrm>
              <a:off x="254196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9" name="îšļîḑè"/>
            <p:cNvSpPr>
              <a:spLocks/>
            </p:cNvSpPr>
            <p:nvPr/>
          </p:nvSpPr>
          <p:spPr bwMode="auto">
            <a:xfrm>
              <a:off x="278302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0" name="iSlîdè"/>
            <p:cNvSpPr>
              <a:spLocks/>
            </p:cNvSpPr>
            <p:nvPr/>
          </p:nvSpPr>
          <p:spPr bwMode="auto">
            <a:xfrm>
              <a:off x="302409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1" name="íṧḻíḓê"/>
            <p:cNvSpPr>
              <a:spLocks/>
            </p:cNvSpPr>
            <p:nvPr/>
          </p:nvSpPr>
          <p:spPr bwMode="auto">
            <a:xfrm>
              <a:off x="326515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2" name="ïŝľïďé"/>
            <p:cNvSpPr>
              <a:spLocks/>
            </p:cNvSpPr>
            <p:nvPr/>
          </p:nvSpPr>
          <p:spPr bwMode="auto">
            <a:xfrm>
              <a:off x="350621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3" name="íṡliďé"/>
            <p:cNvSpPr>
              <a:spLocks/>
            </p:cNvSpPr>
            <p:nvPr/>
          </p:nvSpPr>
          <p:spPr bwMode="auto">
            <a:xfrm>
              <a:off x="374727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4" name="iṧḷíḍè"/>
            <p:cNvSpPr>
              <a:spLocks/>
            </p:cNvSpPr>
            <p:nvPr/>
          </p:nvSpPr>
          <p:spPr bwMode="auto">
            <a:xfrm>
              <a:off x="398833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587500" y="4540175"/>
              <a:ext cx="4097910" cy="867690"/>
              <a:chOff x="950" y="2349127"/>
              <a:chExt cx="4097910" cy="867690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6302402" y="2215283"/>
            <a:ext cx="4097910" cy="1438153"/>
            <a:chOff x="6302402" y="2312374"/>
            <a:chExt cx="4097910" cy="1438153"/>
          </a:xfrm>
        </p:grpSpPr>
        <p:sp>
          <p:nvSpPr>
            <p:cNvPr id="38" name="ísḷidè"/>
            <p:cNvSpPr/>
            <p:nvPr/>
          </p:nvSpPr>
          <p:spPr>
            <a:xfrm>
              <a:off x="6483099" y="2312374"/>
              <a:ext cx="3326425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 dirty="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90%</a:t>
              </a:r>
            </a:p>
          </p:txBody>
        </p:sp>
        <p:sp>
          <p:nvSpPr>
            <p:cNvPr id="39" name="iṩļîḓê"/>
            <p:cNvSpPr/>
            <p:nvPr/>
          </p:nvSpPr>
          <p:spPr>
            <a:xfrm>
              <a:off x="9713832" y="2312374"/>
              <a:ext cx="686480" cy="388088"/>
            </a:xfrm>
            <a:prstGeom prst="cub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10%</a:t>
              </a:r>
            </a:p>
          </p:txBody>
        </p:sp>
        <p:sp>
          <p:nvSpPr>
            <p:cNvPr id="40" name="ï$1îdè"/>
            <p:cNvSpPr>
              <a:spLocks/>
            </p:cNvSpPr>
            <p:nvPr/>
          </p:nvSpPr>
          <p:spPr bwMode="auto">
            <a:xfrm>
              <a:off x="651019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1" name="ï$ḻïde"/>
            <p:cNvSpPr>
              <a:spLocks/>
            </p:cNvSpPr>
            <p:nvPr/>
          </p:nvSpPr>
          <p:spPr bwMode="auto">
            <a:xfrm>
              <a:off x="675125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2" name="iṧḷïḋé"/>
            <p:cNvSpPr>
              <a:spLocks/>
            </p:cNvSpPr>
            <p:nvPr/>
          </p:nvSpPr>
          <p:spPr bwMode="auto">
            <a:xfrm>
              <a:off x="699231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3" name="iṡlïḍê"/>
            <p:cNvSpPr>
              <a:spLocks/>
            </p:cNvSpPr>
            <p:nvPr/>
          </p:nvSpPr>
          <p:spPr bwMode="auto">
            <a:xfrm>
              <a:off x="723337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4" name="işḷiḑe"/>
            <p:cNvSpPr>
              <a:spLocks/>
            </p:cNvSpPr>
            <p:nvPr/>
          </p:nvSpPr>
          <p:spPr bwMode="auto">
            <a:xfrm>
              <a:off x="747444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5" name="iSľïdê"/>
            <p:cNvSpPr>
              <a:spLocks/>
            </p:cNvSpPr>
            <p:nvPr/>
          </p:nvSpPr>
          <p:spPr bwMode="auto">
            <a:xfrm>
              <a:off x="771550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6" name="îşḻîḑé"/>
            <p:cNvSpPr>
              <a:spLocks/>
            </p:cNvSpPr>
            <p:nvPr/>
          </p:nvSpPr>
          <p:spPr bwMode="auto">
            <a:xfrm>
              <a:off x="795656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7" name="îś1îďè"/>
            <p:cNvSpPr>
              <a:spLocks/>
            </p:cNvSpPr>
            <p:nvPr/>
          </p:nvSpPr>
          <p:spPr bwMode="auto">
            <a:xfrm>
              <a:off x="819762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8" name="îṡliḑè"/>
            <p:cNvSpPr>
              <a:spLocks/>
            </p:cNvSpPr>
            <p:nvPr/>
          </p:nvSpPr>
          <p:spPr bwMode="auto">
            <a:xfrm>
              <a:off x="843868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9" name="îṧḷíḑe"/>
            <p:cNvSpPr>
              <a:spLocks/>
            </p:cNvSpPr>
            <p:nvPr/>
          </p:nvSpPr>
          <p:spPr bwMode="auto">
            <a:xfrm>
              <a:off x="867974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6302402" y="2882837"/>
              <a:ext cx="4097910" cy="867690"/>
              <a:chOff x="950" y="2349127"/>
              <a:chExt cx="4097910" cy="867690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6302402" y="3959024"/>
            <a:ext cx="4097910" cy="1448841"/>
            <a:chOff x="6302402" y="3959024"/>
            <a:chExt cx="4097910" cy="1448841"/>
          </a:xfrm>
        </p:grpSpPr>
        <p:sp>
          <p:nvSpPr>
            <p:cNvPr id="8" name="i$1idé"/>
            <p:cNvSpPr/>
            <p:nvPr/>
          </p:nvSpPr>
          <p:spPr>
            <a:xfrm>
              <a:off x="6483100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9" name="îṣ1ïḋè"/>
            <p:cNvSpPr/>
            <p:nvPr/>
          </p:nvSpPr>
          <p:spPr>
            <a:xfrm>
              <a:off x="8088447" y="3959024"/>
              <a:ext cx="2311865" cy="388088"/>
            </a:xfrm>
            <a:prstGeom prst="cube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10" name="iş1íḑè"/>
            <p:cNvSpPr>
              <a:spLocks/>
            </p:cNvSpPr>
            <p:nvPr/>
          </p:nvSpPr>
          <p:spPr bwMode="auto">
            <a:xfrm>
              <a:off x="651019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1" name="îSľíḑè"/>
            <p:cNvSpPr>
              <a:spLocks/>
            </p:cNvSpPr>
            <p:nvPr/>
          </p:nvSpPr>
          <p:spPr bwMode="auto">
            <a:xfrm>
              <a:off x="675125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2" name="íŝ1íḍè"/>
            <p:cNvSpPr>
              <a:spLocks/>
            </p:cNvSpPr>
            <p:nvPr/>
          </p:nvSpPr>
          <p:spPr bwMode="auto">
            <a:xfrm>
              <a:off x="699231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3" name="iśļïdé"/>
            <p:cNvSpPr>
              <a:spLocks/>
            </p:cNvSpPr>
            <p:nvPr/>
          </p:nvSpPr>
          <p:spPr bwMode="auto">
            <a:xfrm>
              <a:off x="723337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4" name="îšḷiḑê"/>
            <p:cNvSpPr>
              <a:spLocks/>
            </p:cNvSpPr>
            <p:nvPr/>
          </p:nvSpPr>
          <p:spPr bwMode="auto">
            <a:xfrm>
              <a:off x="747444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5" name="íš1ídé"/>
            <p:cNvSpPr>
              <a:spLocks/>
            </p:cNvSpPr>
            <p:nvPr/>
          </p:nvSpPr>
          <p:spPr bwMode="auto">
            <a:xfrm>
              <a:off x="771550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6" name="ïsḷiḍê"/>
            <p:cNvSpPr>
              <a:spLocks/>
            </p:cNvSpPr>
            <p:nvPr/>
          </p:nvSpPr>
          <p:spPr bwMode="auto">
            <a:xfrm>
              <a:off x="795656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7" name="ïṥļîḓè"/>
            <p:cNvSpPr>
              <a:spLocks/>
            </p:cNvSpPr>
            <p:nvPr/>
          </p:nvSpPr>
          <p:spPr bwMode="auto">
            <a:xfrm>
              <a:off x="819762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8" name="îślîḓê"/>
            <p:cNvSpPr>
              <a:spLocks/>
            </p:cNvSpPr>
            <p:nvPr/>
          </p:nvSpPr>
          <p:spPr bwMode="auto">
            <a:xfrm>
              <a:off x="843868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9" name="îSḻíďé"/>
            <p:cNvSpPr>
              <a:spLocks/>
            </p:cNvSpPr>
            <p:nvPr/>
          </p:nvSpPr>
          <p:spPr bwMode="auto">
            <a:xfrm>
              <a:off x="867974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6302402" y="4540175"/>
              <a:ext cx="4097910" cy="867690"/>
              <a:chOff x="950" y="2349127"/>
              <a:chExt cx="4097910" cy="867690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8" name="文本框 6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343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líďè"/>
          <p:cNvGrpSpPr/>
          <p:nvPr/>
        </p:nvGrpSpPr>
        <p:grpSpPr>
          <a:xfrm>
            <a:off x="4777212" y="2214838"/>
            <a:ext cx="2637576" cy="3472900"/>
            <a:chOff x="7248526" y="1421548"/>
            <a:chExt cx="3273424" cy="4310125"/>
          </a:xfrm>
        </p:grpSpPr>
        <p:grpSp>
          <p:nvGrpSpPr>
            <p:cNvPr id="24" name="iŝ1îḋê"/>
            <p:cNvGrpSpPr/>
            <p:nvPr/>
          </p:nvGrpSpPr>
          <p:grpSpPr>
            <a:xfrm>
              <a:off x="7248526" y="1421548"/>
              <a:ext cx="3273424" cy="4310125"/>
              <a:chOff x="6686547" y="681591"/>
              <a:chExt cx="4397379" cy="5790038"/>
            </a:xfrm>
          </p:grpSpPr>
          <p:sp>
            <p:nvSpPr>
              <p:cNvPr id="29" name="iṥļïďé"/>
              <p:cNvSpPr/>
              <p:nvPr/>
            </p:nvSpPr>
            <p:spPr>
              <a:xfrm>
                <a:off x="8885238" y="3705134"/>
                <a:ext cx="2198688" cy="2430362"/>
              </a:xfrm>
              <a:custGeom>
                <a:avLst/>
                <a:gdLst>
                  <a:gd name="connsiteX0" fmla="*/ 1457425 w 2198689"/>
                  <a:gd name="connsiteY0" fmla="*/ 0 h 2430362"/>
                  <a:gd name="connsiteX1" fmla="*/ 2198689 w 2198689"/>
                  <a:gd name="connsiteY1" fmla="*/ 0 h 2430362"/>
                  <a:gd name="connsiteX2" fmla="*/ 2198689 w 2198689"/>
                  <a:gd name="connsiteY2" fmla="*/ 1448073 h 2430362"/>
                  <a:gd name="connsiteX3" fmla="*/ 2198640 w 2198689"/>
                  <a:gd name="connsiteY3" fmla="*/ 1448073 h 2430362"/>
                  <a:gd name="connsiteX4" fmla="*/ 2198688 w 2198689"/>
                  <a:gd name="connsiteY4" fmla="*/ 1448641 h 2430362"/>
                  <a:gd name="connsiteX5" fmla="*/ 1554707 w 2198689"/>
                  <a:gd name="connsiteY5" fmla="*/ 2377536 h 2430362"/>
                  <a:gd name="connsiteX6" fmla="*/ 1457427 w 2198689"/>
                  <a:gd name="connsiteY6" fmla="*/ 2430362 h 2430362"/>
                  <a:gd name="connsiteX7" fmla="*/ 1457426 w 2198689"/>
                  <a:gd name="connsiteY7" fmla="*/ 2430362 h 2430362"/>
                  <a:gd name="connsiteX8" fmla="*/ 1457427 w 2198689"/>
                  <a:gd name="connsiteY8" fmla="*/ 2430361 h 2430362"/>
                  <a:gd name="connsiteX9" fmla="*/ 0 w 2198689"/>
                  <a:gd name="connsiteY9" fmla="*/ 1447753 h 2430362"/>
                  <a:gd name="connsiteX10" fmla="*/ 1455968 w 2198689"/>
                  <a:gd name="connsiteY10" fmla="*/ 466128 h 2430362"/>
                  <a:gd name="connsiteX11" fmla="*/ 1457425 w 2198689"/>
                  <a:gd name="connsiteY11" fmla="*/ 466919 h 2430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98689" h="2430362">
                    <a:moveTo>
                      <a:pt x="1457425" y="0"/>
                    </a:moveTo>
                    <a:lnTo>
                      <a:pt x="2198689" y="0"/>
                    </a:lnTo>
                    <a:lnTo>
                      <a:pt x="2198689" y="1448073"/>
                    </a:lnTo>
                    <a:lnTo>
                      <a:pt x="2198640" y="1448073"/>
                    </a:lnTo>
                    <a:lnTo>
                      <a:pt x="2198688" y="1448641"/>
                    </a:lnTo>
                    <a:cubicBezTo>
                      <a:pt x="2198688" y="1811397"/>
                      <a:pt x="1952592" y="2139811"/>
                      <a:pt x="1554707" y="2377536"/>
                    </a:cubicBezTo>
                    <a:lnTo>
                      <a:pt x="1457427" y="2430362"/>
                    </a:lnTo>
                    <a:lnTo>
                      <a:pt x="1457426" y="2430362"/>
                    </a:lnTo>
                    <a:lnTo>
                      <a:pt x="1457427" y="2430361"/>
                    </a:lnTo>
                    <a:lnTo>
                      <a:pt x="0" y="1447753"/>
                    </a:lnTo>
                    <a:lnTo>
                      <a:pt x="1455968" y="466128"/>
                    </a:lnTo>
                    <a:lnTo>
                      <a:pt x="1457425" y="46691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ṥḷiḍè"/>
              <p:cNvSpPr>
                <a:spLocks/>
              </p:cNvSpPr>
              <p:nvPr/>
            </p:nvSpPr>
            <p:spPr bwMode="auto">
              <a:xfrm>
                <a:off x="6686547" y="2713990"/>
                <a:ext cx="2198691" cy="3416553"/>
              </a:xfrm>
              <a:custGeom>
                <a:avLst/>
                <a:gdLst>
                  <a:gd name="connsiteX0" fmla="*/ 0 w 2198691"/>
                  <a:gd name="connsiteY0" fmla="*/ 0 h 3416553"/>
                  <a:gd name="connsiteX1" fmla="*/ 741261 w 2198691"/>
                  <a:gd name="connsiteY1" fmla="*/ 0 h 3416553"/>
                  <a:gd name="connsiteX2" fmla="*/ 741261 w 2198691"/>
                  <a:gd name="connsiteY2" fmla="*/ 1453115 h 3416553"/>
                  <a:gd name="connsiteX3" fmla="*/ 742722 w 2198691"/>
                  <a:gd name="connsiteY3" fmla="*/ 1452321 h 3416553"/>
                  <a:gd name="connsiteX4" fmla="*/ 2198691 w 2198691"/>
                  <a:gd name="connsiteY4" fmla="*/ 2433946 h 3416553"/>
                  <a:gd name="connsiteX5" fmla="*/ 741264 w 2198691"/>
                  <a:gd name="connsiteY5" fmla="*/ 3416553 h 3416553"/>
                  <a:gd name="connsiteX6" fmla="*/ 643984 w 2198691"/>
                  <a:gd name="connsiteY6" fmla="*/ 3363728 h 3416553"/>
                  <a:gd name="connsiteX7" fmla="*/ 11355 w 2198691"/>
                  <a:gd name="connsiteY7" fmla="*/ 2569147 h 3416553"/>
                  <a:gd name="connsiteX8" fmla="*/ 8023 w 2198691"/>
                  <a:gd name="connsiteY8" fmla="*/ 2529727 h 3416553"/>
                  <a:gd name="connsiteX9" fmla="*/ 0 w 2198691"/>
                  <a:gd name="connsiteY9" fmla="*/ 2529727 h 3416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198691" h="3416553">
                    <a:moveTo>
                      <a:pt x="0" y="0"/>
                    </a:moveTo>
                    <a:lnTo>
                      <a:pt x="741261" y="0"/>
                    </a:lnTo>
                    <a:lnTo>
                      <a:pt x="741261" y="1453115"/>
                    </a:lnTo>
                    <a:lnTo>
                      <a:pt x="742722" y="1452321"/>
                    </a:lnTo>
                    <a:lnTo>
                      <a:pt x="2198691" y="2433946"/>
                    </a:lnTo>
                    <a:lnTo>
                      <a:pt x="741264" y="3416553"/>
                    </a:lnTo>
                    <a:lnTo>
                      <a:pt x="643984" y="3363728"/>
                    </a:lnTo>
                    <a:cubicBezTo>
                      <a:pt x="295836" y="3155719"/>
                      <a:pt x="63899" y="2878276"/>
                      <a:pt x="11355" y="2569147"/>
                    </a:cubicBezTo>
                    <a:lnTo>
                      <a:pt x="8023" y="2529727"/>
                    </a:lnTo>
                    <a:lnTo>
                      <a:pt x="0" y="252972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slîdé"/>
              <p:cNvSpPr/>
              <p:nvPr/>
            </p:nvSpPr>
            <p:spPr>
              <a:xfrm>
                <a:off x="7427808" y="5157086"/>
                <a:ext cx="2914856" cy="1314543"/>
              </a:xfrm>
              <a:custGeom>
                <a:avLst/>
                <a:gdLst>
                  <a:gd name="connsiteX0" fmla="*/ 1457429 w 2914856"/>
                  <a:gd name="connsiteY0" fmla="*/ 0 h 1314543"/>
                  <a:gd name="connsiteX1" fmla="*/ 1600618 w 2914856"/>
                  <a:gd name="connsiteY1" fmla="*/ 96539 h 1314543"/>
                  <a:gd name="connsiteX2" fmla="*/ 2914855 w 2914856"/>
                  <a:gd name="connsiteY2" fmla="*/ 96539 h 1314543"/>
                  <a:gd name="connsiteX3" fmla="*/ 2914855 w 2914856"/>
                  <a:gd name="connsiteY3" fmla="*/ 982608 h 1314543"/>
                  <a:gd name="connsiteX4" fmla="*/ 2914856 w 2914856"/>
                  <a:gd name="connsiteY4" fmla="*/ 982608 h 1314543"/>
                  <a:gd name="connsiteX5" fmla="*/ 2914855 w 2914856"/>
                  <a:gd name="connsiteY5" fmla="*/ 982609 h 1314543"/>
                  <a:gd name="connsiteX6" fmla="*/ 2914855 w 2914856"/>
                  <a:gd name="connsiteY6" fmla="*/ 983364 h 1314543"/>
                  <a:gd name="connsiteX7" fmla="*/ 2913464 w 2914856"/>
                  <a:gd name="connsiteY7" fmla="*/ 983364 h 1314543"/>
                  <a:gd name="connsiteX8" fmla="*/ 2855999 w 2914856"/>
                  <a:gd name="connsiteY8" fmla="*/ 1014568 h 1314543"/>
                  <a:gd name="connsiteX9" fmla="*/ 1457429 w 2914856"/>
                  <a:gd name="connsiteY9" fmla="*/ 1314543 h 1314543"/>
                  <a:gd name="connsiteX10" fmla="*/ 58859 w 2914856"/>
                  <a:gd name="connsiteY10" fmla="*/ 1014568 h 1314543"/>
                  <a:gd name="connsiteX11" fmla="*/ 1396 w 2914856"/>
                  <a:gd name="connsiteY11" fmla="*/ 983364 h 1314543"/>
                  <a:gd name="connsiteX12" fmla="*/ 0 w 2914856"/>
                  <a:gd name="connsiteY12" fmla="*/ 983364 h 1314543"/>
                  <a:gd name="connsiteX13" fmla="*/ 0 w 2914856"/>
                  <a:gd name="connsiteY13" fmla="*/ 96539 h 1314543"/>
                  <a:gd name="connsiteX14" fmla="*/ 1314240 w 2914856"/>
                  <a:gd name="connsiteY14" fmla="*/ 96539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14856" h="1314543">
                    <a:moveTo>
                      <a:pt x="1457429" y="0"/>
                    </a:moveTo>
                    <a:lnTo>
                      <a:pt x="1600618" y="96539"/>
                    </a:lnTo>
                    <a:lnTo>
                      <a:pt x="2914855" y="96539"/>
                    </a:lnTo>
                    <a:lnTo>
                      <a:pt x="2914855" y="982608"/>
                    </a:lnTo>
                    <a:lnTo>
                      <a:pt x="2914856" y="982608"/>
                    </a:lnTo>
                    <a:lnTo>
                      <a:pt x="2914855" y="982609"/>
                    </a:lnTo>
                    <a:lnTo>
                      <a:pt x="2914855" y="983364"/>
                    </a:lnTo>
                    <a:lnTo>
                      <a:pt x="2913464" y="983364"/>
                    </a:lnTo>
                    <a:lnTo>
                      <a:pt x="2855999" y="1014568"/>
                    </a:lnTo>
                    <a:cubicBezTo>
                      <a:pt x="2475936" y="1201969"/>
                      <a:pt x="1988686" y="1314543"/>
                      <a:pt x="1457429" y="1314543"/>
                    </a:cubicBezTo>
                    <a:cubicBezTo>
                      <a:pt x="926172" y="1314543"/>
                      <a:pt x="438922" y="1201969"/>
                      <a:pt x="58859" y="1014568"/>
                    </a:cubicBezTo>
                    <a:lnTo>
                      <a:pt x="1396" y="983364"/>
                    </a:lnTo>
                    <a:lnTo>
                      <a:pt x="0" y="983364"/>
                    </a:lnTo>
                    <a:lnTo>
                      <a:pt x="0" y="96539"/>
                    </a:lnTo>
                    <a:lnTo>
                      <a:pt x="1314240" y="9653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śḻiḑè"/>
              <p:cNvSpPr/>
              <p:nvPr/>
            </p:nvSpPr>
            <p:spPr>
              <a:xfrm rot="5400000">
                <a:off x="7300152" y="1138815"/>
                <a:ext cx="1712745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ṣḷiḓé"/>
              <p:cNvSpPr>
                <a:spLocks/>
              </p:cNvSpPr>
              <p:nvPr/>
            </p:nvSpPr>
            <p:spPr bwMode="auto">
              <a:xfrm>
                <a:off x="7427811" y="4271338"/>
                <a:ext cx="2914854" cy="1314543"/>
              </a:xfrm>
              <a:custGeom>
                <a:avLst/>
                <a:gdLst>
                  <a:gd name="connsiteX0" fmla="*/ 1457427 w 2914854"/>
                  <a:gd name="connsiteY0" fmla="*/ 0 h 1314543"/>
                  <a:gd name="connsiteX1" fmla="*/ 2914854 w 2914854"/>
                  <a:gd name="connsiteY1" fmla="*/ 982608 h 1314543"/>
                  <a:gd name="connsiteX2" fmla="*/ 2855997 w 2914854"/>
                  <a:gd name="connsiteY2" fmla="*/ 1014568 h 1314543"/>
                  <a:gd name="connsiteX3" fmla="*/ 1457427 w 2914854"/>
                  <a:gd name="connsiteY3" fmla="*/ 1314543 h 1314543"/>
                  <a:gd name="connsiteX4" fmla="*/ 58857 w 2914854"/>
                  <a:gd name="connsiteY4" fmla="*/ 1014568 h 1314543"/>
                  <a:gd name="connsiteX5" fmla="*/ 0 w 2914854"/>
                  <a:gd name="connsiteY5" fmla="*/ 982607 h 1314543"/>
                  <a:gd name="connsiteX6" fmla="*/ 1457427 w 2914854"/>
                  <a:gd name="connsiteY6" fmla="*/ 0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14854" h="1314543">
                    <a:moveTo>
                      <a:pt x="1457427" y="0"/>
                    </a:moveTo>
                    <a:lnTo>
                      <a:pt x="2914854" y="982608"/>
                    </a:lnTo>
                    <a:lnTo>
                      <a:pt x="2855997" y="1014568"/>
                    </a:lnTo>
                    <a:cubicBezTo>
                      <a:pt x="2475934" y="1201969"/>
                      <a:pt x="1988684" y="1314543"/>
                      <a:pt x="1457427" y="1314543"/>
                    </a:cubicBezTo>
                    <a:cubicBezTo>
                      <a:pt x="926170" y="1314543"/>
                      <a:pt x="438920" y="1201969"/>
                      <a:pt x="58857" y="1014568"/>
                    </a:cubicBezTo>
                    <a:lnTo>
                      <a:pt x="0" y="982607"/>
                    </a:lnTo>
                    <a:lnTo>
                      <a:pt x="1457427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$líďe"/>
              <p:cNvSpPr>
                <a:spLocks/>
              </p:cNvSpPr>
              <p:nvPr/>
            </p:nvSpPr>
            <p:spPr bwMode="auto">
              <a:xfrm>
                <a:off x="8885238" y="2805101"/>
                <a:ext cx="2198688" cy="1964234"/>
              </a:xfrm>
              <a:custGeom>
                <a:avLst/>
                <a:gdLst>
                  <a:gd name="connsiteX0" fmla="*/ 1455968 w 2198688"/>
                  <a:gd name="connsiteY0" fmla="*/ 0 h 1964234"/>
                  <a:gd name="connsiteX1" fmla="*/ 1554707 w 2198688"/>
                  <a:gd name="connsiteY1" fmla="*/ 53618 h 1964234"/>
                  <a:gd name="connsiteX2" fmla="*/ 2198688 w 2198688"/>
                  <a:gd name="connsiteY2" fmla="*/ 982513 h 1964234"/>
                  <a:gd name="connsiteX3" fmla="*/ 1554707 w 2198688"/>
                  <a:gd name="connsiteY3" fmla="*/ 1911408 h 1964234"/>
                  <a:gd name="connsiteX4" fmla="*/ 1457427 w 2198688"/>
                  <a:gd name="connsiteY4" fmla="*/ 1964234 h 1964234"/>
                  <a:gd name="connsiteX5" fmla="*/ 1457426 w 2198688"/>
                  <a:gd name="connsiteY5" fmla="*/ 1964234 h 1964234"/>
                  <a:gd name="connsiteX6" fmla="*/ 1457427 w 2198688"/>
                  <a:gd name="connsiteY6" fmla="*/ 1964233 h 1964234"/>
                  <a:gd name="connsiteX7" fmla="*/ 0 w 2198688"/>
                  <a:gd name="connsiteY7" fmla="*/ 981625 h 1964234"/>
                  <a:gd name="connsiteX8" fmla="*/ 1455968 w 2198688"/>
                  <a:gd name="connsiteY8" fmla="*/ 0 h 1964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98688" h="1964234">
                    <a:moveTo>
                      <a:pt x="1455968" y="0"/>
                    </a:moveTo>
                    <a:lnTo>
                      <a:pt x="1554707" y="53618"/>
                    </a:lnTo>
                    <a:cubicBezTo>
                      <a:pt x="1952592" y="291343"/>
                      <a:pt x="2198688" y="619757"/>
                      <a:pt x="2198688" y="982513"/>
                    </a:cubicBezTo>
                    <a:cubicBezTo>
                      <a:pt x="2198688" y="1345269"/>
                      <a:pt x="1952592" y="1673683"/>
                      <a:pt x="1554707" y="1911408"/>
                    </a:cubicBezTo>
                    <a:lnTo>
                      <a:pt x="1457427" y="1964234"/>
                    </a:lnTo>
                    <a:lnTo>
                      <a:pt x="1457426" y="1964234"/>
                    </a:lnTo>
                    <a:lnTo>
                      <a:pt x="1457427" y="1964233"/>
                    </a:lnTo>
                    <a:lnTo>
                      <a:pt x="0" y="981625"/>
                    </a:lnTo>
                    <a:lnTo>
                      <a:pt x="145596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sḻîḍê"/>
              <p:cNvSpPr>
                <a:spLocks/>
              </p:cNvSpPr>
              <p:nvPr/>
            </p:nvSpPr>
            <p:spPr bwMode="auto">
              <a:xfrm>
                <a:off x="7429269" y="681591"/>
                <a:ext cx="2913396" cy="2295377"/>
              </a:xfrm>
              <a:custGeom>
                <a:avLst/>
                <a:gdLst>
                  <a:gd name="connsiteX0" fmla="*/ 1455969 w 2913396"/>
                  <a:gd name="connsiteY0" fmla="*/ 0 h 2295377"/>
                  <a:gd name="connsiteX1" fmla="*/ 2854539 w 2913396"/>
                  <a:gd name="connsiteY1" fmla="*/ 299975 h 2295377"/>
                  <a:gd name="connsiteX2" fmla="*/ 2911937 w 2913396"/>
                  <a:gd name="connsiteY2" fmla="*/ 331143 h 2295377"/>
                  <a:gd name="connsiteX3" fmla="*/ 1455969 w 2913396"/>
                  <a:gd name="connsiteY3" fmla="*/ 1312768 h 2295377"/>
                  <a:gd name="connsiteX4" fmla="*/ 2913396 w 2913396"/>
                  <a:gd name="connsiteY4" fmla="*/ 2295376 h 2295377"/>
                  <a:gd name="connsiteX5" fmla="*/ 2913395 w 2913396"/>
                  <a:gd name="connsiteY5" fmla="*/ 2295377 h 2295377"/>
                  <a:gd name="connsiteX6" fmla="*/ 0 w 2913396"/>
                  <a:gd name="connsiteY6" fmla="*/ 331144 h 2295377"/>
                  <a:gd name="connsiteX7" fmla="*/ 57399 w 2913396"/>
                  <a:gd name="connsiteY7" fmla="*/ 299975 h 2295377"/>
                  <a:gd name="connsiteX8" fmla="*/ 1455969 w 2913396"/>
                  <a:gd name="connsiteY8" fmla="*/ 0 h 2295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13396" h="2295377">
                    <a:moveTo>
                      <a:pt x="1455969" y="0"/>
                    </a:moveTo>
                    <a:cubicBezTo>
                      <a:pt x="1987226" y="0"/>
                      <a:pt x="2474476" y="112575"/>
                      <a:pt x="2854539" y="299975"/>
                    </a:cubicBezTo>
                    <a:lnTo>
                      <a:pt x="2911937" y="331143"/>
                    </a:lnTo>
                    <a:lnTo>
                      <a:pt x="1455969" y="1312768"/>
                    </a:lnTo>
                    <a:lnTo>
                      <a:pt x="2913396" y="2295376"/>
                    </a:lnTo>
                    <a:lnTo>
                      <a:pt x="2913395" y="2295377"/>
                    </a:lnTo>
                    <a:lnTo>
                      <a:pt x="0" y="331144"/>
                    </a:lnTo>
                    <a:lnTo>
                      <a:pt x="57399" y="299975"/>
                    </a:lnTo>
                    <a:cubicBezTo>
                      <a:pt x="437462" y="112575"/>
                      <a:pt x="924712" y="0"/>
                      <a:pt x="145596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şḷiḑê"/>
              <p:cNvSpPr>
                <a:spLocks/>
              </p:cNvSpPr>
              <p:nvPr/>
            </p:nvSpPr>
            <p:spPr bwMode="auto">
              <a:xfrm>
                <a:off x="6686550" y="1740905"/>
                <a:ext cx="2198688" cy="1964232"/>
              </a:xfrm>
              <a:custGeom>
                <a:avLst/>
                <a:gdLst>
                  <a:gd name="connsiteX0" fmla="*/ 742719 w 2198688"/>
                  <a:gd name="connsiteY0" fmla="*/ 0 h 1964232"/>
                  <a:gd name="connsiteX1" fmla="*/ 2198688 w 2198688"/>
                  <a:gd name="connsiteY1" fmla="*/ 981625 h 1964232"/>
                  <a:gd name="connsiteX2" fmla="*/ 741261 w 2198688"/>
                  <a:gd name="connsiteY2" fmla="*/ 1964232 h 1964232"/>
                  <a:gd name="connsiteX3" fmla="*/ 643981 w 2198688"/>
                  <a:gd name="connsiteY3" fmla="*/ 1911407 h 1964232"/>
                  <a:gd name="connsiteX4" fmla="*/ 0 w 2198688"/>
                  <a:gd name="connsiteY4" fmla="*/ 982512 h 1964232"/>
                  <a:gd name="connsiteX5" fmla="*/ 643981 w 2198688"/>
                  <a:gd name="connsiteY5" fmla="*/ 53617 h 1964232"/>
                  <a:gd name="connsiteX6" fmla="*/ 742719 w 2198688"/>
                  <a:gd name="connsiteY6" fmla="*/ 0 h 1964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688" h="1964232">
                    <a:moveTo>
                      <a:pt x="742719" y="0"/>
                    </a:moveTo>
                    <a:lnTo>
                      <a:pt x="2198688" y="981625"/>
                    </a:lnTo>
                    <a:lnTo>
                      <a:pt x="741261" y="1964232"/>
                    </a:lnTo>
                    <a:lnTo>
                      <a:pt x="643981" y="1911407"/>
                    </a:lnTo>
                    <a:cubicBezTo>
                      <a:pt x="246097" y="1673682"/>
                      <a:pt x="0" y="1345268"/>
                      <a:pt x="0" y="982512"/>
                    </a:cubicBezTo>
                    <a:cubicBezTo>
                      <a:pt x="0" y="619756"/>
                      <a:pt x="246097" y="291342"/>
                      <a:pt x="643981" y="53617"/>
                    </a:cubicBezTo>
                    <a:lnTo>
                      <a:pt x="74271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šḷïḍe"/>
              <p:cNvSpPr/>
              <p:nvPr/>
            </p:nvSpPr>
            <p:spPr>
              <a:xfrm rot="16200000" flipV="1">
                <a:off x="8226004" y="1670386"/>
                <a:ext cx="2775893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ḻidè"/>
              <p:cNvSpPr/>
              <p:nvPr/>
            </p:nvSpPr>
            <p:spPr>
              <a:xfrm rot="16200000" flipV="1">
                <a:off x="6889938" y="3261769"/>
                <a:ext cx="2533170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ṥḷiďe"/>
              <p:cNvSpPr/>
              <p:nvPr/>
            </p:nvSpPr>
            <p:spPr>
              <a:xfrm rot="5400000">
                <a:off x="8878940" y="3793344"/>
                <a:ext cx="1470020" cy="1457428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is1iḓê"/>
            <p:cNvSpPr>
              <a:spLocks/>
            </p:cNvSpPr>
            <p:nvPr/>
          </p:nvSpPr>
          <p:spPr bwMode="auto">
            <a:xfrm>
              <a:off x="7663905" y="2721558"/>
              <a:ext cx="390823" cy="390823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şḻiḍé"/>
            <p:cNvSpPr>
              <a:spLocks/>
            </p:cNvSpPr>
            <p:nvPr/>
          </p:nvSpPr>
          <p:spPr bwMode="auto">
            <a:xfrm>
              <a:off x="8640229" y="1569003"/>
              <a:ext cx="490015" cy="490015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1ïďê"/>
            <p:cNvSpPr>
              <a:spLocks/>
            </p:cNvSpPr>
            <p:nvPr/>
          </p:nvSpPr>
          <p:spPr bwMode="auto">
            <a:xfrm>
              <a:off x="8772210" y="4385159"/>
              <a:ext cx="419820" cy="419820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ṩḷiḍê"/>
            <p:cNvSpPr>
              <a:spLocks noChangeAspect="1"/>
            </p:cNvSpPr>
            <p:nvPr/>
          </p:nvSpPr>
          <p:spPr bwMode="auto">
            <a:xfrm>
              <a:off x="9703594" y="3503100"/>
              <a:ext cx="460321" cy="460321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305627" y="2184287"/>
            <a:ext cx="2407886" cy="1132618"/>
            <a:chOff x="3624780" y="2412339"/>
            <a:chExt cx="2133782" cy="1132618"/>
          </a:xfrm>
        </p:grpSpPr>
        <p:sp>
          <p:nvSpPr>
            <p:cNvPr id="56" name="文本框 5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305627" y="4287887"/>
            <a:ext cx="2407886" cy="1132618"/>
            <a:chOff x="3624780" y="2412339"/>
            <a:chExt cx="2133782" cy="1132618"/>
          </a:xfrm>
        </p:grpSpPr>
        <p:sp>
          <p:nvSpPr>
            <p:cNvPr id="59" name="文本框 5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499538" y="2184287"/>
            <a:ext cx="2407886" cy="1132618"/>
            <a:chOff x="3624780" y="2412339"/>
            <a:chExt cx="2133782" cy="1132618"/>
          </a:xfrm>
        </p:grpSpPr>
        <p:sp>
          <p:nvSpPr>
            <p:cNvPr id="62" name="文本框 6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499538" y="4287887"/>
            <a:ext cx="2407886" cy="1132618"/>
            <a:chOff x="3624780" y="2412339"/>
            <a:chExt cx="2133782" cy="1132618"/>
          </a:xfrm>
        </p:grpSpPr>
        <p:sp>
          <p:nvSpPr>
            <p:cNvPr id="65" name="文本框 6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42" name="文本框 4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306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图片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演示完毕 </a:t>
            </a:r>
            <a:r>
              <a:rPr lang="zh-CN" altLang="en-US" sz="4800" b="1" dirty="0">
                <a:solidFill>
                  <a:schemeClr val="accent1"/>
                </a:solidFill>
                <a:latin typeface="+mn-ea"/>
                <a:cs typeface="经典综艺体简" panose="02010609000101010101" pitchFamily="49" charset="-122"/>
              </a:rPr>
              <a:t>感谢观看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4922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137573" y="4313763"/>
            <a:ext cx="147539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汇报人</a:t>
            </a:r>
            <a:r>
              <a:rPr lang="zh-CN" altLang="en-US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：第一</a:t>
            </a:r>
            <a:r>
              <a:rPr lang="en-US" altLang="zh-CN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endParaRPr lang="zh-CN" altLang="en-US" sz="1100" dirty="0">
              <a:solidFill>
                <a:schemeClr val="bg1"/>
              </a:solidFill>
              <a:latin typeface="+mn-ea"/>
              <a:cs typeface="经典综艺体简" panose="0201060900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58366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660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defRPr>
              </a:lvl1pPr>
            </a:lstStyle>
            <a:p>
              <a:r>
                <a:rPr lang="en-US" altLang="zh-CN" dirty="0"/>
                <a:t>20XX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02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5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六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cc0b18a-28b6-4346-ae70-60e85e45964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25abcfc-8c3b-4acc-b194-93090ee6577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e19fe2-a273-4ff9-aacd-cf434357498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5e6d6-624e-448d-9914-e2be31ec6135"/>
</p:tagLst>
</file>

<file path=ppt/theme/theme1.xml><?xml version="1.0" encoding="utf-8"?>
<a:theme xmlns:a="http://schemas.openxmlformats.org/drawingml/2006/main" name="第一PPT，www.1ppt.com">
  <a:themeElements>
    <a:clrScheme name="自定义 318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B9171C"/>
      </a:accent2>
      <a:accent3>
        <a:srgbClr val="E53238"/>
      </a:accent3>
      <a:accent4>
        <a:srgbClr val="B9171C"/>
      </a:accent4>
      <a:accent5>
        <a:srgbClr val="E53238"/>
      </a:accent5>
      <a:accent6>
        <a:srgbClr val="B9171C"/>
      </a:accent6>
      <a:hlink>
        <a:srgbClr val="E53238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317</TotalTime>
  <Words>2648</Words>
  <Application>Microsoft Office PowerPoint</Application>
  <PresentationFormat>宽屏</PresentationFormat>
  <Paragraphs>277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等线</vt:lpstr>
      <vt:lpstr>经典综艺体简</vt:lpstr>
      <vt:lpstr>宋体</vt:lpstr>
      <vt:lpstr>微软雅黑</vt:lpstr>
      <vt:lpstr>Agency FB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创意六边形</dc:title>
  <dc:creator>第一PPT</dc:creator>
  <cp:keywords>www.1ppt.com</cp:keywords>
  <dc:description>www.1ppt.com</dc:description>
  <cp:lastModifiedBy>faith123</cp:lastModifiedBy>
  <cp:revision>67</cp:revision>
  <dcterms:created xsi:type="dcterms:W3CDTF">2017-08-18T03:02:00Z</dcterms:created>
  <dcterms:modified xsi:type="dcterms:W3CDTF">2020-04-18T03:31:16Z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