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61" r:id="rId3"/>
    <p:sldId id="257" r:id="rId4"/>
    <p:sldId id="262" r:id="rId5"/>
    <p:sldId id="263" r:id="rId6"/>
    <p:sldId id="264" r:id="rId7"/>
    <p:sldId id="265" r:id="rId8"/>
    <p:sldId id="266" r:id="rId9"/>
    <p:sldId id="258" r:id="rId10"/>
    <p:sldId id="267" r:id="rId11"/>
    <p:sldId id="268" r:id="rId12"/>
    <p:sldId id="269" r:id="rId13"/>
    <p:sldId id="270" r:id="rId14"/>
    <p:sldId id="271" r:id="rId15"/>
    <p:sldId id="259" r:id="rId16"/>
    <p:sldId id="272" r:id="rId17"/>
    <p:sldId id="273" r:id="rId18"/>
    <p:sldId id="274" r:id="rId19"/>
    <p:sldId id="275" r:id="rId20"/>
    <p:sldId id="276" r:id="rId21"/>
    <p:sldId id="260" r:id="rId22"/>
    <p:sldId id="277" r:id="rId23"/>
    <p:sldId id="278" r:id="rId24"/>
    <p:sldId id="279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B68A"/>
    <a:srgbClr val="DCB6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6722E-C094-44D1-A79F-4A085B37A643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2DFEC-511E-4E1E-B846-4FD48DA2F2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38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540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377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301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353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034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156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011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344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848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676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60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202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82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1115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6046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2389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569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0777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3302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5429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978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34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8235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363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2233930" y="3232785"/>
            <a:ext cx="4849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客户心理分析</a:t>
            </a:r>
            <a:r>
              <a:rPr lang="en-US" altLang="zh-CN" sz="2000" spc="600" dirty="0" err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ppt</a:t>
            </a:r>
            <a:r>
              <a:rPr lang="zh-CN" altLang="en-US" sz="20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模板</a:t>
            </a:r>
            <a:endParaRPr lang="zh-CN" altLang="en-US" sz="2000" spc="600" dirty="0" smtClean="0">
              <a:solidFill>
                <a:srgbClr val="DCB68A"/>
              </a:solidFill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31330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2  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57314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0  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752340" y="1637665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X</a:t>
            </a:r>
            <a:endParaRPr lang="en-US" sz="96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TextBox 1"/>
          <p:cNvSpPr txBox="1"/>
          <p:nvPr/>
        </p:nvSpPr>
        <p:spPr>
          <a:xfrm>
            <a:off x="5988050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X</a:t>
            </a:r>
            <a:endParaRPr lang="en-US" sz="96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1431290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3170555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4813300" y="1714500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6573520" y="171513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941445" y="683895"/>
            <a:ext cx="1492885" cy="792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00000"/>
              </a:lnSpc>
            </a:pPr>
            <a:r>
              <a:rPr lang="zh-CN" altLang="en-US" sz="28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目录页</a:t>
            </a:r>
          </a:p>
          <a:p>
            <a:pPr algn="ctr">
              <a:lnSpc>
                <a:spcPct val="100000"/>
              </a:lnSpc>
            </a:pPr>
            <a:r>
              <a:rPr lang="en-US" altLang="zh-CN" sz="900" smtClean="0">
                <a:solidFill>
                  <a:srgbClr val="DCB68A"/>
                </a:solidFill>
                <a:latin typeface="+mj-ea"/>
                <a:ea typeface="+mj-ea"/>
                <a:sym typeface="+mn-ea"/>
              </a:rPr>
              <a:t>CONTENTS</a:t>
            </a:r>
          </a:p>
          <a:p>
            <a:pPr algn="dist">
              <a:lnSpc>
                <a:spcPct val="100000"/>
              </a:lnSpc>
            </a:pPr>
            <a:endParaRPr lang="en-US" altLang="zh-CN" sz="9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  <a:sym typeface="+mn-ea"/>
            </a:endParaRPr>
          </a:p>
        </p:txBody>
      </p:sp>
      <p:sp>
        <p:nvSpPr>
          <p:cNvPr id="868" name="矩形 867"/>
          <p:cNvSpPr/>
          <p:nvPr/>
        </p:nvSpPr>
        <p:spPr>
          <a:xfrm>
            <a:off x="1502650" y="1991833"/>
            <a:ext cx="1681480" cy="944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 sz="2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77" name="矩形 876"/>
          <p:cNvSpPr/>
          <p:nvPr/>
        </p:nvSpPr>
        <p:spPr>
          <a:xfrm>
            <a:off x="3206618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98" name="矩形 897"/>
          <p:cNvSpPr/>
          <p:nvPr/>
        </p:nvSpPr>
        <p:spPr>
          <a:xfrm>
            <a:off x="4849626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" name="矩形 7"/>
          <p:cNvSpPr/>
          <p:nvPr/>
        </p:nvSpPr>
        <p:spPr>
          <a:xfrm>
            <a:off x="6625721" y="198167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  <p:bldP spid="898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6336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23556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</p:txBody>
      </p:sp>
      <p:sp>
        <p:nvSpPr>
          <p:cNvPr id="877" name="矩形 876"/>
          <p:cNvSpPr/>
          <p:nvPr/>
        </p:nvSpPr>
        <p:spPr>
          <a:xfrm>
            <a:off x="397002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0" y="2010225"/>
            <a:ext cx="7762875" cy="1832885"/>
          </a:xfrm>
          <a:custGeom>
            <a:avLst/>
            <a:gdLst>
              <a:gd name="connsiteX0" fmla="*/ 0 w 10350500"/>
              <a:gd name="connsiteY0" fmla="*/ 2273300 h 2362200"/>
              <a:gd name="connsiteX1" fmla="*/ 3314700 w 10350500"/>
              <a:gd name="connsiteY1" fmla="*/ 1270000 h 2362200"/>
              <a:gd name="connsiteX2" fmla="*/ 5854700 w 10350500"/>
              <a:gd name="connsiteY2" fmla="*/ 2362200 h 2362200"/>
              <a:gd name="connsiteX3" fmla="*/ 6934200 w 10350500"/>
              <a:gd name="connsiteY3" fmla="*/ 698500 h 2362200"/>
              <a:gd name="connsiteX4" fmla="*/ 8509000 w 10350500"/>
              <a:gd name="connsiteY4" fmla="*/ 2120900 h 2362200"/>
              <a:gd name="connsiteX5" fmla="*/ 10325100 w 10350500"/>
              <a:gd name="connsiteY5" fmla="*/ 0 h 2362200"/>
              <a:gd name="connsiteX6" fmla="*/ 10350500 w 10350500"/>
              <a:gd name="connsiteY6" fmla="*/ 50800 h 2362200"/>
              <a:gd name="connsiteX0-1" fmla="*/ 0 w 10350500"/>
              <a:gd name="connsiteY0-2" fmla="*/ 2273300 h 2367702"/>
              <a:gd name="connsiteX1-3" fmla="*/ 3314700 w 10350500"/>
              <a:gd name="connsiteY1-4" fmla="*/ 1270000 h 2367702"/>
              <a:gd name="connsiteX2-5" fmla="*/ 5854700 w 10350500"/>
              <a:gd name="connsiteY2-6" fmla="*/ 2362200 h 2367702"/>
              <a:gd name="connsiteX3-7" fmla="*/ 6934200 w 10350500"/>
              <a:gd name="connsiteY3-8" fmla="*/ 698500 h 2367702"/>
              <a:gd name="connsiteX4-9" fmla="*/ 8509000 w 10350500"/>
              <a:gd name="connsiteY4-10" fmla="*/ 2120900 h 2367702"/>
              <a:gd name="connsiteX5-11" fmla="*/ 10325100 w 10350500"/>
              <a:gd name="connsiteY5-12" fmla="*/ 0 h 2367702"/>
              <a:gd name="connsiteX6-13" fmla="*/ 10350500 w 10350500"/>
              <a:gd name="connsiteY6-14" fmla="*/ 50800 h 2367702"/>
              <a:gd name="connsiteX0-15" fmla="*/ 0 w 10350500"/>
              <a:gd name="connsiteY0-16" fmla="*/ 2273300 h 2477118"/>
              <a:gd name="connsiteX1-17" fmla="*/ 3314700 w 10350500"/>
              <a:gd name="connsiteY1-18" fmla="*/ 1270000 h 2477118"/>
              <a:gd name="connsiteX2-19" fmla="*/ 5854700 w 10350500"/>
              <a:gd name="connsiteY2-20" fmla="*/ 2362200 h 2477118"/>
              <a:gd name="connsiteX3-21" fmla="*/ 6934200 w 10350500"/>
              <a:gd name="connsiteY3-22" fmla="*/ 698500 h 2477118"/>
              <a:gd name="connsiteX4-23" fmla="*/ 8509000 w 10350500"/>
              <a:gd name="connsiteY4-24" fmla="*/ 2120900 h 2477118"/>
              <a:gd name="connsiteX5-25" fmla="*/ 10325100 w 10350500"/>
              <a:gd name="connsiteY5-26" fmla="*/ 0 h 2477118"/>
              <a:gd name="connsiteX6-27" fmla="*/ 10350500 w 10350500"/>
              <a:gd name="connsiteY6-28" fmla="*/ 50800 h 2477118"/>
              <a:gd name="connsiteX0-29" fmla="*/ 0 w 10350500"/>
              <a:gd name="connsiteY0-30" fmla="*/ 2273300 h 2477118"/>
              <a:gd name="connsiteX1-31" fmla="*/ 3314700 w 10350500"/>
              <a:gd name="connsiteY1-32" fmla="*/ 1270000 h 2477118"/>
              <a:gd name="connsiteX2-33" fmla="*/ 5854700 w 10350500"/>
              <a:gd name="connsiteY2-34" fmla="*/ 2362200 h 2477118"/>
              <a:gd name="connsiteX3-35" fmla="*/ 6934200 w 10350500"/>
              <a:gd name="connsiteY3-36" fmla="*/ 698500 h 2477118"/>
              <a:gd name="connsiteX4-37" fmla="*/ 8509000 w 10350500"/>
              <a:gd name="connsiteY4-38" fmla="*/ 2120900 h 2477118"/>
              <a:gd name="connsiteX5-39" fmla="*/ 10325100 w 10350500"/>
              <a:gd name="connsiteY5-40" fmla="*/ 0 h 2477118"/>
              <a:gd name="connsiteX6-41" fmla="*/ 10350500 w 10350500"/>
              <a:gd name="connsiteY6-42" fmla="*/ 50800 h 2477118"/>
              <a:gd name="connsiteX0-43" fmla="*/ 0 w 10350500"/>
              <a:gd name="connsiteY0-44" fmla="*/ 2273300 h 2477118"/>
              <a:gd name="connsiteX1-45" fmla="*/ 3314700 w 10350500"/>
              <a:gd name="connsiteY1-46" fmla="*/ 1270000 h 2477118"/>
              <a:gd name="connsiteX2-47" fmla="*/ 5854700 w 10350500"/>
              <a:gd name="connsiteY2-48" fmla="*/ 2362200 h 2477118"/>
              <a:gd name="connsiteX3-49" fmla="*/ 6934200 w 10350500"/>
              <a:gd name="connsiteY3-50" fmla="*/ 698500 h 2477118"/>
              <a:gd name="connsiteX4-51" fmla="*/ 8509000 w 10350500"/>
              <a:gd name="connsiteY4-52" fmla="*/ 2120900 h 2477118"/>
              <a:gd name="connsiteX5-53" fmla="*/ 10325100 w 10350500"/>
              <a:gd name="connsiteY5-54" fmla="*/ 0 h 2477118"/>
              <a:gd name="connsiteX6-55" fmla="*/ 10350500 w 10350500"/>
              <a:gd name="connsiteY6-56" fmla="*/ 50800 h 2477118"/>
              <a:gd name="connsiteX0-57" fmla="*/ 0 w 10350500"/>
              <a:gd name="connsiteY0-58" fmla="*/ 2273300 h 2477118"/>
              <a:gd name="connsiteX1-59" fmla="*/ 3314700 w 10350500"/>
              <a:gd name="connsiteY1-60" fmla="*/ 1270000 h 2477118"/>
              <a:gd name="connsiteX2-61" fmla="*/ 5854700 w 10350500"/>
              <a:gd name="connsiteY2-62" fmla="*/ 2362200 h 2477118"/>
              <a:gd name="connsiteX3-63" fmla="*/ 6934200 w 10350500"/>
              <a:gd name="connsiteY3-64" fmla="*/ 698500 h 2477118"/>
              <a:gd name="connsiteX4-65" fmla="*/ 8509000 w 10350500"/>
              <a:gd name="connsiteY4-66" fmla="*/ 2120900 h 2477118"/>
              <a:gd name="connsiteX5-67" fmla="*/ 10325100 w 10350500"/>
              <a:gd name="connsiteY5-68" fmla="*/ 0 h 2477118"/>
              <a:gd name="connsiteX6-69" fmla="*/ 10350500 w 10350500"/>
              <a:gd name="connsiteY6-70" fmla="*/ 50800 h 2477118"/>
              <a:gd name="connsiteX0-71" fmla="*/ 0 w 10350500"/>
              <a:gd name="connsiteY0-72" fmla="*/ 2273300 h 2477118"/>
              <a:gd name="connsiteX1-73" fmla="*/ 3314700 w 10350500"/>
              <a:gd name="connsiteY1-74" fmla="*/ 1270000 h 2477118"/>
              <a:gd name="connsiteX2-75" fmla="*/ 5854700 w 10350500"/>
              <a:gd name="connsiteY2-76" fmla="*/ 2362200 h 2477118"/>
              <a:gd name="connsiteX3-77" fmla="*/ 6934200 w 10350500"/>
              <a:gd name="connsiteY3-78" fmla="*/ 698500 h 2477118"/>
              <a:gd name="connsiteX4-79" fmla="*/ 8509000 w 10350500"/>
              <a:gd name="connsiteY4-80" fmla="*/ 2120900 h 2477118"/>
              <a:gd name="connsiteX5-81" fmla="*/ 10325100 w 10350500"/>
              <a:gd name="connsiteY5-82" fmla="*/ 0 h 2477118"/>
              <a:gd name="connsiteX6-83" fmla="*/ 10350500 w 10350500"/>
              <a:gd name="connsiteY6-84" fmla="*/ 50800 h 2477118"/>
              <a:gd name="connsiteX0-85" fmla="*/ 0 w 10350500"/>
              <a:gd name="connsiteY0-86" fmla="*/ 2273300 h 2477118"/>
              <a:gd name="connsiteX1-87" fmla="*/ 3314700 w 10350500"/>
              <a:gd name="connsiteY1-88" fmla="*/ 1270000 h 2477118"/>
              <a:gd name="connsiteX2-89" fmla="*/ 5854700 w 10350500"/>
              <a:gd name="connsiteY2-90" fmla="*/ 2362200 h 2477118"/>
              <a:gd name="connsiteX3-91" fmla="*/ 6934200 w 10350500"/>
              <a:gd name="connsiteY3-92" fmla="*/ 698500 h 2477118"/>
              <a:gd name="connsiteX4-93" fmla="*/ 8509000 w 10350500"/>
              <a:gd name="connsiteY4-94" fmla="*/ 2120900 h 2477118"/>
              <a:gd name="connsiteX5-95" fmla="*/ 10325100 w 10350500"/>
              <a:gd name="connsiteY5-96" fmla="*/ 0 h 2477118"/>
              <a:gd name="connsiteX6-97" fmla="*/ 10350500 w 10350500"/>
              <a:gd name="connsiteY6-98" fmla="*/ 50800 h 2477118"/>
              <a:gd name="connsiteX0-99" fmla="*/ 0 w 10350500"/>
              <a:gd name="connsiteY0-100" fmla="*/ 2273300 h 2477118"/>
              <a:gd name="connsiteX1-101" fmla="*/ 3314700 w 10350500"/>
              <a:gd name="connsiteY1-102" fmla="*/ 1270000 h 2477118"/>
              <a:gd name="connsiteX2-103" fmla="*/ 5854700 w 10350500"/>
              <a:gd name="connsiteY2-104" fmla="*/ 2362200 h 2477118"/>
              <a:gd name="connsiteX3-105" fmla="*/ 6934200 w 10350500"/>
              <a:gd name="connsiteY3-106" fmla="*/ 698500 h 2477118"/>
              <a:gd name="connsiteX4-107" fmla="*/ 8509000 w 10350500"/>
              <a:gd name="connsiteY4-108" fmla="*/ 2120900 h 2477118"/>
              <a:gd name="connsiteX5-109" fmla="*/ 10325100 w 10350500"/>
              <a:gd name="connsiteY5-110" fmla="*/ 0 h 2477118"/>
              <a:gd name="connsiteX6-111" fmla="*/ 10350500 w 10350500"/>
              <a:gd name="connsiteY6-112" fmla="*/ 50800 h 2477118"/>
              <a:gd name="connsiteX0-113" fmla="*/ 0 w 10350500"/>
              <a:gd name="connsiteY0-114" fmla="*/ 2273300 h 2477118"/>
              <a:gd name="connsiteX1-115" fmla="*/ 3314700 w 10350500"/>
              <a:gd name="connsiteY1-116" fmla="*/ 1270000 h 2477118"/>
              <a:gd name="connsiteX2-117" fmla="*/ 5854700 w 10350500"/>
              <a:gd name="connsiteY2-118" fmla="*/ 2362200 h 2477118"/>
              <a:gd name="connsiteX3-119" fmla="*/ 6934200 w 10350500"/>
              <a:gd name="connsiteY3-120" fmla="*/ 698500 h 2477118"/>
              <a:gd name="connsiteX4-121" fmla="*/ 8509000 w 10350500"/>
              <a:gd name="connsiteY4-122" fmla="*/ 2120900 h 2477118"/>
              <a:gd name="connsiteX5-123" fmla="*/ 10325100 w 10350500"/>
              <a:gd name="connsiteY5-124" fmla="*/ 0 h 2477118"/>
              <a:gd name="connsiteX6-125" fmla="*/ 10350500 w 10350500"/>
              <a:gd name="connsiteY6-126" fmla="*/ 50800 h 2477118"/>
              <a:gd name="connsiteX0-127" fmla="*/ 0 w 10350500"/>
              <a:gd name="connsiteY0-128" fmla="*/ 2273300 h 2537644"/>
              <a:gd name="connsiteX1-129" fmla="*/ 3314700 w 10350500"/>
              <a:gd name="connsiteY1-130" fmla="*/ 1270000 h 2537644"/>
              <a:gd name="connsiteX2-131" fmla="*/ 5308600 w 10350500"/>
              <a:gd name="connsiteY2-132" fmla="*/ 2425700 h 2537644"/>
              <a:gd name="connsiteX3-133" fmla="*/ 6934200 w 10350500"/>
              <a:gd name="connsiteY3-134" fmla="*/ 698500 h 2537644"/>
              <a:gd name="connsiteX4-135" fmla="*/ 8509000 w 10350500"/>
              <a:gd name="connsiteY4-136" fmla="*/ 2120900 h 2537644"/>
              <a:gd name="connsiteX5-137" fmla="*/ 10325100 w 10350500"/>
              <a:gd name="connsiteY5-138" fmla="*/ 0 h 2537644"/>
              <a:gd name="connsiteX6-139" fmla="*/ 10350500 w 10350500"/>
              <a:gd name="connsiteY6-140" fmla="*/ 50800 h 2537644"/>
              <a:gd name="connsiteX0-141" fmla="*/ 0 w 10350500"/>
              <a:gd name="connsiteY0-142" fmla="*/ 2273300 h 2437646"/>
              <a:gd name="connsiteX1-143" fmla="*/ 3314700 w 10350500"/>
              <a:gd name="connsiteY1-144" fmla="*/ 1270000 h 2437646"/>
              <a:gd name="connsiteX2-145" fmla="*/ 5308600 w 10350500"/>
              <a:gd name="connsiteY2-146" fmla="*/ 2425700 h 2437646"/>
              <a:gd name="connsiteX3-147" fmla="*/ 6934200 w 10350500"/>
              <a:gd name="connsiteY3-148" fmla="*/ 698500 h 2437646"/>
              <a:gd name="connsiteX4-149" fmla="*/ 8509000 w 10350500"/>
              <a:gd name="connsiteY4-150" fmla="*/ 2120900 h 2437646"/>
              <a:gd name="connsiteX5-151" fmla="*/ 10325100 w 10350500"/>
              <a:gd name="connsiteY5-152" fmla="*/ 0 h 2437646"/>
              <a:gd name="connsiteX6-153" fmla="*/ 10350500 w 10350500"/>
              <a:gd name="connsiteY6-154" fmla="*/ 50800 h 2437646"/>
              <a:gd name="connsiteX0-155" fmla="*/ 0 w 10350500"/>
              <a:gd name="connsiteY0-156" fmla="*/ 2273300 h 2432139"/>
              <a:gd name="connsiteX1-157" fmla="*/ 2590800 w 10350500"/>
              <a:gd name="connsiteY1-158" fmla="*/ 1320800 h 2432139"/>
              <a:gd name="connsiteX2-159" fmla="*/ 5308600 w 10350500"/>
              <a:gd name="connsiteY2-160" fmla="*/ 2425700 h 2432139"/>
              <a:gd name="connsiteX3-161" fmla="*/ 6934200 w 10350500"/>
              <a:gd name="connsiteY3-162" fmla="*/ 698500 h 2432139"/>
              <a:gd name="connsiteX4-163" fmla="*/ 8509000 w 10350500"/>
              <a:gd name="connsiteY4-164" fmla="*/ 2120900 h 2432139"/>
              <a:gd name="connsiteX5-165" fmla="*/ 10325100 w 10350500"/>
              <a:gd name="connsiteY5-166" fmla="*/ 0 h 2432139"/>
              <a:gd name="connsiteX6-167" fmla="*/ 10350500 w 10350500"/>
              <a:gd name="connsiteY6-168" fmla="*/ 50800 h 2432139"/>
              <a:gd name="connsiteX0-169" fmla="*/ 0 w 10350500"/>
              <a:gd name="connsiteY0-170" fmla="*/ 2273300 h 2444784"/>
              <a:gd name="connsiteX1-171" fmla="*/ 2590800 w 10350500"/>
              <a:gd name="connsiteY1-172" fmla="*/ 1320800 h 2444784"/>
              <a:gd name="connsiteX2-173" fmla="*/ 4902200 w 10350500"/>
              <a:gd name="connsiteY2-174" fmla="*/ 2438400 h 2444784"/>
              <a:gd name="connsiteX3-175" fmla="*/ 6934200 w 10350500"/>
              <a:gd name="connsiteY3-176" fmla="*/ 698500 h 2444784"/>
              <a:gd name="connsiteX4-177" fmla="*/ 8509000 w 10350500"/>
              <a:gd name="connsiteY4-178" fmla="*/ 2120900 h 2444784"/>
              <a:gd name="connsiteX5-179" fmla="*/ 10325100 w 10350500"/>
              <a:gd name="connsiteY5-180" fmla="*/ 0 h 2444784"/>
              <a:gd name="connsiteX6-181" fmla="*/ 10350500 w 10350500"/>
              <a:gd name="connsiteY6-182" fmla="*/ 50800 h 2444784"/>
              <a:gd name="connsiteX0-183" fmla="*/ 0 w 10350500"/>
              <a:gd name="connsiteY0-184" fmla="*/ 2273300 h 2443846"/>
              <a:gd name="connsiteX1-185" fmla="*/ 2590800 w 10350500"/>
              <a:gd name="connsiteY1-186" fmla="*/ 1320800 h 2443846"/>
              <a:gd name="connsiteX2-187" fmla="*/ 4902200 w 10350500"/>
              <a:gd name="connsiteY2-188" fmla="*/ 2438400 h 2443846"/>
              <a:gd name="connsiteX3-189" fmla="*/ 6604000 w 10350500"/>
              <a:gd name="connsiteY3-190" fmla="*/ 749300 h 2443846"/>
              <a:gd name="connsiteX4-191" fmla="*/ 8509000 w 10350500"/>
              <a:gd name="connsiteY4-192" fmla="*/ 2120900 h 2443846"/>
              <a:gd name="connsiteX5-193" fmla="*/ 10325100 w 10350500"/>
              <a:gd name="connsiteY5-194" fmla="*/ 0 h 2443846"/>
              <a:gd name="connsiteX6-195" fmla="*/ 10350500 w 10350500"/>
              <a:gd name="connsiteY6-196" fmla="*/ 50800 h 24438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350500" h="2443846">
                <a:moveTo>
                  <a:pt x="0" y="2273300"/>
                </a:moveTo>
                <a:cubicBezTo>
                  <a:pt x="1104900" y="1938867"/>
                  <a:pt x="1773767" y="1293283"/>
                  <a:pt x="2590800" y="1320800"/>
                </a:cubicBezTo>
                <a:cubicBezTo>
                  <a:pt x="3407833" y="1348317"/>
                  <a:pt x="4233333" y="2533650"/>
                  <a:pt x="4902200" y="2438400"/>
                </a:cubicBezTo>
                <a:cubicBezTo>
                  <a:pt x="5571067" y="2343150"/>
                  <a:pt x="6002867" y="802217"/>
                  <a:pt x="6604000" y="749300"/>
                </a:cubicBezTo>
                <a:cubicBezTo>
                  <a:pt x="7205133" y="696383"/>
                  <a:pt x="7888817" y="2245783"/>
                  <a:pt x="8509000" y="2120900"/>
                </a:cubicBezTo>
                <a:cubicBezTo>
                  <a:pt x="9129183" y="1996017"/>
                  <a:pt x="9719733" y="706967"/>
                  <a:pt x="10325100" y="0"/>
                </a:cubicBezTo>
                <a:lnTo>
                  <a:pt x="10350500" y="5080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smtClean="0">
                <a:solidFill>
                  <a:srgbClr val="DCB68A"/>
                </a:solidFill>
              </a:rPr>
              <a:t>\</a:t>
            </a:r>
          </a:p>
        </p:txBody>
      </p:sp>
      <p:sp>
        <p:nvSpPr>
          <p:cNvPr id="32" name="Freeform 1525"/>
          <p:cNvSpPr/>
          <p:nvPr/>
        </p:nvSpPr>
        <p:spPr bwMode="auto">
          <a:xfrm rot="18830660">
            <a:off x="7590234" y="1483969"/>
            <a:ext cx="673112" cy="688181"/>
          </a:xfrm>
          <a:custGeom>
            <a:avLst/>
            <a:gdLst>
              <a:gd name="T0" fmla="*/ 101 w 166"/>
              <a:gd name="T1" fmla="*/ 57 h 170"/>
              <a:gd name="T2" fmla="*/ 105 w 166"/>
              <a:gd name="T3" fmla="*/ 57 h 170"/>
              <a:gd name="T4" fmla="*/ 110 w 166"/>
              <a:gd name="T5" fmla="*/ 52 h 170"/>
              <a:gd name="T6" fmla="*/ 100 w 166"/>
              <a:gd name="T7" fmla="*/ 47 h 170"/>
              <a:gd name="T8" fmla="*/ 94 w 166"/>
              <a:gd name="T9" fmla="*/ 47 h 170"/>
              <a:gd name="T10" fmla="*/ 83 w 166"/>
              <a:gd name="T11" fmla="*/ 33 h 170"/>
              <a:gd name="T12" fmla="*/ 88 w 166"/>
              <a:gd name="T13" fmla="*/ 33 h 170"/>
              <a:gd name="T14" fmla="*/ 93 w 166"/>
              <a:gd name="T15" fmla="*/ 29 h 170"/>
              <a:gd name="T16" fmla="*/ 86 w 166"/>
              <a:gd name="T17" fmla="*/ 23 h 170"/>
              <a:gd name="T18" fmla="*/ 76 w 166"/>
              <a:gd name="T19" fmla="*/ 23 h 170"/>
              <a:gd name="T20" fmla="*/ 54 w 166"/>
              <a:gd name="T21" fmla="*/ 0 h 170"/>
              <a:gd name="T22" fmla="*/ 50 w 166"/>
              <a:gd name="T23" fmla="*/ 2 h 170"/>
              <a:gd name="T24" fmla="*/ 47 w 166"/>
              <a:gd name="T25" fmla="*/ 5 h 170"/>
              <a:gd name="T26" fmla="*/ 52 w 166"/>
              <a:gd name="T27" fmla="*/ 15 h 170"/>
              <a:gd name="T28" fmla="*/ 68 w 166"/>
              <a:gd name="T29" fmla="*/ 46 h 170"/>
              <a:gd name="T30" fmla="*/ 78 w 166"/>
              <a:gd name="T31" fmla="*/ 73 h 170"/>
              <a:gd name="T32" fmla="*/ 69 w 166"/>
              <a:gd name="T33" fmla="*/ 76 h 170"/>
              <a:gd name="T34" fmla="*/ 27 w 166"/>
              <a:gd name="T35" fmla="*/ 79 h 170"/>
              <a:gd name="T36" fmla="*/ 19 w 166"/>
              <a:gd name="T37" fmla="*/ 69 h 170"/>
              <a:gd name="T38" fmla="*/ 11 w 166"/>
              <a:gd name="T39" fmla="*/ 60 h 170"/>
              <a:gd name="T40" fmla="*/ 4 w 166"/>
              <a:gd name="T41" fmla="*/ 58 h 170"/>
              <a:gd name="T42" fmla="*/ 0 w 166"/>
              <a:gd name="T43" fmla="*/ 59 h 170"/>
              <a:gd name="T44" fmla="*/ 8 w 166"/>
              <a:gd name="T45" fmla="*/ 85 h 170"/>
              <a:gd name="T46" fmla="*/ 0 w 166"/>
              <a:gd name="T47" fmla="*/ 111 h 170"/>
              <a:gd name="T48" fmla="*/ 4 w 166"/>
              <a:gd name="T49" fmla="*/ 112 h 170"/>
              <a:gd name="T50" fmla="*/ 11 w 166"/>
              <a:gd name="T51" fmla="*/ 111 h 170"/>
              <a:gd name="T52" fmla="*/ 19 w 166"/>
              <a:gd name="T53" fmla="*/ 101 h 170"/>
              <a:gd name="T54" fmla="*/ 27 w 166"/>
              <a:gd name="T55" fmla="*/ 91 h 170"/>
              <a:gd name="T56" fmla="*/ 56 w 166"/>
              <a:gd name="T57" fmla="*/ 94 h 170"/>
              <a:gd name="T58" fmla="*/ 75 w 166"/>
              <a:gd name="T59" fmla="*/ 95 h 170"/>
              <a:gd name="T60" fmla="*/ 78 w 166"/>
              <a:gd name="T61" fmla="*/ 97 h 170"/>
              <a:gd name="T62" fmla="*/ 68 w 166"/>
              <a:gd name="T63" fmla="*/ 124 h 170"/>
              <a:gd name="T64" fmla="*/ 52 w 166"/>
              <a:gd name="T65" fmla="*/ 155 h 170"/>
              <a:gd name="T66" fmla="*/ 47 w 166"/>
              <a:gd name="T67" fmla="*/ 165 h 170"/>
              <a:gd name="T68" fmla="*/ 50 w 166"/>
              <a:gd name="T69" fmla="*/ 168 h 170"/>
              <a:gd name="T70" fmla="*/ 54 w 166"/>
              <a:gd name="T71" fmla="*/ 170 h 170"/>
              <a:gd name="T72" fmla="*/ 76 w 166"/>
              <a:gd name="T73" fmla="*/ 147 h 170"/>
              <a:gd name="T74" fmla="*/ 86 w 166"/>
              <a:gd name="T75" fmla="*/ 147 h 170"/>
              <a:gd name="T76" fmla="*/ 93 w 166"/>
              <a:gd name="T77" fmla="*/ 142 h 170"/>
              <a:gd name="T78" fmla="*/ 88 w 166"/>
              <a:gd name="T79" fmla="*/ 137 h 170"/>
              <a:gd name="T80" fmla="*/ 83 w 166"/>
              <a:gd name="T81" fmla="*/ 137 h 170"/>
              <a:gd name="T82" fmla="*/ 94 w 166"/>
              <a:gd name="T83" fmla="*/ 123 h 170"/>
              <a:gd name="T84" fmla="*/ 100 w 166"/>
              <a:gd name="T85" fmla="*/ 123 h 170"/>
              <a:gd name="T86" fmla="*/ 110 w 166"/>
              <a:gd name="T87" fmla="*/ 118 h 170"/>
              <a:gd name="T88" fmla="*/ 105 w 166"/>
              <a:gd name="T89" fmla="*/ 113 h 170"/>
              <a:gd name="T90" fmla="*/ 101 w 166"/>
              <a:gd name="T91" fmla="*/ 113 h 170"/>
              <a:gd name="T92" fmla="*/ 117 w 166"/>
              <a:gd name="T93" fmla="*/ 94 h 170"/>
              <a:gd name="T94" fmla="*/ 139 w 166"/>
              <a:gd name="T95" fmla="*/ 94 h 170"/>
              <a:gd name="T96" fmla="*/ 166 w 166"/>
              <a:gd name="T97" fmla="*/ 85 h 170"/>
              <a:gd name="T98" fmla="*/ 155 w 166"/>
              <a:gd name="T99" fmla="*/ 79 h 170"/>
              <a:gd name="T100" fmla="*/ 139 w 166"/>
              <a:gd name="T101" fmla="*/ 76 h 170"/>
              <a:gd name="T102" fmla="*/ 117 w 166"/>
              <a:gd name="T103" fmla="*/ 76 h 170"/>
              <a:gd name="T104" fmla="*/ 101 w 166"/>
              <a:gd name="T105" fmla="*/ 57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6" h="170">
                <a:moveTo>
                  <a:pt x="101" y="57"/>
                </a:moveTo>
                <a:cubicBezTo>
                  <a:pt x="105" y="57"/>
                  <a:pt x="105" y="57"/>
                  <a:pt x="105" y="57"/>
                </a:cubicBezTo>
                <a:cubicBezTo>
                  <a:pt x="109" y="57"/>
                  <a:pt x="110" y="55"/>
                  <a:pt x="110" y="52"/>
                </a:cubicBezTo>
                <a:cubicBezTo>
                  <a:pt x="110" y="49"/>
                  <a:pt x="107" y="47"/>
                  <a:pt x="100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83" y="33"/>
                  <a:pt x="83" y="33"/>
                  <a:pt x="83" y="33"/>
                </a:cubicBezTo>
                <a:cubicBezTo>
                  <a:pt x="88" y="33"/>
                  <a:pt x="88" y="33"/>
                  <a:pt x="88" y="33"/>
                </a:cubicBezTo>
                <a:cubicBezTo>
                  <a:pt x="91" y="33"/>
                  <a:pt x="93" y="32"/>
                  <a:pt x="93" y="29"/>
                </a:cubicBezTo>
                <a:cubicBezTo>
                  <a:pt x="93" y="25"/>
                  <a:pt x="91" y="23"/>
                  <a:pt x="8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64" y="8"/>
                  <a:pt x="57" y="0"/>
                  <a:pt x="54" y="0"/>
                </a:cubicBezTo>
                <a:cubicBezTo>
                  <a:pt x="53" y="0"/>
                  <a:pt x="51" y="1"/>
                  <a:pt x="50" y="2"/>
                </a:cubicBezTo>
                <a:cubicBezTo>
                  <a:pt x="48" y="3"/>
                  <a:pt x="47" y="4"/>
                  <a:pt x="47" y="5"/>
                </a:cubicBezTo>
                <a:cubicBezTo>
                  <a:pt x="47" y="7"/>
                  <a:pt x="49" y="10"/>
                  <a:pt x="52" y="15"/>
                </a:cubicBezTo>
                <a:cubicBezTo>
                  <a:pt x="56" y="21"/>
                  <a:pt x="61" y="31"/>
                  <a:pt x="68" y="46"/>
                </a:cubicBezTo>
                <a:cubicBezTo>
                  <a:pt x="74" y="61"/>
                  <a:pt x="78" y="70"/>
                  <a:pt x="78" y="73"/>
                </a:cubicBezTo>
                <a:cubicBezTo>
                  <a:pt x="78" y="75"/>
                  <a:pt x="75" y="76"/>
                  <a:pt x="69" y="76"/>
                </a:cubicBezTo>
                <a:cubicBezTo>
                  <a:pt x="49" y="76"/>
                  <a:pt x="35" y="77"/>
                  <a:pt x="27" y="79"/>
                </a:cubicBezTo>
                <a:cubicBezTo>
                  <a:pt x="26" y="78"/>
                  <a:pt x="23" y="75"/>
                  <a:pt x="19" y="69"/>
                </a:cubicBezTo>
                <a:cubicBezTo>
                  <a:pt x="15" y="64"/>
                  <a:pt x="13" y="61"/>
                  <a:pt x="11" y="60"/>
                </a:cubicBezTo>
                <a:cubicBezTo>
                  <a:pt x="10" y="59"/>
                  <a:pt x="7" y="58"/>
                  <a:pt x="4" y="58"/>
                </a:cubicBezTo>
                <a:cubicBezTo>
                  <a:pt x="2" y="58"/>
                  <a:pt x="0" y="58"/>
                  <a:pt x="0" y="59"/>
                </a:cubicBezTo>
                <a:cubicBezTo>
                  <a:pt x="0" y="61"/>
                  <a:pt x="2" y="70"/>
                  <a:pt x="8" y="85"/>
                </a:cubicBezTo>
                <a:cubicBezTo>
                  <a:pt x="2" y="99"/>
                  <a:pt x="0" y="107"/>
                  <a:pt x="0" y="111"/>
                </a:cubicBezTo>
                <a:cubicBezTo>
                  <a:pt x="0" y="112"/>
                  <a:pt x="2" y="112"/>
                  <a:pt x="4" y="112"/>
                </a:cubicBezTo>
                <a:cubicBezTo>
                  <a:pt x="7" y="112"/>
                  <a:pt x="10" y="112"/>
                  <a:pt x="11" y="111"/>
                </a:cubicBezTo>
                <a:cubicBezTo>
                  <a:pt x="13" y="110"/>
                  <a:pt x="15" y="106"/>
                  <a:pt x="19" y="101"/>
                </a:cubicBezTo>
                <a:cubicBezTo>
                  <a:pt x="23" y="95"/>
                  <a:pt x="26" y="92"/>
                  <a:pt x="27" y="91"/>
                </a:cubicBezTo>
                <a:cubicBezTo>
                  <a:pt x="35" y="93"/>
                  <a:pt x="45" y="94"/>
                  <a:pt x="56" y="94"/>
                </a:cubicBezTo>
                <a:cubicBezTo>
                  <a:pt x="67" y="94"/>
                  <a:pt x="74" y="94"/>
                  <a:pt x="75" y="95"/>
                </a:cubicBezTo>
                <a:cubicBezTo>
                  <a:pt x="77" y="95"/>
                  <a:pt x="78" y="96"/>
                  <a:pt x="78" y="97"/>
                </a:cubicBezTo>
                <a:cubicBezTo>
                  <a:pt x="78" y="100"/>
                  <a:pt x="74" y="109"/>
                  <a:pt x="68" y="124"/>
                </a:cubicBezTo>
                <a:cubicBezTo>
                  <a:pt x="61" y="139"/>
                  <a:pt x="56" y="149"/>
                  <a:pt x="52" y="155"/>
                </a:cubicBezTo>
                <a:cubicBezTo>
                  <a:pt x="49" y="160"/>
                  <a:pt x="47" y="163"/>
                  <a:pt x="47" y="165"/>
                </a:cubicBezTo>
                <a:cubicBezTo>
                  <a:pt x="47" y="166"/>
                  <a:pt x="48" y="167"/>
                  <a:pt x="50" y="168"/>
                </a:cubicBezTo>
                <a:cubicBezTo>
                  <a:pt x="51" y="170"/>
                  <a:pt x="53" y="170"/>
                  <a:pt x="54" y="170"/>
                </a:cubicBezTo>
                <a:cubicBezTo>
                  <a:pt x="57" y="170"/>
                  <a:pt x="64" y="162"/>
                  <a:pt x="76" y="147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91" y="147"/>
                  <a:pt x="93" y="145"/>
                  <a:pt x="93" y="142"/>
                </a:cubicBezTo>
                <a:cubicBezTo>
                  <a:pt x="93" y="138"/>
                  <a:pt x="91" y="137"/>
                  <a:pt x="88" y="137"/>
                </a:cubicBezTo>
                <a:cubicBezTo>
                  <a:pt x="83" y="137"/>
                  <a:pt x="83" y="137"/>
                  <a:pt x="83" y="137"/>
                </a:cubicBezTo>
                <a:cubicBezTo>
                  <a:pt x="94" y="123"/>
                  <a:pt x="94" y="123"/>
                  <a:pt x="94" y="123"/>
                </a:cubicBezTo>
                <a:cubicBezTo>
                  <a:pt x="100" y="123"/>
                  <a:pt x="100" y="123"/>
                  <a:pt x="100" y="123"/>
                </a:cubicBezTo>
                <a:cubicBezTo>
                  <a:pt x="107" y="123"/>
                  <a:pt x="110" y="121"/>
                  <a:pt x="110" y="118"/>
                </a:cubicBezTo>
                <a:cubicBezTo>
                  <a:pt x="110" y="115"/>
                  <a:pt x="109" y="113"/>
                  <a:pt x="105" y="113"/>
                </a:cubicBezTo>
                <a:cubicBezTo>
                  <a:pt x="101" y="113"/>
                  <a:pt x="101" y="113"/>
                  <a:pt x="101" y="113"/>
                </a:cubicBezTo>
                <a:cubicBezTo>
                  <a:pt x="117" y="94"/>
                  <a:pt x="117" y="94"/>
                  <a:pt x="117" y="94"/>
                </a:cubicBezTo>
                <a:cubicBezTo>
                  <a:pt x="139" y="94"/>
                  <a:pt x="139" y="94"/>
                  <a:pt x="139" y="94"/>
                </a:cubicBezTo>
                <a:cubicBezTo>
                  <a:pt x="157" y="94"/>
                  <a:pt x="166" y="91"/>
                  <a:pt x="166" y="85"/>
                </a:cubicBezTo>
                <a:cubicBezTo>
                  <a:pt x="166" y="82"/>
                  <a:pt x="163" y="80"/>
                  <a:pt x="155" y="79"/>
                </a:cubicBezTo>
                <a:cubicBezTo>
                  <a:pt x="148" y="77"/>
                  <a:pt x="142" y="76"/>
                  <a:pt x="139" y="76"/>
                </a:cubicBezTo>
                <a:cubicBezTo>
                  <a:pt x="117" y="76"/>
                  <a:pt x="117" y="76"/>
                  <a:pt x="117" y="76"/>
                </a:cubicBezTo>
                <a:lnTo>
                  <a:pt x="101" y="57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317851" y="2689087"/>
            <a:ext cx="1771652" cy="560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</a:t>
            </a:r>
          </a:p>
        </p:txBody>
      </p:sp>
      <p:sp>
        <p:nvSpPr>
          <p:cNvPr id="34" name="矩形 33"/>
          <p:cNvSpPr/>
          <p:nvPr/>
        </p:nvSpPr>
        <p:spPr>
          <a:xfrm>
            <a:off x="7364986" y="2412088"/>
            <a:ext cx="1717040" cy="320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>
                <a:solidFill>
                  <a:srgbClr val="DCB68A"/>
                </a:solidFill>
              </a:rPr>
              <a:t>点击此处添加标题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4110362" y="2436343"/>
            <a:ext cx="1771652" cy="2082123"/>
            <a:chOff x="5480483" y="3247857"/>
            <a:chExt cx="2362202" cy="2776164"/>
          </a:xfrm>
        </p:grpSpPr>
        <p:sp>
          <p:nvSpPr>
            <p:cNvPr id="35" name="椭圆 34"/>
            <p:cNvSpPr/>
            <p:nvPr/>
          </p:nvSpPr>
          <p:spPr>
            <a:xfrm rot="10800000">
              <a:off x="6302905" y="3247857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rot="10800000">
              <a:off x="6623484" y="3727734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5480483" y="5277261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5543329" y="4907929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307897" y="440294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25%</a:t>
              </a: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504516" y="3470901"/>
              <a:ext cx="282576" cy="239712"/>
              <a:chOff x="6791325" y="3867151"/>
              <a:chExt cx="282576" cy="239712"/>
            </a:xfrm>
            <a:solidFill>
              <a:schemeClr val="bg1"/>
            </a:solidFill>
          </p:grpSpPr>
          <p:sp>
            <p:nvSpPr>
              <p:cNvPr id="42" name="Freeform 103"/>
              <p:cNvSpPr/>
              <p:nvPr/>
            </p:nvSpPr>
            <p:spPr bwMode="auto">
              <a:xfrm>
                <a:off x="6889750" y="3916363"/>
                <a:ext cx="39688" cy="58738"/>
              </a:xfrm>
              <a:custGeom>
                <a:avLst/>
                <a:gdLst>
                  <a:gd name="T0" fmla="*/ 14 w 25"/>
                  <a:gd name="T1" fmla="*/ 33 h 37"/>
                  <a:gd name="T2" fmla="*/ 25 w 25"/>
                  <a:gd name="T3" fmla="*/ 14 h 37"/>
                  <a:gd name="T4" fmla="*/ 21 w 25"/>
                  <a:gd name="T5" fmla="*/ 0 h 37"/>
                  <a:gd name="T6" fmla="*/ 0 w 25"/>
                  <a:gd name="T7" fmla="*/ 37 h 37"/>
                  <a:gd name="T8" fmla="*/ 14 w 25"/>
                  <a:gd name="T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7">
                    <a:moveTo>
                      <a:pt x="14" y="33"/>
                    </a:moveTo>
                    <a:lnTo>
                      <a:pt x="25" y="14"/>
                    </a:lnTo>
                    <a:lnTo>
                      <a:pt x="21" y="0"/>
                    </a:lnTo>
                    <a:lnTo>
                      <a:pt x="0" y="37"/>
                    </a:lnTo>
                    <a:lnTo>
                      <a:pt x="1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3" name="Freeform 104"/>
              <p:cNvSpPr/>
              <p:nvPr/>
            </p:nvSpPr>
            <p:spPr bwMode="auto">
              <a:xfrm>
                <a:off x="6907213" y="3903663"/>
                <a:ext cx="166688" cy="203200"/>
              </a:xfrm>
              <a:custGeom>
                <a:avLst/>
                <a:gdLst>
                  <a:gd name="T0" fmla="*/ 159 w 173"/>
                  <a:gd name="T1" fmla="*/ 53 h 209"/>
                  <a:gd name="T2" fmla="*/ 66 w 173"/>
                  <a:gd name="T3" fmla="*/ 0 h 209"/>
                  <a:gd name="T4" fmla="*/ 72 w 173"/>
                  <a:gd name="T5" fmla="*/ 24 h 209"/>
                  <a:gd name="T6" fmla="*/ 150 w 173"/>
                  <a:gd name="T7" fmla="*/ 69 h 209"/>
                  <a:gd name="T8" fmla="*/ 152 w 173"/>
                  <a:gd name="T9" fmla="*/ 74 h 209"/>
                  <a:gd name="T10" fmla="*/ 105 w 173"/>
                  <a:gd name="T11" fmla="*/ 155 h 209"/>
                  <a:gd name="T12" fmla="*/ 80 w 173"/>
                  <a:gd name="T13" fmla="*/ 141 h 209"/>
                  <a:gd name="T14" fmla="*/ 66 w 173"/>
                  <a:gd name="T15" fmla="*/ 148 h 209"/>
                  <a:gd name="T16" fmla="*/ 0 w 173"/>
                  <a:gd name="T17" fmla="*/ 165 h 209"/>
                  <a:gd name="T18" fmla="*/ 71 w 173"/>
                  <a:gd name="T19" fmla="*/ 206 h 209"/>
                  <a:gd name="T20" fmla="*/ 82 w 173"/>
                  <a:gd name="T21" fmla="*/ 209 h 209"/>
                  <a:gd name="T22" fmla="*/ 101 w 173"/>
                  <a:gd name="T23" fmla="*/ 198 h 209"/>
                  <a:gd name="T24" fmla="*/ 167 w 173"/>
                  <a:gd name="T25" fmla="*/ 83 h 209"/>
                  <a:gd name="T26" fmla="*/ 159 w 173"/>
                  <a:gd name="T27" fmla="*/ 53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3" h="209">
                    <a:moveTo>
                      <a:pt x="159" y="53"/>
                    </a:moveTo>
                    <a:cubicBezTo>
                      <a:pt x="66" y="0"/>
                      <a:pt x="66" y="0"/>
                      <a:pt x="66" y="0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50" y="69"/>
                      <a:pt x="150" y="69"/>
                      <a:pt x="150" y="69"/>
                    </a:cubicBezTo>
                    <a:cubicBezTo>
                      <a:pt x="152" y="70"/>
                      <a:pt x="153" y="72"/>
                      <a:pt x="152" y="74"/>
                    </a:cubicBezTo>
                    <a:cubicBezTo>
                      <a:pt x="105" y="155"/>
                      <a:pt x="105" y="155"/>
                      <a:pt x="105" y="155"/>
                    </a:cubicBezTo>
                    <a:cubicBezTo>
                      <a:pt x="80" y="141"/>
                      <a:pt x="80" y="141"/>
                      <a:pt x="80" y="141"/>
                    </a:cubicBezTo>
                    <a:cubicBezTo>
                      <a:pt x="76" y="144"/>
                      <a:pt x="71" y="146"/>
                      <a:pt x="66" y="14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71" y="206"/>
                      <a:pt x="71" y="206"/>
                      <a:pt x="71" y="206"/>
                    </a:cubicBezTo>
                    <a:cubicBezTo>
                      <a:pt x="74" y="208"/>
                      <a:pt x="78" y="209"/>
                      <a:pt x="82" y="209"/>
                    </a:cubicBezTo>
                    <a:cubicBezTo>
                      <a:pt x="89" y="209"/>
                      <a:pt x="97" y="205"/>
                      <a:pt x="101" y="198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73" y="73"/>
                      <a:pt x="170" y="60"/>
                      <a:pt x="159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4" name="Freeform 105"/>
              <p:cNvSpPr>
                <a:spLocks noEditPoints="1"/>
              </p:cNvSpPr>
              <p:nvPr/>
            </p:nvSpPr>
            <p:spPr bwMode="auto">
              <a:xfrm>
                <a:off x="6791325" y="3867151"/>
                <a:ext cx="193675" cy="196850"/>
              </a:xfrm>
              <a:custGeom>
                <a:avLst/>
                <a:gdLst>
                  <a:gd name="T0" fmla="*/ 197 w 200"/>
                  <a:gd name="T1" fmla="*/ 144 h 203"/>
                  <a:gd name="T2" fmla="*/ 163 w 200"/>
                  <a:gd name="T3" fmla="*/ 16 h 203"/>
                  <a:gd name="T4" fmla="*/ 142 w 200"/>
                  <a:gd name="T5" fmla="*/ 0 h 203"/>
                  <a:gd name="T6" fmla="*/ 142 w 200"/>
                  <a:gd name="T7" fmla="*/ 0 h 203"/>
                  <a:gd name="T8" fmla="*/ 136 w 200"/>
                  <a:gd name="T9" fmla="*/ 1 h 203"/>
                  <a:gd name="T10" fmla="*/ 18 w 200"/>
                  <a:gd name="T11" fmla="*/ 32 h 203"/>
                  <a:gd name="T12" fmla="*/ 3 w 200"/>
                  <a:gd name="T13" fmla="*/ 59 h 203"/>
                  <a:gd name="T14" fmla="*/ 37 w 200"/>
                  <a:gd name="T15" fmla="*/ 187 h 203"/>
                  <a:gd name="T16" fmla="*/ 58 w 200"/>
                  <a:gd name="T17" fmla="*/ 203 h 203"/>
                  <a:gd name="T18" fmla="*/ 64 w 200"/>
                  <a:gd name="T19" fmla="*/ 203 h 203"/>
                  <a:gd name="T20" fmla="*/ 182 w 200"/>
                  <a:gd name="T21" fmla="*/ 171 h 203"/>
                  <a:gd name="T22" fmla="*/ 197 w 200"/>
                  <a:gd name="T23" fmla="*/ 144 h 203"/>
                  <a:gd name="T24" fmla="*/ 44 w 200"/>
                  <a:gd name="T25" fmla="*/ 144 h 203"/>
                  <a:gd name="T26" fmla="*/ 20 w 200"/>
                  <a:gd name="T27" fmla="*/ 54 h 203"/>
                  <a:gd name="T28" fmla="*/ 20 w 200"/>
                  <a:gd name="T29" fmla="*/ 51 h 203"/>
                  <a:gd name="T30" fmla="*/ 23 w 200"/>
                  <a:gd name="T31" fmla="*/ 49 h 203"/>
                  <a:gd name="T32" fmla="*/ 141 w 200"/>
                  <a:gd name="T33" fmla="*/ 18 h 203"/>
                  <a:gd name="T34" fmla="*/ 142 w 200"/>
                  <a:gd name="T35" fmla="*/ 17 h 203"/>
                  <a:gd name="T36" fmla="*/ 146 w 200"/>
                  <a:gd name="T37" fmla="*/ 21 h 203"/>
                  <a:gd name="T38" fmla="*/ 170 w 200"/>
                  <a:gd name="T39" fmla="*/ 110 h 203"/>
                  <a:gd name="T40" fmla="*/ 44 w 200"/>
                  <a:gd name="T41" fmla="*/ 14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3">
                    <a:moveTo>
                      <a:pt x="197" y="144"/>
                    </a:moveTo>
                    <a:cubicBezTo>
                      <a:pt x="163" y="16"/>
                      <a:pt x="163" y="16"/>
                      <a:pt x="163" y="16"/>
                    </a:cubicBezTo>
                    <a:cubicBezTo>
                      <a:pt x="160" y="6"/>
                      <a:pt x="151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40" y="0"/>
                      <a:pt x="138" y="0"/>
                      <a:pt x="136" y="1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6" y="35"/>
                      <a:pt x="0" y="47"/>
                      <a:pt x="3" y="59"/>
                    </a:cubicBezTo>
                    <a:cubicBezTo>
                      <a:pt x="37" y="187"/>
                      <a:pt x="37" y="187"/>
                      <a:pt x="37" y="187"/>
                    </a:cubicBezTo>
                    <a:cubicBezTo>
                      <a:pt x="40" y="197"/>
                      <a:pt x="48" y="203"/>
                      <a:pt x="58" y="203"/>
                    </a:cubicBezTo>
                    <a:cubicBezTo>
                      <a:pt x="60" y="203"/>
                      <a:pt x="62" y="203"/>
                      <a:pt x="64" y="203"/>
                    </a:cubicBezTo>
                    <a:cubicBezTo>
                      <a:pt x="182" y="171"/>
                      <a:pt x="182" y="171"/>
                      <a:pt x="182" y="171"/>
                    </a:cubicBezTo>
                    <a:cubicBezTo>
                      <a:pt x="194" y="168"/>
                      <a:pt x="200" y="156"/>
                      <a:pt x="197" y="144"/>
                    </a:cubicBezTo>
                    <a:close/>
                    <a:moveTo>
                      <a:pt x="44" y="14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19" y="53"/>
                      <a:pt x="20" y="52"/>
                      <a:pt x="20" y="51"/>
                    </a:cubicBezTo>
                    <a:cubicBezTo>
                      <a:pt x="21" y="51"/>
                      <a:pt x="21" y="50"/>
                      <a:pt x="23" y="49"/>
                    </a:cubicBezTo>
                    <a:cubicBezTo>
                      <a:pt x="141" y="18"/>
                      <a:pt x="141" y="18"/>
                      <a:pt x="141" y="18"/>
                    </a:cubicBezTo>
                    <a:cubicBezTo>
                      <a:pt x="141" y="18"/>
                      <a:pt x="142" y="17"/>
                      <a:pt x="142" y="17"/>
                    </a:cubicBezTo>
                    <a:cubicBezTo>
                      <a:pt x="143" y="17"/>
                      <a:pt x="145" y="18"/>
                      <a:pt x="146" y="21"/>
                    </a:cubicBezTo>
                    <a:cubicBezTo>
                      <a:pt x="170" y="110"/>
                      <a:pt x="170" y="110"/>
                      <a:pt x="170" y="110"/>
                    </a:cubicBezTo>
                    <a:lnTo>
                      <a:pt x="44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921615" y="1222643"/>
            <a:ext cx="1771652" cy="2063932"/>
            <a:chOff x="1228820" y="1629591"/>
            <a:chExt cx="2362202" cy="2751909"/>
          </a:xfrm>
        </p:grpSpPr>
        <p:sp>
          <p:nvSpPr>
            <p:cNvPr id="46" name="椭圆 45"/>
            <p:cNvSpPr/>
            <p:nvPr/>
          </p:nvSpPr>
          <p:spPr>
            <a:xfrm>
              <a:off x="2082800" y="3695700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228820" y="2503113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1291666" y="2133781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 dirty="0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2409921" y="3403003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/>
            <p:cNvSpPr txBox="1"/>
            <p:nvPr/>
          </p:nvSpPr>
          <p:spPr>
            <a:xfrm>
              <a:off x="2082800" y="162959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12%</a:t>
              </a:r>
            </a:p>
          </p:txBody>
        </p:sp>
        <p:sp>
          <p:nvSpPr>
            <p:cNvPr id="51" name="Freeform 331"/>
            <p:cNvSpPr/>
            <p:nvPr/>
          </p:nvSpPr>
          <p:spPr bwMode="auto">
            <a:xfrm>
              <a:off x="2286000" y="3937000"/>
              <a:ext cx="279400" cy="203200"/>
            </a:xfrm>
            <a:custGeom>
              <a:avLst/>
              <a:gdLst>
                <a:gd name="T0" fmla="*/ 260 w 288"/>
                <a:gd name="T1" fmla="*/ 0 h 210"/>
                <a:gd name="T2" fmla="*/ 232 w 288"/>
                <a:gd name="T3" fmla="*/ 28 h 210"/>
                <a:gd name="T4" fmla="*/ 239 w 288"/>
                <a:gd name="T5" fmla="*/ 46 h 210"/>
                <a:gd name="T6" fmla="*/ 191 w 288"/>
                <a:gd name="T7" fmla="*/ 117 h 210"/>
                <a:gd name="T8" fmla="*/ 183 w 288"/>
                <a:gd name="T9" fmla="*/ 116 h 210"/>
                <a:gd name="T10" fmla="*/ 170 w 288"/>
                <a:gd name="T11" fmla="*/ 119 h 210"/>
                <a:gd name="T12" fmla="*/ 130 w 288"/>
                <a:gd name="T13" fmla="*/ 79 h 210"/>
                <a:gd name="T14" fmla="*/ 133 w 288"/>
                <a:gd name="T15" fmla="*/ 67 h 210"/>
                <a:gd name="T16" fmla="*/ 105 w 288"/>
                <a:gd name="T17" fmla="*/ 39 h 210"/>
                <a:gd name="T18" fmla="*/ 78 w 288"/>
                <a:gd name="T19" fmla="*/ 67 h 210"/>
                <a:gd name="T20" fmla="*/ 84 w 288"/>
                <a:gd name="T21" fmla="*/ 84 h 210"/>
                <a:gd name="T22" fmla="*/ 36 w 288"/>
                <a:gd name="T23" fmla="*/ 156 h 210"/>
                <a:gd name="T24" fmla="*/ 28 w 288"/>
                <a:gd name="T25" fmla="*/ 155 h 210"/>
                <a:gd name="T26" fmla="*/ 0 w 288"/>
                <a:gd name="T27" fmla="*/ 183 h 210"/>
                <a:gd name="T28" fmla="*/ 28 w 288"/>
                <a:gd name="T29" fmla="*/ 210 h 210"/>
                <a:gd name="T30" fmla="*/ 56 w 288"/>
                <a:gd name="T31" fmla="*/ 183 h 210"/>
                <a:gd name="T32" fmla="*/ 50 w 288"/>
                <a:gd name="T33" fmla="*/ 166 h 210"/>
                <a:gd name="T34" fmla="*/ 98 w 288"/>
                <a:gd name="T35" fmla="*/ 94 h 210"/>
                <a:gd name="T36" fmla="*/ 105 w 288"/>
                <a:gd name="T37" fmla="*/ 95 h 210"/>
                <a:gd name="T38" fmla="*/ 118 w 288"/>
                <a:gd name="T39" fmla="*/ 92 h 210"/>
                <a:gd name="T40" fmla="*/ 158 w 288"/>
                <a:gd name="T41" fmla="*/ 132 h 210"/>
                <a:gd name="T42" fmla="*/ 155 w 288"/>
                <a:gd name="T43" fmla="*/ 144 h 210"/>
                <a:gd name="T44" fmla="*/ 183 w 288"/>
                <a:gd name="T45" fmla="*/ 172 h 210"/>
                <a:gd name="T46" fmla="*/ 211 w 288"/>
                <a:gd name="T47" fmla="*/ 144 h 210"/>
                <a:gd name="T48" fmla="*/ 205 w 288"/>
                <a:gd name="T49" fmla="*/ 127 h 210"/>
                <a:gd name="T50" fmla="*/ 253 w 288"/>
                <a:gd name="T51" fmla="*/ 55 h 210"/>
                <a:gd name="T52" fmla="*/ 260 w 288"/>
                <a:gd name="T53" fmla="*/ 56 h 210"/>
                <a:gd name="T54" fmla="*/ 288 w 288"/>
                <a:gd name="T55" fmla="*/ 28 h 210"/>
                <a:gd name="T56" fmla="*/ 260 w 288"/>
                <a:gd name="T5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10">
                  <a:moveTo>
                    <a:pt x="260" y="0"/>
                  </a:moveTo>
                  <a:cubicBezTo>
                    <a:pt x="245" y="0"/>
                    <a:pt x="232" y="12"/>
                    <a:pt x="232" y="28"/>
                  </a:cubicBezTo>
                  <a:cubicBezTo>
                    <a:pt x="232" y="34"/>
                    <a:pt x="235" y="41"/>
                    <a:pt x="239" y="46"/>
                  </a:cubicBezTo>
                  <a:cubicBezTo>
                    <a:pt x="191" y="117"/>
                    <a:pt x="191" y="117"/>
                    <a:pt x="191" y="117"/>
                  </a:cubicBezTo>
                  <a:cubicBezTo>
                    <a:pt x="188" y="116"/>
                    <a:pt x="186" y="116"/>
                    <a:pt x="183" y="116"/>
                  </a:cubicBezTo>
                  <a:cubicBezTo>
                    <a:pt x="178" y="116"/>
                    <a:pt x="174" y="117"/>
                    <a:pt x="170" y="119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2" y="76"/>
                    <a:pt x="133" y="71"/>
                    <a:pt x="133" y="67"/>
                  </a:cubicBezTo>
                  <a:cubicBezTo>
                    <a:pt x="133" y="51"/>
                    <a:pt x="121" y="39"/>
                    <a:pt x="105" y="39"/>
                  </a:cubicBezTo>
                  <a:cubicBezTo>
                    <a:pt x="90" y="39"/>
                    <a:pt x="78" y="51"/>
                    <a:pt x="78" y="67"/>
                  </a:cubicBezTo>
                  <a:cubicBezTo>
                    <a:pt x="78" y="73"/>
                    <a:pt x="80" y="79"/>
                    <a:pt x="84" y="84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4" y="155"/>
                    <a:pt x="31" y="155"/>
                    <a:pt x="28" y="155"/>
                  </a:cubicBezTo>
                  <a:cubicBezTo>
                    <a:pt x="13" y="155"/>
                    <a:pt x="0" y="167"/>
                    <a:pt x="0" y="183"/>
                  </a:cubicBezTo>
                  <a:cubicBezTo>
                    <a:pt x="0" y="198"/>
                    <a:pt x="13" y="210"/>
                    <a:pt x="28" y="210"/>
                  </a:cubicBezTo>
                  <a:cubicBezTo>
                    <a:pt x="43" y="210"/>
                    <a:pt x="56" y="198"/>
                    <a:pt x="56" y="183"/>
                  </a:cubicBezTo>
                  <a:cubicBezTo>
                    <a:pt x="56" y="176"/>
                    <a:pt x="54" y="170"/>
                    <a:pt x="50" y="166"/>
                  </a:cubicBezTo>
                  <a:cubicBezTo>
                    <a:pt x="98" y="94"/>
                    <a:pt x="98" y="94"/>
                    <a:pt x="98" y="94"/>
                  </a:cubicBezTo>
                  <a:cubicBezTo>
                    <a:pt x="100" y="94"/>
                    <a:pt x="103" y="95"/>
                    <a:pt x="105" y="95"/>
                  </a:cubicBezTo>
                  <a:cubicBezTo>
                    <a:pt x="110" y="95"/>
                    <a:pt x="114" y="93"/>
                    <a:pt x="118" y="92"/>
                  </a:cubicBezTo>
                  <a:cubicBezTo>
                    <a:pt x="158" y="132"/>
                    <a:pt x="158" y="132"/>
                    <a:pt x="158" y="132"/>
                  </a:cubicBezTo>
                  <a:cubicBezTo>
                    <a:pt x="156" y="135"/>
                    <a:pt x="155" y="140"/>
                    <a:pt x="155" y="144"/>
                  </a:cubicBezTo>
                  <a:cubicBezTo>
                    <a:pt x="155" y="159"/>
                    <a:pt x="167" y="172"/>
                    <a:pt x="183" y="172"/>
                  </a:cubicBezTo>
                  <a:cubicBezTo>
                    <a:pt x="198" y="172"/>
                    <a:pt x="211" y="159"/>
                    <a:pt x="211" y="144"/>
                  </a:cubicBezTo>
                  <a:cubicBezTo>
                    <a:pt x="211" y="138"/>
                    <a:pt x="209" y="132"/>
                    <a:pt x="205" y="127"/>
                  </a:cubicBezTo>
                  <a:cubicBezTo>
                    <a:pt x="253" y="55"/>
                    <a:pt x="253" y="55"/>
                    <a:pt x="253" y="55"/>
                  </a:cubicBezTo>
                  <a:cubicBezTo>
                    <a:pt x="255" y="55"/>
                    <a:pt x="258" y="56"/>
                    <a:pt x="260" y="56"/>
                  </a:cubicBezTo>
                  <a:cubicBezTo>
                    <a:pt x="276" y="56"/>
                    <a:pt x="288" y="43"/>
                    <a:pt x="288" y="28"/>
                  </a:cubicBezTo>
                  <a:cubicBezTo>
                    <a:pt x="288" y="12"/>
                    <a:pt x="276" y="0"/>
                    <a:pt x="26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79614" y="1997434"/>
            <a:ext cx="1771652" cy="2063932"/>
            <a:chOff x="3572818" y="2662645"/>
            <a:chExt cx="2362202" cy="2751909"/>
          </a:xfrm>
        </p:grpSpPr>
        <p:sp>
          <p:nvSpPr>
            <p:cNvPr id="53" name="椭圆 52"/>
            <p:cNvSpPr/>
            <p:nvPr/>
          </p:nvSpPr>
          <p:spPr>
            <a:xfrm>
              <a:off x="4426798" y="47287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3572818" y="35361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3635664" y="31668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4753919" y="44360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/>
            <p:cNvSpPr txBox="1"/>
            <p:nvPr/>
          </p:nvSpPr>
          <p:spPr>
            <a:xfrm>
              <a:off x="4385751" y="2662645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37%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630792" y="4931954"/>
              <a:ext cx="277812" cy="279400"/>
              <a:chOff x="3556878" y="7505065"/>
              <a:chExt cx="277812" cy="279400"/>
            </a:xfrm>
            <a:solidFill>
              <a:schemeClr val="bg1"/>
            </a:solidFill>
          </p:grpSpPr>
          <p:sp>
            <p:nvSpPr>
              <p:cNvPr id="59" name="Freeform 478"/>
              <p:cNvSpPr/>
              <p:nvPr/>
            </p:nvSpPr>
            <p:spPr bwMode="auto">
              <a:xfrm>
                <a:off x="3556878" y="7505065"/>
                <a:ext cx="250825" cy="250825"/>
              </a:xfrm>
              <a:custGeom>
                <a:avLst/>
                <a:gdLst>
                  <a:gd name="T0" fmla="*/ 129 w 258"/>
                  <a:gd name="T1" fmla="*/ 245 h 259"/>
                  <a:gd name="T2" fmla="*/ 14 w 258"/>
                  <a:gd name="T3" fmla="*/ 129 h 259"/>
                  <a:gd name="T4" fmla="*/ 129 w 258"/>
                  <a:gd name="T5" fmla="*/ 14 h 259"/>
                  <a:gd name="T6" fmla="*/ 244 w 258"/>
                  <a:gd name="T7" fmla="*/ 129 h 259"/>
                  <a:gd name="T8" fmla="*/ 241 w 258"/>
                  <a:gd name="T9" fmla="*/ 156 h 259"/>
                  <a:gd name="T10" fmla="*/ 255 w 258"/>
                  <a:gd name="T11" fmla="*/ 159 h 259"/>
                  <a:gd name="T12" fmla="*/ 258 w 258"/>
                  <a:gd name="T13" fmla="*/ 129 h 259"/>
                  <a:gd name="T14" fmla="*/ 129 w 258"/>
                  <a:gd name="T15" fmla="*/ 0 h 259"/>
                  <a:gd name="T16" fmla="*/ 0 w 258"/>
                  <a:gd name="T17" fmla="*/ 129 h 259"/>
                  <a:gd name="T18" fmla="*/ 129 w 258"/>
                  <a:gd name="T19" fmla="*/ 259 h 259"/>
                  <a:gd name="T20" fmla="*/ 155 w 258"/>
                  <a:gd name="T21" fmla="*/ 256 h 259"/>
                  <a:gd name="T22" fmla="*/ 152 w 258"/>
                  <a:gd name="T23" fmla="*/ 242 h 259"/>
                  <a:gd name="T24" fmla="*/ 129 w 258"/>
                  <a:gd name="T25" fmla="*/ 245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8" h="259">
                    <a:moveTo>
                      <a:pt x="129" y="245"/>
                    </a:moveTo>
                    <a:cubicBezTo>
                      <a:pt x="65" y="245"/>
                      <a:pt x="14" y="193"/>
                      <a:pt x="14" y="129"/>
                    </a:cubicBezTo>
                    <a:cubicBezTo>
                      <a:pt x="14" y="66"/>
                      <a:pt x="65" y="14"/>
                      <a:pt x="129" y="14"/>
                    </a:cubicBezTo>
                    <a:cubicBezTo>
                      <a:pt x="193" y="14"/>
                      <a:pt x="244" y="66"/>
                      <a:pt x="244" y="129"/>
                    </a:cubicBezTo>
                    <a:cubicBezTo>
                      <a:pt x="244" y="139"/>
                      <a:pt x="243" y="148"/>
                      <a:pt x="241" y="156"/>
                    </a:cubicBezTo>
                    <a:cubicBezTo>
                      <a:pt x="255" y="159"/>
                      <a:pt x="255" y="159"/>
                      <a:pt x="255" y="159"/>
                    </a:cubicBezTo>
                    <a:cubicBezTo>
                      <a:pt x="257" y="150"/>
                      <a:pt x="258" y="140"/>
                      <a:pt x="258" y="129"/>
                    </a:cubicBezTo>
                    <a:cubicBezTo>
                      <a:pt x="258" y="58"/>
                      <a:pt x="200" y="0"/>
                      <a:pt x="129" y="0"/>
                    </a:cubicBezTo>
                    <a:cubicBezTo>
                      <a:pt x="58" y="0"/>
                      <a:pt x="0" y="58"/>
                      <a:pt x="0" y="129"/>
                    </a:cubicBezTo>
                    <a:cubicBezTo>
                      <a:pt x="0" y="201"/>
                      <a:pt x="58" y="259"/>
                      <a:pt x="129" y="259"/>
                    </a:cubicBezTo>
                    <a:cubicBezTo>
                      <a:pt x="138" y="259"/>
                      <a:pt x="147" y="258"/>
                      <a:pt x="155" y="256"/>
                    </a:cubicBezTo>
                    <a:cubicBezTo>
                      <a:pt x="152" y="242"/>
                      <a:pt x="152" y="242"/>
                      <a:pt x="152" y="242"/>
                    </a:cubicBezTo>
                    <a:cubicBezTo>
                      <a:pt x="145" y="244"/>
                      <a:pt x="137" y="245"/>
                      <a:pt x="129" y="2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479"/>
              <p:cNvSpPr>
                <a:spLocks noEditPoints="1"/>
              </p:cNvSpPr>
              <p:nvPr/>
            </p:nvSpPr>
            <p:spPr bwMode="auto">
              <a:xfrm>
                <a:off x="3579103" y="7527290"/>
                <a:ext cx="206375" cy="206375"/>
              </a:xfrm>
              <a:custGeom>
                <a:avLst/>
                <a:gdLst>
                  <a:gd name="T0" fmla="*/ 106 w 212"/>
                  <a:gd name="T1" fmla="*/ 0 h 213"/>
                  <a:gd name="T2" fmla="*/ 0 w 212"/>
                  <a:gd name="T3" fmla="*/ 106 h 213"/>
                  <a:gd name="T4" fmla="*/ 106 w 212"/>
                  <a:gd name="T5" fmla="*/ 213 h 213"/>
                  <a:gd name="T6" fmla="*/ 127 w 212"/>
                  <a:gd name="T7" fmla="*/ 211 h 213"/>
                  <a:gd name="T8" fmla="*/ 105 w 212"/>
                  <a:gd name="T9" fmla="*/ 106 h 213"/>
                  <a:gd name="T10" fmla="*/ 120 w 212"/>
                  <a:gd name="T11" fmla="*/ 110 h 213"/>
                  <a:gd name="T12" fmla="*/ 117 w 212"/>
                  <a:gd name="T13" fmla="*/ 103 h 213"/>
                  <a:gd name="T14" fmla="*/ 128 w 212"/>
                  <a:gd name="T15" fmla="*/ 92 h 213"/>
                  <a:gd name="T16" fmla="*/ 139 w 212"/>
                  <a:gd name="T17" fmla="*/ 103 h 213"/>
                  <a:gd name="T18" fmla="*/ 132 w 212"/>
                  <a:gd name="T19" fmla="*/ 113 h 213"/>
                  <a:gd name="T20" fmla="*/ 209 w 212"/>
                  <a:gd name="T21" fmla="*/ 131 h 213"/>
                  <a:gd name="T22" fmla="*/ 212 w 212"/>
                  <a:gd name="T23" fmla="*/ 106 h 213"/>
                  <a:gd name="T24" fmla="*/ 106 w 212"/>
                  <a:gd name="T25" fmla="*/ 0 h 213"/>
                  <a:gd name="T26" fmla="*/ 42 w 212"/>
                  <a:gd name="T27" fmla="*/ 54 h 213"/>
                  <a:gd name="T28" fmla="*/ 57 w 212"/>
                  <a:gd name="T29" fmla="*/ 70 h 213"/>
                  <a:gd name="T30" fmla="*/ 42 w 212"/>
                  <a:gd name="T31" fmla="*/ 85 h 213"/>
                  <a:gd name="T32" fmla="*/ 26 w 212"/>
                  <a:gd name="T33" fmla="*/ 70 h 213"/>
                  <a:gd name="T34" fmla="*/ 42 w 212"/>
                  <a:gd name="T35" fmla="*/ 54 h 213"/>
                  <a:gd name="T36" fmla="*/ 40 w 212"/>
                  <a:gd name="T37" fmla="*/ 154 h 213"/>
                  <a:gd name="T38" fmla="*/ 21 w 212"/>
                  <a:gd name="T39" fmla="*/ 135 h 213"/>
                  <a:gd name="T40" fmla="*/ 40 w 212"/>
                  <a:gd name="T41" fmla="*/ 115 h 213"/>
                  <a:gd name="T42" fmla="*/ 60 w 212"/>
                  <a:gd name="T43" fmla="*/ 135 h 213"/>
                  <a:gd name="T44" fmla="*/ 40 w 212"/>
                  <a:gd name="T45" fmla="*/ 154 h 213"/>
                  <a:gd name="T46" fmla="*/ 89 w 212"/>
                  <a:gd name="T47" fmla="*/ 70 h 213"/>
                  <a:gd name="T48" fmla="*/ 102 w 212"/>
                  <a:gd name="T49" fmla="*/ 83 h 213"/>
                  <a:gd name="T50" fmla="*/ 89 w 212"/>
                  <a:gd name="T51" fmla="*/ 96 h 213"/>
                  <a:gd name="T52" fmla="*/ 76 w 212"/>
                  <a:gd name="T53" fmla="*/ 83 h 213"/>
                  <a:gd name="T54" fmla="*/ 89 w 212"/>
                  <a:gd name="T55" fmla="*/ 70 h 213"/>
                  <a:gd name="T56" fmla="*/ 76 w 212"/>
                  <a:gd name="T57" fmla="*/ 133 h 213"/>
                  <a:gd name="T58" fmla="*/ 89 w 212"/>
                  <a:gd name="T59" fmla="*/ 120 h 213"/>
                  <a:gd name="T60" fmla="*/ 102 w 212"/>
                  <a:gd name="T61" fmla="*/ 133 h 213"/>
                  <a:gd name="T62" fmla="*/ 89 w 212"/>
                  <a:gd name="T63" fmla="*/ 146 h 213"/>
                  <a:gd name="T64" fmla="*/ 76 w 212"/>
                  <a:gd name="T65" fmla="*/ 133 h 213"/>
                  <a:gd name="T66" fmla="*/ 117 w 212"/>
                  <a:gd name="T67" fmla="*/ 183 h 213"/>
                  <a:gd name="T68" fmla="*/ 102 w 212"/>
                  <a:gd name="T69" fmla="*/ 198 h 213"/>
                  <a:gd name="T70" fmla="*/ 87 w 212"/>
                  <a:gd name="T71" fmla="*/ 183 h 213"/>
                  <a:gd name="T72" fmla="*/ 102 w 212"/>
                  <a:gd name="T73" fmla="*/ 168 h 213"/>
                  <a:gd name="T74" fmla="*/ 117 w 212"/>
                  <a:gd name="T75" fmla="*/ 183 h 213"/>
                  <a:gd name="T76" fmla="*/ 106 w 212"/>
                  <a:gd name="T77" fmla="*/ 55 h 213"/>
                  <a:gd name="T78" fmla="*/ 88 w 212"/>
                  <a:gd name="T79" fmla="*/ 36 h 213"/>
                  <a:gd name="T80" fmla="*/ 106 w 212"/>
                  <a:gd name="T81" fmla="*/ 18 h 213"/>
                  <a:gd name="T82" fmla="*/ 125 w 212"/>
                  <a:gd name="T83" fmla="*/ 36 h 213"/>
                  <a:gd name="T84" fmla="*/ 106 w 212"/>
                  <a:gd name="T85" fmla="*/ 55 h 213"/>
                  <a:gd name="T86" fmla="*/ 139 w 212"/>
                  <a:gd name="T87" fmla="*/ 49 h 213"/>
                  <a:gd name="T88" fmla="*/ 152 w 212"/>
                  <a:gd name="T89" fmla="*/ 36 h 213"/>
                  <a:gd name="T90" fmla="*/ 165 w 212"/>
                  <a:gd name="T91" fmla="*/ 49 h 213"/>
                  <a:gd name="T92" fmla="*/ 152 w 212"/>
                  <a:gd name="T93" fmla="*/ 62 h 213"/>
                  <a:gd name="T94" fmla="*/ 139 w 212"/>
                  <a:gd name="T95" fmla="*/ 49 h 213"/>
                  <a:gd name="T96" fmla="*/ 175 w 212"/>
                  <a:gd name="T97" fmla="*/ 112 h 213"/>
                  <a:gd name="T98" fmla="*/ 157 w 212"/>
                  <a:gd name="T99" fmla="*/ 95 h 213"/>
                  <a:gd name="T100" fmla="*/ 175 w 212"/>
                  <a:gd name="T101" fmla="*/ 77 h 213"/>
                  <a:gd name="T102" fmla="*/ 193 w 212"/>
                  <a:gd name="T103" fmla="*/ 95 h 213"/>
                  <a:gd name="T104" fmla="*/ 175 w 212"/>
                  <a:gd name="T105" fmla="*/ 1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2" h="213">
                    <a:moveTo>
                      <a:pt x="106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65"/>
                      <a:pt x="47" y="213"/>
                      <a:pt x="106" y="213"/>
                    </a:cubicBezTo>
                    <a:cubicBezTo>
                      <a:pt x="113" y="213"/>
                      <a:pt x="120" y="212"/>
                      <a:pt x="127" y="211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7" y="105"/>
                      <a:pt x="117" y="103"/>
                    </a:cubicBezTo>
                    <a:cubicBezTo>
                      <a:pt x="117" y="97"/>
                      <a:pt x="122" y="92"/>
                      <a:pt x="128" y="92"/>
                    </a:cubicBezTo>
                    <a:cubicBezTo>
                      <a:pt x="134" y="92"/>
                      <a:pt x="139" y="97"/>
                      <a:pt x="139" y="103"/>
                    </a:cubicBezTo>
                    <a:cubicBezTo>
                      <a:pt x="139" y="107"/>
                      <a:pt x="136" y="111"/>
                      <a:pt x="132" y="113"/>
                    </a:cubicBezTo>
                    <a:cubicBezTo>
                      <a:pt x="209" y="131"/>
                      <a:pt x="209" y="131"/>
                      <a:pt x="209" y="131"/>
                    </a:cubicBezTo>
                    <a:cubicBezTo>
                      <a:pt x="211" y="123"/>
                      <a:pt x="212" y="115"/>
                      <a:pt x="212" y="106"/>
                    </a:cubicBezTo>
                    <a:cubicBezTo>
                      <a:pt x="212" y="48"/>
                      <a:pt x="165" y="0"/>
                      <a:pt x="106" y="0"/>
                    </a:cubicBezTo>
                    <a:close/>
                    <a:moveTo>
                      <a:pt x="42" y="54"/>
                    </a:moveTo>
                    <a:cubicBezTo>
                      <a:pt x="50" y="54"/>
                      <a:pt x="57" y="61"/>
                      <a:pt x="57" y="70"/>
                    </a:cubicBezTo>
                    <a:cubicBezTo>
                      <a:pt x="57" y="78"/>
                      <a:pt x="50" y="85"/>
                      <a:pt x="42" y="85"/>
                    </a:cubicBezTo>
                    <a:cubicBezTo>
                      <a:pt x="33" y="85"/>
                      <a:pt x="26" y="78"/>
                      <a:pt x="26" y="70"/>
                    </a:cubicBezTo>
                    <a:cubicBezTo>
                      <a:pt x="26" y="61"/>
                      <a:pt x="33" y="54"/>
                      <a:pt x="42" y="54"/>
                    </a:cubicBezTo>
                    <a:close/>
                    <a:moveTo>
                      <a:pt x="40" y="154"/>
                    </a:moveTo>
                    <a:cubicBezTo>
                      <a:pt x="30" y="154"/>
                      <a:pt x="21" y="146"/>
                      <a:pt x="21" y="135"/>
                    </a:cubicBezTo>
                    <a:cubicBezTo>
                      <a:pt x="21" y="124"/>
                      <a:pt x="30" y="115"/>
                      <a:pt x="40" y="115"/>
                    </a:cubicBezTo>
                    <a:cubicBezTo>
                      <a:pt x="51" y="115"/>
                      <a:pt x="60" y="124"/>
                      <a:pt x="60" y="135"/>
                    </a:cubicBezTo>
                    <a:cubicBezTo>
                      <a:pt x="60" y="146"/>
                      <a:pt x="51" y="154"/>
                      <a:pt x="40" y="154"/>
                    </a:cubicBezTo>
                    <a:close/>
                    <a:moveTo>
                      <a:pt x="89" y="70"/>
                    </a:moveTo>
                    <a:cubicBezTo>
                      <a:pt x="96" y="70"/>
                      <a:pt x="102" y="76"/>
                      <a:pt x="102" y="83"/>
                    </a:cubicBezTo>
                    <a:cubicBezTo>
                      <a:pt x="102" y="90"/>
                      <a:pt x="96" y="96"/>
                      <a:pt x="89" y="96"/>
                    </a:cubicBezTo>
                    <a:cubicBezTo>
                      <a:pt x="82" y="96"/>
                      <a:pt x="76" y="90"/>
                      <a:pt x="76" y="83"/>
                    </a:cubicBezTo>
                    <a:cubicBezTo>
                      <a:pt x="76" y="76"/>
                      <a:pt x="82" y="70"/>
                      <a:pt x="89" y="70"/>
                    </a:cubicBezTo>
                    <a:close/>
                    <a:moveTo>
                      <a:pt x="76" y="133"/>
                    </a:moveTo>
                    <a:cubicBezTo>
                      <a:pt x="76" y="126"/>
                      <a:pt x="82" y="120"/>
                      <a:pt x="89" y="120"/>
                    </a:cubicBezTo>
                    <a:cubicBezTo>
                      <a:pt x="96" y="120"/>
                      <a:pt x="102" y="126"/>
                      <a:pt x="102" y="133"/>
                    </a:cubicBezTo>
                    <a:cubicBezTo>
                      <a:pt x="102" y="140"/>
                      <a:pt x="96" y="146"/>
                      <a:pt x="89" y="146"/>
                    </a:cubicBezTo>
                    <a:cubicBezTo>
                      <a:pt x="82" y="146"/>
                      <a:pt x="76" y="140"/>
                      <a:pt x="76" y="133"/>
                    </a:cubicBezTo>
                    <a:close/>
                    <a:moveTo>
                      <a:pt x="117" y="183"/>
                    </a:moveTo>
                    <a:cubicBezTo>
                      <a:pt x="117" y="191"/>
                      <a:pt x="110" y="198"/>
                      <a:pt x="102" y="198"/>
                    </a:cubicBezTo>
                    <a:cubicBezTo>
                      <a:pt x="94" y="198"/>
                      <a:pt x="87" y="191"/>
                      <a:pt x="87" y="183"/>
                    </a:cubicBezTo>
                    <a:cubicBezTo>
                      <a:pt x="87" y="175"/>
                      <a:pt x="94" y="168"/>
                      <a:pt x="102" y="168"/>
                    </a:cubicBezTo>
                    <a:cubicBezTo>
                      <a:pt x="110" y="168"/>
                      <a:pt x="117" y="175"/>
                      <a:pt x="117" y="183"/>
                    </a:cubicBezTo>
                    <a:close/>
                    <a:moveTo>
                      <a:pt x="106" y="55"/>
                    </a:moveTo>
                    <a:cubicBezTo>
                      <a:pt x="96" y="55"/>
                      <a:pt x="88" y="46"/>
                      <a:pt x="88" y="36"/>
                    </a:cubicBezTo>
                    <a:cubicBezTo>
                      <a:pt x="88" y="26"/>
                      <a:pt x="96" y="18"/>
                      <a:pt x="106" y="18"/>
                    </a:cubicBezTo>
                    <a:cubicBezTo>
                      <a:pt x="116" y="18"/>
                      <a:pt x="125" y="26"/>
                      <a:pt x="125" y="36"/>
                    </a:cubicBezTo>
                    <a:cubicBezTo>
                      <a:pt x="125" y="46"/>
                      <a:pt x="116" y="55"/>
                      <a:pt x="106" y="55"/>
                    </a:cubicBezTo>
                    <a:close/>
                    <a:moveTo>
                      <a:pt x="139" y="49"/>
                    </a:moveTo>
                    <a:cubicBezTo>
                      <a:pt x="139" y="42"/>
                      <a:pt x="145" y="36"/>
                      <a:pt x="152" y="36"/>
                    </a:cubicBezTo>
                    <a:cubicBezTo>
                      <a:pt x="159" y="36"/>
                      <a:pt x="165" y="42"/>
                      <a:pt x="165" y="49"/>
                    </a:cubicBezTo>
                    <a:cubicBezTo>
                      <a:pt x="165" y="56"/>
                      <a:pt x="159" y="62"/>
                      <a:pt x="152" y="62"/>
                    </a:cubicBezTo>
                    <a:cubicBezTo>
                      <a:pt x="145" y="62"/>
                      <a:pt x="139" y="56"/>
                      <a:pt x="139" y="49"/>
                    </a:cubicBezTo>
                    <a:close/>
                    <a:moveTo>
                      <a:pt x="175" y="112"/>
                    </a:moveTo>
                    <a:cubicBezTo>
                      <a:pt x="165" y="112"/>
                      <a:pt x="157" y="105"/>
                      <a:pt x="157" y="95"/>
                    </a:cubicBezTo>
                    <a:cubicBezTo>
                      <a:pt x="157" y="85"/>
                      <a:pt x="165" y="77"/>
                      <a:pt x="175" y="77"/>
                    </a:cubicBezTo>
                    <a:cubicBezTo>
                      <a:pt x="185" y="77"/>
                      <a:pt x="193" y="85"/>
                      <a:pt x="193" y="95"/>
                    </a:cubicBezTo>
                    <a:cubicBezTo>
                      <a:pt x="193" y="105"/>
                      <a:pt x="185" y="112"/>
                      <a:pt x="175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480"/>
              <p:cNvSpPr/>
              <p:nvPr/>
            </p:nvSpPr>
            <p:spPr bwMode="auto">
              <a:xfrm>
                <a:off x="3736265" y="7687627"/>
                <a:ext cx="98425" cy="96838"/>
              </a:xfrm>
              <a:custGeom>
                <a:avLst/>
                <a:gdLst>
                  <a:gd name="T0" fmla="*/ 90 w 103"/>
                  <a:gd name="T1" fmla="*/ 0 h 100"/>
                  <a:gd name="T2" fmla="*/ 0 w 103"/>
                  <a:gd name="T3" fmla="*/ 87 h 100"/>
                  <a:gd name="T4" fmla="*/ 3 w 103"/>
                  <a:gd name="T5" fmla="*/ 100 h 100"/>
                  <a:gd name="T6" fmla="*/ 103 w 103"/>
                  <a:gd name="T7" fmla="*/ 4 h 100"/>
                  <a:gd name="T8" fmla="*/ 90 w 103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00">
                    <a:moveTo>
                      <a:pt x="90" y="0"/>
                    </a:moveTo>
                    <a:cubicBezTo>
                      <a:pt x="79" y="44"/>
                      <a:pt x="44" y="78"/>
                      <a:pt x="0" y="87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53" y="90"/>
                      <a:pt x="92" y="52"/>
                      <a:pt x="103" y="4"/>
                    </a:cubicBezTo>
                    <a:lnTo>
                      <a:pt x="9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481"/>
              <p:cNvSpPr>
                <a:spLocks noEditPoints="1"/>
              </p:cNvSpPr>
              <p:nvPr/>
            </p:nvSpPr>
            <p:spPr bwMode="auto">
              <a:xfrm>
                <a:off x="3714040" y="7660640"/>
                <a:ext cx="100013" cy="101600"/>
              </a:xfrm>
              <a:custGeom>
                <a:avLst/>
                <a:gdLst>
                  <a:gd name="T0" fmla="*/ 104 w 104"/>
                  <a:gd name="T1" fmla="*/ 25 h 105"/>
                  <a:gd name="T2" fmla="*/ 27 w 104"/>
                  <a:gd name="T3" fmla="*/ 7 h 105"/>
                  <a:gd name="T4" fmla="*/ 23 w 104"/>
                  <a:gd name="T5" fmla="*/ 8 h 105"/>
                  <a:gd name="T6" fmla="*/ 14 w 104"/>
                  <a:gd name="T7" fmla="*/ 4 h 105"/>
                  <a:gd name="T8" fmla="*/ 0 w 104"/>
                  <a:gd name="T9" fmla="*/ 0 h 105"/>
                  <a:gd name="T10" fmla="*/ 22 w 104"/>
                  <a:gd name="T11" fmla="*/ 105 h 105"/>
                  <a:gd name="T12" fmla="*/ 104 w 104"/>
                  <a:gd name="T13" fmla="*/ 25 h 105"/>
                  <a:gd name="T14" fmla="*/ 73 w 104"/>
                  <a:gd name="T15" fmla="*/ 20 h 105"/>
                  <a:gd name="T16" fmla="*/ 84 w 104"/>
                  <a:gd name="T17" fmla="*/ 31 h 105"/>
                  <a:gd name="T18" fmla="*/ 73 w 104"/>
                  <a:gd name="T19" fmla="*/ 42 h 105"/>
                  <a:gd name="T20" fmla="*/ 62 w 104"/>
                  <a:gd name="T21" fmla="*/ 31 h 105"/>
                  <a:gd name="T22" fmla="*/ 73 w 104"/>
                  <a:gd name="T23" fmla="*/ 20 h 105"/>
                  <a:gd name="T24" fmla="*/ 31 w 104"/>
                  <a:gd name="T25" fmla="*/ 62 h 105"/>
                  <a:gd name="T26" fmla="*/ 13 w 104"/>
                  <a:gd name="T27" fmla="*/ 43 h 105"/>
                  <a:gd name="T28" fmla="*/ 31 w 104"/>
                  <a:gd name="T29" fmla="*/ 24 h 105"/>
                  <a:gd name="T30" fmla="*/ 50 w 104"/>
                  <a:gd name="T31" fmla="*/ 43 h 105"/>
                  <a:gd name="T32" fmla="*/ 31 w 104"/>
                  <a:gd name="T33" fmla="*/ 6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105">
                    <a:moveTo>
                      <a:pt x="104" y="25"/>
                    </a:move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4" y="8"/>
                      <a:pt x="23" y="8"/>
                    </a:cubicBezTo>
                    <a:cubicBezTo>
                      <a:pt x="19" y="8"/>
                      <a:pt x="16" y="6"/>
                      <a:pt x="14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62" y="97"/>
                      <a:pt x="94" y="65"/>
                      <a:pt x="104" y="25"/>
                    </a:cubicBezTo>
                    <a:close/>
                    <a:moveTo>
                      <a:pt x="73" y="20"/>
                    </a:moveTo>
                    <a:cubicBezTo>
                      <a:pt x="79" y="20"/>
                      <a:pt x="84" y="25"/>
                      <a:pt x="84" y="31"/>
                    </a:cubicBezTo>
                    <a:cubicBezTo>
                      <a:pt x="84" y="37"/>
                      <a:pt x="79" y="42"/>
                      <a:pt x="73" y="42"/>
                    </a:cubicBezTo>
                    <a:cubicBezTo>
                      <a:pt x="67" y="42"/>
                      <a:pt x="62" y="37"/>
                      <a:pt x="62" y="31"/>
                    </a:cubicBezTo>
                    <a:cubicBezTo>
                      <a:pt x="62" y="25"/>
                      <a:pt x="67" y="20"/>
                      <a:pt x="73" y="20"/>
                    </a:cubicBezTo>
                    <a:close/>
                    <a:moveTo>
                      <a:pt x="31" y="62"/>
                    </a:moveTo>
                    <a:cubicBezTo>
                      <a:pt x="21" y="62"/>
                      <a:pt x="13" y="53"/>
                      <a:pt x="13" y="43"/>
                    </a:cubicBezTo>
                    <a:cubicBezTo>
                      <a:pt x="13" y="33"/>
                      <a:pt x="21" y="24"/>
                      <a:pt x="31" y="24"/>
                    </a:cubicBezTo>
                    <a:cubicBezTo>
                      <a:pt x="42" y="24"/>
                      <a:pt x="50" y="33"/>
                      <a:pt x="50" y="43"/>
                    </a:cubicBezTo>
                    <a:cubicBezTo>
                      <a:pt x="50" y="53"/>
                      <a:pt x="42" y="62"/>
                      <a:pt x="31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441645" y="1725986"/>
            <a:ext cx="1771652" cy="2078204"/>
            <a:chOff x="7255527" y="2300715"/>
            <a:chExt cx="2362202" cy="2770939"/>
          </a:xfrm>
        </p:grpSpPr>
        <p:sp>
          <p:nvSpPr>
            <p:cNvPr id="64" name="椭圆 63"/>
            <p:cNvSpPr/>
            <p:nvPr/>
          </p:nvSpPr>
          <p:spPr>
            <a:xfrm>
              <a:off x="8109507" y="43858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255527" y="31932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7318373" y="28239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436628" y="40931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文本框 67"/>
            <p:cNvSpPr txBox="1"/>
            <p:nvPr/>
          </p:nvSpPr>
          <p:spPr>
            <a:xfrm>
              <a:off x="8089899" y="2300715"/>
              <a:ext cx="75776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>
                  <a:solidFill>
                    <a:srgbClr val="DCB68A"/>
                  </a:solidFill>
                </a:rPr>
                <a:t>9</a:t>
              </a:r>
              <a:r>
                <a:rPr lang="en-US" altLang="zh-CN" sz="2100" smtClean="0">
                  <a:solidFill>
                    <a:srgbClr val="DCB68A"/>
                  </a:solidFill>
                </a:rPr>
                <a:t>%</a:t>
              </a:r>
            </a:p>
          </p:txBody>
        </p:sp>
        <p:sp>
          <p:nvSpPr>
            <p:cNvPr id="69" name="Freeform 493"/>
            <p:cNvSpPr/>
            <p:nvPr/>
          </p:nvSpPr>
          <p:spPr bwMode="auto">
            <a:xfrm>
              <a:off x="8319851" y="4589848"/>
              <a:ext cx="265113" cy="277813"/>
            </a:xfrm>
            <a:custGeom>
              <a:avLst/>
              <a:gdLst>
                <a:gd name="T0" fmla="*/ 69 w 275"/>
                <a:gd name="T1" fmla="*/ 169 h 287"/>
                <a:gd name="T2" fmla="*/ 103 w 275"/>
                <a:gd name="T3" fmla="*/ 135 h 287"/>
                <a:gd name="T4" fmla="*/ 124 w 275"/>
                <a:gd name="T5" fmla="*/ 156 h 287"/>
                <a:gd name="T6" fmla="*/ 124 w 275"/>
                <a:gd name="T7" fmla="*/ 224 h 287"/>
                <a:gd name="T8" fmla="*/ 124 w 275"/>
                <a:gd name="T9" fmla="*/ 225 h 287"/>
                <a:gd name="T10" fmla="*/ 117 w 275"/>
                <a:gd name="T11" fmla="*/ 256 h 287"/>
                <a:gd name="T12" fmla="*/ 103 w 275"/>
                <a:gd name="T13" fmla="*/ 261 h 287"/>
                <a:gd name="T14" fmla="*/ 87 w 275"/>
                <a:gd name="T15" fmla="*/ 255 h 287"/>
                <a:gd name="T16" fmla="*/ 82 w 275"/>
                <a:gd name="T17" fmla="*/ 237 h 287"/>
                <a:gd name="T18" fmla="*/ 71 w 275"/>
                <a:gd name="T19" fmla="*/ 222 h 287"/>
                <a:gd name="T20" fmla="*/ 56 w 275"/>
                <a:gd name="T21" fmla="*/ 234 h 287"/>
                <a:gd name="T22" fmla="*/ 67 w 275"/>
                <a:gd name="T23" fmla="*/ 273 h 287"/>
                <a:gd name="T24" fmla="*/ 103 w 275"/>
                <a:gd name="T25" fmla="*/ 287 h 287"/>
                <a:gd name="T26" fmla="*/ 136 w 275"/>
                <a:gd name="T27" fmla="*/ 274 h 287"/>
                <a:gd name="T28" fmla="*/ 151 w 275"/>
                <a:gd name="T29" fmla="*/ 224 h 287"/>
                <a:gd name="T30" fmla="*/ 151 w 275"/>
                <a:gd name="T31" fmla="*/ 156 h 287"/>
                <a:gd name="T32" fmla="*/ 172 w 275"/>
                <a:gd name="T33" fmla="*/ 135 h 287"/>
                <a:gd name="T34" fmla="*/ 206 w 275"/>
                <a:gd name="T35" fmla="*/ 169 h 287"/>
                <a:gd name="T36" fmla="*/ 241 w 275"/>
                <a:gd name="T37" fmla="*/ 135 h 287"/>
                <a:gd name="T38" fmla="*/ 273 w 275"/>
                <a:gd name="T39" fmla="*/ 167 h 287"/>
                <a:gd name="T40" fmla="*/ 275 w 275"/>
                <a:gd name="T41" fmla="*/ 142 h 287"/>
                <a:gd name="T42" fmla="*/ 147 w 275"/>
                <a:gd name="T43" fmla="*/ 24 h 287"/>
                <a:gd name="T44" fmla="*/ 147 w 275"/>
                <a:gd name="T45" fmla="*/ 9 h 287"/>
                <a:gd name="T46" fmla="*/ 138 w 275"/>
                <a:gd name="T47" fmla="*/ 0 h 287"/>
                <a:gd name="T48" fmla="*/ 128 w 275"/>
                <a:gd name="T49" fmla="*/ 9 h 287"/>
                <a:gd name="T50" fmla="*/ 128 w 275"/>
                <a:gd name="T51" fmla="*/ 24 h 287"/>
                <a:gd name="T52" fmla="*/ 0 w 275"/>
                <a:gd name="T53" fmla="*/ 142 h 287"/>
                <a:gd name="T54" fmla="*/ 3 w 275"/>
                <a:gd name="T55" fmla="*/ 167 h 287"/>
                <a:gd name="T56" fmla="*/ 35 w 275"/>
                <a:gd name="T57" fmla="*/ 135 h 287"/>
                <a:gd name="T58" fmla="*/ 69 w 275"/>
                <a:gd name="T59" fmla="*/ 16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5" h="287">
                  <a:moveTo>
                    <a:pt x="69" y="169"/>
                  </a:moveTo>
                  <a:cubicBezTo>
                    <a:pt x="103" y="135"/>
                    <a:pt x="103" y="135"/>
                    <a:pt x="103" y="13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4" y="224"/>
                    <a:pt x="124" y="224"/>
                    <a:pt x="124" y="224"/>
                  </a:cubicBezTo>
                  <a:cubicBezTo>
                    <a:pt x="124" y="225"/>
                    <a:pt x="124" y="225"/>
                    <a:pt x="124" y="225"/>
                  </a:cubicBezTo>
                  <a:cubicBezTo>
                    <a:pt x="125" y="231"/>
                    <a:pt x="124" y="247"/>
                    <a:pt x="117" y="256"/>
                  </a:cubicBezTo>
                  <a:cubicBezTo>
                    <a:pt x="115" y="258"/>
                    <a:pt x="111" y="261"/>
                    <a:pt x="103" y="261"/>
                  </a:cubicBezTo>
                  <a:cubicBezTo>
                    <a:pt x="96" y="261"/>
                    <a:pt x="91" y="259"/>
                    <a:pt x="87" y="255"/>
                  </a:cubicBezTo>
                  <a:cubicBezTo>
                    <a:pt x="82" y="250"/>
                    <a:pt x="82" y="240"/>
                    <a:pt x="82" y="237"/>
                  </a:cubicBezTo>
                  <a:cubicBezTo>
                    <a:pt x="83" y="230"/>
                    <a:pt x="78" y="223"/>
                    <a:pt x="71" y="222"/>
                  </a:cubicBezTo>
                  <a:cubicBezTo>
                    <a:pt x="63" y="222"/>
                    <a:pt x="57" y="227"/>
                    <a:pt x="56" y="234"/>
                  </a:cubicBezTo>
                  <a:cubicBezTo>
                    <a:pt x="56" y="237"/>
                    <a:pt x="54" y="258"/>
                    <a:pt x="67" y="273"/>
                  </a:cubicBezTo>
                  <a:cubicBezTo>
                    <a:pt x="73" y="279"/>
                    <a:pt x="84" y="287"/>
                    <a:pt x="103" y="287"/>
                  </a:cubicBezTo>
                  <a:cubicBezTo>
                    <a:pt x="117" y="287"/>
                    <a:pt x="128" y="283"/>
                    <a:pt x="136" y="274"/>
                  </a:cubicBezTo>
                  <a:cubicBezTo>
                    <a:pt x="152" y="256"/>
                    <a:pt x="151" y="229"/>
                    <a:pt x="151" y="224"/>
                  </a:cubicBezTo>
                  <a:cubicBezTo>
                    <a:pt x="151" y="156"/>
                    <a:pt x="151" y="156"/>
                    <a:pt x="151" y="156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206" y="169"/>
                    <a:pt x="206" y="169"/>
                    <a:pt x="206" y="169"/>
                  </a:cubicBezTo>
                  <a:cubicBezTo>
                    <a:pt x="241" y="135"/>
                    <a:pt x="241" y="135"/>
                    <a:pt x="241" y="135"/>
                  </a:cubicBezTo>
                  <a:cubicBezTo>
                    <a:pt x="273" y="167"/>
                    <a:pt x="273" y="167"/>
                    <a:pt x="273" y="167"/>
                  </a:cubicBezTo>
                  <a:cubicBezTo>
                    <a:pt x="274" y="159"/>
                    <a:pt x="275" y="151"/>
                    <a:pt x="275" y="142"/>
                  </a:cubicBezTo>
                  <a:cubicBezTo>
                    <a:pt x="275" y="109"/>
                    <a:pt x="243" y="29"/>
                    <a:pt x="147" y="24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7" y="4"/>
                    <a:pt x="143" y="0"/>
                    <a:pt x="138" y="0"/>
                  </a:cubicBezTo>
                  <a:cubicBezTo>
                    <a:pt x="133" y="0"/>
                    <a:pt x="128" y="4"/>
                    <a:pt x="128" y="9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33" y="29"/>
                    <a:pt x="0" y="109"/>
                    <a:pt x="0" y="142"/>
                  </a:cubicBezTo>
                  <a:cubicBezTo>
                    <a:pt x="0" y="150"/>
                    <a:pt x="1" y="159"/>
                    <a:pt x="3" y="167"/>
                  </a:cubicBezTo>
                  <a:cubicBezTo>
                    <a:pt x="35" y="135"/>
                    <a:pt x="35" y="135"/>
                    <a:pt x="35" y="135"/>
                  </a:cubicBezTo>
                  <a:lnTo>
                    <a:pt x="69" y="1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487 0.38449 C -0.80586 0.33033 -0.73412 0.22292 -0.66745 0.22246 C -0.60091 0.22223 -0.53529 0.39746 -0.475 0.38195 C -0.42865 0.4257 -0.35287 0.10556 -0.32175 0.15 C -0.30326 0.12153 -0.19506 0.38681 -0.17214 0.33681 C -0.15248 0.38866 -0.05729 0.12755 -0.00625 0.00926 " pathEditMode="relative" rAng="0" ptsTypes="AAAAAA">
                                      <p:cBhvr>
                                        <p:cTn id="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24" y="-1868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1" grpId="0" bldLvl="0" animBg="1"/>
      <p:bldP spid="32" grpId="0" bldLvl="0" animBg="1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2" name="图片 1" descr="C:\Users\Administrator\Desktop\xinichengshiheibaiyejing_4199460.jpgxinichengshiheibaiyejing_419946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3293" y="1257750"/>
            <a:ext cx="3771265" cy="2628900"/>
          </a:xfrm>
          <a:prstGeom prst="rect">
            <a:avLst/>
          </a:prstGeom>
          <a:noFill/>
          <a:ln w="19050">
            <a:solidFill>
              <a:srgbClr val="DCB6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857250" y="4217644"/>
            <a:ext cx="3943350" cy="4038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57250" y="3950970"/>
            <a:ext cx="1955165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>
              <a:defRPr/>
            </a:pPr>
            <a:r>
              <a:rPr lang="zh-CN" altLang="en-US" sz="15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629275" y="3635429"/>
            <a:ext cx="411956" cy="477440"/>
            <a:chOff x="7505700" y="4846638"/>
            <a:chExt cx="549275" cy="636587"/>
          </a:xfrm>
        </p:grpSpPr>
        <p:sp>
          <p:nvSpPr>
            <p:cNvPr id="5" name="六边形 4"/>
            <p:cNvSpPr/>
            <p:nvPr/>
          </p:nvSpPr>
          <p:spPr>
            <a:xfrm rot="16200000">
              <a:off x="7462044" y="4890294"/>
              <a:ext cx="636587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7641497" y="4984329"/>
              <a:ext cx="277832" cy="362710"/>
              <a:chOff x="6548410" y="5124435"/>
              <a:chExt cx="538723" cy="703303"/>
            </a:xfrm>
            <a:solidFill>
              <a:schemeClr val="bg1"/>
            </a:solidFill>
          </p:grpSpPr>
          <p:sp>
            <p:nvSpPr>
              <p:cNvPr id="7" name="Freeform 21"/>
              <p:cNvSpPr>
                <a:spLocks noEditPoints="1"/>
              </p:cNvSpPr>
              <p:nvPr/>
            </p:nvSpPr>
            <p:spPr bwMode="auto">
              <a:xfrm>
                <a:off x="6597784" y="5124435"/>
                <a:ext cx="439976" cy="450948"/>
              </a:xfrm>
              <a:custGeom>
                <a:avLst/>
                <a:gdLst>
                  <a:gd name="T0" fmla="*/ 16 w 509"/>
                  <a:gd name="T1" fmla="*/ 394 h 522"/>
                  <a:gd name="T2" fmla="*/ 111 w 509"/>
                  <a:gd name="T3" fmla="*/ 413 h 522"/>
                  <a:gd name="T4" fmla="*/ 129 w 509"/>
                  <a:gd name="T5" fmla="*/ 414 h 522"/>
                  <a:gd name="T6" fmla="*/ 254 w 509"/>
                  <a:gd name="T7" fmla="*/ 394 h 522"/>
                  <a:gd name="T8" fmla="*/ 380 w 509"/>
                  <a:gd name="T9" fmla="*/ 414 h 522"/>
                  <a:gd name="T10" fmla="*/ 398 w 509"/>
                  <a:gd name="T11" fmla="*/ 413 h 522"/>
                  <a:gd name="T12" fmla="*/ 493 w 509"/>
                  <a:gd name="T13" fmla="*/ 394 h 522"/>
                  <a:gd name="T14" fmla="*/ 509 w 509"/>
                  <a:gd name="T15" fmla="*/ 410 h 522"/>
                  <a:gd name="T16" fmla="*/ 509 w 509"/>
                  <a:gd name="T17" fmla="*/ 432 h 522"/>
                  <a:gd name="T18" fmla="*/ 254 w 509"/>
                  <a:gd name="T19" fmla="*/ 522 h 522"/>
                  <a:gd name="T20" fmla="*/ 0 w 509"/>
                  <a:gd name="T21" fmla="*/ 432 h 522"/>
                  <a:gd name="T22" fmla="*/ 0 w 509"/>
                  <a:gd name="T23" fmla="*/ 410 h 522"/>
                  <a:gd name="T24" fmla="*/ 16 w 509"/>
                  <a:gd name="T25" fmla="*/ 394 h 522"/>
                  <a:gd name="T26" fmla="*/ 385 w 509"/>
                  <a:gd name="T27" fmla="*/ 337 h 522"/>
                  <a:gd name="T28" fmla="*/ 366 w 509"/>
                  <a:gd name="T29" fmla="*/ 334 h 522"/>
                  <a:gd name="T30" fmla="*/ 254 w 509"/>
                  <a:gd name="T31" fmla="*/ 356 h 522"/>
                  <a:gd name="T32" fmla="*/ 142 w 509"/>
                  <a:gd name="T33" fmla="*/ 334 h 522"/>
                  <a:gd name="T34" fmla="*/ 124 w 509"/>
                  <a:gd name="T35" fmla="*/ 337 h 522"/>
                  <a:gd name="T36" fmla="*/ 83 w 509"/>
                  <a:gd name="T37" fmla="*/ 305 h 522"/>
                  <a:gd name="T38" fmla="*/ 70 w 509"/>
                  <a:gd name="T39" fmla="*/ 80 h 522"/>
                  <a:gd name="T40" fmla="*/ 150 w 509"/>
                  <a:gd name="T41" fmla="*/ 0 h 522"/>
                  <a:gd name="T42" fmla="*/ 199 w 509"/>
                  <a:gd name="T43" fmla="*/ 7 h 522"/>
                  <a:gd name="T44" fmla="*/ 254 w 509"/>
                  <a:gd name="T45" fmla="*/ 0 h 522"/>
                  <a:gd name="T46" fmla="*/ 310 w 509"/>
                  <a:gd name="T47" fmla="*/ 7 h 522"/>
                  <a:gd name="T48" fmla="*/ 359 w 509"/>
                  <a:gd name="T49" fmla="*/ 0 h 522"/>
                  <a:gd name="T50" fmla="*/ 439 w 509"/>
                  <a:gd name="T51" fmla="*/ 80 h 522"/>
                  <a:gd name="T52" fmla="*/ 426 w 509"/>
                  <a:gd name="T53" fmla="*/ 305 h 522"/>
                  <a:gd name="T54" fmla="*/ 385 w 509"/>
                  <a:gd name="T55" fmla="*/ 337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9" h="522">
                    <a:moveTo>
                      <a:pt x="16" y="394"/>
                    </a:moveTo>
                    <a:cubicBezTo>
                      <a:pt x="65" y="394"/>
                      <a:pt x="88" y="405"/>
                      <a:pt x="111" y="413"/>
                    </a:cubicBezTo>
                    <a:cubicBezTo>
                      <a:pt x="117" y="415"/>
                      <a:pt x="122" y="416"/>
                      <a:pt x="129" y="414"/>
                    </a:cubicBezTo>
                    <a:cubicBezTo>
                      <a:pt x="157" y="407"/>
                      <a:pt x="205" y="394"/>
                      <a:pt x="254" y="394"/>
                    </a:cubicBezTo>
                    <a:cubicBezTo>
                      <a:pt x="304" y="394"/>
                      <a:pt x="352" y="407"/>
                      <a:pt x="380" y="414"/>
                    </a:cubicBezTo>
                    <a:cubicBezTo>
                      <a:pt x="387" y="416"/>
                      <a:pt x="392" y="415"/>
                      <a:pt x="398" y="413"/>
                    </a:cubicBezTo>
                    <a:cubicBezTo>
                      <a:pt x="421" y="405"/>
                      <a:pt x="444" y="394"/>
                      <a:pt x="493" y="394"/>
                    </a:cubicBezTo>
                    <a:cubicBezTo>
                      <a:pt x="501" y="394"/>
                      <a:pt x="509" y="402"/>
                      <a:pt x="509" y="410"/>
                    </a:cubicBezTo>
                    <a:cubicBezTo>
                      <a:pt x="509" y="432"/>
                      <a:pt x="509" y="432"/>
                      <a:pt x="509" y="432"/>
                    </a:cubicBezTo>
                    <a:cubicBezTo>
                      <a:pt x="509" y="492"/>
                      <a:pt x="366" y="522"/>
                      <a:pt x="254" y="522"/>
                    </a:cubicBezTo>
                    <a:cubicBezTo>
                      <a:pt x="143" y="522"/>
                      <a:pt x="0" y="492"/>
                      <a:pt x="0" y="432"/>
                    </a:cubicBezTo>
                    <a:cubicBezTo>
                      <a:pt x="0" y="410"/>
                      <a:pt x="0" y="410"/>
                      <a:pt x="0" y="410"/>
                    </a:cubicBezTo>
                    <a:cubicBezTo>
                      <a:pt x="0" y="401"/>
                      <a:pt x="7" y="394"/>
                      <a:pt x="16" y="394"/>
                    </a:cubicBezTo>
                    <a:close/>
                    <a:moveTo>
                      <a:pt x="385" y="337"/>
                    </a:moveTo>
                    <a:cubicBezTo>
                      <a:pt x="378" y="336"/>
                      <a:pt x="373" y="333"/>
                      <a:pt x="366" y="334"/>
                    </a:cubicBezTo>
                    <a:cubicBezTo>
                      <a:pt x="338" y="341"/>
                      <a:pt x="305" y="356"/>
                      <a:pt x="254" y="356"/>
                    </a:cubicBezTo>
                    <a:cubicBezTo>
                      <a:pt x="204" y="356"/>
                      <a:pt x="171" y="341"/>
                      <a:pt x="142" y="334"/>
                    </a:cubicBezTo>
                    <a:cubicBezTo>
                      <a:pt x="136" y="333"/>
                      <a:pt x="131" y="336"/>
                      <a:pt x="124" y="337"/>
                    </a:cubicBezTo>
                    <a:cubicBezTo>
                      <a:pt x="107" y="338"/>
                      <a:pt x="84" y="323"/>
                      <a:pt x="83" y="305"/>
                    </a:cubicBezTo>
                    <a:cubicBezTo>
                      <a:pt x="70" y="80"/>
                      <a:pt x="70" y="80"/>
                      <a:pt x="70" y="80"/>
                    </a:cubicBezTo>
                    <a:cubicBezTo>
                      <a:pt x="68" y="36"/>
                      <a:pt x="106" y="0"/>
                      <a:pt x="150" y="0"/>
                    </a:cubicBezTo>
                    <a:cubicBezTo>
                      <a:pt x="171" y="0"/>
                      <a:pt x="184" y="7"/>
                      <a:pt x="199" y="7"/>
                    </a:cubicBezTo>
                    <a:cubicBezTo>
                      <a:pt x="214" y="7"/>
                      <a:pt x="233" y="0"/>
                      <a:pt x="254" y="0"/>
                    </a:cubicBezTo>
                    <a:cubicBezTo>
                      <a:pt x="276" y="0"/>
                      <a:pt x="295" y="7"/>
                      <a:pt x="310" y="7"/>
                    </a:cubicBezTo>
                    <a:cubicBezTo>
                      <a:pt x="325" y="7"/>
                      <a:pt x="338" y="0"/>
                      <a:pt x="359" y="0"/>
                    </a:cubicBezTo>
                    <a:cubicBezTo>
                      <a:pt x="403" y="0"/>
                      <a:pt x="439" y="36"/>
                      <a:pt x="439" y="80"/>
                    </a:cubicBezTo>
                    <a:cubicBezTo>
                      <a:pt x="439" y="155"/>
                      <a:pt x="426" y="230"/>
                      <a:pt x="426" y="305"/>
                    </a:cubicBezTo>
                    <a:cubicBezTo>
                      <a:pt x="426" y="323"/>
                      <a:pt x="402" y="338"/>
                      <a:pt x="385" y="3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8" name="Freeform 22"/>
              <p:cNvSpPr>
                <a:spLocks noEditPoints="1"/>
              </p:cNvSpPr>
              <p:nvPr/>
            </p:nvSpPr>
            <p:spPr bwMode="auto">
              <a:xfrm>
                <a:off x="6548410" y="5257562"/>
                <a:ext cx="538723" cy="570176"/>
              </a:xfrm>
              <a:custGeom>
                <a:avLst/>
                <a:gdLst>
                  <a:gd name="T0" fmla="*/ 100 w 623"/>
                  <a:gd name="T1" fmla="*/ 153 h 660"/>
                  <a:gd name="T2" fmla="*/ 73 w 623"/>
                  <a:gd name="T3" fmla="*/ 183 h 660"/>
                  <a:gd name="T4" fmla="*/ 43 w 623"/>
                  <a:gd name="T5" fmla="*/ 156 h 660"/>
                  <a:gd name="T6" fmla="*/ 30 w 623"/>
                  <a:gd name="T7" fmla="*/ 45 h 660"/>
                  <a:gd name="T8" fmla="*/ 94 w 623"/>
                  <a:gd name="T9" fmla="*/ 41 h 660"/>
                  <a:gd name="T10" fmla="*/ 100 w 623"/>
                  <a:gd name="T11" fmla="*/ 153 h 660"/>
                  <a:gd name="T12" fmla="*/ 76 w 623"/>
                  <a:gd name="T13" fmla="*/ 502 h 660"/>
                  <a:gd name="T14" fmla="*/ 57 w 623"/>
                  <a:gd name="T15" fmla="*/ 521 h 660"/>
                  <a:gd name="T16" fmla="*/ 38 w 623"/>
                  <a:gd name="T17" fmla="*/ 502 h 660"/>
                  <a:gd name="T18" fmla="*/ 38 w 623"/>
                  <a:gd name="T19" fmla="*/ 487 h 660"/>
                  <a:gd name="T20" fmla="*/ 78 w 623"/>
                  <a:gd name="T21" fmla="*/ 440 h 660"/>
                  <a:gd name="T22" fmla="*/ 289 w 623"/>
                  <a:gd name="T23" fmla="*/ 406 h 660"/>
                  <a:gd name="T24" fmla="*/ 334 w 623"/>
                  <a:gd name="T25" fmla="*/ 406 h 660"/>
                  <a:gd name="T26" fmla="*/ 545 w 623"/>
                  <a:gd name="T27" fmla="*/ 440 h 660"/>
                  <a:gd name="T28" fmla="*/ 585 w 623"/>
                  <a:gd name="T29" fmla="*/ 487 h 660"/>
                  <a:gd name="T30" fmla="*/ 585 w 623"/>
                  <a:gd name="T31" fmla="*/ 502 h 660"/>
                  <a:gd name="T32" fmla="*/ 566 w 623"/>
                  <a:gd name="T33" fmla="*/ 521 h 660"/>
                  <a:gd name="T34" fmla="*/ 547 w 623"/>
                  <a:gd name="T35" fmla="*/ 502 h 660"/>
                  <a:gd name="T36" fmla="*/ 547 w 623"/>
                  <a:gd name="T37" fmla="*/ 490 h 660"/>
                  <a:gd name="T38" fmla="*/ 538 w 623"/>
                  <a:gd name="T39" fmla="*/ 481 h 660"/>
                  <a:gd name="T40" fmla="*/ 341 w 623"/>
                  <a:gd name="T41" fmla="*/ 468 h 660"/>
                  <a:gd name="T42" fmla="*/ 334 w 623"/>
                  <a:gd name="T43" fmla="*/ 470 h 660"/>
                  <a:gd name="T44" fmla="*/ 331 w 623"/>
                  <a:gd name="T45" fmla="*/ 477 h 660"/>
                  <a:gd name="T46" fmla="*/ 331 w 623"/>
                  <a:gd name="T47" fmla="*/ 502 h 660"/>
                  <a:gd name="T48" fmla="*/ 311 w 623"/>
                  <a:gd name="T49" fmla="*/ 521 h 660"/>
                  <a:gd name="T50" fmla="*/ 292 w 623"/>
                  <a:gd name="T51" fmla="*/ 502 h 660"/>
                  <a:gd name="T52" fmla="*/ 292 w 623"/>
                  <a:gd name="T53" fmla="*/ 477 h 660"/>
                  <a:gd name="T54" fmla="*/ 289 w 623"/>
                  <a:gd name="T55" fmla="*/ 470 h 660"/>
                  <a:gd name="T56" fmla="*/ 282 w 623"/>
                  <a:gd name="T57" fmla="*/ 468 h 660"/>
                  <a:gd name="T58" fmla="*/ 85 w 623"/>
                  <a:gd name="T59" fmla="*/ 481 h 660"/>
                  <a:gd name="T60" fmla="*/ 76 w 623"/>
                  <a:gd name="T61" fmla="*/ 490 h 660"/>
                  <a:gd name="T62" fmla="*/ 76 w 623"/>
                  <a:gd name="T63" fmla="*/ 502 h 660"/>
                  <a:gd name="T64" fmla="*/ 566 w 623"/>
                  <a:gd name="T65" fmla="*/ 545 h 660"/>
                  <a:gd name="T66" fmla="*/ 623 w 623"/>
                  <a:gd name="T67" fmla="*/ 602 h 660"/>
                  <a:gd name="T68" fmla="*/ 566 w 623"/>
                  <a:gd name="T69" fmla="*/ 660 h 660"/>
                  <a:gd name="T70" fmla="*/ 509 w 623"/>
                  <a:gd name="T71" fmla="*/ 602 h 660"/>
                  <a:gd name="T72" fmla="*/ 566 w 623"/>
                  <a:gd name="T73" fmla="*/ 545 h 660"/>
                  <a:gd name="T74" fmla="*/ 57 w 623"/>
                  <a:gd name="T75" fmla="*/ 545 h 660"/>
                  <a:gd name="T76" fmla="*/ 114 w 623"/>
                  <a:gd name="T77" fmla="*/ 602 h 660"/>
                  <a:gd name="T78" fmla="*/ 57 w 623"/>
                  <a:gd name="T79" fmla="*/ 660 h 660"/>
                  <a:gd name="T80" fmla="*/ 0 w 623"/>
                  <a:gd name="T81" fmla="*/ 602 h 660"/>
                  <a:gd name="T82" fmla="*/ 57 w 623"/>
                  <a:gd name="T83" fmla="*/ 545 h 660"/>
                  <a:gd name="T84" fmla="*/ 311 w 623"/>
                  <a:gd name="T85" fmla="*/ 545 h 660"/>
                  <a:gd name="T86" fmla="*/ 369 w 623"/>
                  <a:gd name="T87" fmla="*/ 602 h 660"/>
                  <a:gd name="T88" fmla="*/ 311 w 623"/>
                  <a:gd name="T89" fmla="*/ 660 h 660"/>
                  <a:gd name="T90" fmla="*/ 254 w 623"/>
                  <a:gd name="T91" fmla="*/ 602 h 660"/>
                  <a:gd name="T92" fmla="*/ 311 w 623"/>
                  <a:gd name="T93" fmla="*/ 545 h 660"/>
                  <a:gd name="T94" fmla="*/ 580 w 623"/>
                  <a:gd name="T95" fmla="*/ 156 h 660"/>
                  <a:gd name="T96" fmla="*/ 550 w 623"/>
                  <a:gd name="T97" fmla="*/ 183 h 660"/>
                  <a:gd name="T98" fmla="*/ 523 w 623"/>
                  <a:gd name="T99" fmla="*/ 153 h 660"/>
                  <a:gd name="T100" fmla="*/ 529 w 623"/>
                  <a:gd name="T101" fmla="*/ 41 h 660"/>
                  <a:gd name="T102" fmla="*/ 593 w 623"/>
                  <a:gd name="T103" fmla="*/ 45 h 660"/>
                  <a:gd name="T104" fmla="*/ 580 w 623"/>
                  <a:gd name="T105" fmla="*/ 15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3" h="660">
                    <a:moveTo>
                      <a:pt x="100" y="153"/>
                    </a:moveTo>
                    <a:cubicBezTo>
                      <a:pt x="101" y="169"/>
                      <a:pt x="89" y="182"/>
                      <a:pt x="73" y="183"/>
                    </a:cubicBezTo>
                    <a:cubicBezTo>
                      <a:pt x="57" y="184"/>
                      <a:pt x="44" y="172"/>
                      <a:pt x="43" y="156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29" y="12"/>
                      <a:pt x="91" y="0"/>
                      <a:pt x="94" y="41"/>
                    </a:cubicBezTo>
                    <a:cubicBezTo>
                      <a:pt x="100" y="153"/>
                      <a:pt x="100" y="153"/>
                      <a:pt x="100" y="153"/>
                    </a:cubicBezTo>
                    <a:close/>
                    <a:moveTo>
                      <a:pt x="76" y="502"/>
                    </a:moveTo>
                    <a:cubicBezTo>
                      <a:pt x="76" y="513"/>
                      <a:pt x="68" y="521"/>
                      <a:pt x="57" y="521"/>
                    </a:cubicBezTo>
                    <a:cubicBezTo>
                      <a:pt x="47" y="521"/>
                      <a:pt x="38" y="513"/>
                      <a:pt x="38" y="502"/>
                    </a:cubicBezTo>
                    <a:cubicBezTo>
                      <a:pt x="38" y="487"/>
                      <a:pt x="38" y="487"/>
                      <a:pt x="38" y="487"/>
                    </a:cubicBezTo>
                    <a:cubicBezTo>
                      <a:pt x="38" y="464"/>
                      <a:pt x="55" y="444"/>
                      <a:pt x="78" y="440"/>
                    </a:cubicBezTo>
                    <a:cubicBezTo>
                      <a:pt x="289" y="406"/>
                      <a:pt x="289" y="406"/>
                      <a:pt x="289" y="406"/>
                    </a:cubicBezTo>
                    <a:cubicBezTo>
                      <a:pt x="304" y="406"/>
                      <a:pt x="319" y="406"/>
                      <a:pt x="334" y="406"/>
                    </a:cubicBezTo>
                    <a:cubicBezTo>
                      <a:pt x="545" y="440"/>
                      <a:pt x="545" y="440"/>
                      <a:pt x="545" y="440"/>
                    </a:cubicBezTo>
                    <a:cubicBezTo>
                      <a:pt x="568" y="444"/>
                      <a:pt x="585" y="464"/>
                      <a:pt x="585" y="487"/>
                    </a:cubicBezTo>
                    <a:cubicBezTo>
                      <a:pt x="585" y="502"/>
                      <a:pt x="585" y="502"/>
                      <a:pt x="585" y="502"/>
                    </a:cubicBezTo>
                    <a:cubicBezTo>
                      <a:pt x="585" y="513"/>
                      <a:pt x="576" y="521"/>
                      <a:pt x="566" y="521"/>
                    </a:cubicBezTo>
                    <a:cubicBezTo>
                      <a:pt x="555" y="521"/>
                      <a:pt x="547" y="513"/>
                      <a:pt x="547" y="502"/>
                    </a:cubicBezTo>
                    <a:cubicBezTo>
                      <a:pt x="547" y="498"/>
                      <a:pt x="547" y="494"/>
                      <a:pt x="547" y="490"/>
                    </a:cubicBezTo>
                    <a:cubicBezTo>
                      <a:pt x="547" y="485"/>
                      <a:pt x="543" y="481"/>
                      <a:pt x="538" y="481"/>
                    </a:cubicBezTo>
                    <a:cubicBezTo>
                      <a:pt x="341" y="468"/>
                      <a:pt x="341" y="468"/>
                      <a:pt x="341" y="468"/>
                    </a:cubicBezTo>
                    <a:cubicBezTo>
                      <a:pt x="338" y="468"/>
                      <a:pt x="336" y="468"/>
                      <a:pt x="334" y="470"/>
                    </a:cubicBezTo>
                    <a:cubicBezTo>
                      <a:pt x="332" y="472"/>
                      <a:pt x="331" y="475"/>
                      <a:pt x="331" y="477"/>
                    </a:cubicBezTo>
                    <a:cubicBezTo>
                      <a:pt x="331" y="502"/>
                      <a:pt x="331" y="502"/>
                      <a:pt x="331" y="502"/>
                    </a:cubicBezTo>
                    <a:cubicBezTo>
                      <a:pt x="331" y="513"/>
                      <a:pt x="322" y="521"/>
                      <a:pt x="311" y="521"/>
                    </a:cubicBezTo>
                    <a:cubicBezTo>
                      <a:pt x="301" y="521"/>
                      <a:pt x="292" y="513"/>
                      <a:pt x="292" y="502"/>
                    </a:cubicBezTo>
                    <a:cubicBezTo>
                      <a:pt x="292" y="477"/>
                      <a:pt x="292" y="477"/>
                      <a:pt x="292" y="477"/>
                    </a:cubicBezTo>
                    <a:cubicBezTo>
                      <a:pt x="292" y="475"/>
                      <a:pt x="291" y="472"/>
                      <a:pt x="289" y="470"/>
                    </a:cubicBezTo>
                    <a:cubicBezTo>
                      <a:pt x="287" y="468"/>
                      <a:pt x="285" y="468"/>
                      <a:pt x="282" y="468"/>
                    </a:cubicBezTo>
                    <a:cubicBezTo>
                      <a:pt x="85" y="481"/>
                      <a:pt x="85" y="481"/>
                      <a:pt x="85" y="481"/>
                    </a:cubicBezTo>
                    <a:cubicBezTo>
                      <a:pt x="80" y="481"/>
                      <a:pt x="76" y="485"/>
                      <a:pt x="76" y="490"/>
                    </a:cubicBezTo>
                    <a:cubicBezTo>
                      <a:pt x="76" y="502"/>
                      <a:pt x="76" y="502"/>
                      <a:pt x="76" y="502"/>
                    </a:cubicBezTo>
                    <a:close/>
                    <a:moveTo>
                      <a:pt x="566" y="545"/>
                    </a:moveTo>
                    <a:cubicBezTo>
                      <a:pt x="597" y="545"/>
                      <a:pt x="623" y="571"/>
                      <a:pt x="623" y="602"/>
                    </a:cubicBezTo>
                    <a:cubicBezTo>
                      <a:pt x="623" y="634"/>
                      <a:pt x="597" y="660"/>
                      <a:pt x="566" y="660"/>
                    </a:cubicBezTo>
                    <a:cubicBezTo>
                      <a:pt x="534" y="660"/>
                      <a:pt x="509" y="634"/>
                      <a:pt x="509" y="602"/>
                    </a:cubicBezTo>
                    <a:cubicBezTo>
                      <a:pt x="509" y="571"/>
                      <a:pt x="534" y="545"/>
                      <a:pt x="566" y="545"/>
                    </a:cubicBezTo>
                    <a:close/>
                    <a:moveTo>
                      <a:pt x="57" y="545"/>
                    </a:moveTo>
                    <a:cubicBezTo>
                      <a:pt x="89" y="545"/>
                      <a:pt x="114" y="571"/>
                      <a:pt x="114" y="602"/>
                    </a:cubicBezTo>
                    <a:cubicBezTo>
                      <a:pt x="114" y="634"/>
                      <a:pt x="89" y="660"/>
                      <a:pt x="57" y="660"/>
                    </a:cubicBezTo>
                    <a:cubicBezTo>
                      <a:pt x="26" y="660"/>
                      <a:pt x="0" y="634"/>
                      <a:pt x="0" y="602"/>
                    </a:cubicBezTo>
                    <a:cubicBezTo>
                      <a:pt x="0" y="571"/>
                      <a:pt x="26" y="545"/>
                      <a:pt x="57" y="545"/>
                    </a:cubicBezTo>
                    <a:close/>
                    <a:moveTo>
                      <a:pt x="311" y="545"/>
                    </a:moveTo>
                    <a:cubicBezTo>
                      <a:pt x="343" y="545"/>
                      <a:pt x="369" y="571"/>
                      <a:pt x="369" y="602"/>
                    </a:cubicBezTo>
                    <a:cubicBezTo>
                      <a:pt x="369" y="634"/>
                      <a:pt x="343" y="660"/>
                      <a:pt x="311" y="660"/>
                    </a:cubicBezTo>
                    <a:cubicBezTo>
                      <a:pt x="280" y="660"/>
                      <a:pt x="254" y="634"/>
                      <a:pt x="254" y="602"/>
                    </a:cubicBezTo>
                    <a:cubicBezTo>
                      <a:pt x="254" y="571"/>
                      <a:pt x="280" y="545"/>
                      <a:pt x="311" y="545"/>
                    </a:cubicBezTo>
                    <a:close/>
                    <a:moveTo>
                      <a:pt x="580" y="156"/>
                    </a:moveTo>
                    <a:cubicBezTo>
                      <a:pt x="579" y="172"/>
                      <a:pt x="566" y="184"/>
                      <a:pt x="550" y="183"/>
                    </a:cubicBezTo>
                    <a:cubicBezTo>
                      <a:pt x="534" y="182"/>
                      <a:pt x="522" y="169"/>
                      <a:pt x="523" y="153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32" y="0"/>
                      <a:pt x="594" y="12"/>
                      <a:pt x="593" y="45"/>
                    </a:cubicBezTo>
                    <a:cubicBezTo>
                      <a:pt x="580" y="156"/>
                      <a:pt x="580" y="156"/>
                      <a:pt x="58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61485" y="3496125"/>
            <a:ext cx="2411015" cy="982980"/>
            <a:chOff x="8215313" y="4660900"/>
            <a:chExt cx="3214687" cy="1310640"/>
          </a:xfrm>
        </p:grpSpPr>
        <p:sp>
          <p:nvSpPr>
            <p:cNvPr id="9" name="矩形 8"/>
            <p:cNvSpPr/>
            <p:nvPr/>
          </p:nvSpPr>
          <p:spPr>
            <a:xfrm>
              <a:off x="8215313" y="5016500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215313" y="4660900"/>
              <a:ext cx="2622974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629275" y="2560294"/>
            <a:ext cx="411956" cy="477441"/>
            <a:chOff x="7505700" y="3413125"/>
            <a:chExt cx="549275" cy="636588"/>
          </a:xfrm>
        </p:grpSpPr>
        <p:sp>
          <p:nvSpPr>
            <p:cNvPr id="11" name="六边形 10"/>
            <p:cNvSpPr/>
            <p:nvPr/>
          </p:nvSpPr>
          <p:spPr>
            <a:xfrm rot="16200000">
              <a:off x="7462044" y="3456781"/>
              <a:ext cx="636588" cy="549275"/>
            </a:xfrm>
            <a:prstGeom prst="hexagon">
              <a:avLst/>
            </a:prstGeom>
            <a:solidFill>
              <a:srgbClr val="DCB68A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7600567" y="3551168"/>
              <a:ext cx="359692" cy="361578"/>
              <a:chOff x="6469046" y="3702469"/>
              <a:chExt cx="697452" cy="701109"/>
            </a:xfrm>
            <a:solidFill>
              <a:schemeClr val="bg1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6469046" y="3702469"/>
                <a:ext cx="613698" cy="603458"/>
              </a:xfrm>
              <a:custGeom>
                <a:avLst/>
                <a:gdLst>
                  <a:gd name="T0" fmla="*/ 54 w 710"/>
                  <a:gd name="T1" fmla="*/ 87 h 698"/>
                  <a:gd name="T2" fmla="*/ 114 w 710"/>
                  <a:gd name="T3" fmla="*/ 87 h 698"/>
                  <a:gd name="T4" fmla="*/ 114 w 710"/>
                  <a:gd name="T5" fmla="*/ 33 h 698"/>
                  <a:gd name="T6" fmla="*/ 146 w 710"/>
                  <a:gd name="T7" fmla="*/ 1 h 698"/>
                  <a:gd name="T8" fmla="*/ 178 w 710"/>
                  <a:gd name="T9" fmla="*/ 33 h 698"/>
                  <a:gd name="T10" fmla="*/ 178 w 710"/>
                  <a:gd name="T11" fmla="*/ 169 h 698"/>
                  <a:gd name="T12" fmla="*/ 146 w 710"/>
                  <a:gd name="T13" fmla="*/ 201 h 698"/>
                  <a:gd name="T14" fmla="*/ 114 w 710"/>
                  <a:gd name="T15" fmla="*/ 169 h 698"/>
                  <a:gd name="T16" fmla="*/ 114 w 710"/>
                  <a:gd name="T17" fmla="*/ 144 h 698"/>
                  <a:gd name="T18" fmla="*/ 57 w 710"/>
                  <a:gd name="T19" fmla="*/ 144 h 698"/>
                  <a:gd name="T20" fmla="*/ 57 w 710"/>
                  <a:gd name="T21" fmla="*/ 262 h 698"/>
                  <a:gd name="T22" fmla="*/ 653 w 710"/>
                  <a:gd name="T23" fmla="*/ 262 h 698"/>
                  <a:gd name="T24" fmla="*/ 653 w 710"/>
                  <a:gd name="T25" fmla="*/ 144 h 698"/>
                  <a:gd name="T26" fmla="*/ 591 w 710"/>
                  <a:gd name="T27" fmla="*/ 144 h 698"/>
                  <a:gd name="T28" fmla="*/ 591 w 710"/>
                  <a:gd name="T29" fmla="*/ 87 h 698"/>
                  <a:gd name="T30" fmla="*/ 656 w 710"/>
                  <a:gd name="T31" fmla="*/ 87 h 698"/>
                  <a:gd name="T32" fmla="*/ 710 w 710"/>
                  <a:gd name="T33" fmla="*/ 141 h 698"/>
                  <a:gd name="T34" fmla="*/ 710 w 710"/>
                  <a:gd name="T35" fmla="*/ 412 h 698"/>
                  <a:gd name="T36" fmla="*/ 653 w 710"/>
                  <a:gd name="T37" fmla="*/ 393 h 698"/>
                  <a:gd name="T38" fmla="*/ 653 w 710"/>
                  <a:gd name="T39" fmla="*/ 300 h 698"/>
                  <a:gd name="T40" fmla="*/ 57 w 710"/>
                  <a:gd name="T41" fmla="*/ 300 h 698"/>
                  <a:gd name="T42" fmla="*/ 57 w 710"/>
                  <a:gd name="T43" fmla="*/ 641 h 698"/>
                  <a:gd name="T44" fmla="*/ 386 w 710"/>
                  <a:gd name="T45" fmla="*/ 641 h 698"/>
                  <a:gd name="T46" fmla="*/ 401 w 710"/>
                  <a:gd name="T47" fmla="*/ 698 h 698"/>
                  <a:gd name="T48" fmla="*/ 54 w 710"/>
                  <a:gd name="T49" fmla="*/ 698 h 698"/>
                  <a:gd name="T50" fmla="*/ 16 w 710"/>
                  <a:gd name="T51" fmla="*/ 682 h 698"/>
                  <a:gd name="T52" fmla="*/ 0 w 710"/>
                  <a:gd name="T53" fmla="*/ 644 h 698"/>
                  <a:gd name="T54" fmla="*/ 0 w 710"/>
                  <a:gd name="T55" fmla="*/ 141 h 698"/>
                  <a:gd name="T56" fmla="*/ 54 w 710"/>
                  <a:gd name="T57" fmla="*/ 87 h 698"/>
                  <a:gd name="T58" fmla="*/ 365 w 710"/>
                  <a:gd name="T59" fmla="*/ 169 h 698"/>
                  <a:gd name="T60" fmla="*/ 334 w 710"/>
                  <a:gd name="T61" fmla="*/ 201 h 698"/>
                  <a:gd name="T62" fmla="*/ 302 w 710"/>
                  <a:gd name="T63" fmla="*/ 169 h 698"/>
                  <a:gd name="T64" fmla="*/ 302 w 710"/>
                  <a:gd name="T65" fmla="*/ 144 h 698"/>
                  <a:gd name="T66" fmla="*/ 216 w 710"/>
                  <a:gd name="T67" fmla="*/ 144 h 698"/>
                  <a:gd name="T68" fmla="*/ 216 w 710"/>
                  <a:gd name="T69" fmla="*/ 87 h 698"/>
                  <a:gd name="T70" fmla="*/ 302 w 710"/>
                  <a:gd name="T71" fmla="*/ 87 h 698"/>
                  <a:gd name="T72" fmla="*/ 302 w 710"/>
                  <a:gd name="T73" fmla="*/ 32 h 698"/>
                  <a:gd name="T74" fmla="*/ 334 w 710"/>
                  <a:gd name="T75" fmla="*/ 0 h 698"/>
                  <a:gd name="T76" fmla="*/ 365 w 710"/>
                  <a:gd name="T77" fmla="*/ 32 h 698"/>
                  <a:gd name="T78" fmla="*/ 365 w 710"/>
                  <a:gd name="T79" fmla="*/ 169 h 698"/>
                  <a:gd name="T80" fmla="*/ 553 w 710"/>
                  <a:gd name="T81" fmla="*/ 169 h 698"/>
                  <a:gd name="T82" fmla="*/ 521 w 710"/>
                  <a:gd name="T83" fmla="*/ 201 h 698"/>
                  <a:gd name="T84" fmla="*/ 489 w 710"/>
                  <a:gd name="T85" fmla="*/ 169 h 698"/>
                  <a:gd name="T86" fmla="*/ 489 w 710"/>
                  <a:gd name="T87" fmla="*/ 144 h 698"/>
                  <a:gd name="T88" fmla="*/ 403 w 710"/>
                  <a:gd name="T89" fmla="*/ 144 h 698"/>
                  <a:gd name="T90" fmla="*/ 403 w 710"/>
                  <a:gd name="T91" fmla="*/ 87 h 698"/>
                  <a:gd name="T92" fmla="*/ 489 w 710"/>
                  <a:gd name="T93" fmla="*/ 87 h 698"/>
                  <a:gd name="T94" fmla="*/ 489 w 710"/>
                  <a:gd name="T95" fmla="*/ 33 h 698"/>
                  <a:gd name="T96" fmla="*/ 521 w 710"/>
                  <a:gd name="T97" fmla="*/ 1 h 698"/>
                  <a:gd name="T98" fmla="*/ 553 w 710"/>
                  <a:gd name="T99" fmla="*/ 33 h 698"/>
                  <a:gd name="T100" fmla="*/ 553 w 710"/>
                  <a:gd name="T101" fmla="*/ 169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0" h="698">
                    <a:moveTo>
                      <a:pt x="54" y="87"/>
                    </a:move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15"/>
                      <a:pt x="128" y="1"/>
                      <a:pt x="146" y="1"/>
                    </a:cubicBezTo>
                    <a:cubicBezTo>
                      <a:pt x="164" y="1"/>
                      <a:pt x="178" y="15"/>
                      <a:pt x="178" y="33"/>
                    </a:cubicBezTo>
                    <a:cubicBezTo>
                      <a:pt x="178" y="169"/>
                      <a:pt x="178" y="169"/>
                      <a:pt x="178" y="169"/>
                    </a:cubicBezTo>
                    <a:cubicBezTo>
                      <a:pt x="178" y="187"/>
                      <a:pt x="164" y="201"/>
                      <a:pt x="146" y="201"/>
                    </a:cubicBezTo>
                    <a:cubicBezTo>
                      <a:pt x="128" y="201"/>
                      <a:pt x="114" y="187"/>
                      <a:pt x="114" y="169"/>
                    </a:cubicBezTo>
                    <a:cubicBezTo>
                      <a:pt x="114" y="144"/>
                      <a:pt x="114" y="144"/>
                      <a:pt x="114" y="144"/>
                    </a:cubicBezTo>
                    <a:cubicBezTo>
                      <a:pt x="57" y="144"/>
                      <a:pt x="57" y="144"/>
                      <a:pt x="57" y="144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653" y="262"/>
                      <a:pt x="653" y="262"/>
                      <a:pt x="653" y="262"/>
                    </a:cubicBezTo>
                    <a:cubicBezTo>
                      <a:pt x="653" y="144"/>
                      <a:pt x="653" y="144"/>
                      <a:pt x="653" y="144"/>
                    </a:cubicBezTo>
                    <a:cubicBezTo>
                      <a:pt x="591" y="144"/>
                      <a:pt x="591" y="144"/>
                      <a:pt x="591" y="144"/>
                    </a:cubicBezTo>
                    <a:cubicBezTo>
                      <a:pt x="591" y="87"/>
                      <a:pt x="591" y="87"/>
                      <a:pt x="591" y="87"/>
                    </a:cubicBezTo>
                    <a:cubicBezTo>
                      <a:pt x="656" y="87"/>
                      <a:pt x="656" y="87"/>
                      <a:pt x="656" y="87"/>
                    </a:cubicBezTo>
                    <a:cubicBezTo>
                      <a:pt x="686" y="87"/>
                      <a:pt x="710" y="111"/>
                      <a:pt x="710" y="141"/>
                    </a:cubicBezTo>
                    <a:cubicBezTo>
                      <a:pt x="710" y="412"/>
                      <a:pt x="710" y="412"/>
                      <a:pt x="710" y="412"/>
                    </a:cubicBezTo>
                    <a:cubicBezTo>
                      <a:pt x="692" y="403"/>
                      <a:pt x="673" y="396"/>
                      <a:pt x="653" y="393"/>
                    </a:cubicBezTo>
                    <a:cubicBezTo>
                      <a:pt x="653" y="300"/>
                      <a:pt x="653" y="300"/>
                      <a:pt x="653" y="300"/>
                    </a:cubicBezTo>
                    <a:cubicBezTo>
                      <a:pt x="57" y="300"/>
                      <a:pt x="57" y="300"/>
                      <a:pt x="57" y="300"/>
                    </a:cubicBezTo>
                    <a:cubicBezTo>
                      <a:pt x="57" y="641"/>
                      <a:pt x="57" y="641"/>
                      <a:pt x="57" y="641"/>
                    </a:cubicBezTo>
                    <a:cubicBezTo>
                      <a:pt x="386" y="641"/>
                      <a:pt x="386" y="641"/>
                      <a:pt x="386" y="641"/>
                    </a:cubicBezTo>
                    <a:cubicBezTo>
                      <a:pt x="388" y="661"/>
                      <a:pt x="393" y="680"/>
                      <a:pt x="401" y="698"/>
                    </a:cubicBezTo>
                    <a:cubicBezTo>
                      <a:pt x="54" y="698"/>
                      <a:pt x="54" y="698"/>
                      <a:pt x="54" y="698"/>
                    </a:cubicBezTo>
                    <a:cubicBezTo>
                      <a:pt x="39" y="698"/>
                      <a:pt x="26" y="692"/>
                      <a:pt x="16" y="682"/>
                    </a:cubicBezTo>
                    <a:cubicBezTo>
                      <a:pt x="6" y="673"/>
                      <a:pt x="0" y="659"/>
                      <a:pt x="0" y="644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11"/>
                      <a:pt x="24" y="87"/>
                      <a:pt x="54" y="87"/>
                    </a:cubicBezTo>
                    <a:close/>
                    <a:moveTo>
                      <a:pt x="365" y="169"/>
                    </a:moveTo>
                    <a:cubicBezTo>
                      <a:pt x="365" y="186"/>
                      <a:pt x="351" y="201"/>
                      <a:pt x="334" y="201"/>
                    </a:cubicBezTo>
                    <a:cubicBezTo>
                      <a:pt x="316" y="201"/>
                      <a:pt x="302" y="186"/>
                      <a:pt x="302" y="169"/>
                    </a:cubicBezTo>
                    <a:cubicBezTo>
                      <a:pt x="302" y="144"/>
                      <a:pt x="302" y="144"/>
                      <a:pt x="302" y="144"/>
                    </a:cubicBezTo>
                    <a:cubicBezTo>
                      <a:pt x="216" y="144"/>
                      <a:pt x="216" y="144"/>
                      <a:pt x="216" y="144"/>
                    </a:cubicBezTo>
                    <a:cubicBezTo>
                      <a:pt x="216" y="87"/>
                      <a:pt x="216" y="87"/>
                      <a:pt x="216" y="87"/>
                    </a:cubicBezTo>
                    <a:cubicBezTo>
                      <a:pt x="302" y="87"/>
                      <a:pt x="302" y="87"/>
                      <a:pt x="302" y="87"/>
                    </a:cubicBezTo>
                    <a:cubicBezTo>
                      <a:pt x="302" y="32"/>
                      <a:pt x="302" y="32"/>
                      <a:pt x="302" y="32"/>
                    </a:cubicBezTo>
                    <a:cubicBezTo>
                      <a:pt x="302" y="15"/>
                      <a:pt x="316" y="0"/>
                      <a:pt x="334" y="0"/>
                    </a:cubicBezTo>
                    <a:cubicBezTo>
                      <a:pt x="351" y="0"/>
                      <a:pt x="365" y="15"/>
                      <a:pt x="365" y="32"/>
                    </a:cubicBezTo>
                    <a:cubicBezTo>
                      <a:pt x="365" y="169"/>
                      <a:pt x="365" y="169"/>
                      <a:pt x="365" y="169"/>
                    </a:cubicBezTo>
                    <a:close/>
                    <a:moveTo>
                      <a:pt x="553" y="169"/>
                    </a:moveTo>
                    <a:cubicBezTo>
                      <a:pt x="553" y="187"/>
                      <a:pt x="539" y="201"/>
                      <a:pt x="521" y="201"/>
                    </a:cubicBezTo>
                    <a:cubicBezTo>
                      <a:pt x="503" y="201"/>
                      <a:pt x="489" y="187"/>
                      <a:pt x="489" y="169"/>
                    </a:cubicBezTo>
                    <a:cubicBezTo>
                      <a:pt x="489" y="144"/>
                      <a:pt x="489" y="144"/>
                      <a:pt x="489" y="144"/>
                    </a:cubicBezTo>
                    <a:cubicBezTo>
                      <a:pt x="403" y="144"/>
                      <a:pt x="403" y="144"/>
                      <a:pt x="403" y="144"/>
                    </a:cubicBezTo>
                    <a:cubicBezTo>
                      <a:pt x="403" y="87"/>
                      <a:pt x="403" y="87"/>
                      <a:pt x="403" y="87"/>
                    </a:cubicBezTo>
                    <a:cubicBezTo>
                      <a:pt x="489" y="87"/>
                      <a:pt x="489" y="87"/>
                      <a:pt x="489" y="87"/>
                    </a:cubicBezTo>
                    <a:cubicBezTo>
                      <a:pt x="489" y="33"/>
                      <a:pt x="489" y="33"/>
                      <a:pt x="489" y="33"/>
                    </a:cubicBezTo>
                    <a:cubicBezTo>
                      <a:pt x="489" y="15"/>
                      <a:pt x="503" y="1"/>
                      <a:pt x="521" y="1"/>
                    </a:cubicBezTo>
                    <a:cubicBezTo>
                      <a:pt x="539" y="1"/>
                      <a:pt x="553" y="15"/>
                      <a:pt x="553" y="33"/>
                    </a:cubicBezTo>
                    <a:cubicBezTo>
                      <a:pt x="553" y="169"/>
                      <a:pt x="553" y="169"/>
                      <a:pt x="553" y="1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4" name="Freeform 6"/>
              <p:cNvSpPr>
                <a:spLocks noEditPoints="1"/>
              </p:cNvSpPr>
              <p:nvPr/>
            </p:nvSpPr>
            <p:spPr bwMode="auto">
              <a:xfrm>
                <a:off x="6595224" y="4032725"/>
                <a:ext cx="362075" cy="153973"/>
              </a:xfrm>
              <a:custGeom>
                <a:avLst/>
                <a:gdLst>
                  <a:gd name="T0" fmla="*/ 17 w 419"/>
                  <a:gd name="T1" fmla="*/ 0 h 178"/>
                  <a:gd name="T2" fmla="*/ 84 w 419"/>
                  <a:gd name="T3" fmla="*/ 0 h 178"/>
                  <a:gd name="T4" fmla="*/ 102 w 419"/>
                  <a:gd name="T5" fmla="*/ 18 h 178"/>
                  <a:gd name="T6" fmla="*/ 102 w 419"/>
                  <a:gd name="T7" fmla="*/ 46 h 178"/>
                  <a:gd name="T8" fmla="*/ 84 w 419"/>
                  <a:gd name="T9" fmla="*/ 64 h 178"/>
                  <a:gd name="T10" fmla="*/ 17 w 419"/>
                  <a:gd name="T11" fmla="*/ 64 h 178"/>
                  <a:gd name="T12" fmla="*/ 0 w 419"/>
                  <a:gd name="T13" fmla="*/ 46 h 178"/>
                  <a:gd name="T14" fmla="*/ 0 w 419"/>
                  <a:gd name="T15" fmla="*/ 18 h 178"/>
                  <a:gd name="T16" fmla="*/ 17 w 419"/>
                  <a:gd name="T17" fmla="*/ 0 h 178"/>
                  <a:gd name="T18" fmla="*/ 175 w 419"/>
                  <a:gd name="T19" fmla="*/ 115 h 178"/>
                  <a:gd name="T20" fmla="*/ 245 w 419"/>
                  <a:gd name="T21" fmla="*/ 115 h 178"/>
                  <a:gd name="T22" fmla="*/ 261 w 419"/>
                  <a:gd name="T23" fmla="*/ 131 h 178"/>
                  <a:gd name="T24" fmla="*/ 261 w 419"/>
                  <a:gd name="T25" fmla="*/ 134 h 178"/>
                  <a:gd name="T26" fmla="*/ 245 w 419"/>
                  <a:gd name="T27" fmla="*/ 178 h 178"/>
                  <a:gd name="T28" fmla="*/ 245 w 419"/>
                  <a:gd name="T29" fmla="*/ 178 h 178"/>
                  <a:gd name="T30" fmla="*/ 175 w 419"/>
                  <a:gd name="T31" fmla="*/ 178 h 178"/>
                  <a:gd name="T32" fmla="*/ 159 w 419"/>
                  <a:gd name="T33" fmla="*/ 162 h 178"/>
                  <a:gd name="T34" fmla="*/ 159 w 419"/>
                  <a:gd name="T35" fmla="*/ 131 h 178"/>
                  <a:gd name="T36" fmla="*/ 175 w 419"/>
                  <a:gd name="T37" fmla="*/ 115 h 178"/>
                  <a:gd name="T38" fmla="*/ 16 w 419"/>
                  <a:gd name="T39" fmla="*/ 115 h 178"/>
                  <a:gd name="T40" fmla="*/ 86 w 419"/>
                  <a:gd name="T41" fmla="*/ 115 h 178"/>
                  <a:gd name="T42" fmla="*/ 102 w 419"/>
                  <a:gd name="T43" fmla="*/ 131 h 178"/>
                  <a:gd name="T44" fmla="*/ 102 w 419"/>
                  <a:gd name="T45" fmla="*/ 162 h 178"/>
                  <a:gd name="T46" fmla="*/ 86 w 419"/>
                  <a:gd name="T47" fmla="*/ 178 h 178"/>
                  <a:gd name="T48" fmla="*/ 16 w 419"/>
                  <a:gd name="T49" fmla="*/ 178 h 178"/>
                  <a:gd name="T50" fmla="*/ 0 w 419"/>
                  <a:gd name="T51" fmla="*/ 162 h 178"/>
                  <a:gd name="T52" fmla="*/ 0 w 419"/>
                  <a:gd name="T53" fmla="*/ 131 h 178"/>
                  <a:gd name="T54" fmla="*/ 16 w 419"/>
                  <a:gd name="T55" fmla="*/ 115 h 178"/>
                  <a:gd name="T56" fmla="*/ 334 w 419"/>
                  <a:gd name="T57" fmla="*/ 0 h 178"/>
                  <a:gd name="T58" fmla="*/ 404 w 419"/>
                  <a:gd name="T59" fmla="*/ 0 h 178"/>
                  <a:gd name="T60" fmla="*/ 419 w 419"/>
                  <a:gd name="T61" fmla="*/ 11 h 178"/>
                  <a:gd name="T62" fmla="*/ 321 w 419"/>
                  <a:gd name="T63" fmla="*/ 57 h 178"/>
                  <a:gd name="T64" fmla="*/ 318 w 419"/>
                  <a:gd name="T65" fmla="*/ 48 h 178"/>
                  <a:gd name="T66" fmla="*/ 318 w 419"/>
                  <a:gd name="T67" fmla="*/ 16 h 178"/>
                  <a:gd name="T68" fmla="*/ 334 w 419"/>
                  <a:gd name="T69" fmla="*/ 0 h 178"/>
                  <a:gd name="T70" fmla="*/ 175 w 419"/>
                  <a:gd name="T71" fmla="*/ 0 h 178"/>
                  <a:gd name="T72" fmla="*/ 245 w 419"/>
                  <a:gd name="T73" fmla="*/ 0 h 178"/>
                  <a:gd name="T74" fmla="*/ 261 w 419"/>
                  <a:gd name="T75" fmla="*/ 16 h 178"/>
                  <a:gd name="T76" fmla="*/ 261 w 419"/>
                  <a:gd name="T77" fmla="*/ 48 h 178"/>
                  <a:gd name="T78" fmla="*/ 245 w 419"/>
                  <a:gd name="T79" fmla="*/ 64 h 178"/>
                  <a:gd name="T80" fmla="*/ 175 w 419"/>
                  <a:gd name="T81" fmla="*/ 64 h 178"/>
                  <a:gd name="T82" fmla="*/ 159 w 419"/>
                  <a:gd name="T83" fmla="*/ 48 h 178"/>
                  <a:gd name="T84" fmla="*/ 159 w 419"/>
                  <a:gd name="T85" fmla="*/ 16 h 178"/>
                  <a:gd name="T86" fmla="*/ 175 w 419"/>
                  <a:gd name="T87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19" h="178">
                    <a:moveTo>
                      <a:pt x="17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94" y="0"/>
                      <a:pt x="102" y="8"/>
                      <a:pt x="102" y="18"/>
                    </a:cubicBezTo>
                    <a:cubicBezTo>
                      <a:pt x="102" y="46"/>
                      <a:pt x="102" y="46"/>
                      <a:pt x="102" y="46"/>
                    </a:cubicBezTo>
                    <a:cubicBezTo>
                      <a:pt x="102" y="56"/>
                      <a:pt x="94" y="64"/>
                      <a:pt x="84" y="64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8" y="64"/>
                      <a:pt x="0" y="56"/>
                      <a:pt x="0" y="4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7" y="0"/>
                    </a:cubicBezTo>
                    <a:close/>
                    <a:moveTo>
                      <a:pt x="175" y="115"/>
                    </a:moveTo>
                    <a:cubicBezTo>
                      <a:pt x="245" y="115"/>
                      <a:pt x="245" y="115"/>
                      <a:pt x="245" y="115"/>
                    </a:cubicBezTo>
                    <a:cubicBezTo>
                      <a:pt x="253" y="115"/>
                      <a:pt x="261" y="122"/>
                      <a:pt x="261" y="131"/>
                    </a:cubicBezTo>
                    <a:cubicBezTo>
                      <a:pt x="261" y="134"/>
                      <a:pt x="261" y="134"/>
                      <a:pt x="261" y="134"/>
                    </a:cubicBezTo>
                    <a:cubicBezTo>
                      <a:pt x="254" y="148"/>
                      <a:pt x="249" y="163"/>
                      <a:pt x="245" y="178"/>
                    </a:cubicBezTo>
                    <a:cubicBezTo>
                      <a:pt x="245" y="178"/>
                      <a:pt x="245" y="178"/>
                      <a:pt x="245" y="178"/>
                    </a:cubicBezTo>
                    <a:cubicBezTo>
                      <a:pt x="175" y="178"/>
                      <a:pt x="175" y="178"/>
                      <a:pt x="175" y="178"/>
                    </a:cubicBezTo>
                    <a:cubicBezTo>
                      <a:pt x="166" y="178"/>
                      <a:pt x="159" y="171"/>
                      <a:pt x="159" y="162"/>
                    </a:cubicBezTo>
                    <a:cubicBezTo>
                      <a:pt x="159" y="131"/>
                      <a:pt x="159" y="131"/>
                      <a:pt x="159" y="131"/>
                    </a:cubicBezTo>
                    <a:cubicBezTo>
                      <a:pt x="159" y="122"/>
                      <a:pt x="166" y="115"/>
                      <a:pt x="175" y="115"/>
                    </a:cubicBezTo>
                    <a:close/>
                    <a:moveTo>
                      <a:pt x="16" y="115"/>
                    </a:moveTo>
                    <a:cubicBezTo>
                      <a:pt x="86" y="115"/>
                      <a:pt x="86" y="115"/>
                      <a:pt x="86" y="115"/>
                    </a:cubicBezTo>
                    <a:cubicBezTo>
                      <a:pt x="95" y="115"/>
                      <a:pt x="102" y="122"/>
                      <a:pt x="102" y="131"/>
                    </a:cubicBezTo>
                    <a:cubicBezTo>
                      <a:pt x="102" y="162"/>
                      <a:pt x="102" y="162"/>
                      <a:pt x="102" y="162"/>
                    </a:cubicBezTo>
                    <a:cubicBezTo>
                      <a:pt x="102" y="171"/>
                      <a:pt x="95" y="178"/>
                      <a:pt x="86" y="178"/>
                    </a:cubicBezTo>
                    <a:cubicBezTo>
                      <a:pt x="16" y="178"/>
                      <a:pt x="16" y="178"/>
                      <a:pt x="16" y="178"/>
                    </a:cubicBezTo>
                    <a:cubicBezTo>
                      <a:pt x="7" y="178"/>
                      <a:pt x="0" y="171"/>
                      <a:pt x="0" y="162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22"/>
                      <a:pt x="7" y="115"/>
                      <a:pt x="16" y="115"/>
                    </a:cubicBezTo>
                    <a:close/>
                    <a:moveTo>
                      <a:pt x="334" y="0"/>
                    </a:moveTo>
                    <a:cubicBezTo>
                      <a:pt x="404" y="0"/>
                      <a:pt x="404" y="0"/>
                      <a:pt x="404" y="0"/>
                    </a:cubicBezTo>
                    <a:cubicBezTo>
                      <a:pt x="411" y="0"/>
                      <a:pt x="417" y="5"/>
                      <a:pt x="419" y="11"/>
                    </a:cubicBezTo>
                    <a:cubicBezTo>
                      <a:pt x="383" y="18"/>
                      <a:pt x="349" y="34"/>
                      <a:pt x="321" y="57"/>
                    </a:cubicBezTo>
                    <a:cubicBezTo>
                      <a:pt x="319" y="55"/>
                      <a:pt x="318" y="51"/>
                      <a:pt x="318" y="48"/>
                    </a:cubicBezTo>
                    <a:cubicBezTo>
                      <a:pt x="318" y="16"/>
                      <a:pt x="318" y="16"/>
                      <a:pt x="318" y="16"/>
                    </a:cubicBezTo>
                    <a:cubicBezTo>
                      <a:pt x="318" y="7"/>
                      <a:pt x="325" y="0"/>
                      <a:pt x="334" y="0"/>
                    </a:cubicBezTo>
                    <a:close/>
                    <a:moveTo>
                      <a:pt x="175" y="0"/>
                    </a:moveTo>
                    <a:cubicBezTo>
                      <a:pt x="245" y="0"/>
                      <a:pt x="245" y="0"/>
                      <a:pt x="245" y="0"/>
                    </a:cubicBezTo>
                    <a:cubicBezTo>
                      <a:pt x="253" y="0"/>
                      <a:pt x="261" y="7"/>
                      <a:pt x="261" y="16"/>
                    </a:cubicBezTo>
                    <a:cubicBezTo>
                      <a:pt x="261" y="48"/>
                      <a:pt x="261" y="48"/>
                      <a:pt x="261" y="48"/>
                    </a:cubicBezTo>
                    <a:cubicBezTo>
                      <a:pt x="261" y="57"/>
                      <a:pt x="253" y="64"/>
                      <a:pt x="24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66" y="64"/>
                      <a:pt x="159" y="57"/>
                      <a:pt x="159" y="48"/>
                    </a:cubicBezTo>
                    <a:cubicBezTo>
                      <a:pt x="159" y="16"/>
                      <a:pt x="159" y="16"/>
                      <a:pt x="159" y="16"/>
                    </a:cubicBezTo>
                    <a:cubicBezTo>
                      <a:pt x="159" y="7"/>
                      <a:pt x="166" y="0"/>
                      <a:pt x="1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5" name="Freeform 7"/>
              <p:cNvSpPr>
                <a:spLocks noEditPoints="1"/>
              </p:cNvSpPr>
              <p:nvPr/>
            </p:nvSpPr>
            <p:spPr bwMode="auto">
              <a:xfrm>
                <a:off x="6826001" y="4063081"/>
                <a:ext cx="340497" cy="340497"/>
              </a:xfrm>
              <a:custGeom>
                <a:avLst/>
                <a:gdLst>
                  <a:gd name="T0" fmla="*/ 197 w 394"/>
                  <a:gd name="T1" fmla="*/ 57 h 394"/>
                  <a:gd name="T2" fmla="*/ 98 w 394"/>
                  <a:gd name="T3" fmla="*/ 98 h 394"/>
                  <a:gd name="T4" fmla="*/ 57 w 394"/>
                  <a:gd name="T5" fmla="*/ 197 h 394"/>
                  <a:gd name="T6" fmla="*/ 98 w 394"/>
                  <a:gd name="T7" fmla="*/ 296 h 394"/>
                  <a:gd name="T8" fmla="*/ 197 w 394"/>
                  <a:gd name="T9" fmla="*/ 337 h 394"/>
                  <a:gd name="T10" fmla="*/ 296 w 394"/>
                  <a:gd name="T11" fmla="*/ 296 h 394"/>
                  <a:gd name="T12" fmla="*/ 337 w 394"/>
                  <a:gd name="T13" fmla="*/ 197 h 394"/>
                  <a:gd name="T14" fmla="*/ 296 w 394"/>
                  <a:gd name="T15" fmla="*/ 98 h 394"/>
                  <a:gd name="T16" fmla="*/ 197 w 394"/>
                  <a:gd name="T17" fmla="*/ 57 h 394"/>
                  <a:gd name="T18" fmla="*/ 58 w 394"/>
                  <a:gd name="T19" fmla="*/ 58 h 394"/>
                  <a:gd name="T20" fmla="*/ 197 w 394"/>
                  <a:gd name="T21" fmla="*/ 0 h 394"/>
                  <a:gd name="T22" fmla="*/ 336 w 394"/>
                  <a:gd name="T23" fmla="*/ 58 h 394"/>
                  <a:gd name="T24" fmla="*/ 394 w 394"/>
                  <a:gd name="T25" fmla="*/ 197 h 394"/>
                  <a:gd name="T26" fmla="*/ 336 w 394"/>
                  <a:gd name="T27" fmla="*/ 336 h 394"/>
                  <a:gd name="T28" fmla="*/ 197 w 394"/>
                  <a:gd name="T29" fmla="*/ 394 h 394"/>
                  <a:gd name="T30" fmla="*/ 58 w 394"/>
                  <a:gd name="T31" fmla="*/ 336 h 394"/>
                  <a:gd name="T32" fmla="*/ 0 w 394"/>
                  <a:gd name="T33" fmla="*/ 197 h 394"/>
                  <a:gd name="T34" fmla="*/ 58 w 394"/>
                  <a:gd name="T35" fmla="*/ 58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4" h="394">
                    <a:moveTo>
                      <a:pt x="197" y="57"/>
                    </a:moveTo>
                    <a:cubicBezTo>
                      <a:pt x="158" y="57"/>
                      <a:pt x="123" y="73"/>
                      <a:pt x="98" y="98"/>
                    </a:cubicBezTo>
                    <a:cubicBezTo>
                      <a:pt x="73" y="124"/>
                      <a:pt x="57" y="158"/>
                      <a:pt x="57" y="197"/>
                    </a:cubicBezTo>
                    <a:cubicBezTo>
                      <a:pt x="57" y="236"/>
                      <a:pt x="73" y="271"/>
                      <a:pt x="98" y="296"/>
                    </a:cubicBezTo>
                    <a:cubicBezTo>
                      <a:pt x="123" y="321"/>
                      <a:pt x="158" y="337"/>
                      <a:pt x="197" y="337"/>
                    </a:cubicBezTo>
                    <a:cubicBezTo>
                      <a:pt x="236" y="337"/>
                      <a:pt x="270" y="321"/>
                      <a:pt x="296" y="296"/>
                    </a:cubicBezTo>
                    <a:cubicBezTo>
                      <a:pt x="321" y="271"/>
                      <a:pt x="337" y="236"/>
                      <a:pt x="337" y="197"/>
                    </a:cubicBezTo>
                    <a:cubicBezTo>
                      <a:pt x="337" y="158"/>
                      <a:pt x="321" y="124"/>
                      <a:pt x="296" y="98"/>
                    </a:cubicBezTo>
                    <a:cubicBezTo>
                      <a:pt x="270" y="73"/>
                      <a:pt x="236" y="57"/>
                      <a:pt x="197" y="57"/>
                    </a:cubicBezTo>
                    <a:close/>
                    <a:moveTo>
                      <a:pt x="58" y="58"/>
                    </a:moveTo>
                    <a:cubicBezTo>
                      <a:pt x="93" y="22"/>
                      <a:pt x="143" y="0"/>
                      <a:pt x="197" y="0"/>
                    </a:cubicBezTo>
                    <a:cubicBezTo>
                      <a:pt x="251" y="0"/>
                      <a:pt x="301" y="22"/>
                      <a:pt x="336" y="58"/>
                    </a:cubicBezTo>
                    <a:cubicBezTo>
                      <a:pt x="372" y="93"/>
                      <a:pt x="394" y="143"/>
                      <a:pt x="394" y="197"/>
                    </a:cubicBezTo>
                    <a:cubicBezTo>
                      <a:pt x="394" y="252"/>
                      <a:pt x="372" y="301"/>
                      <a:pt x="336" y="336"/>
                    </a:cubicBezTo>
                    <a:cubicBezTo>
                      <a:pt x="301" y="372"/>
                      <a:pt x="251" y="394"/>
                      <a:pt x="197" y="394"/>
                    </a:cubicBezTo>
                    <a:cubicBezTo>
                      <a:pt x="143" y="394"/>
                      <a:pt x="93" y="372"/>
                      <a:pt x="58" y="336"/>
                    </a:cubicBezTo>
                    <a:cubicBezTo>
                      <a:pt x="22" y="301"/>
                      <a:pt x="0" y="252"/>
                      <a:pt x="0" y="197"/>
                    </a:cubicBezTo>
                    <a:cubicBezTo>
                      <a:pt x="0" y="143"/>
                      <a:pt x="22" y="93"/>
                      <a:pt x="5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6" name="Freeform 8"/>
              <p:cNvSpPr/>
              <p:nvPr/>
            </p:nvSpPr>
            <p:spPr bwMode="auto">
              <a:xfrm>
                <a:off x="6923651" y="4160731"/>
                <a:ext cx="99479" cy="100211"/>
              </a:xfrm>
              <a:custGeom>
                <a:avLst/>
                <a:gdLst>
                  <a:gd name="T0" fmla="*/ 55 w 115"/>
                  <a:gd name="T1" fmla="*/ 83 h 116"/>
                  <a:gd name="T2" fmla="*/ 64 w 115"/>
                  <a:gd name="T3" fmla="*/ 104 h 116"/>
                  <a:gd name="T4" fmla="*/ 104 w 115"/>
                  <a:gd name="T5" fmla="*/ 104 h 116"/>
                  <a:gd name="T6" fmla="*/ 104 w 115"/>
                  <a:gd name="T7" fmla="*/ 64 h 116"/>
                  <a:gd name="T8" fmla="*/ 82 w 115"/>
                  <a:gd name="T9" fmla="*/ 56 h 116"/>
                  <a:gd name="T10" fmla="*/ 34 w 115"/>
                  <a:gd name="T11" fmla="*/ 8 h 116"/>
                  <a:gd name="T12" fmla="*/ 8 w 115"/>
                  <a:gd name="T13" fmla="*/ 8 h 116"/>
                  <a:gd name="T14" fmla="*/ 8 w 115"/>
                  <a:gd name="T15" fmla="*/ 35 h 116"/>
                  <a:gd name="T16" fmla="*/ 55 w 115"/>
                  <a:gd name="T17" fmla="*/ 8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16">
                    <a:moveTo>
                      <a:pt x="55" y="83"/>
                    </a:moveTo>
                    <a:cubicBezTo>
                      <a:pt x="55" y="90"/>
                      <a:pt x="58" y="98"/>
                      <a:pt x="64" y="104"/>
                    </a:cubicBezTo>
                    <a:cubicBezTo>
                      <a:pt x="75" y="116"/>
                      <a:pt x="93" y="116"/>
                      <a:pt x="104" y="104"/>
                    </a:cubicBezTo>
                    <a:cubicBezTo>
                      <a:pt x="115" y="93"/>
                      <a:pt x="115" y="75"/>
                      <a:pt x="104" y="64"/>
                    </a:cubicBezTo>
                    <a:cubicBezTo>
                      <a:pt x="98" y="58"/>
                      <a:pt x="90" y="55"/>
                      <a:pt x="82" y="56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27" y="0"/>
                      <a:pt x="15" y="0"/>
                      <a:pt x="8" y="8"/>
                    </a:cubicBezTo>
                    <a:cubicBezTo>
                      <a:pt x="0" y="15"/>
                      <a:pt x="0" y="27"/>
                      <a:pt x="8" y="35"/>
                    </a:cubicBezTo>
                    <a:cubicBezTo>
                      <a:pt x="55" y="83"/>
                      <a:pt x="55" y="83"/>
                      <a:pt x="5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6161485" y="2376938"/>
            <a:ext cx="2411015" cy="981790"/>
            <a:chOff x="8215313" y="3168650"/>
            <a:chExt cx="3214687" cy="1309053"/>
          </a:xfrm>
        </p:grpSpPr>
        <p:sp>
          <p:nvSpPr>
            <p:cNvPr id="17" name="矩形 16"/>
            <p:cNvSpPr/>
            <p:nvPr/>
          </p:nvSpPr>
          <p:spPr>
            <a:xfrm>
              <a:off x="8215313" y="3522663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215313" y="3168650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29275" y="1412531"/>
            <a:ext cx="411956" cy="477441"/>
            <a:chOff x="7505700" y="1882775"/>
            <a:chExt cx="549275" cy="636588"/>
          </a:xfrm>
        </p:grpSpPr>
        <p:sp>
          <p:nvSpPr>
            <p:cNvPr id="19" name="六边形 18"/>
            <p:cNvSpPr/>
            <p:nvPr/>
          </p:nvSpPr>
          <p:spPr>
            <a:xfrm rot="16200000">
              <a:off x="7462044" y="1926431"/>
              <a:ext cx="636588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7611830" y="2019643"/>
              <a:ext cx="297260" cy="362332"/>
              <a:chOff x="3683997" y="856343"/>
              <a:chExt cx="576394" cy="702571"/>
            </a:xfrm>
            <a:solidFill>
              <a:schemeClr val="bg1"/>
            </a:solidFill>
          </p:grpSpPr>
          <p:sp>
            <p:nvSpPr>
              <p:cNvPr id="21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22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161485" y="1256560"/>
            <a:ext cx="2411015" cy="981789"/>
            <a:chOff x="8215313" y="1674813"/>
            <a:chExt cx="3214687" cy="1309052"/>
          </a:xfrm>
        </p:grpSpPr>
        <p:sp>
          <p:nvSpPr>
            <p:cNvPr id="23" name="矩形 22"/>
            <p:cNvSpPr/>
            <p:nvPr/>
          </p:nvSpPr>
          <p:spPr>
            <a:xfrm>
              <a:off x="8215313" y="2028825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215313" y="1674813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896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1598936" y="3745595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  <p:sp>
        <p:nvSpPr>
          <p:cNvPr id="3" name="六边形 2"/>
          <p:cNvSpPr/>
          <p:nvPr/>
        </p:nvSpPr>
        <p:spPr>
          <a:xfrm>
            <a:off x="1531024" y="1613337"/>
            <a:ext cx="1901673" cy="1639373"/>
          </a:xfrm>
          <a:prstGeom prst="hexagon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六边形 3"/>
          <p:cNvSpPr/>
          <p:nvPr/>
        </p:nvSpPr>
        <p:spPr>
          <a:xfrm>
            <a:off x="3621164" y="1613337"/>
            <a:ext cx="1901673" cy="1639373"/>
          </a:xfrm>
          <a:prstGeom prst="hexagon">
            <a:avLst/>
          </a:prstGeom>
          <a:blipFill dpi="0" rotWithShape="1">
            <a:blip r:embed="rId5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5711304" y="1613337"/>
            <a:ext cx="1901673" cy="1639373"/>
          </a:xfrm>
          <a:prstGeom prst="hexagon">
            <a:avLst/>
          </a:prstGeom>
          <a:blipFill dpi="0" rotWithShape="1">
            <a:blip r:embed="rId6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318002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等腰三角形 6"/>
          <p:cNvSpPr/>
          <p:nvPr/>
        </p:nvSpPr>
        <p:spPr>
          <a:xfrm>
            <a:off x="527016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 flipV="1">
            <a:off x="318002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527016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99565" y="3445510"/>
            <a:ext cx="2021840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500" b="1" smtClean="0">
                <a:solidFill>
                  <a:srgbClr val="DCB68A"/>
                </a:solidFill>
                <a:latin typeface="+mj-ea"/>
                <a:ea typeface="+mj-ea"/>
              </a:rPr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1598936" y="4129931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30" name="组合 129"/>
          <p:cNvGrpSpPr/>
          <p:nvPr/>
        </p:nvGrpSpPr>
        <p:grpSpPr>
          <a:xfrm>
            <a:off x="3950066" y="956799"/>
            <a:ext cx="842064" cy="976795"/>
            <a:chOff x="5301679" y="1577352"/>
            <a:chExt cx="1123045" cy="1302732"/>
          </a:xfrm>
        </p:grpSpPr>
        <p:sp>
          <p:nvSpPr>
            <p:cNvPr id="131" name="六边形 130"/>
            <p:cNvSpPr/>
            <p:nvPr/>
          </p:nvSpPr>
          <p:spPr>
            <a:xfrm rot="5400000">
              <a:off x="5211836" y="1667195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2" name="KSO_Shape"/>
            <p:cNvSpPr/>
            <p:nvPr/>
          </p:nvSpPr>
          <p:spPr bwMode="auto">
            <a:xfrm>
              <a:off x="5635344" y="2000361"/>
              <a:ext cx="455715" cy="455715"/>
            </a:xfrm>
            <a:custGeom>
              <a:avLst/>
              <a:gdLst>
                <a:gd name="T0" fmla="*/ 1159904 w 2208213"/>
                <a:gd name="T1" fmla="*/ 523327 h 2209801"/>
                <a:gd name="T2" fmla="*/ 1199134 w 2208213"/>
                <a:gd name="T3" fmla="*/ 565478 h 2209801"/>
                <a:gd name="T4" fmla="*/ 1206816 w 2208213"/>
                <a:gd name="T5" fmla="*/ 627336 h 2209801"/>
                <a:gd name="T6" fmla="*/ 1183496 w 2208213"/>
                <a:gd name="T7" fmla="*/ 668666 h 2209801"/>
                <a:gd name="T8" fmla="*/ 954421 w 2208213"/>
                <a:gd name="T9" fmla="*/ 947300 h 2209801"/>
                <a:gd name="T10" fmla="*/ 901747 w 2208213"/>
                <a:gd name="T11" fmla="*/ 1002588 h 2209801"/>
                <a:gd name="T12" fmla="*/ 871569 w 2208213"/>
                <a:gd name="T13" fmla="*/ 1378936 h 2209801"/>
                <a:gd name="T14" fmla="*/ 822461 w 2208213"/>
                <a:gd name="T15" fmla="*/ 1396179 h 2209801"/>
                <a:gd name="T16" fmla="*/ 784602 w 2208213"/>
                <a:gd name="T17" fmla="*/ 1361418 h 2209801"/>
                <a:gd name="T18" fmla="*/ 740982 w 2208213"/>
                <a:gd name="T19" fmla="*/ 986166 h 2209801"/>
                <a:gd name="T20" fmla="*/ 701476 w 2208213"/>
                <a:gd name="T21" fmla="*/ 923487 h 2209801"/>
                <a:gd name="T22" fmla="*/ 699830 w 2208213"/>
                <a:gd name="T23" fmla="*/ 851775 h 2209801"/>
                <a:gd name="T24" fmla="*/ 735769 w 2208213"/>
                <a:gd name="T25" fmla="*/ 788002 h 2209801"/>
                <a:gd name="T26" fmla="*/ 801886 w 2208213"/>
                <a:gd name="T27" fmla="*/ 751873 h 2209801"/>
                <a:gd name="T28" fmla="*/ 1066626 w 2208213"/>
                <a:gd name="T29" fmla="*/ 521138 h 2209801"/>
                <a:gd name="T30" fmla="*/ 533853 w 2208213"/>
                <a:gd name="T31" fmla="*/ 676984 h 2209801"/>
                <a:gd name="T32" fmla="*/ 283900 w 2208213"/>
                <a:gd name="T33" fmla="*/ 652063 h 2209801"/>
                <a:gd name="T34" fmla="*/ 235717 w 2208213"/>
                <a:gd name="T35" fmla="*/ 799950 h 2209801"/>
                <a:gd name="T36" fmla="*/ 219838 w 2208213"/>
                <a:gd name="T37" fmla="*/ 953315 h 2209801"/>
                <a:gd name="T38" fmla="*/ 235990 w 2208213"/>
                <a:gd name="T39" fmla="*/ 1107228 h 2209801"/>
                <a:gd name="T40" fmla="*/ 284722 w 2208213"/>
                <a:gd name="T41" fmla="*/ 1255389 h 2209801"/>
                <a:gd name="T42" fmla="*/ 365484 w 2208213"/>
                <a:gd name="T43" fmla="*/ 1392049 h 2209801"/>
                <a:gd name="T44" fmla="*/ 469517 w 2208213"/>
                <a:gd name="T45" fmla="*/ 1504060 h 2209801"/>
                <a:gd name="T46" fmla="*/ 671834 w 2208213"/>
                <a:gd name="T47" fmla="*/ 1628669 h 2209801"/>
                <a:gd name="T48" fmla="*/ 922061 w 2208213"/>
                <a:gd name="T49" fmla="*/ 1683442 h 2209801"/>
                <a:gd name="T50" fmla="*/ 1075099 w 2208213"/>
                <a:gd name="T51" fmla="*/ 1897058 h 2209801"/>
                <a:gd name="T52" fmla="*/ 829252 w 2208213"/>
                <a:gd name="T53" fmla="*/ 1897606 h 2209801"/>
                <a:gd name="T54" fmla="*/ 643088 w 2208213"/>
                <a:gd name="T55" fmla="*/ 1852966 h 2209801"/>
                <a:gd name="T56" fmla="*/ 484300 w 2208213"/>
                <a:gd name="T57" fmla="*/ 1782308 h 2209801"/>
                <a:gd name="T58" fmla="*/ 338654 w 2208213"/>
                <a:gd name="T59" fmla="*/ 1681799 h 2209801"/>
                <a:gd name="T60" fmla="*/ 196841 w 2208213"/>
                <a:gd name="T61" fmla="*/ 1533637 h 2209801"/>
                <a:gd name="T62" fmla="*/ 84047 w 2208213"/>
                <a:gd name="T63" fmla="*/ 1345217 h 2209801"/>
                <a:gd name="T64" fmla="*/ 18342 w 2208213"/>
                <a:gd name="T65" fmla="*/ 1140913 h 2209801"/>
                <a:gd name="T66" fmla="*/ 0 w 2208213"/>
                <a:gd name="T67" fmla="*/ 928667 h 2209801"/>
                <a:gd name="T68" fmla="*/ 29020 w 2208213"/>
                <a:gd name="T69" fmla="*/ 717516 h 2209801"/>
                <a:gd name="T70" fmla="*/ 105128 w 2208213"/>
                <a:gd name="T71" fmla="*/ 516225 h 2209801"/>
                <a:gd name="T72" fmla="*/ 210530 w 2208213"/>
                <a:gd name="T73" fmla="*/ 353822 h 2209801"/>
                <a:gd name="T74" fmla="*/ 1141446 w 2208213"/>
                <a:gd name="T75" fmla="*/ 18620 h 2209801"/>
                <a:gd name="T76" fmla="*/ 1322266 w 2208213"/>
                <a:gd name="T77" fmla="*/ 74481 h 2209801"/>
                <a:gd name="T78" fmla="*/ 1477059 w 2208213"/>
                <a:gd name="T79" fmla="*/ 157177 h 2209801"/>
                <a:gd name="T80" fmla="*/ 1614592 w 2208213"/>
                <a:gd name="T81" fmla="*/ 267528 h 2209801"/>
                <a:gd name="T82" fmla="*/ 1754042 w 2208213"/>
                <a:gd name="T83" fmla="*/ 437575 h 2209801"/>
                <a:gd name="T84" fmla="*/ 1849932 w 2208213"/>
                <a:gd name="T85" fmla="*/ 632539 h 2209801"/>
                <a:gd name="T86" fmla="*/ 1898425 w 2208213"/>
                <a:gd name="T87" fmla="*/ 840647 h 2209801"/>
                <a:gd name="T88" fmla="*/ 1899521 w 2208213"/>
                <a:gd name="T89" fmla="*/ 1053410 h 2209801"/>
                <a:gd name="T90" fmla="*/ 1853220 w 2208213"/>
                <a:gd name="T91" fmla="*/ 1262339 h 2209801"/>
                <a:gd name="T92" fmla="*/ 1761440 w 2208213"/>
                <a:gd name="T93" fmla="*/ 1455113 h 2209801"/>
                <a:gd name="T94" fmla="*/ 1536237 w 2208213"/>
                <a:gd name="T95" fmla="*/ 1393502 h 2209801"/>
                <a:gd name="T96" fmla="*/ 1625825 w 2208213"/>
                <a:gd name="T97" fmla="*/ 1239886 h 2209801"/>
                <a:gd name="T98" fmla="*/ 1671304 w 2208213"/>
                <a:gd name="T99" fmla="*/ 1090925 h 2209801"/>
                <a:gd name="T100" fmla="*/ 1684455 w 2208213"/>
                <a:gd name="T101" fmla="*/ 937034 h 2209801"/>
                <a:gd name="T102" fmla="*/ 1665003 w 2208213"/>
                <a:gd name="T103" fmla="*/ 783965 h 2209801"/>
                <a:gd name="T104" fmla="*/ 1613770 w 2208213"/>
                <a:gd name="T105" fmla="*/ 636646 h 2209801"/>
                <a:gd name="T106" fmla="*/ 1529935 w 2208213"/>
                <a:gd name="T107" fmla="*/ 501102 h 2209801"/>
                <a:gd name="T108" fmla="*/ 1425004 w 2208213"/>
                <a:gd name="T109" fmla="*/ 392393 h 2209801"/>
                <a:gd name="T110" fmla="*/ 1313773 w 2208213"/>
                <a:gd name="T111" fmla="*/ 315174 h 2209801"/>
                <a:gd name="T112" fmla="*/ 1191035 w 2208213"/>
                <a:gd name="T113" fmla="*/ 259314 h 2209801"/>
                <a:gd name="T114" fmla="*/ 996790 w 2208213"/>
                <a:gd name="T115" fmla="*/ 220977 h 2209801"/>
                <a:gd name="T116" fmla="*/ 817613 w 2208213"/>
                <a:gd name="T117" fmla="*/ 53670 h 220980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208213" h="2209801">
                  <a:moveTo>
                    <a:pt x="1288552" y="590550"/>
                  </a:moveTo>
                  <a:lnTo>
                    <a:pt x="1298410" y="590868"/>
                  </a:lnTo>
                  <a:lnTo>
                    <a:pt x="1307950" y="592138"/>
                  </a:lnTo>
                  <a:lnTo>
                    <a:pt x="1313039" y="593408"/>
                  </a:lnTo>
                  <a:lnTo>
                    <a:pt x="1317809" y="594678"/>
                  </a:lnTo>
                  <a:lnTo>
                    <a:pt x="1322579" y="596265"/>
                  </a:lnTo>
                  <a:lnTo>
                    <a:pt x="1326713" y="598170"/>
                  </a:lnTo>
                  <a:lnTo>
                    <a:pt x="1331483" y="600075"/>
                  </a:lnTo>
                  <a:lnTo>
                    <a:pt x="1335935" y="601980"/>
                  </a:lnTo>
                  <a:lnTo>
                    <a:pt x="1340705" y="604520"/>
                  </a:lnTo>
                  <a:lnTo>
                    <a:pt x="1344522" y="607060"/>
                  </a:lnTo>
                  <a:lnTo>
                    <a:pt x="1348974" y="610235"/>
                  </a:lnTo>
                  <a:lnTo>
                    <a:pt x="1352790" y="613410"/>
                  </a:lnTo>
                  <a:lnTo>
                    <a:pt x="1356924" y="616585"/>
                  </a:lnTo>
                  <a:lnTo>
                    <a:pt x="1360740" y="620078"/>
                  </a:lnTo>
                  <a:lnTo>
                    <a:pt x="1371870" y="631190"/>
                  </a:lnTo>
                  <a:lnTo>
                    <a:pt x="1375368" y="635000"/>
                  </a:lnTo>
                  <a:lnTo>
                    <a:pt x="1378867" y="639128"/>
                  </a:lnTo>
                  <a:lnTo>
                    <a:pt x="1382047" y="642938"/>
                  </a:lnTo>
                  <a:lnTo>
                    <a:pt x="1384909" y="647383"/>
                  </a:lnTo>
                  <a:lnTo>
                    <a:pt x="1387453" y="651510"/>
                  </a:lnTo>
                  <a:lnTo>
                    <a:pt x="1389997" y="655955"/>
                  </a:lnTo>
                  <a:lnTo>
                    <a:pt x="1392223" y="660718"/>
                  </a:lnTo>
                  <a:lnTo>
                    <a:pt x="1394131" y="664845"/>
                  </a:lnTo>
                  <a:lnTo>
                    <a:pt x="1395721" y="669608"/>
                  </a:lnTo>
                  <a:lnTo>
                    <a:pt x="1397311" y="674370"/>
                  </a:lnTo>
                  <a:lnTo>
                    <a:pt x="1398901" y="679133"/>
                  </a:lnTo>
                  <a:lnTo>
                    <a:pt x="1399855" y="683895"/>
                  </a:lnTo>
                  <a:lnTo>
                    <a:pt x="1401445" y="693738"/>
                  </a:lnTo>
                  <a:lnTo>
                    <a:pt x="1401763" y="703580"/>
                  </a:lnTo>
                  <a:lnTo>
                    <a:pt x="1401445" y="713105"/>
                  </a:lnTo>
                  <a:lnTo>
                    <a:pt x="1399855" y="722948"/>
                  </a:lnTo>
                  <a:lnTo>
                    <a:pt x="1398901" y="727710"/>
                  </a:lnTo>
                  <a:lnTo>
                    <a:pt x="1397311" y="732155"/>
                  </a:lnTo>
                  <a:lnTo>
                    <a:pt x="1395721" y="736918"/>
                  </a:lnTo>
                  <a:lnTo>
                    <a:pt x="1394131" y="741680"/>
                  </a:lnTo>
                  <a:lnTo>
                    <a:pt x="1392223" y="746443"/>
                  </a:lnTo>
                  <a:lnTo>
                    <a:pt x="1389997" y="750888"/>
                  </a:lnTo>
                  <a:lnTo>
                    <a:pt x="1387453" y="755015"/>
                  </a:lnTo>
                  <a:lnTo>
                    <a:pt x="1384909" y="759460"/>
                  </a:lnTo>
                  <a:lnTo>
                    <a:pt x="1382047" y="763905"/>
                  </a:lnTo>
                  <a:lnTo>
                    <a:pt x="1378867" y="767715"/>
                  </a:lnTo>
                  <a:lnTo>
                    <a:pt x="1375368" y="771525"/>
                  </a:lnTo>
                  <a:lnTo>
                    <a:pt x="1371870" y="775653"/>
                  </a:lnTo>
                  <a:lnTo>
                    <a:pt x="1123823" y="1022668"/>
                  </a:lnTo>
                  <a:lnTo>
                    <a:pt x="1123823" y="1030605"/>
                  </a:lnTo>
                  <a:lnTo>
                    <a:pt x="1123505" y="1038543"/>
                  </a:lnTo>
                  <a:lnTo>
                    <a:pt x="1122551" y="1046480"/>
                  </a:lnTo>
                  <a:lnTo>
                    <a:pt x="1121279" y="1053783"/>
                  </a:lnTo>
                  <a:lnTo>
                    <a:pt x="1120007" y="1061720"/>
                  </a:lnTo>
                  <a:lnTo>
                    <a:pt x="1117781" y="1069340"/>
                  </a:lnTo>
                  <a:lnTo>
                    <a:pt x="1115555" y="1076643"/>
                  </a:lnTo>
                  <a:lnTo>
                    <a:pt x="1112693" y="1084263"/>
                  </a:lnTo>
                  <a:lnTo>
                    <a:pt x="1109513" y="1091565"/>
                  </a:lnTo>
                  <a:lnTo>
                    <a:pt x="1106333" y="1098868"/>
                  </a:lnTo>
                  <a:lnTo>
                    <a:pt x="1102517" y="1105853"/>
                  </a:lnTo>
                  <a:lnTo>
                    <a:pt x="1098064" y="1112520"/>
                  </a:lnTo>
                  <a:lnTo>
                    <a:pt x="1093930" y="1119188"/>
                  </a:lnTo>
                  <a:lnTo>
                    <a:pt x="1088842" y="1125855"/>
                  </a:lnTo>
                  <a:lnTo>
                    <a:pt x="1083118" y="1132205"/>
                  </a:lnTo>
                  <a:lnTo>
                    <a:pt x="1077712" y="1138238"/>
                  </a:lnTo>
                  <a:lnTo>
                    <a:pt x="1071352" y="1143953"/>
                  </a:lnTo>
                  <a:lnTo>
                    <a:pt x="1064992" y="1149033"/>
                  </a:lnTo>
                  <a:lnTo>
                    <a:pt x="1058631" y="1154113"/>
                  </a:lnTo>
                  <a:lnTo>
                    <a:pt x="1051953" y="1158558"/>
                  </a:lnTo>
                  <a:lnTo>
                    <a:pt x="1045275" y="1163003"/>
                  </a:lnTo>
                  <a:lnTo>
                    <a:pt x="1038279" y="1166813"/>
                  </a:lnTo>
                  <a:lnTo>
                    <a:pt x="1031283" y="1169988"/>
                  </a:lnTo>
                  <a:lnTo>
                    <a:pt x="1023650" y="1173163"/>
                  </a:lnTo>
                  <a:lnTo>
                    <a:pt x="1023650" y="1562101"/>
                  </a:lnTo>
                  <a:lnTo>
                    <a:pt x="1023650" y="1567816"/>
                  </a:lnTo>
                  <a:lnTo>
                    <a:pt x="1022378" y="1573848"/>
                  </a:lnTo>
                  <a:lnTo>
                    <a:pt x="1021424" y="1579246"/>
                  </a:lnTo>
                  <a:lnTo>
                    <a:pt x="1019198" y="1584961"/>
                  </a:lnTo>
                  <a:lnTo>
                    <a:pt x="1016654" y="1590041"/>
                  </a:lnTo>
                  <a:lnTo>
                    <a:pt x="1013792" y="1594803"/>
                  </a:lnTo>
                  <a:lnTo>
                    <a:pt x="1010294" y="1599566"/>
                  </a:lnTo>
                  <a:lnTo>
                    <a:pt x="1006796" y="1603376"/>
                  </a:lnTo>
                  <a:lnTo>
                    <a:pt x="1002344" y="1607186"/>
                  </a:lnTo>
                  <a:lnTo>
                    <a:pt x="997892" y="1610361"/>
                  </a:lnTo>
                  <a:lnTo>
                    <a:pt x="993439" y="1613536"/>
                  </a:lnTo>
                  <a:lnTo>
                    <a:pt x="988033" y="1616076"/>
                  </a:lnTo>
                  <a:lnTo>
                    <a:pt x="982627" y="1617981"/>
                  </a:lnTo>
                  <a:lnTo>
                    <a:pt x="977221" y="1619568"/>
                  </a:lnTo>
                  <a:lnTo>
                    <a:pt x="971179" y="1620203"/>
                  </a:lnTo>
                  <a:lnTo>
                    <a:pt x="965455" y="1620838"/>
                  </a:lnTo>
                  <a:lnTo>
                    <a:pt x="959413" y="1620203"/>
                  </a:lnTo>
                  <a:lnTo>
                    <a:pt x="953370" y="1619568"/>
                  </a:lnTo>
                  <a:lnTo>
                    <a:pt x="947964" y="1617981"/>
                  </a:lnTo>
                  <a:lnTo>
                    <a:pt x="942558" y="1616076"/>
                  </a:lnTo>
                  <a:lnTo>
                    <a:pt x="937470" y="1613536"/>
                  </a:lnTo>
                  <a:lnTo>
                    <a:pt x="932700" y="1610361"/>
                  </a:lnTo>
                  <a:lnTo>
                    <a:pt x="927930" y="1607186"/>
                  </a:lnTo>
                  <a:lnTo>
                    <a:pt x="923795" y="1603376"/>
                  </a:lnTo>
                  <a:lnTo>
                    <a:pt x="919979" y="1599566"/>
                  </a:lnTo>
                  <a:lnTo>
                    <a:pt x="916799" y="1594803"/>
                  </a:lnTo>
                  <a:lnTo>
                    <a:pt x="913619" y="1590041"/>
                  </a:lnTo>
                  <a:lnTo>
                    <a:pt x="911393" y="1584961"/>
                  </a:lnTo>
                  <a:lnTo>
                    <a:pt x="909485" y="1579246"/>
                  </a:lnTo>
                  <a:lnTo>
                    <a:pt x="907895" y="1573848"/>
                  </a:lnTo>
                  <a:lnTo>
                    <a:pt x="906941" y="1567816"/>
                  </a:lnTo>
                  <a:lnTo>
                    <a:pt x="906623" y="1562101"/>
                  </a:lnTo>
                  <a:lnTo>
                    <a:pt x="906623" y="1173163"/>
                  </a:lnTo>
                  <a:lnTo>
                    <a:pt x="899627" y="1169988"/>
                  </a:lnTo>
                  <a:lnTo>
                    <a:pt x="892313" y="1166813"/>
                  </a:lnTo>
                  <a:lnTo>
                    <a:pt x="885316" y="1163003"/>
                  </a:lnTo>
                  <a:lnTo>
                    <a:pt x="878638" y="1158558"/>
                  </a:lnTo>
                  <a:lnTo>
                    <a:pt x="871960" y="1154113"/>
                  </a:lnTo>
                  <a:lnTo>
                    <a:pt x="865282" y="1149033"/>
                  </a:lnTo>
                  <a:lnTo>
                    <a:pt x="858922" y="1143953"/>
                  </a:lnTo>
                  <a:lnTo>
                    <a:pt x="852879" y="1138238"/>
                  </a:lnTo>
                  <a:lnTo>
                    <a:pt x="847473" y="1132205"/>
                  </a:lnTo>
                  <a:lnTo>
                    <a:pt x="842385" y="1125855"/>
                  </a:lnTo>
                  <a:lnTo>
                    <a:pt x="837297" y="1119505"/>
                  </a:lnTo>
                  <a:lnTo>
                    <a:pt x="832845" y="1113473"/>
                  </a:lnTo>
                  <a:lnTo>
                    <a:pt x="828393" y="1106488"/>
                  </a:lnTo>
                  <a:lnTo>
                    <a:pt x="824577" y="1099503"/>
                  </a:lnTo>
                  <a:lnTo>
                    <a:pt x="821397" y="1092835"/>
                  </a:lnTo>
                  <a:lnTo>
                    <a:pt x="818216" y="1085850"/>
                  </a:lnTo>
                  <a:lnTo>
                    <a:pt x="815354" y="1078230"/>
                  </a:lnTo>
                  <a:lnTo>
                    <a:pt x="813128" y="1071245"/>
                  </a:lnTo>
                  <a:lnTo>
                    <a:pt x="811220" y="1063625"/>
                  </a:lnTo>
                  <a:lnTo>
                    <a:pt x="809630" y="1056323"/>
                  </a:lnTo>
                  <a:lnTo>
                    <a:pt x="808040" y="1048703"/>
                  </a:lnTo>
                  <a:lnTo>
                    <a:pt x="807086" y="1041400"/>
                  </a:lnTo>
                  <a:lnTo>
                    <a:pt x="806768" y="1033463"/>
                  </a:lnTo>
                  <a:lnTo>
                    <a:pt x="806450" y="1025843"/>
                  </a:lnTo>
                  <a:lnTo>
                    <a:pt x="806768" y="1018540"/>
                  </a:lnTo>
                  <a:lnTo>
                    <a:pt x="807086" y="1010920"/>
                  </a:lnTo>
                  <a:lnTo>
                    <a:pt x="808040" y="1002983"/>
                  </a:lnTo>
                  <a:lnTo>
                    <a:pt x="809630" y="995680"/>
                  </a:lnTo>
                  <a:lnTo>
                    <a:pt x="811220" y="988060"/>
                  </a:lnTo>
                  <a:lnTo>
                    <a:pt x="813128" y="981075"/>
                  </a:lnTo>
                  <a:lnTo>
                    <a:pt x="815354" y="973455"/>
                  </a:lnTo>
                  <a:lnTo>
                    <a:pt x="818216" y="966470"/>
                  </a:lnTo>
                  <a:lnTo>
                    <a:pt x="821397" y="959485"/>
                  </a:lnTo>
                  <a:lnTo>
                    <a:pt x="824577" y="952183"/>
                  </a:lnTo>
                  <a:lnTo>
                    <a:pt x="828393" y="945515"/>
                  </a:lnTo>
                  <a:lnTo>
                    <a:pt x="832845" y="938848"/>
                  </a:lnTo>
                  <a:lnTo>
                    <a:pt x="837297" y="932180"/>
                  </a:lnTo>
                  <a:lnTo>
                    <a:pt x="842385" y="925830"/>
                  </a:lnTo>
                  <a:lnTo>
                    <a:pt x="847473" y="920115"/>
                  </a:lnTo>
                  <a:lnTo>
                    <a:pt x="852879" y="914083"/>
                  </a:lnTo>
                  <a:lnTo>
                    <a:pt x="859240" y="908368"/>
                  </a:lnTo>
                  <a:lnTo>
                    <a:pt x="865282" y="902653"/>
                  </a:lnTo>
                  <a:lnTo>
                    <a:pt x="871960" y="897890"/>
                  </a:lnTo>
                  <a:lnTo>
                    <a:pt x="878638" y="893445"/>
                  </a:lnTo>
                  <a:lnTo>
                    <a:pt x="885316" y="889000"/>
                  </a:lnTo>
                  <a:lnTo>
                    <a:pt x="892313" y="885508"/>
                  </a:lnTo>
                  <a:lnTo>
                    <a:pt x="899627" y="882015"/>
                  </a:lnTo>
                  <a:lnTo>
                    <a:pt x="906941" y="878840"/>
                  </a:lnTo>
                  <a:lnTo>
                    <a:pt x="914573" y="875983"/>
                  </a:lnTo>
                  <a:lnTo>
                    <a:pt x="921887" y="873760"/>
                  </a:lnTo>
                  <a:lnTo>
                    <a:pt x="929520" y="872173"/>
                  </a:lnTo>
                  <a:lnTo>
                    <a:pt x="936834" y="870585"/>
                  </a:lnTo>
                  <a:lnTo>
                    <a:pt x="944784" y="869315"/>
                  </a:lnTo>
                  <a:lnTo>
                    <a:pt x="952734" y="868363"/>
                  </a:lnTo>
                  <a:lnTo>
                    <a:pt x="960685" y="868045"/>
                  </a:lnTo>
                  <a:lnTo>
                    <a:pt x="967999" y="867728"/>
                  </a:lnTo>
                  <a:lnTo>
                    <a:pt x="1216364" y="620078"/>
                  </a:lnTo>
                  <a:lnTo>
                    <a:pt x="1219862" y="616585"/>
                  </a:lnTo>
                  <a:lnTo>
                    <a:pt x="1223996" y="613410"/>
                  </a:lnTo>
                  <a:lnTo>
                    <a:pt x="1228130" y="610235"/>
                  </a:lnTo>
                  <a:lnTo>
                    <a:pt x="1232264" y="607060"/>
                  </a:lnTo>
                  <a:lnTo>
                    <a:pt x="1236398" y="604520"/>
                  </a:lnTo>
                  <a:lnTo>
                    <a:pt x="1240851" y="601980"/>
                  </a:lnTo>
                  <a:lnTo>
                    <a:pt x="1245621" y="599758"/>
                  </a:lnTo>
                  <a:lnTo>
                    <a:pt x="1250073" y="597535"/>
                  </a:lnTo>
                  <a:lnTo>
                    <a:pt x="1254843" y="596265"/>
                  </a:lnTo>
                  <a:lnTo>
                    <a:pt x="1259295" y="594678"/>
                  </a:lnTo>
                  <a:lnTo>
                    <a:pt x="1264065" y="593408"/>
                  </a:lnTo>
                  <a:lnTo>
                    <a:pt x="1268835" y="592138"/>
                  </a:lnTo>
                  <a:lnTo>
                    <a:pt x="1278694" y="590868"/>
                  </a:lnTo>
                  <a:lnTo>
                    <a:pt x="1288552" y="590550"/>
                  </a:lnTo>
                  <a:close/>
                  <a:moveTo>
                    <a:pt x="799395" y="26988"/>
                  </a:moveTo>
                  <a:lnTo>
                    <a:pt x="618825" y="785302"/>
                  </a:lnTo>
                  <a:lnTo>
                    <a:pt x="426196" y="592785"/>
                  </a:lnTo>
                  <a:lnTo>
                    <a:pt x="414454" y="608987"/>
                  </a:lnTo>
                  <a:lnTo>
                    <a:pt x="403030" y="625189"/>
                  </a:lnTo>
                  <a:lnTo>
                    <a:pt x="392240" y="641708"/>
                  </a:lnTo>
                  <a:lnTo>
                    <a:pt x="381450" y="658228"/>
                  </a:lnTo>
                  <a:lnTo>
                    <a:pt x="371295" y="674748"/>
                  </a:lnTo>
                  <a:lnTo>
                    <a:pt x="361775" y="691585"/>
                  </a:lnTo>
                  <a:lnTo>
                    <a:pt x="352254" y="709058"/>
                  </a:lnTo>
                  <a:lnTo>
                    <a:pt x="343369" y="726213"/>
                  </a:lnTo>
                  <a:lnTo>
                    <a:pt x="336387" y="741144"/>
                  </a:lnTo>
                  <a:lnTo>
                    <a:pt x="329088" y="756393"/>
                  </a:lnTo>
                  <a:lnTo>
                    <a:pt x="322741" y="771642"/>
                  </a:lnTo>
                  <a:lnTo>
                    <a:pt x="316711" y="786573"/>
                  </a:lnTo>
                  <a:lnTo>
                    <a:pt x="310365" y="801822"/>
                  </a:lnTo>
                  <a:lnTo>
                    <a:pt x="304652" y="817706"/>
                  </a:lnTo>
                  <a:lnTo>
                    <a:pt x="299257" y="832955"/>
                  </a:lnTo>
                  <a:lnTo>
                    <a:pt x="294180" y="848839"/>
                  </a:lnTo>
                  <a:lnTo>
                    <a:pt x="289420" y="864723"/>
                  </a:lnTo>
                  <a:lnTo>
                    <a:pt x="284977" y="880290"/>
                  </a:lnTo>
                  <a:lnTo>
                    <a:pt x="280851" y="896174"/>
                  </a:lnTo>
                  <a:lnTo>
                    <a:pt x="276726" y="912376"/>
                  </a:lnTo>
                  <a:lnTo>
                    <a:pt x="273235" y="927942"/>
                  </a:lnTo>
                  <a:lnTo>
                    <a:pt x="270062" y="944144"/>
                  </a:lnTo>
                  <a:lnTo>
                    <a:pt x="267523" y="960346"/>
                  </a:lnTo>
                  <a:lnTo>
                    <a:pt x="264667" y="976548"/>
                  </a:lnTo>
                  <a:lnTo>
                    <a:pt x="262128" y="992433"/>
                  </a:lnTo>
                  <a:lnTo>
                    <a:pt x="260224" y="1008634"/>
                  </a:lnTo>
                  <a:lnTo>
                    <a:pt x="258637" y="1024836"/>
                  </a:lnTo>
                  <a:lnTo>
                    <a:pt x="257050" y="1041038"/>
                  </a:lnTo>
                  <a:lnTo>
                    <a:pt x="256098" y="1057240"/>
                  </a:lnTo>
                  <a:lnTo>
                    <a:pt x="255464" y="1073760"/>
                  </a:lnTo>
                  <a:lnTo>
                    <a:pt x="254829" y="1089962"/>
                  </a:lnTo>
                  <a:lnTo>
                    <a:pt x="254829" y="1105846"/>
                  </a:lnTo>
                  <a:lnTo>
                    <a:pt x="254829" y="1122683"/>
                  </a:lnTo>
                  <a:lnTo>
                    <a:pt x="255464" y="1138568"/>
                  </a:lnTo>
                  <a:lnTo>
                    <a:pt x="256416" y="1155087"/>
                  </a:lnTo>
                  <a:lnTo>
                    <a:pt x="257050" y="1171289"/>
                  </a:lnTo>
                  <a:lnTo>
                    <a:pt x="258637" y="1187491"/>
                  </a:lnTo>
                  <a:lnTo>
                    <a:pt x="260224" y="1203693"/>
                  </a:lnTo>
                  <a:lnTo>
                    <a:pt x="262128" y="1219895"/>
                  </a:lnTo>
                  <a:lnTo>
                    <a:pt x="264667" y="1236097"/>
                  </a:lnTo>
                  <a:lnTo>
                    <a:pt x="267523" y="1251981"/>
                  </a:lnTo>
                  <a:lnTo>
                    <a:pt x="270379" y="1268183"/>
                  </a:lnTo>
                  <a:lnTo>
                    <a:pt x="273552" y="1284385"/>
                  </a:lnTo>
                  <a:lnTo>
                    <a:pt x="277361" y="1300269"/>
                  </a:lnTo>
                  <a:lnTo>
                    <a:pt x="281169" y="1316153"/>
                  </a:lnTo>
                  <a:lnTo>
                    <a:pt x="284977" y="1332038"/>
                  </a:lnTo>
                  <a:lnTo>
                    <a:pt x="289737" y="1347922"/>
                  </a:lnTo>
                  <a:lnTo>
                    <a:pt x="294497" y="1363488"/>
                  </a:lnTo>
                  <a:lnTo>
                    <a:pt x="299575" y="1379373"/>
                  </a:lnTo>
                  <a:lnTo>
                    <a:pt x="305287" y="1394622"/>
                  </a:lnTo>
                  <a:lnTo>
                    <a:pt x="310682" y="1410188"/>
                  </a:lnTo>
                  <a:lnTo>
                    <a:pt x="317029" y="1425437"/>
                  </a:lnTo>
                  <a:lnTo>
                    <a:pt x="323376" y="1440686"/>
                  </a:lnTo>
                  <a:lnTo>
                    <a:pt x="330040" y="1456252"/>
                  </a:lnTo>
                  <a:lnTo>
                    <a:pt x="337022" y="1471184"/>
                  </a:lnTo>
                  <a:lnTo>
                    <a:pt x="344003" y="1486115"/>
                  </a:lnTo>
                  <a:lnTo>
                    <a:pt x="351620" y="1501046"/>
                  </a:lnTo>
                  <a:lnTo>
                    <a:pt x="359553" y="1515660"/>
                  </a:lnTo>
                  <a:lnTo>
                    <a:pt x="367804" y="1530273"/>
                  </a:lnTo>
                  <a:lnTo>
                    <a:pt x="376373" y="1544887"/>
                  </a:lnTo>
                  <a:lnTo>
                    <a:pt x="384941" y="1558865"/>
                  </a:lnTo>
                  <a:lnTo>
                    <a:pt x="394461" y="1573161"/>
                  </a:lnTo>
                  <a:lnTo>
                    <a:pt x="403982" y="1587139"/>
                  </a:lnTo>
                  <a:lnTo>
                    <a:pt x="413819" y="1601117"/>
                  </a:lnTo>
                  <a:lnTo>
                    <a:pt x="423657" y="1614777"/>
                  </a:lnTo>
                  <a:lnTo>
                    <a:pt x="434130" y="1628120"/>
                  </a:lnTo>
                  <a:lnTo>
                    <a:pt x="444919" y="1641780"/>
                  </a:lnTo>
                  <a:lnTo>
                    <a:pt x="455709" y="1655123"/>
                  </a:lnTo>
                  <a:lnTo>
                    <a:pt x="466816" y="1668148"/>
                  </a:lnTo>
                  <a:lnTo>
                    <a:pt x="478558" y="1680856"/>
                  </a:lnTo>
                  <a:lnTo>
                    <a:pt x="490300" y="1693563"/>
                  </a:lnTo>
                  <a:lnTo>
                    <a:pt x="502676" y="1706270"/>
                  </a:lnTo>
                  <a:lnTo>
                    <a:pt x="512832" y="1716119"/>
                  </a:lnTo>
                  <a:lnTo>
                    <a:pt x="522987" y="1725967"/>
                  </a:lnTo>
                  <a:lnTo>
                    <a:pt x="533776" y="1735497"/>
                  </a:lnTo>
                  <a:lnTo>
                    <a:pt x="544249" y="1744710"/>
                  </a:lnTo>
                  <a:lnTo>
                    <a:pt x="555039" y="1753923"/>
                  </a:lnTo>
                  <a:lnTo>
                    <a:pt x="565511" y="1762818"/>
                  </a:lnTo>
                  <a:lnTo>
                    <a:pt x="587725" y="1780291"/>
                  </a:lnTo>
                  <a:lnTo>
                    <a:pt x="609939" y="1796811"/>
                  </a:lnTo>
                  <a:lnTo>
                    <a:pt x="633106" y="1812695"/>
                  </a:lnTo>
                  <a:lnTo>
                    <a:pt x="656589" y="1827626"/>
                  </a:lnTo>
                  <a:lnTo>
                    <a:pt x="680073" y="1841604"/>
                  </a:lnTo>
                  <a:lnTo>
                    <a:pt x="704509" y="1854629"/>
                  </a:lnTo>
                  <a:lnTo>
                    <a:pt x="728944" y="1867337"/>
                  </a:lnTo>
                  <a:lnTo>
                    <a:pt x="753697" y="1878774"/>
                  </a:lnTo>
                  <a:lnTo>
                    <a:pt x="778768" y="1889257"/>
                  </a:lnTo>
                  <a:lnTo>
                    <a:pt x="804155" y="1899741"/>
                  </a:lnTo>
                  <a:lnTo>
                    <a:pt x="829543" y="1908636"/>
                  </a:lnTo>
                  <a:lnTo>
                    <a:pt x="855566" y="1916896"/>
                  </a:lnTo>
                  <a:lnTo>
                    <a:pt x="881906" y="1923885"/>
                  </a:lnTo>
                  <a:lnTo>
                    <a:pt x="908245" y="1930556"/>
                  </a:lnTo>
                  <a:lnTo>
                    <a:pt x="934585" y="1936592"/>
                  </a:lnTo>
                  <a:lnTo>
                    <a:pt x="961242" y="1941357"/>
                  </a:lnTo>
                  <a:lnTo>
                    <a:pt x="988217" y="1945805"/>
                  </a:lnTo>
                  <a:lnTo>
                    <a:pt x="1014874" y="1948982"/>
                  </a:lnTo>
                  <a:lnTo>
                    <a:pt x="1042165" y="1951206"/>
                  </a:lnTo>
                  <a:lnTo>
                    <a:pt x="1068823" y="1952794"/>
                  </a:lnTo>
                  <a:lnTo>
                    <a:pt x="1095797" y="1953112"/>
                  </a:lnTo>
                  <a:lnTo>
                    <a:pt x="1123089" y="1953112"/>
                  </a:lnTo>
                  <a:lnTo>
                    <a:pt x="1150063" y="1951841"/>
                  </a:lnTo>
                  <a:lnTo>
                    <a:pt x="1177355" y="1950253"/>
                  </a:lnTo>
                  <a:lnTo>
                    <a:pt x="1204012" y="1947711"/>
                  </a:lnTo>
                  <a:lnTo>
                    <a:pt x="1231304" y="1944217"/>
                  </a:lnTo>
                  <a:lnTo>
                    <a:pt x="1257961" y="1939451"/>
                  </a:lnTo>
                  <a:lnTo>
                    <a:pt x="1284618" y="1934368"/>
                  </a:lnTo>
                  <a:lnTo>
                    <a:pt x="1311275" y="1928015"/>
                  </a:lnTo>
                  <a:lnTo>
                    <a:pt x="1258913" y="2147853"/>
                  </a:lnTo>
                  <a:lnTo>
                    <a:pt x="1246219" y="2200588"/>
                  </a:lnTo>
                  <a:lnTo>
                    <a:pt x="1220514" y="2203130"/>
                  </a:lnTo>
                  <a:lnTo>
                    <a:pt x="1195126" y="2205989"/>
                  </a:lnTo>
                  <a:lnTo>
                    <a:pt x="1169104" y="2207895"/>
                  </a:lnTo>
                  <a:lnTo>
                    <a:pt x="1143082" y="2209166"/>
                  </a:lnTo>
                  <a:lnTo>
                    <a:pt x="1117694" y="2209801"/>
                  </a:lnTo>
                  <a:lnTo>
                    <a:pt x="1091672" y="2209801"/>
                  </a:lnTo>
                  <a:lnTo>
                    <a:pt x="1065649" y="2209483"/>
                  </a:lnTo>
                  <a:lnTo>
                    <a:pt x="1039627" y="2208530"/>
                  </a:lnTo>
                  <a:lnTo>
                    <a:pt x="1013287" y="2206307"/>
                  </a:lnTo>
                  <a:lnTo>
                    <a:pt x="987265" y="2204083"/>
                  </a:lnTo>
                  <a:lnTo>
                    <a:pt x="961242" y="2201224"/>
                  </a:lnTo>
                  <a:lnTo>
                    <a:pt x="935537" y="2197411"/>
                  </a:lnTo>
                  <a:lnTo>
                    <a:pt x="909832" y="2193282"/>
                  </a:lnTo>
                  <a:lnTo>
                    <a:pt x="883810" y="2188199"/>
                  </a:lnTo>
                  <a:lnTo>
                    <a:pt x="857787" y="2182798"/>
                  </a:lnTo>
                  <a:lnTo>
                    <a:pt x="832400" y="2176762"/>
                  </a:lnTo>
                  <a:lnTo>
                    <a:pt x="832717" y="2174856"/>
                  </a:lnTo>
                  <a:lnTo>
                    <a:pt x="814946" y="2170091"/>
                  </a:lnTo>
                  <a:lnTo>
                    <a:pt x="797808" y="2165325"/>
                  </a:lnTo>
                  <a:lnTo>
                    <a:pt x="780037" y="2160242"/>
                  </a:lnTo>
                  <a:lnTo>
                    <a:pt x="762583" y="2154842"/>
                  </a:lnTo>
                  <a:lnTo>
                    <a:pt x="745446" y="2149441"/>
                  </a:lnTo>
                  <a:lnTo>
                    <a:pt x="727992" y="2143087"/>
                  </a:lnTo>
                  <a:lnTo>
                    <a:pt x="710856" y="2136734"/>
                  </a:lnTo>
                  <a:lnTo>
                    <a:pt x="693719" y="2130380"/>
                  </a:lnTo>
                  <a:lnTo>
                    <a:pt x="676900" y="2123391"/>
                  </a:lnTo>
                  <a:lnTo>
                    <a:pt x="660080" y="2116084"/>
                  </a:lnTo>
                  <a:lnTo>
                    <a:pt x="642943" y="2108777"/>
                  </a:lnTo>
                  <a:lnTo>
                    <a:pt x="626441" y="2100835"/>
                  </a:lnTo>
                  <a:lnTo>
                    <a:pt x="609939" y="2092893"/>
                  </a:lnTo>
                  <a:lnTo>
                    <a:pt x="593437" y="2084633"/>
                  </a:lnTo>
                  <a:lnTo>
                    <a:pt x="577253" y="2076056"/>
                  </a:lnTo>
                  <a:lnTo>
                    <a:pt x="561385" y="2067478"/>
                  </a:lnTo>
                  <a:lnTo>
                    <a:pt x="545201" y="2057948"/>
                  </a:lnTo>
                  <a:lnTo>
                    <a:pt x="529016" y="2048417"/>
                  </a:lnTo>
                  <a:lnTo>
                    <a:pt x="513149" y="2038887"/>
                  </a:lnTo>
                  <a:lnTo>
                    <a:pt x="497916" y="2028721"/>
                  </a:lnTo>
                  <a:lnTo>
                    <a:pt x="482049" y="2018555"/>
                  </a:lnTo>
                  <a:lnTo>
                    <a:pt x="466816" y="2007754"/>
                  </a:lnTo>
                  <a:lnTo>
                    <a:pt x="451901" y="1996952"/>
                  </a:lnTo>
                  <a:lnTo>
                    <a:pt x="436668" y="1985833"/>
                  </a:lnTo>
                  <a:lnTo>
                    <a:pt x="422070" y="1974397"/>
                  </a:lnTo>
                  <a:lnTo>
                    <a:pt x="407155" y="1962642"/>
                  </a:lnTo>
                  <a:lnTo>
                    <a:pt x="392557" y="1950888"/>
                  </a:lnTo>
                  <a:lnTo>
                    <a:pt x="378277" y="1938498"/>
                  </a:lnTo>
                  <a:lnTo>
                    <a:pt x="364313" y="1926109"/>
                  </a:lnTo>
                  <a:lnTo>
                    <a:pt x="350033" y="1913083"/>
                  </a:lnTo>
                  <a:lnTo>
                    <a:pt x="336387" y="1900058"/>
                  </a:lnTo>
                  <a:lnTo>
                    <a:pt x="322424" y="1886716"/>
                  </a:lnTo>
                  <a:lnTo>
                    <a:pt x="305604" y="1869243"/>
                  </a:lnTo>
                  <a:lnTo>
                    <a:pt x="289420" y="1852088"/>
                  </a:lnTo>
                  <a:lnTo>
                    <a:pt x="273235" y="1833980"/>
                  </a:lnTo>
                  <a:lnTo>
                    <a:pt x="258002" y="1815554"/>
                  </a:lnTo>
                  <a:lnTo>
                    <a:pt x="242452" y="1797446"/>
                  </a:lnTo>
                  <a:lnTo>
                    <a:pt x="228172" y="1779020"/>
                  </a:lnTo>
                  <a:lnTo>
                    <a:pt x="213891" y="1760277"/>
                  </a:lnTo>
                  <a:lnTo>
                    <a:pt x="200245" y="1741216"/>
                  </a:lnTo>
                  <a:lnTo>
                    <a:pt x="187234" y="1721837"/>
                  </a:lnTo>
                  <a:lnTo>
                    <a:pt x="174223" y="1702141"/>
                  </a:lnTo>
                  <a:lnTo>
                    <a:pt x="161846" y="1682444"/>
                  </a:lnTo>
                  <a:lnTo>
                    <a:pt x="150105" y="1662748"/>
                  </a:lnTo>
                  <a:lnTo>
                    <a:pt x="138363" y="1642734"/>
                  </a:lnTo>
                  <a:lnTo>
                    <a:pt x="127573" y="1622402"/>
                  </a:lnTo>
                  <a:lnTo>
                    <a:pt x="117101" y="1602388"/>
                  </a:lnTo>
                  <a:lnTo>
                    <a:pt x="106946" y="1581420"/>
                  </a:lnTo>
                  <a:lnTo>
                    <a:pt x="97425" y="1560453"/>
                  </a:lnTo>
                  <a:lnTo>
                    <a:pt x="87905" y="1539486"/>
                  </a:lnTo>
                  <a:lnTo>
                    <a:pt x="79336" y="1518836"/>
                  </a:lnTo>
                  <a:lnTo>
                    <a:pt x="71085" y="1497551"/>
                  </a:lnTo>
                  <a:lnTo>
                    <a:pt x="63152" y="1476267"/>
                  </a:lnTo>
                  <a:lnTo>
                    <a:pt x="56170" y="1454664"/>
                  </a:lnTo>
                  <a:lnTo>
                    <a:pt x="49189" y="1432744"/>
                  </a:lnTo>
                  <a:lnTo>
                    <a:pt x="42842" y="1411141"/>
                  </a:lnTo>
                  <a:lnTo>
                    <a:pt x="36495" y="1389539"/>
                  </a:lnTo>
                  <a:lnTo>
                    <a:pt x="31100" y="1367618"/>
                  </a:lnTo>
                  <a:lnTo>
                    <a:pt x="25705" y="1345380"/>
                  </a:lnTo>
                  <a:lnTo>
                    <a:pt x="21262" y="1323460"/>
                  </a:lnTo>
                  <a:lnTo>
                    <a:pt x="17137" y="1301222"/>
                  </a:lnTo>
                  <a:lnTo>
                    <a:pt x="13328" y="1278984"/>
                  </a:lnTo>
                  <a:lnTo>
                    <a:pt x="10155" y="1256746"/>
                  </a:lnTo>
                  <a:lnTo>
                    <a:pt x="7299" y="1234508"/>
                  </a:lnTo>
                  <a:lnTo>
                    <a:pt x="5077" y="1211953"/>
                  </a:lnTo>
                  <a:lnTo>
                    <a:pt x="2856" y="1189397"/>
                  </a:lnTo>
                  <a:lnTo>
                    <a:pt x="1587" y="1167159"/>
                  </a:lnTo>
                  <a:lnTo>
                    <a:pt x="317" y="1144604"/>
                  </a:lnTo>
                  <a:lnTo>
                    <a:pt x="0" y="1122048"/>
                  </a:lnTo>
                  <a:lnTo>
                    <a:pt x="0" y="1099810"/>
                  </a:lnTo>
                  <a:lnTo>
                    <a:pt x="0" y="1077254"/>
                  </a:lnTo>
                  <a:lnTo>
                    <a:pt x="635" y="1054699"/>
                  </a:lnTo>
                  <a:lnTo>
                    <a:pt x="2221" y="1032461"/>
                  </a:lnTo>
                  <a:lnTo>
                    <a:pt x="3808" y="1009905"/>
                  </a:lnTo>
                  <a:lnTo>
                    <a:pt x="5712" y="987350"/>
                  </a:lnTo>
                  <a:lnTo>
                    <a:pt x="8568" y="965429"/>
                  </a:lnTo>
                  <a:lnTo>
                    <a:pt x="11742" y="942874"/>
                  </a:lnTo>
                  <a:lnTo>
                    <a:pt x="14915" y="920636"/>
                  </a:lnTo>
                  <a:lnTo>
                    <a:pt x="19041" y="898398"/>
                  </a:lnTo>
                  <a:lnTo>
                    <a:pt x="23484" y="876478"/>
                  </a:lnTo>
                  <a:lnTo>
                    <a:pt x="28244" y="854240"/>
                  </a:lnTo>
                  <a:lnTo>
                    <a:pt x="33639" y="832319"/>
                  </a:lnTo>
                  <a:lnTo>
                    <a:pt x="39351" y="810717"/>
                  </a:lnTo>
                  <a:lnTo>
                    <a:pt x="45380" y="788479"/>
                  </a:lnTo>
                  <a:lnTo>
                    <a:pt x="52045" y="766876"/>
                  </a:lnTo>
                  <a:lnTo>
                    <a:pt x="59344" y="745591"/>
                  </a:lnTo>
                  <a:lnTo>
                    <a:pt x="66643" y="723989"/>
                  </a:lnTo>
                  <a:lnTo>
                    <a:pt x="74894" y="702704"/>
                  </a:lnTo>
                  <a:lnTo>
                    <a:pt x="83145" y="681737"/>
                  </a:lnTo>
                  <a:lnTo>
                    <a:pt x="92348" y="660452"/>
                  </a:lnTo>
                  <a:lnTo>
                    <a:pt x="101868" y="639802"/>
                  </a:lnTo>
                  <a:lnTo>
                    <a:pt x="111706" y="619153"/>
                  </a:lnTo>
                  <a:lnTo>
                    <a:pt x="121861" y="598821"/>
                  </a:lnTo>
                  <a:lnTo>
                    <a:pt x="132333" y="578171"/>
                  </a:lnTo>
                  <a:lnTo>
                    <a:pt x="143758" y="558157"/>
                  </a:lnTo>
                  <a:lnTo>
                    <a:pt x="155182" y="538143"/>
                  </a:lnTo>
                  <a:lnTo>
                    <a:pt x="165337" y="521623"/>
                  </a:lnTo>
                  <a:lnTo>
                    <a:pt x="175810" y="505422"/>
                  </a:lnTo>
                  <a:lnTo>
                    <a:pt x="186282" y="489220"/>
                  </a:lnTo>
                  <a:lnTo>
                    <a:pt x="197389" y="473018"/>
                  </a:lnTo>
                  <a:lnTo>
                    <a:pt x="208814" y="457451"/>
                  </a:lnTo>
                  <a:lnTo>
                    <a:pt x="220238" y="441567"/>
                  </a:lnTo>
                  <a:lnTo>
                    <a:pt x="231980" y="425683"/>
                  </a:lnTo>
                  <a:lnTo>
                    <a:pt x="244039" y="410434"/>
                  </a:lnTo>
                  <a:lnTo>
                    <a:pt x="41255" y="207115"/>
                  </a:lnTo>
                  <a:lnTo>
                    <a:pt x="799395" y="26988"/>
                  </a:lnTo>
                  <a:close/>
                  <a:moveTo>
                    <a:pt x="1115113" y="0"/>
                  </a:moveTo>
                  <a:lnTo>
                    <a:pt x="1141155" y="953"/>
                  </a:lnTo>
                  <a:lnTo>
                    <a:pt x="1167196" y="1906"/>
                  </a:lnTo>
                  <a:lnTo>
                    <a:pt x="1193555" y="3494"/>
                  </a:lnTo>
                  <a:lnTo>
                    <a:pt x="1219596" y="6035"/>
                  </a:lnTo>
                  <a:lnTo>
                    <a:pt x="1245320" y="9212"/>
                  </a:lnTo>
                  <a:lnTo>
                    <a:pt x="1271044" y="12706"/>
                  </a:lnTo>
                  <a:lnTo>
                    <a:pt x="1297085" y="17152"/>
                  </a:lnTo>
                  <a:lnTo>
                    <a:pt x="1323126" y="21599"/>
                  </a:lnTo>
                  <a:lnTo>
                    <a:pt x="1348532" y="27317"/>
                  </a:lnTo>
                  <a:lnTo>
                    <a:pt x="1374574" y="33670"/>
                  </a:lnTo>
                  <a:lnTo>
                    <a:pt x="1392676" y="38434"/>
                  </a:lnTo>
                  <a:lnTo>
                    <a:pt x="1410460" y="42881"/>
                  </a:lnTo>
                  <a:lnTo>
                    <a:pt x="1428244" y="48599"/>
                  </a:lnTo>
                  <a:lnTo>
                    <a:pt x="1445711" y="53999"/>
                  </a:lnTo>
                  <a:lnTo>
                    <a:pt x="1463495" y="60034"/>
                  </a:lnTo>
                  <a:lnTo>
                    <a:pt x="1480962" y="66387"/>
                  </a:lnTo>
                  <a:lnTo>
                    <a:pt x="1498746" y="72422"/>
                  </a:lnTo>
                  <a:lnTo>
                    <a:pt x="1515578" y="79092"/>
                  </a:lnTo>
                  <a:lnTo>
                    <a:pt x="1532727" y="86398"/>
                  </a:lnTo>
                  <a:lnTo>
                    <a:pt x="1549876" y="93703"/>
                  </a:lnTo>
                  <a:lnTo>
                    <a:pt x="1566708" y="101327"/>
                  </a:lnTo>
                  <a:lnTo>
                    <a:pt x="1583222" y="109585"/>
                  </a:lnTo>
                  <a:lnTo>
                    <a:pt x="1600053" y="117526"/>
                  </a:lnTo>
                  <a:lnTo>
                    <a:pt x="1616250" y="126103"/>
                  </a:lnTo>
                  <a:lnTo>
                    <a:pt x="1632764" y="134679"/>
                  </a:lnTo>
                  <a:lnTo>
                    <a:pt x="1648960" y="143890"/>
                  </a:lnTo>
                  <a:lnTo>
                    <a:pt x="1665157" y="152784"/>
                  </a:lnTo>
                  <a:lnTo>
                    <a:pt x="1681035" y="162631"/>
                  </a:lnTo>
                  <a:lnTo>
                    <a:pt x="1696597" y="172478"/>
                  </a:lnTo>
                  <a:lnTo>
                    <a:pt x="1712158" y="182325"/>
                  </a:lnTo>
                  <a:lnTo>
                    <a:pt x="1727402" y="193124"/>
                  </a:lnTo>
                  <a:lnTo>
                    <a:pt x="1742645" y="203606"/>
                  </a:lnTo>
                  <a:lnTo>
                    <a:pt x="1757572" y="214406"/>
                  </a:lnTo>
                  <a:lnTo>
                    <a:pt x="1772498" y="225206"/>
                  </a:lnTo>
                  <a:lnTo>
                    <a:pt x="1787106" y="236641"/>
                  </a:lnTo>
                  <a:lnTo>
                    <a:pt x="1801715" y="248711"/>
                  </a:lnTo>
                  <a:lnTo>
                    <a:pt x="1816323" y="260464"/>
                  </a:lnTo>
                  <a:lnTo>
                    <a:pt x="1830614" y="272534"/>
                  </a:lnTo>
                  <a:lnTo>
                    <a:pt x="1844270" y="284922"/>
                  </a:lnTo>
                  <a:lnTo>
                    <a:pt x="1857926" y="297310"/>
                  </a:lnTo>
                  <a:lnTo>
                    <a:pt x="1871582" y="310333"/>
                  </a:lnTo>
                  <a:lnTo>
                    <a:pt x="1884920" y="323356"/>
                  </a:lnTo>
                  <a:lnTo>
                    <a:pt x="1901751" y="340826"/>
                  </a:lnTo>
                  <a:lnTo>
                    <a:pt x="1918265" y="358296"/>
                  </a:lnTo>
                  <a:lnTo>
                    <a:pt x="1934144" y="376084"/>
                  </a:lnTo>
                  <a:lnTo>
                    <a:pt x="1949706" y="394190"/>
                  </a:lnTo>
                  <a:lnTo>
                    <a:pt x="1964632" y="412295"/>
                  </a:lnTo>
                  <a:lnTo>
                    <a:pt x="1979240" y="431036"/>
                  </a:lnTo>
                  <a:lnTo>
                    <a:pt x="1993531" y="449776"/>
                  </a:lnTo>
                  <a:lnTo>
                    <a:pt x="2007187" y="468835"/>
                  </a:lnTo>
                  <a:lnTo>
                    <a:pt x="2020525" y="487893"/>
                  </a:lnTo>
                  <a:lnTo>
                    <a:pt x="2033228" y="507587"/>
                  </a:lnTo>
                  <a:lnTo>
                    <a:pt x="2045931" y="527280"/>
                  </a:lnTo>
                  <a:lnTo>
                    <a:pt x="2057682" y="546974"/>
                  </a:lnTo>
                  <a:lnTo>
                    <a:pt x="2069114" y="567303"/>
                  </a:lnTo>
                  <a:lnTo>
                    <a:pt x="2080230" y="587314"/>
                  </a:lnTo>
                  <a:lnTo>
                    <a:pt x="2090710" y="607643"/>
                  </a:lnTo>
                  <a:lnTo>
                    <a:pt x="2100555" y="628607"/>
                  </a:lnTo>
                  <a:lnTo>
                    <a:pt x="2110399" y="648936"/>
                  </a:lnTo>
                  <a:lnTo>
                    <a:pt x="2119609" y="670218"/>
                  </a:lnTo>
                  <a:lnTo>
                    <a:pt x="2128184" y="691182"/>
                  </a:lnTo>
                  <a:lnTo>
                    <a:pt x="2136441" y="712464"/>
                  </a:lnTo>
                  <a:lnTo>
                    <a:pt x="2144380" y="733745"/>
                  </a:lnTo>
                  <a:lnTo>
                    <a:pt x="2151684" y="755345"/>
                  </a:lnTo>
                  <a:lnTo>
                    <a:pt x="2158354" y="776627"/>
                  </a:lnTo>
                  <a:lnTo>
                    <a:pt x="2165023" y="798544"/>
                  </a:lnTo>
                  <a:lnTo>
                    <a:pt x="2171057" y="820461"/>
                  </a:lnTo>
                  <a:lnTo>
                    <a:pt x="2176455" y="842378"/>
                  </a:lnTo>
                  <a:lnTo>
                    <a:pt x="2181537" y="863977"/>
                  </a:lnTo>
                  <a:lnTo>
                    <a:pt x="2186300" y="886530"/>
                  </a:lnTo>
                  <a:lnTo>
                    <a:pt x="2190429" y="908447"/>
                  </a:lnTo>
                  <a:lnTo>
                    <a:pt x="2194240" y="930681"/>
                  </a:lnTo>
                  <a:lnTo>
                    <a:pt x="2197416" y="952916"/>
                  </a:lnTo>
                  <a:lnTo>
                    <a:pt x="2200591" y="975151"/>
                  </a:lnTo>
                  <a:lnTo>
                    <a:pt x="2202814" y="997703"/>
                  </a:lnTo>
                  <a:lnTo>
                    <a:pt x="2204402" y="1019938"/>
                  </a:lnTo>
                  <a:lnTo>
                    <a:pt x="2205990" y="1042490"/>
                  </a:lnTo>
                  <a:lnTo>
                    <a:pt x="2207260" y="1065043"/>
                  </a:lnTo>
                  <a:lnTo>
                    <a:pt x="2207578" y="1087277"/>
                  </a:lnTo>
                  <a:lnTo>
                    <a:pt x="2208213" y="1109830"/>
                  </a:lnTo>
                  <a:lnTo>
                    <a:pt x="2207578" y="1132382"/>
                  </a:lnTo>
                  <a:lnTo>
                    <a:pt x="2206943" y="1154617"/>
                  </a:lnTo>
                  <a:lnTo>
                    <a:pt x="2205673" y="1177169"/>
                  </a:lnTo>
                  <a:lnTo>
                    <a:pt x="2203767" y="1199721"/>
                  </a:lnTo>
                  <a:lnTo>
                    <a:pt x="2201862" y="1221956"/>
                  </a:lnTo>
                  <a:lnTo>
                    <a:pt x="2199003" y="1244508"/>
                  </a:lnTo>
                  <a:lnTo>
                    <a:pt x="2195828" y="1267061"/>
                  </a:lnTo>
                  <a:lnTo>
                    <a:pt x="2192652" y="1288978"/>
                  </a:lnTo>
                  <a:lnTo>
                    <a:pt x="2188841" y="1310895"/>
                  </a:lnTo>
                  <a:lnTo>
                    <a:pt x="2184077" y="1333447"/>
                  </a:lnTo>
                  <a:lnTo>
                    <a:pt x="2179314" y="1355047"/>
                  </a:lnTo>
                  <a:lnTo>
                    <a:pt x="2173915" y="1377281"/>
                  </a:lnTo>
                  <a:lnTo>
                    <a:pt x="2168198" y="1399198"/>
                  </a:lnTo>
                  <a:lnTo>
                    <a:pt x="2162165" y="1420798"/>
                  </a:lnTo>
                  <a:lnTo>
                    <a:pt x="2155178" y="1442397"/>
                  </a:lnTo>
                  <a:lnTo>
                    <a:pt x="2148191" y="1464314"/>
                  </a:lnTo>
                  <a:lnTo>
                    <a:pt x="2140887" y="1485596"/>
                  </a:lnTo>
                  <a:lnTo>
                    <a:pt x="2132630" y="1506878"/>
                  </a:lnTo>
                  <a:lnTo>
                    <a:pt x="2124055" y="1527842"/>
                  </a:lnTo>
                  <a:lnTo>
                    <a:pt x="2115163" y="1548806"/>
                  </a:lnTo>
                  <a:lnTo>
                    <a:pt x="2105636" y="1569770"/>
                  </a:lnTo>
                  <a:lnTo>
                    <a:pt x="2095791" y="1590735"/>
                  </a:lnTo>
                  <a:lnTo>
                    <a:pt x="2085628" y="1611063"/>
                  </a:lnTo>
                  <a:lnTo>
                    <a:pt x="2075148" y="1631710"/>
                  </a:lnTo>
                  <a:lnTo>
                    <a:pt x="2063716" y="1651721"/>
                  </a:lnTo>
                  <a:lnTo>
                    <a:pt x="2052283" y="1671732"/>
                  </a:lnTo>
                  <a:lnTo>
                    <a:pt x="2041803" y="1687932"/>
                  </a:lnTo>
                  <a:lnTo>
                    <a:pt x="2031640" y="1704449"/>
                  </a:lnTo>
                  <a:lnTo>
                    <a:pt x="2021160" y="1720649"/>
                  </a:lnTo>
                  <a:lnTo>
                    <a:pt x="2010045" y="1736848"/>
                  </a:lnTo>
                  <a:lnTo>
                    <a:pt x="1998930" y="1752413"/>
                  </a:lnTo>
                  <a:lnTo>
                    <a:pt x="1987180" y="1768295"/>
                  </a:lnTo>
                  <a:lnTo>
                    <a:pt x="1975429" y="1783541"/>
                  </a:lnTo>
                  <a:lnTo>
                    <a:pt x="1963044" y="1798788"/>
                  </a:lnTo>
                  <a:lnTo>
                    <a:pt x="2166293" y="2002394"/>
                  </a:lnTo>
                  <a:lnTo>
                    <a:pt x="1407602" y="2182813"/>
                  </a:lnTo>
                  <a:lnTo>
                    <a:pt x="1588303" y="1424292"/>
                  </a:lnTo>
                  <a:lnTo>
                    <a:pt x="1780755" y="1616463"/>
                  </a:lnTo>
                  <a:lnTo>
                    <a:pt x="1792823" y="1600899"/>
                  </a:lnTo>
                  <a:lnTo>
                    <a:pt x="1804255" y="1584699"/>
                  </a:lnTo>
                  <a:lnTo>
                    <a:pt x="1815053" y="1568182"/>
                  </a:lnTo>
                  <a:lnTo>
                    <a:pt x="1825851" y="1551665"/>
                  </a:lnTo>
                  <a:lnTo>
                    <a:pt x="1836013" y="1534830"/>
                  </a:lnTo>
                  <a:lnTo>
                    <a:pt x="1845540" y="1517678"/>
                  </a:lnTo>
                  <a:lnTo>
                    <a:pt x="1855068" y="1500525"/>
                  </a:lnTo>
                  <a:lnTo>
                    <a:pt x="1863960" y="1483055"/>
                  </a:lnTo>
                  <a:lnTo>
                    <a:pt x="1870946" y="1468126"/>
                  </a:lnTo>
                  <a:lnTo>
                    <a:pt x="1878251" y="1453197"/>
                  </a:lnTo>
                  <a:lnTo>
                    <a:pt x="1884602" y="1438268"/>
                  </a:lnTo>
                  <a:lnTo>
                    <a:pt x="1891271" y="1422704"/>
                  </a:lnTo>
                  <a:lnTo>
                    <a:pt x="1896988" y="1407457"/>
                  </a:lnTo>
                  <a:lnTo>
                    <a:pt x="1902704" y="1392210"/>
                  </a:lnTo>
                  <a:lnTo>
                    <a:pt x="1908103" y="1376328"/>
                  </a:lnTo>
                  <a:lnTo>
                    <a:pt x="1913184" y="1360764"/>
                  </a:lnTo>
                  <a:lnTo>
                    <a:pt x="1917948" y="1344882"/>
                  </a:lnTo>
                  <a:lnTo>
                    <a:pt x="1922712" y="1329000"/>
                  </a:lnTo>
                  <a:lnTo>
                    <a:pt x="1926522" y="1313436"/>
                  </a:lnTo>
                  <a:lnTo>
                    <a:pt x="1930651" y="1297554"/>
                  </a:lnTo>
                  <a:lnTo>
                    <a:pt x="1934144" y="1281354"/>
                  </a:lnTo>
                  <a:lnTo>
                    <a:pt x="1937320" y="1265473"/>
                  </a:lnTo>
                  <a:lnTo>
                    <a:pt x="1940496" y="1249591"/>
                  </a:lnTo>
                  <a:lnTo>
                    <a:pt x="1942719" y="1233391"/>
                  </a:lnTo>
                  <a:lnTo>
                    <a:pt x="1944942" y="1217191"/>
                  </a:lnTo>
                  <a:lnTo>
                    <a:pt x="1947165" y="1200992"/>
                  </a:lnTo>
                  <a:lnTo>
                    <a:pt x="1949070" y="1184475"/>
                  </a:lnTo>
                  <a:lnTo>
                    <a:pt x="1950341" y="1168593"/>
                  </a:lnTo>
                  <a:lnTo>
                    <a:pt x="1951293" y="1152393"/>
                  </a:lnTo>
                  <a:lnTo>
                    <a:pt x="1952246" y="1135876"/>
                  </a:lnTo>
                  <a:lnTo>
                    <a:pt x="1952564" y="1119676"/>
                  </a:lnTo>
                  <a:lnTo>
                    <a:pt x="1952564" y="1103477"/>
                  </a:lnTo>
                  <a:lnTo>
                    <a:pt x="1952564" y="1086960"/>
                  </a:lnTo>
                  <a:lnTo>
                    <a:pt x="1952246" y="1070760"/>
                  </a:lnTo>
                  <a:lnTo>
                    <a:pt x="1951293" y="1054560"/>
                  </a:lnTo>
                  <a:lnTo>
                    <a:pt x="1950341" y="1038043"/>
                  </a:lnTo>
                  <a:lnTo>
                    <a:pt x="1948753" y="1021844"/>
                  </a:lnTo>
                  <a:lnTo>
                    <a:pt x="1947165" y="1005962"/>
                  </a:lnTo>
                  <a:lnTo>
                    <a:pt x="1944942" y="989762"/>
                  </a:lnTo>
                  <a:lnTo>
                    <a:pt x="1942719" y="973563"/>
                  </a:lnTo>
                  <a:lnTo>
                    <a:pt x="1939861" y="957363"/>
                  </a:lnTo>
                  <a:lnTo>
                    <a:pt x="1937320" y="941163"/>
                  </a:lnTo>
                  <a:lnTo>
                    <a:pt x="1933509" y="925599"/>
                  </a:lnTo>
                  <a:lnTo>
                    <a:pt x="1930016" y="909400"/>
                  </a:lnTo>
                  <a:lnTo>
                    <a:pt x="1926522" y="893518"/>
                  </a:lnTo>
                  <a:lnTo>
                    <a:pt x="1922394" y="877318"/>
                  </a:lnTo>
                  <a:lnTo>
                    <a:pt x="1917948" y="861754"/>
                  </a:lnTo>
                  <a:lnTo>
                    <a:pt x="1912867" y="845872"/>
                  </a:lnTo>
                  <a:lnTo>
                    <a:pt x="1907785" y="830625"/>
                  </a:lnTo>
                  <a:lnTo>
                    <a:pt x="1902704" y="814743"/>
                  </a:lnTo>
                  <a:lnTo>
                    <a:pt x="1896670" y="799497"/>
                  </a:lnTo>
                  <a:lnTo>
                    <a:pt x="1890636" y="784250"/>
                  </a:lnTo>
                  <a:lnTo>
                    <a:pt x="1883967" y="768686"/>
                  </a:lnTo>
                  <a:lnTo>
                    <a:pt x="1877298" y="753757"/>
                  </a:lnTo>
                  <a:lnTo>
                    <a:pt x="1870629" y="738510"/>
                  </a:lnTo>
                  <a:lnTo>
                    <a:pt x="1863325" y="723899"/>
                  </a:lnTo>
                  <a:lnTo>
                    <a:pt x="1855703" y="708970"/>
                  </a:lnTo>
                  <a:lnTo>
                    <a:pt x="1847763" y="694358"/>
                  </a:lnTo>
                  <a:lnTo>
                    <a:pt x="1839506" y="679747"/>
                  </a:lnTo>
                  <a:lnTo>
                    <a:pt x="1830932" y="665135"/>
                  </a:lnTo>
                  <a:lnTo>
                    <a:pt x="1822357" y="650524"/>
                  </a:lnTo>
                  <a:lnTo>
                    <a:pt x="1813147" y="636548"/>
                  </a:lnTo>
                  <a:lnTo>
                    <a:pt x="1803620" y="622572"/>
                  </a:lnTo>
                  <a:lnTo>
                    <a:pt x="1793775" y="608913"/>
                  </a:lnTo>
                  <a:lnTo>
                    <a:pt x="1783613" y="595255"/>
                  </a:lnTo>
                  <a:lnTo>
                    <a:pt x="1773450" y="581279"/>
                  </a:lnTo>
                  <a:lnTo>
                    <a:pt x="1762653" y="567938"/>
                  </a:lnTo>
                  <a:lnTo>
                    <a:pt x="1751855" y="554915"/>
                  </a:lnTo>
                  <a:lnTo>
                    <a:pt x="1740422" y="541892"/>
                  </a:lnTo>
                  <a:lnTo>
                    <a:pt x="1728672" y="528868"/>
                  </a:lnTo>
                  <a:lnTo>
                    <a:pt x="1716604" y="516481"/>
                  </a:lnTo>
                  <a:lnTo>
                    <a:pt x="1704536" y="503775"/>
                  </a:lnTo>
                  <a:lnTo>
                    <a:pt x="1694374" y="493611"/>
                  </a:lnTo>
                  <a:lnTo>
                    <a:pt x="1683576" y="483764"/>
                  </a:lnTo>
                  <a:lnTo>
                    <a:pt x="1673414" y="473917"/>
                  </a:lnTo>
                  <a:lnTo>
                    <a:pt x="1662298" y="464388"/>
                  </a:lnTo>
                  <a:lnTo>
                    <a:pt x="1651818" y="455176"/>
                  </a:lnTo>
                  <a:lnTo>
                    <a:pt x="1640703" y="445965"/>
                  </a:lnTo>
                  <a:lnTo>
                    <a:pt x="1629270" y="437071"/>
                  </a:lnTo>
                  <a:lnTo>
                    <a:pt x="1618155" y="428177"/>
                  </a:lnTo>
                  <a:lnTo>
                    <a:pt x="1607040" y="419918"/>
                  </a:lnTo>
                  <a:lnTo>
                    <a:pt x="1594972" y="411342"/>
                  </a:lnTo>
                  <a:lnTo>
                    <a:pt x="1583539" y="403401"/>
                  </a:lnTo>
                  <a:lnTo>
                    <a:pt x="1571789" y="395460"/>
                  </a:lnTo>
                  <a:lnTo>
                    <a:pt x="1559721" y="387519"/>
                  </a:lnTo>
                  <a:lnTo>
                    <a:pt x="1547971" y="380213"/>
                  </a:lnTo>
                  <a:lnTo>
                    <a:pt x="1535585" y="372590"/>
                  </a:lnTo>
                  <a:lnTo>
                    <a:pt x="1522882" y="365602"/>
                  </a:lnTo>
                  <a:lnTo>
                    <a:pt x="1510814" y="358296"/>
                  </a:lnTo>
                  <a:lnTo>
                    <a:pt x="1498111" y="351626"/>
                  </a:lnTo>
                  <a:lnTo>
                    <a:pt x="1485726" y="345591"/>
                  </a:lnTo>
                  <a:lnTo>
                    <a:pt x="1472705" y="339238"/>
                  </a:lnTo>
                  <a:lnTo>
                    <a:pt x="1460002" y="332885"/>
                  </a:lnTo>
                  <a:lnTo>
                    <a:pt x="1446981" y="326850"/>
                  </a:lnTo>
                  <a:lnTo>
                    <a:pt x="1433961" y="321450"/>
                  </a:lnTo>
                  <a:lnTo>
                    <a:pt x="1420622" y="316051"/>
                  </a:lnTo>
                  <a:lnTo>
                    <a:pt x="1407284" y="310651"/>
                  </a:lnTo>
                  <a:lnTo>
                    <a:pt x="1394263" y="305568"/>
                  </a:lnTo>
                  <a:lnTo>
                    <a:pt x="1380608" y="300804"/>
                  </a:lnTo>
                  <a:lnTo>
                    <a:pt x="1367269" y="296674"/>
                  </a:lnTo>
                  <a:lnTo>
                    <a:pt x="1353614" y="292228"/>
                  </a:lnTo>
                  <a:lnTo>
                    <a:pt x="1339958" y="288416"/>
                  </a:lnTo>
                  <a:lnTo>
                    <a:pt x="1326302" y="284287"/>
                  </a:lnTo>
                  <a:lnTo>
                    <a:pt x="1312329" y="280793"/>
                  </a:lnTo>
                  <a:lnTo>
                    <a:pt x="1286287" y="274440"/>
                  </a:lnTo>
                  <a:lnTo>
                    <a:pt x="1259928" y="269358"/>
                  </a:lnTo>
                  <a:lnTo>
                    <a:pt x="1234205" y="264593"/>
                  </a:lnTo>
                  <a:lnTo>
                    <a:pt x="1207528" y="261099"/>
                  </a:lnTo>
                  <a:lnTo>
                    <a:pt x="1181169" y="258558"/>
                  </a:lnTo>
                  <a:lnTo>
                    <a:pt x="1155446" y="256334"/>
                  </a:lnTo>
                  <a:lnTo>
                    <a:pt x="1129087" y="255381"/>
                  </a:lnTo>
                  <a:lnTo>
                    <a:pt x="1102410" y="254746"/>
                  </a:lnTo>
                  <a:lnTo>
                    <a:pt x="1076687" y="255699"/>
                  </a:lnTo>
                  <a:lnTo>
                    <a:pt x="1050328" y="256970"/>
                  </a:lnTo>
                  <a:lnTo>
                    <a:pt x="1024286" y="258875"/>
                  </a:lnTo>
                  <a:lnTo>
                    <a:pt x="998245" y="261417"/>
                  </a:lnTo>
                  <a:lnTo>
                    <a:pt x="972204" y="265546"/>
                  </a:lnTo>
                  <a:lnTo>
                    <a:pt x="946798" y="269993"/>
                  </a:lnTo>
                  <a:lnTo>
                    <a:pt x="921074" y="275075"/>
                  </a:lnTo>
                  <a:lnTo>
                    <a:pt x="895350" y="280793"/>
                  </a:lnTo>
                  <a:lnTo>
                    <a:pt x="947750" y="62257"/>
                  </a:lnTo>
                  <a:lnTo>
                    <a:pt x="960453" y="9847"/>
                  </a:lnTo>
                  <a:lnTo>
                    <a:pt x="986177" y="6670"/>
                  </a:lnTo>
                  <a:lnTo>
                    <a:pt x="1011583" y="4129"/>
                  </a:lnTo>
                  <a:lnTo>
                    <a:pt x="1037625" y="2541"/>
                  </a:lnTo>
                  <a:lnTo>
                    <a:pt x="1063666" y="953"/>
                  </a:lnTo>
                  <a:lnTo>
                    <a:pt x="1089072" y="635"/>
                  </a:lnTo>
                  <a:lnTo>
                    <a:pt x="11151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4400261" y="1761214"/>
            <a:ext cx="842064" cy="976795"/>
            <a:chOff x="5902096" y="2650185"/>
            <a:chExt cx="1123045" cy="1302732"/>
          </a:xfrm>
        </p:grpSpPr>
        <p:sp>
          <p:nvSpPr>
            <p:cNvPr id="134" name="六边形 133"/>
            <p:cNvSpPr/>
            <p:nvPr/>
          </p:nvSpPr>
          <p:spPr>
            <a:xfrm rot="5400000">
              <a:off x="5812253" y="2740028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5" name="KSO_Shape"/>
            <p:cNvSpPr>
              <a:spLocks noChangeArrowheads="1"/>
            </p:cNvSpPr>
            <p:nvPr/>
          </p:nvSpPr>
          <p:spPr bwMode="auto">
            <a:xfrm>
              <a:off x="6218596" y="3069394"/>
              <a:ext cx="490046" cy="460643"/>
            </a:xfrm>
            <a:custGeom>
              <a:avLst/>
              <a:gdLst>
                <a:gd name="T0" fmla="*/ 186557 w 1993900"/>
                <a:gd name="T1" fmla="*/ 1472016 h 1873250"/>
                <a:gd name="T2" fmla="*/ 1296550 w 1993900"/>
                <a:gd name="T3" fmla="*/ 576666 h 1873250"/>
                <a:gd name="T4" fmla="*/ 1153710 w 1993900"/>
                <a:gd name="T5" fmla="*/ 1135821 h 1873250"/>
                <a:gd name="T6" fmla="*/ 1097106 w 1993900"/>
                <a:gd name="T7" fmla="*/ 797974 h 1873250"/>
                <a:gd name="T8" fmla="*/ 1032144 w 1993900"/>
                <a:gd name="T9" fmla="*/ 704592 h 1873250"/>
                <a:gd name="T10" fmla="*/ 1078871 w 1993900"/>
                <a:gd name="T11" fmla="*/ 694343 h 1873250"/>
                <a:gd name="T12" fmla="*/ 1116861 w 1993900"/>
                <a:gd name="T13" fmla="*/ 676502 h 1873250"/>
                <a:gd name="T14" fmla="*/ 1146872 w 1993900"/>
                <a:gd name="T15" fmla="*/ 652207 h 1873250"/>
                <a:gd name="T16" fmla="*/ 1168526 w 1993900"/>
                <a:gd name="T17" fmla="*/ 620700 h 1873250"/>
                <a:gd name="T18" fmla="*/ 1184861 w 1993900"/>
                <a:gd name="T19" fmla="*/ 576666 h 1873250"/>
                <a:gd name="T20" fmla="*/ 568770 w 1993900"/>
                <a:gd name="T21" fmla="*/ 1239833 h 1873250"/>
                <a:gd name="T22" fmla="*/ 673241 w 1993900"/>
                <a:gd name="T23" fmla="*/ 791901 h 1873250"/>
                <a:gd name="T24" fmla="*/ 568770 w 1993900"/>
                <a:gd name="T25" fmla="*/ 802909 h 1873250"/>
                <a:gd name="T26" fmla="*/ 609419 w 1993900"/>
                <a:gd name="T27" fmla="*/ 698519 h 1873250"/>
                <a:gd name="T28" fmla="*/ 650068 w 1993900"/>
                <a:gd name="T29" fmla="*/ 682954 h 1873250"/>
                <a:gd name="T30" fmla="*/ 682739 w 1993900"/>
                <a:gd name="T31" fmla="*/ 660938 h 1873250"/>
                <a:gd name="T32" fmla="*/ 707052 w 1993900"/>
                <a:gd name="T33" fmla="*/ 632088 h 1873250"/>
                <a:gd name="T34" fmla="*/ 724147 w 1993900"/>
                <a:gd name="T35" fmla="*/ 596405 h 1873250"/>
                <a:gd name="T36" fmla="*/ 214659 w 1993900"/>
                <a:gd name="T37" fmla="*/ 266708 h 1873250"/>
                <a:gd name="T38" fmla="*/ 171803 w 1993900"/>
                <a:gd name="T39" fmla="*/ 295920 h 1873250"/>
                <a:gd name="T40" fmla="*/ 151323 w 1993900"/>
                <a:gd name="T41" fmla="*/ 344102 h 1873250"/>
                <a:gd name="T42" fmla="*/ 158150 w 1993900"/>
                <a:gd name="T43" fmla="*/ 1583935 h 1873250"/>
                <a:gd name="T44" fmla="*/ 190766 w 1993900"/>
                <a:gd name="T45" fmla="*/ 1623770 h 1873250"/>
                <a:gd name="T46" fmla="*/ 241586 w 1993900"/>
                <a:gd name="T47" fmla="*/ 1639325 h 1873250"/>
                <a:gd name="T48" fmla="*/ 1706270 w 1993900"/>
                <a:gd name="T49" fmla="*/ 1627944 h 1873250"/>
                <a:gd name="T50" fmla="*/ 1743058 w 1993900"/>
                <a:gd name="T51" fmla="*/ 1591902 h 1873250"/>
                <a:gd name="T52" fmla="*/ 1754056 w 1993900"/>
                <a:gd name="T53" fmla="*/ 353207 h 1873250"/>
                <a:gd name="T54" fmla="*/ 1738127 w 1993900"/>
                <a:gd name="T55" fmla="*/ 302749 h 1873250"/>
                <a:gd name="T56" fmla="*/ 1698306 w 1993900"/>
                <a:gd name="T57" fmla="*/ 269743 h 1873250"/>
                <a:gd name="T58" fmla="*/ 1541294 w 1993900"/>
                <a:gd name="T59" fmla="*/ 323995 h 1873250"/>
                <a:gd name="T60" fmla="*/ 334125 w 1993900"/>
                <a:gd name="T61" fmla="*/ 262534 h 1873250"/>
                <a:gd name="T62" fmla="*/ 1334979 w 1993900"/>
                <a:gd name="T63" fmla="*/ 206006 h 1873250"/>
                <a:gd name="T64" fmla="*/ 1663414 w 1993900"/>
                <a:gd name="T65" fmla="*/ 111160 h 1873250"/>
                <a:gd name="T66" fmla="*/ 1735094 w 1993900"/>
                <a:gd name="T67" fmla="*/ 122162 h 1873250"/>
                <a:gd name="T68" fmla="*/ 1798429 w 1993900"/>
                <a:gd name="T69" fmla="*/ 152513 h 1873250"/>
                <a:gd name="T70" fmla="*/ 1849629 w 1993900"/>
                <a:gd name="T71" fmla="*/ 199557 h 1873250"/>
                <a:gd name="T72" fmla="*/ 1886037 w 1993900"/>
                <a:gd name="T73" fmla="*/ 259120 h 1873250"/>
                <a:gd name="T74" fmla="*/ 1903862 w 1993900"/>
                <a:gd name="T75" fmla="*/ 328927 h 1873250"/>
                <a:gd name="T76" fmla="*/ 1902346 w 1993900"/>
                <a:gd name="T77" fmla="*/ 1585453 h 1873250"/>
                <a:gd name="T78" fmla="*/ 1881107 w 1993900"/>
                <a:gd name="T79" fmla="*/ 1653362 h 1873250"/>
                <a:gd name="T80" fmla="*/ 1842044 w 1993900"/>
                <a:gd name="T81" fmla="*/ 1711029 h 1873250"/>
                <a:gd name="T82" fmla="*/ 1788568 w 1993900"/>
                <a:gd name="T83" fmla="*/ 1755417 h 1873250"/>
                <a:gd name="T84" fmla="*/ 1723716 w 1993900"/>
                <a:gd name="T85" fmla="*/ 1782733 h 1873250"/>
                <a:gd name="T86" fmla="*/ 241586 w 1993900"/>
                <a:gd name="T87" fmla="*/ 1790700 h 1873250"/>
                <a:gd name="T88" fmla="*/ 169906 w 1993900"/>
                <a:gd name="T89" fmla="*/ 1779698 h 1873250"/>
                <a:gd name="T90" fmla="*/ 106191 w 1993900"/>
                <a:gd name="T91" fmla="*/ 1748968 h 1873250"/>
                <a:gd name="T92" fmla="*/ 54992 w 1993900"/>
                <a:gd name="T93" fmla="*/ 1702303 h 1873250"/>
                <a:gd name="T94" fmla="*/ 18963 w 1993900"/>
                <a:gd name="T95" fmla="*/ 1642740 h 1873250"/>
                <a:gd name="T96" fmla="*/ 1138 w 1993900"/>
                <a:gd name="T97" fmla="*/ 1573312 h 1873250"/>
                <a:gd name="T98" fmla="*/ 2655 w 1993900"/>
                <a:gd name="T99" fmla="*/ 316408 h 1873250"/>
                <a:gd name="T100" fmla="*/ 23514 w 1993900"/>
                <a:gd name="T101" fmla="*/ 248497 h 1873250"/>
                <a:gd name="T102" fmla="*/ 62577 w 1993900"/>
                <a:gd name="T103" fmla="*/ 190451 h 1873250"/>
                <a:gd name="T104" fmla="*/ 116432 w 1993900"/>
                <a:gd name="T105" fmla="*/ 146064 h 1873250"/>
                <a:gd name="T106" fmla="*/ 181284 w 1993900"/>
                <a:gd name="T107" fmla="*/ 118748 h 1873250"/>
                <a:gd name="T108" fmla="*/ 363706 w 1993900"/>
                <a:gd name="T109" fmla="*/ 111160 h 18732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900" h="1873250">
                  <a:moveTo>
                    <a:pt x="195263" y="1631950"/>
                  </a:moveTo>
                  <a:lnTo>
                    <a:pt x="1766888" y="1631950"/>
                  </a:lnTo>
                  <a:lnTo>
                    <a:pt x="1766888" y="1663700"/>
                  </a:lnTo>
                  <a:lnTo>
                    <a:pt x="195263" y="1663700"/>
                  </a:lnTo>
                  <a:lnTo>
                    <a:pt x="195263" y="1631950"/>
                  </a:lnTo>
                  <a:close/>
                  <a:moveTo>
                    <a:pt x="195263" y="1539875"/>
                  </a:moveTo>
                  <a:lnTo>
                    <a:pt x="1766888" y="1539875"/>
                  </a:lnTo>
                  <a:lnTo>
                    <a:pt x="1766888" y="1570038"/>
                  </a:lnTo>
                  <a:lnTo>
                    <a:pt x="195263" y="1570038"/>
                  </a:lnTo>
                  <a:lnTo>
                    <a:pt x="195263" y="1539875"/>
                  </a:lnTo>
                  <a:close/>
                  <a:moveTo>
                    <a:pt x="1240155" y="603250"/>
                  </a:moveTo>
                  <a:lnTo>
                    <a:pt x="1357056" y="603250"/>
                  </a:lnTo>
                  <a:lnTo>
                    <a:pt x="1357056" y="1188182"/>
                  </a:lnTo>
                  <a:lnTo>
                    <a:pt x="1493838" y="1188182"/>
                  </a:lnTo>
                  <a:lnTo>
                    <a:pt x="1493838" y="1296988"/>
                  </a:lnTo>
                  <a:lnTo>
                    <a:pt x="1071563" y="1296988"/>
                  </a:lnTo>
                  <a:lnTo>
                    <a:pt x="1071563" y="1188182"/>
                  </a:lnTo>
                  <a:lnTo>
                    <a:pt x="1207550" y="1188182"/>
                  </a:lnTo>
                  <a:lnTo>
                    <a:pt x="1207550" y="820068"/>
                  </a:lnTo>
                  <a:lnTo>
                    <a:pt x="1201586" y="822053"/>
                  </a:lnTo>
                  <a:lnTo>
                    <a:pt x="1194826" y="824833"/>
                  </a:lnTo>
                  <a:lnTo>
                    <a:pt x="1180909" y="828407"/>
                  </a:lnTo>
                  <a:lnTo>
                    <a:pt x="1165402" y="831981"/>
                  </a:lnTo>
                  <a:lnTo>
                    <a:pt x="1148304" y="834760"/>
                  </a:lnTo>
                  <a:lnTo>
                    <a:pt x="1130809" y="837143"/>
                  </a:lnTo>
                  <a:lnTo>
                    <a:pt x="1111723" y="838732"/>
                  </a:lnTo>
                  <a:lnTo>
                    <a:pt x="1091842" y="839526"/>
                  </a:lnTo>
                  <a:lnTo>
                    <a:pt x="1071563" y="839923"/>
                  </a:lnTo>
                  <a:lnTo>
                    <a:pt x="1071563" y="738265"/>
                  </a:lnTo>
                  <a:lnTo>
                    <a:pt x="1080311" y="737073"/>
                  </a:lnTo>
                  <a:lnTo>
                    <a:pt x="1089456" y="735882"/>
                  </a:lnTo>
                  <a:lnTo>
                    <a:pt x="1097806" y="734294"/>
                  </a:lnTo>
                  <a:lnTo>
                    <a:pt x="1106156" y="732705"/>
                  </a:lnTo>
                  <a:lnTo>
                    <a:pt x="1114109" y="730720"/>
                  </a:lnTo>
                  <a:lnTo>
                    <a:pt x="1121664" y="728734"/>
                  </a:lnTo>
                  <a:lnTo>
                    <a:pt x="1129218" y="726352"/>
                  </a:lnTo>
                  <a:lnTo>
                    <a:pt x="1136376" y="723969"/>
                  </a:lnTo>
                  <a:lnTo>
                    <a:pt x="1143931" y="720792"/>
                  </a:lnTo>
                  <a:lnTo>
                    <a:pt x="1150690" y="718012"/>
                  </a:lnTo>
                  <a:lnTo>
                    <a:pt x="1156654" y="714438"/>
                  </a:lnTo>
                  <a:lnTo>
                    <a:pt x="1163016" y="711262"/>
                  </a:lnTo>
                  <a:lnTo>
                    <a:pt x="1168981" y="707688"/>
                  </a:lnTo>
                  <a:lnTo>
                    <a:pt x="1174945" y="704114"/>
                  </a:lnTo>
                  <a:lnTo>
                    <a:pt x="1180512" y="699746"/>
                  </a:lnTo>
                  <a:lnTo>
                    <a:pt x="1186079" y="695775"/>
                  </a:lnTo>
                  <a:lnTo>
                    <a:pt x="1191248" y="691407"/>
                  </a:lnTo>
                  <a:lnTo>
                    <a:pt x="1195621" y="686641"/>
                  </a:lnTo>
                  <a:lnTo>
                    <a:pt x="1200393" y="682273"/>
                  </a:lnTo>
                  <a:lnTo>
                    <a:pt x="1204767" y="677111"/>
                  </a:lnTo>
                  <a:lnTo>
                    <a:pt x="1208743" y="671551"/>
                  </a:lnTo>
                  <a:lnTo>
                    <a:pt x="1213117" y="666389"/>
                  </a:lnTo>
                  <a:lnTo>
                    <a:pt x="1216298" y="661227"/>
                  </a:lnTo>
                  <a:lnTo>
                    <a:pt x="1220274" y="655270"/>
                  </a:lnTo>
                  <a:lnTo>
                    <a:pt x="1223057" y="649314"/>
                  </a:lnTo>
                  <a:lnTo>
                    <a:pt x="1226636" y="643357"/>
                  </a:lnTo>
                  <a:lnTo>
                    <a:pt x="1229022" y="637003"/>
                  </a:lnTo>
                  <a:lnTo>
                    <a:pt x="1231407" y="630650"/>
                  </a:lnTo>
                  <a:lnTo>
                    <a:pt x="1234191" y="623899"/>
                  </a:lnTo>
                  <a:lnTo>
                    <a:pt x="1236179" y="617148"/>
                  </a:lnTo>
                  <a:lnTo>
                    <a:pt x="1240155" y="603250"/>
                  </a:lnTo>
                  <a:close/>
                  <a:moveTo>
                    <a:pt x="763507" y="603250"/>
                  </a:moveTo>
                  <a:lnTo>
                    <a:pt x="880806" y="603250"/>
                  </a:lnTo>
                  <a:lnTo>
                    <a:pt x="880806" y="1188182"/>
                  </a:lnTo>
                  <a:lnTo>
                    <a:pt x="1017588" y="1188182"/>
                  </a:lnTo>
                  <a:lnTo>
                    <a:pt x="1017588" y="1296988"/>
                  </a:lnTo>
                  <a:lnTo>
                    <a:pt x="595313" y="1296988"/>
                  </a:lnTo>
                  <a:lnTo>
                    <a:pt x="595313" y="1188182"/>
                  </a:lnTo>
                  <a:lnTo>
                    <a:pt x="731300" y="1188182"/>
                  </a:lnTo>
                  <a:lnTo>
                    <a:pt x="731300" y="820068"/>
                  </a:lnTo>
                  <a:lnTo>
                    <a:pt x="725336" y="822053"/>
                  </a:lnTo>
                  <a:lnTo>
                    <a:pt x="718576" y="824833"/>
                  </a:lnTo>
                  <a:lnTo>
                    <a:pt x="704659" y="828407"/>
                  </a:lnTo>
                  <a:lnTo>
                    <a:pt x="688754" y="831981"/>
                  </a:lnTo>
                  <a:lnTo>
                    <a:pt x="672054" y="834760"/>
                  </a:lnTo>
                  <a:lnTo>
                    <a:pt x="654161" y="837143"/>
                  </a:lnTo>
                  <a:lnTo>
                    <a:pt x="635473" y="838732"/>
                  </a:lnTo>
                  <a:lnTo>
                    <a:pt x="615592" y="839526"/>
                  </a:lnTo>
                  <a:lnTo>
                    <a:pt x="595313" y="839923"/>
                  </a:lnTo>
                  <a:lnTo>
                    <a:pt x="595313" y="738265"/>
                  </a:lnTo>
                  <a:lnTo>
                    <a:pt x="604061" y="737073"/>
                  </a:lnTo>
                  <a:lnTo>
                    <a:pt x="612809" y="735882"/>
                  </a:lnTo>
                  <a:lnTo>
                    <a:pt x="621159" y="734294"/>
                  </a:lnTo>
                  <a:lnTo>
                    <a:pt x="629906" y="732705"/>
                  </a:lnTo>
                  <a:lnTo>
                    <a:pt x="637859" y="730720"/>
                  </a:lnTo>
                  <a:lnTo>
                    <a:pt x="645414" y="728734"/>
                  </a:lnTo>
                  <a:lnTo>
                    <a:pt x="652968" y="726352"/>
                  </a:lnTo>
                  <a:lnTo>
                    <a:pt x="660126" y="723969"/>
                  </a:lnTo>
                  <a:lnTo>
                    <a:pt x="667283" y="720792"/>
                  </a:lnTo>
                  <a:lnTo>
                    <a:pt x="674042" y="718012"/>
                  </a:lnTo>
                  <a:lnTo>
                    <a:pt x="680404" y="714438"/>
                  </a:lnTo>
                  <a:lnTo>
                    <a:pt x="686766" y="711262"/>
                  </a:lnTo>
                  <a:lnTo>
                    <a:pt x="692731" y="707688"/>
                  </a:lnTo>
                  <a:lnTo>
                    <a:pt x="698695" y="704114"/>
                  </a:lnTo>
                  <a:lnTo>
                    <a:pt x="704262" y="699746"/>
                  </a:lnTo>
                  <a:lnTo>
                    <a:pt x="709431" y="695775"/>
                  </a:lnTo>
                  <a:lnTo>
                    <a:pt x="714600" y="691407"/>
                  </a:lnTo>
                  <a:lnTo>
                    <a:pt x="719371" y="686641"/>
                  </a:lnTo>
                  <a:lnTo>
                    <a:pt x="724143" y="682273"/>
                  </a:lnTo>
                  <a:lnTo>
                    <a:pt x="728119" y="677111"/>
                  </a:lnTo>
                  <a:lnTo>
                    <a:pt x="732493" y="671551"/>
                  </a:lnTo>
                  <a:lnTo>
                    <a:pt x="736469" y="666389"/>
                  </a:lnTo>
                  <a:lnTo>
                    <a:pt x="740048" y="661227"/>
                  </a:lnTo>
                  <a:lnTo>
                    <a:pt x="744024" y="655270"/>
                  </a:lnTo>
                  <a:lnTo>
                    <a:pt x="746807" y="649314"/>
                  </a:lnTo>
                  <a:lnTo>
                    <a:pt x="749988" y="643357"/>
                  </a:lnTo>
                  <a:lnTo>
                    <a:pt x="752772" y="637003"/>
                  </a:lnTo>
                  <a:lnTo>
                    <a:pt x="755157" y="630650"/>
                  </a:lnTo>
                  <a:lnTo>
                    <a:pt x="757941" y="623899"/>
                  </a:lnTo>
                  <a:lnTo>
                    <a:pt x="759929" y="617148"/>
                  </a:lnTo>
                  <a:lnTo>
                    <a:pt x="763507" y="603250"/>
                  </a:lnTo>
                  <a:close/>
                  <a:moveTo>
                    <a:pt x="252860" y="274637"/>
                  </a:moveTo>
                  <a:lnTo>
                    <a:pt x="243333" y="275431"/>
                  </a:lnTo>
                  <a:lnTo>
                    <a:pt x="233806" y="276622"/>
                  </a:lnTo>
                  <a:lnTo>
                    <a:pt x="224676" y="279003"/>
                  </a:lnTo>
                  <a:lnTo>
                    <a:pt x="216340" y="282178"/>
                  </a:lnTo>
                  <a:lnTo>
                    <a:pt x="207607" y="286147"/>
                  </a:lnTo>
                  <a:lnTo>
                    <a:pt x="199668" y="290909"/>
                  </a:lnTo>
                  <a:lnTo>
                    <a:pt x="192523" y="296465"/>
                  </a:lnTo>
                  <a:lnTo>
                    <a:pt x="185774" y="302815"/>
                  </a:lnTo>
                  <a:lnTo>
                    <a:pt x="179820" y="309562"/>
                  </a:lnTo>
                  <a:lnTo>
                    <a:pt x="174263" y="316706"/>
                  </a:lnTo>
                  <a:lnTo>
                    <a:pt x="169499" y="324644"/>
                  </a:lnTo>
                  <a:lnTo>
                    <a:pt x="165530" y="332581"/>
                  </a:lnTo>
                  <a:lnTo>
                    <a:pt x="162354" y="341312"/>
                  </a:lnTo>
                  <a:lnTo>
                    <a:pt x="159972" y="350837"/>
                  </a:lnTo>
                  <a:lnTo>
                    <a:pt x="158385" y="359965"/>
                  </a:lnTo>
                  <a:lnTo>
                    <a:pt x="157988" y="369490"/>
                  </a:lnTo>
                  <a:lnTo>
                    <a:pt x="157988" y="1619647"/>
                  </a:lnTo>
                  <a:lnTo>
                    <a:pt x="158385" y="1629569"/>
                  </a:lnTo>
                  <a:lnTo>
                    <a:pt x="159972" y="1639094"/>
                  </a:lnTo>
                  <a:lnTo>
                    <a:pt x="162354" y="1647825"/>
                  </a:lnTo>
                  <a:lnTo>
                    <a:pt x="165530" y="1656953"/>
                  </a:lnTo>
                  <a:lnTo>
                    <a:pt x="169499" y="1665288"/>
                  </a:lnTo>
                  <a:lnTo>
                    <a:pt x="174263" y="1672828"/>
                  </a:lnTo>
                  <a:lnTo>
                    <a:pt x="179820" y="1679972"/>
                  </a:lnTo>
                  <a:lnTo>
                    <a:pt x="185774" y="1686719"/>
                  </a:lnTo>
                  <a:lnTo>
                    <a:pt x="192523" y="1693069"/>
                  </a:lnTo>
                  <a:lnTo>
                    <a:pt x="199668" y="1698625"/>
                  </a:lnTo>
                  <a:lnTo>
                    <a:pt x="207607" y="1702991"/>
                  </a:lnTo>
                  <a:lnTo>
                    <a:pt x="216340" y="1707356"/>
                  </a:lnTo>
                  <a:lnTo>
                    <a:pt x="224676" y="1710531"/>
                  </a:lnTo>
                  <a:lnTo>
                    <a:pt x="233806" y="1712913"/>
                  </a:lnTo>
                  <a:lnTo>
                    <a:pt x="243333" y="1714103"/>
                  </a:lnTo>
                  <a:lnTo>
                    <a:pt x="252860" y="1714897"/>
                  </a:lnTo>
                  <a:lnTo>
                    <a:pt x="1741040" y="1714897"/>
                  </a:lnTo>
                  <a:lnTo>
                    <a:pt x="1750567" y="1714103"/>
                  </a:lnTo>
                  <a:lnTo>
                    <a:pt x="1759697" y="1712913"/>
                  </a:lnTo>
                  <a:lnTo>
                    <a:pt x="1769224" y="1710531"/>
                  </a:lnTo>
                  <a:lnTo>
                    <a:pt x="1777560" y="1707356"/>
                  </a:lnTo>
                  <a:lnTo>
                    <a:pt x="1785896" y="1702991"/>
                  </a:lnTo>
                  <a:lnTo>
                    <a:pt x="1794232" y="1698625"/>
                  </a:lnTo>
                  <a:lnTo>
                    <a:pt x="1801377" y="1693069"/>
                  </a:lnTo>
                  <a:lnTo>
                    <a:pt x="1808126" y="1686719"/>
                  </a:lnTo>
                  <a:lnTo>
                    <a:pt x="1813683" y="1679972"/>
                  </a:lnTo>
                  <a:lnTo>
                    <a:pt x="1819240" y="1672828"/>
                  </a:lnTo>
                  <a:lnTo>
                    <a:pt x="1824401" y="1665288"/>
                  </a:lnTo>
                  <a:lnTo>
                    <a:pt x="1828370" y="1656953"/>
                  </a:lnTo>
                  <a:lnTo>
                    <a:pt x="1831546" y="1647825"/>
                  </a:lnTo>
                  <a:lnTo>
                    <a:pt x="1833531" y="1639094"/>
                  </a:lnTo>
                  <a:lnTo>
                    <a:pt x="1835516" y="1629569"/>
                  </a:lnTo>
                  <a:lnTo>
                    <a:pt x="1835912" y="1619647"/>
                  </a:lnTo>
                  <a:lnTo>
                    <a:pt x="1835912" y="369490"/>
                  </a:lnTo>
                  <a:lnTo>
                    <a:pt x="1835516" y="359965"/>
                  </a:lnTo>
                  <a:lnTo>
                    <a:pt x="1833531" y="350837"/>
                  </a:lnTo>
                  <a:lnTo>
                    <a:pt x="1831546" y="341312"/>
                  </a:lnTo>
                  <a:lnTo>
                    <a:pt x="1828370" y="332581"/>
                  </a:lnTo>
                  <a:lnTo>
                    <a:pt x="1824401" y="324644"/>
                  </a:lnTo>
                  <a:lnTo>
                    <a:pt x="1819240" y="316706"/>
                  </a:lnTo>
                  <a:lnTo>
                    <a:pt x="1813683" y="309562"/>
                  </a:lnTo>
                  <a:lnTo>
                    <a:pt x="1808126" y="302815"/>
                  </a:lnTo>
                  <a:lnTo>
                    <a:pt x="1801377" y="296465"/>
                  </a:lnTo>
                  <a:lnTo>
                    <a:pt x="1794232" y="290909"/>
                  </a:lnTo>
                  <a:lnTo>
                    <a:pt x="1785896" y="286147"/>
                  </a:lnTo>
                  <a:lnTo>
                    <a:pt x="1777560" y="282178"/>
                  </a:lnTo>
                  <a:lnTo>
                    <a:pt x="1769224" y="279003"/>
                  </a:lnTo>
                  <a:lnTo>
                    <a:pt x="1759697" y="276622"/>
                  </a:lnTo>
                  <a:lnTo>
                    <a:pt x="1750567" y="275431"/>
                  </a:lnTo>
                  <a:lnTo>
                    <a:pt x="1741040" y="274637"/>
                  </a:lnTo>
                  <a:lnTo>
                    <a:pt x="1613221" y="274637"/>
                  </a:lnTo>
                  <a:lnTo>
                    <a:pt x="1613221" y="338931"/>
                  </a:lnTo>
                  <a:lnTo>
                    <a:pt x="1366316" y="338931"/>
                  </a:lnTo>
                  <a:lnTo>
                    <a:pt x="1366316" y="274637"/>
                  </a:lnTo>
                  <a:lnTo>
                    <a:pt x="596622" y="274637"/>
                  </a:lnTo>
                  <a:lnTo>
                    <a:pt x="596622" y="338931"/>
                  </a:lnTo>
                  <a:lnTo>
                    <a:pt x="349717" y="338931"/>
                  </a:lnTo>
                  <a:lnTo>
                    <a:pt x="349717" y="274637"/>
                  </a:lnTo>
                  <a:lnTo>
                    <a:pt x="252860" y="274637"/>
                  </a:lnTo>
                  <a:close/>
                  <a:moveTo>
                    <a:pt x="442207" y="0"/>
                  </a:moveTo>
                  <a:lnTo>
                    <a:pt x="565660" y="0"/>
                  </a:lnTo>
                  <a:lnTo>
                    <a:pt x="565660" y="116284"/>
                  </a:lnTo>
                  <a:lnTo>
                    <a:pt x="1397278" y="116284"/>
                  </a:lnTo>
                  <a:lnTo>
                    <a:pt x="1397278" y="215503"/>
                  </a:lnTo>
                  <a:lnTo>
                    <a:pt x="1397278" y="307975"/>
                  </a:lnTo>
                  <a:lnTo>
                    <a:pt x="1461188" y="307975"/>
                  </a:lnTo>
                  <a:lnTo>
                    <a:pt x="1461188" y="0"/>
                  </a:lnTo>
                  <a:lnTo>
                    <a:pt x="1551296" y="0"/>
                  </a:lnTo>
                  <a:lnTo>
                    <a:pt x="1551296" y="116284"/>
                  </a:lnTo>
                  <a:lnTo>
                    <a:pt x="1741040" y="116284"/>
                  </a:lnTo>
                  <a:lnTo>
                    <a:pt x="1754140" y="116681"/>
                  </a:lnTo>
                  <a:lnTo>
                    <a:pt x="1766446" y="117475"/>
                  </a:lnTo>
                  <a:lnTo>
                    <a:pt x="1779148" y="119062"/>
                  </a:lnTo>
                  <a:lnTo>
                    <a:pt x="1791851" y="121840"/>
                  </a:lnTo>
                  <a:lnTo>
                    <a:pt x="1804156" y="124222"/>
                  </a:lnTo>
                  <a:lnTo>
                    <a:pt x="1816065" y="127794"/>
                  </a:lnTo>
                  <a:lnTo>
                    <a:pt x="1827973" y="131762"/>
                  </a:lnTo>
                  <a:lnTo>
                    <a:pt x="1839088" y="136525"/>
                  </a:lnTo>
                  <a:lnTo>
                    <a:pt x="1850600" y="141684"/>
                  </a:lnTo>
                  <a:lnTo>
                    <a:pt x="1861318" y="147240"/>
                  </a:lnTo>
                  <a:lnTo>
                    <a:pt x="1872035" y="152797"/>
                  </a:lnTo>
                  <a:lnTo>
                    <a:pt x="1882356" y="159544"/>
                  </a:lnTo>
                  <a:lnTo>
                    <a:pt x="1892280" y="167084"/>
                  </a:lnTo>
                  <a:lnTo>
                    <a:pt x="1901807" y="174228"/>
                  </a:lnTo>
                  <a:lnTo>
                    <a:pt x="1911334" y="182165"/>
                  </a:lnTo>
                  <a:lnTo>
                    <a:pt x="1919670" y="190500"/>
                  </a:lnTo>
                  <a:lnTo>
                    <a:pt x="1928006" y="199231"/>
                  </a:lnTo>
                  <a:lnTo>
                    <a:pt x="1935945" y="208756"/>
                  </a:lnTo>
                  <a:lnTo>
                    <a:pt x="1943884" y="218281"/>
                  </a:lnTo>
                  <a:lnTo>
                    <a:pt x="1951029" y="228203"/>
                  </a:lnTo>
                  <a:lnTo>
                    <a:pt x="1957380" y="238125"/>
                  </a:lnTo>
                  <a:lnTo>
                    <a:pt x="1963732" y="249237"/>
                  </a:lnTo>
                  <a:lnTo>
                    <a:pt x="1968892" y="259953"/>
                  </a:lnTo>
                  <a:lnTo>
                    <a:pt x="1974052" y="271065"/>
                  </a:lnTo>
                  <a:lnTo>
                    <a:pt x="1978816" y="282575"/>
                  </a:lnTo>
                  <a:lnTo>
                    <a:pt x="1982389" y="294084"/>
                  </a:lnTo>
                  <a:lnTo>
                    <a:pt x="1985961" y="306387"/>
                  </a:lnTo>
                  <a:lnTo>
                    <a:pt x="1988740" y="318690"/>
                  </a:lnTo>
                  <a:lnTo>
                    <a:pt x="1991122" y="330994"/>
                  </a:lnTo>
                  <a:lnTo>
                    <a:pt x="1992709" y="344090"/>
                  </a:lnTo>
                  <a:lnTo>
                    <a:pt x="1993503" y="356790"/>
                  </a:lnTo>
                  <a:lnTo>
                    <a:pt x="1993900" y="369490"/>
                  </a:lnTo>
                  <a:lnTo>
                    <a:pt x="1993900" y="1619647"/>
                  </a:lnTo>
                  <a:lnTo>
                    <a:pt x="1993503" y="1632744"/>
                  </a:lnTo>
                  <a:lnTo>
                    <a:pt x="1992709" y="1645841"/>
                  </a:lnTo>
                  <a:lnTo>
                    <a:pt x="1991122" y="1658541"/>
                  </a:lnTo>
                  <a:lnTo>
                    <a:pt x="1988740" y="1670844"/>
                  </a:lnTo>
                  <a:lnTo>
                    <a:pt x="1985961" y="1682750"/>
                  </a:lnTo>
                  <a:lnTo>
                    <a:pt x="1982389" y="1695053"/>
                  </a:lnTo>
                  <a:lnTo>
                    <a:pt x="1978816" y="1706960"/>
                  </a:lnTo>
                  <a:lnTo>
                    <a:pt x="1974052" y="1718469"/>
                  </a:lnTo>
                  <a:lnTo>
                    <a:pt x="1968892" y="1729581"/>
                  </a:lnTo>
                  <a:lnTo>
                    <a:pt x="1963732" y="1740694"/>
                  </a:lnTo>
                  <a:lnTo>
                    <a:pt x="1957380" y="1751410"/>
                  </a:lnTo>
                  <a:lnTo>
                    <a:pt x="1951029" y="1761331"/>
                  </a:lnTo>
                  <a:lnTo>
                    <a:pt x="1943884" y="1771650"/>
                  </a:lnTo>
                  <a:lnTo>
                    <a:pt x="1935945" y="1780778"/>
                  </a:lnTo>
                  <a:lnTo>
                    <a:pt x="1928006" y="1789906"/>
                  </a:lnTo>
                  <a:lnTo>
                    <a:pt x="1919670" y="1799035"/>
                  </a:lnTo>
                  <a:lnTo>
                    <a:pt x="1911334" y="1807369"/>
                  </a:lnTo>
                  <a:lnTo>
                    <a:pt x="1901807" y="1815306"/>
                  </a:lnTo>
                  <a:lnTo>
                    <a:pt x="1892280" y="1822847"/>
                  </a:lnTo>
                  <a:lnTo>
                    <a:pt x="1882356" y="1829594"/>
                  </a:lnTo>
                  <a:lnTo>
                    <a:pt x="1872035" y="1836341"/>
                  </a:lnTo>
                  <a:lnTo>
                    <a:pt x="1861318" y="1842294"/>
                  </a:lnTo>
                  <a:lnTo>
                    <a:pt x="1850600" y="1848247"/>
                  </a:lnTo>
                  <a:lnTo>
                    <a:pt x="1839088" y="1853406"/>
                  </a:lnTo>
                  <a:lnTo>
                    <a:pt x="1827973" y="1857375"/>
                  </a:lnTo>
                  <a:lnTo>
                    <a:pt x="1816065" y="1861741"/>
                  </a:lnTo>
                  <a:lnTo>
                    <a:pt x="1804156" y="1864916"/>
                  </a:lnTo>
                  <a:lnTo>
                    <a:pt x="1791851" y="1868091"/>
                  </a:lnTo>
                  <a:lnTo>
                    <a:pt x="1779148" y="1870075"/>
                  </a:lnTo>
                  <a:lnTo>
                    <a:pt x="1766446" y="1871663"/>
                  </a:lnTo>
                  <a:lnTo>
                    <a:pt x="1754140" y="1872456"/>
                  </a:lnTo>
                  <a:lnTo>
                    <a:pt x="1741040" y="1873250"/>
                  </a:lnTo>
                  <a:lnTo>
                    <a:pt x="252860" y="1873250"/>
                  </a:lnTo>
                  <a:lnTo>
                    <a:pt x="239760" y="1872456"/>
                  </a:lnTo>
                  <a:lnTo>
                    <a:pt x="227058" y="1871663"/>
                  </a:lnTo>
                  <a:lnTo>
                    <a:pt x="214355" y="1870075"/>
                  </a:lnTo>
                  <a:lnTo>
                    <a:pt x="201653" y="1868091"/>
                  </a:lnTo>
                  <a:lnTo>
                    <a:pt x="189744" y="1864916"/>
                  </a:lnTo>
                  <a:lnTo>
                    <a:pt x="177835" y="1861741"/>
                  </a:lnTo>
                  <a:lnTo>
                    <a:pt x="165927" y="1857375"/>
                  </a:lnTo>
                  <a:lnTo>
                    <a:pt x="154018" y="1853406"/>
                  </a:lnTo>
                  <a:lnTo>
                    <a:pt x="143300" y="1848247"/>
                  </a:lnTo>
                  <a:lnTo>
                    <a:pt x="132186" y="1842294"/>
                  </a:lnTo>
                  <a:lnTo>
                    <a:pt x="121865" y="1836341"/>
                  </a:lnTo>
                  <a:lnTo>
                    <a:pt x="111147" y="1829594"/>
                  </a:lnTo>
                  <a:lnTo>
                    <a:pt x="101620" y="1822847"/>
                  </a:lnTo>
                  <a:lnTo>
                    <a:pt x="91696" y="1815306"/>
                  </a:lnTo>
                  <a:lnTo>
                    <a:pt x="82566" y="1807369"/>
                  </a:lnTo>
                  <a:lnTo>
                    <a:pt x="74230" y="1799035"/>
                  </a:lnTo>
                  <a:lnTo>
                    <a:pt x="65497" y="1789906"/>
                  </a:lnTo>
                  <a:lnTo>
                    <a:pt x="57558" y="1780778"/>
                  </a:lnTo>
                  <a:lnTo>
                    <a:pt x="50016" y="1771650"/>
                  </a:lnTo>
                  <a:lnTo>
                    <a:pt x="42871" y="1761331"/>
                  </a:lnTo>
                  <a:lnTo>
                    <a:pt x="36520" y="1751410"/>
                  </a:lnTo>
                  <a:lnTo>
                    <a:pt x="30168" y="1740694"/>
                  </a:lnTo>
                  <a:lnTo>
                    <a:pt x="24611" y="1729581"/>
                  </a:lnTo>
                  <a:lnTo>
                    <a:pt x="19848" y="1718469"/>
                  </a:lnTo>
                  <a:lnTo>
                    <a:pt x="15084" y="1706960"/>
                  </a:lnTo>
                  <a:lnTo>
                    <a:pt x="11115" y="1695053"/>
                  </a:lnTo>
                  <a:lnTo>
                    <a:pt x="7939" y="1682750"/>
                  </a:lnTo>
                  <a:lnTo>
                    <a:pt x="4763" y="1670844"/>
                  </a:lnTo>
                  <a:lnTo>
                    <a:pt x="2779" y="1658541"/>
                  </a:lnTo>
                  <a:lnTo>
                    <a:pt x="1191" y="1645841"/>
                  </a:lnTo>
                  <a:lnTo>
                    <a:pt x="0" y="1632744"/>
                  </a:lnTo>
                  <a:lnTo>
                    <a:pt x="0" y="1619647"/>
                  </a:lnTo>
                  <a:lnTo>
                    <a:pt x="0" y="369490"/>
                  </a:lnTo>
                  <a:lnTo>
                    <a:pt x="0" y="356790"/>
                  </a:lnTo>
                  <a:lnTo>
                    <a:pt x="1191" y="344090"/>
                  </a:lnTo>
                  <a:lnTo>
                    <a:pt x="2779" y="330994"/>
                  </a:lnTo>
                  <a:lnTo>
                    <a:pt x="4763" y="318690"/>
                  </a:lnTo>
                  <a:lnTo>
                    <a:pt x="7939" y="306387"/>
                  </a:lnTo>
                  <a:lnTo>
                    <a:pt x="11115" y="294084"/>
                  </a:lnTo>
                  <a:lnTo>
                    <a:pt x="15084" y="282575"/>
                  </a:lnTo>
                  <a:lnTo>
                    <a:pt x="19848" y="271065"/>
                  </a:lnTo>
                  <a:lnTo>
                    <a:pt x="24611" y="259953"/>
                  </a:lnTo>
                  <a:lnTo>
                    <a:pt x="30168" y="249237"/>
                  </a:lnTo>
                  <a:lnTo>
                    <a:pt x="36520" y="238125"/>
                  </a:lnTo>
                  <a:lnTo>
                    <a:pt x="42871" y="228203"/>
                  </a:lnTo>
                  <a:lnTo>
                    <a:pt x="50016" y="218281"/>
                  </a:lnTo>
                  <a:lnTo>
                    <a:pt x="57558" y="208756"/>
                  </a:lnTo>
                  <a:lnTo>
                    <a:pt x="65497" y="199231"/>
                  </a:lnTo>
                  <a:lnTo>
                    <a:pt x="74230" y="190500"/>
                  </a:lnTo>
                  <a:lnTo>
                    <a:pt x="82566" y="182165"/>
                  </a:lnTo>
                  <a:lnTo>
                    <a:pt x="91696" y="174228"/>
                  </a:lnTo>
                  <a:lnTo>
                    <a:pt x="101620" y="167084"/>
                  </a:lnTo>
                  <a:lnTo>
                    <a:pt x="111147" y="159544"/>
                  </a:lnTo>
                  <a:lnTo>
                    <a:pt x="121865" y="152797"/>
                  </a:lnTo>
                  <a:lnTo>
                    <a:pt x="132186" y="147240"/>
                  </a:lnTo>
                  <a:lnTo>
                    <a:pt x="143300" y="141684"/>
                  </a:lnTo>
                  <a:lnTo>
                    <a:pt x="154018" y="136525"/>
                  </a:lnTo>
                  <a:lnTo>
                    <a:pt x="165927" y="131762"/>
                  </a:lnTo>
                  <a:lnTo>
                    <a:pt x="177835" y="127794"/>
                  </a:lnTo>
                  <a:lnTo>
                    <a:pt x="189744" y="124222"/>
                  </a:lnTo>
                  <a:lnTo>
                    <a:pt x="201653" y="121840"/>
                  </a:lnTo>
                  <a:lnTo>
                    <a:pt x="214355" y="119062"/>
                  </a:lnTo>
                  <a:lnTo>
                    <a:pt x="227058" y="117475"/>
                  </a:lnTo>
                  <a:lnTo>
                    <a:pt x="239760" y="116681"/>
                  </a:lnTo>
                  <a:lnTo>
                    <a:pt x="252860" y="116284"/>
                  </a:lnTo>
                  <a:lnTo>
                    <a:pt x="380679" y="116284"/>
                  </a:lnTo>
                  <a:lnTo>
                    <a:pt x="380679" y="215503"/>
                  </a:lnTo>
                  <a:lnTo>
                    <a:pt x="380679" y="307975"/>
                  </a:lnTo>
                  <a:lnTo>
                    <a:pt x="442207" y="307975"/>
                  </a:lnTo>
                  <a:lnTo>
                    <a:pt x="44220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950066" y="2566378"/>
            <a:ext cx="842064" cy="976795"/>
            <a:chOff x="5301679" y="3724016"/>
            <a:chExt cx="1123045" cy="1302732"/>
          </a:xfrm>
        </p:grpSpPr>
        <p:sp>
          <p:nvSpPr>
            <p:cNvPr id="137" name="六边形 136"/>
            <p:cNvSpPr/>
            <p:nvPr/>
          </p:nvSpPr>
          <p:spPr>
            <a:xfrm rot="5400000">
              <a:off x="5211836" y="3813859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8" name="KSO_Shape"/>
            <p:cNvSpPr/>
            <p:nvPr/>
          </p:nvSpPr>
          <p:spPr bwMode="auto">
            <a:xfrm>
              <a:off x="5622788" y="4143426"/>
              <a:ext cx="480825" cy="453578"/>
            </a:xfrm>
            <a:custGeom>
              <a:avLst/>
              <a:gdLst>
                <a:gd name="T0" fmla="*/ 186247 w 2959101"/>
                <a:gd name="T1" fmla="*/ 1226349 h 2789237"/>
                <a:gd name="T2" fmla="*/ 230689 w 2959101"/>
                <a:gd name="T3" fmla="*/ 1237612 h 2789237"/>
                <a:gd name="T4" fmla="*/ 288413 w 2959101"/>
                <a:gd name="T5" fmla="*/ 1242988 h 2789237"/>
                <a:gd name="T6" fmla="*/ 479719 w 2959101"/>
                <a:gd name="T7" fmla="*/ 1671247 h 2789237"/>
                <a:gd name="T8" fmla="*/ 447792 w 2959101"/>
                <a:gd name="T9" fmla="*/ 1667919 h 2789237"/>
                <a:gd name="T10" fmla="*/ 425571 w 2959101"/>
                <a:gd name="T11" fmla="*/ 1655632 h 2789237"/>
                <a:gd name="T12" fmla="*/ 406415 w 2959101"/>
                <a:gd name="T13" fmla="*/ 1632337 h 2789237"/>
                <a:gd name="T14" fmla="*/ 1684037 w 2959101"/>
                <a:gd name="T15" fmla="*/ 1235155 h 2789237"/>
                <a:gd name="T16" fmla="*/ 1739462 w 2959101"/>
                <a:gd name="T17" fmla="*/ 1231059 h 2789237"/>
                <a:gd name="T18" fmla="*/ 1778540 w 2959101"/>
                <a:gd name="T19" fmla="*/ 1219540 h 2789237"/>
                <a:gd name="T20" fmla="*/ 1816086 w 2959101"/>
                <a:gd name="T21" fmla="*/ 1198804 h 2789237"/>
                <a:gd name="T22" fmla="*/ 1573698 w 2959101"/>
                <a:gd name="T23" fmla="*/ 1645505 h 2789237"/>
                <a:gd name="T24" fmla="*/ 1560927 w 2959101"/>
                <a:gd name="T25" fmla="*/ 1659840 h 2789237"/>
                <a:gd name="T26" fmla="*/ 1547390 w 2959101"/>
                <a:gd name="T27" fmla="*/ 1666496 h 2789237"/>
                <a:gd name="T28" fmla="*/ 1509589 w 2959101"/>
                <a:gd name="T29" fmla="*/ 1671104 h 2789237"/>
                <a:gd name="T30" fmla="*/ 1044479 w 2959101"/>
                <a:gd name="T31" fmla="*/ 1465033 h 2789237"/>
                <a:gd name="T32" fmla="*/ 653055 w 2959101"/>
                <a:gd name="T33" fmla="*/ 989868 h 2789237"/>
                <a:gd name="T34" fmla="*/ 262244 w 2959101"/>
                <a:gd name="T35" fmla="*/ 1208432 h 2789237"/>
                <a:gd name="T36" fmla="*/ 203201 w 2959101"/>
                <a:gd name="T37" fmla="*/ 1197683 h 2789237"/>
                <a:gd name="T38" fmla="*/ 151059 w 2959101"/>
                <a:gd name="T39" fmla="*/ 1173369 h 2789237"/>
                <a:gd name="T40" fmla="*/ 106841 w 2959101"/>
                <a:gd name="T41" fmla="*/ 1139075 h 2789237"/>
                <a:gd name="T42" fmla="*/ 72846 w 2959101"/>
                <a:gd name="T43" fmla="*/ 1097359 h 2789237"/>
                <a:gd name="T44" fmla="*/ 49586 w 2959101"/>
                <a:gd name="T45" fmla="*/ 1051547 h 2789237"/>
                <a:gd name="T46" fmla="*/ 39874 w 2959101"/>
                <a:gd name="T47" fmla="*/ 1004712 h 2789237"/>
                <a:gd name="T48" fmla="*/ 44474 w 2959101"/>
                <a:gd name="T49" fmla="*/ 953782 h 2789237"/>
                <a:gd name="T50" fmla="*/ 156427 w 2959101"/>
                <a:gd name="T51" fmla="*/ 723445 h 2789237"/>
                <a:gd name="T52" fmla="*/ 1881769 w 2959101"/>
                <a:gd name="T53" fmla="*/ 891877 h 2789237"/>
                <a:gd name="T54" fmla="*/ 1894788 w 2959101"/>
                <a:gd name="T55" fmla="*/ 923328 h 2789237"/>
                <a:gd name="T56" fmla="*/ 1902958 w 2959101"/>
                <a:gd name="T57" fmla="*/ 957080 h 2789237"/>
                <a:gd name="T58" fmla="*/ 1904745 w 2959101"/>
                <a:gd name="T59" fmla="*/ 994156 h 2789237"/>
                <a:gd name="T60" fmla="*/ 1893767 w 2959101"/>
                <a:gd name="T61" fmla="*/ 1047342 h 2789237"/>
                <a:gd name="T62" fmla="*/ 1869771 w 2959101"/>
                <a:gd name="T63" fmla="*/ 1095413 h 2789237"/>
                <a:gd name="T64" fmla="*/ 1834797 w 2959101"/>
                <a:gd name="T65" fmla="*/ 1136069 h 2789237"/>
                <a:gd name="T66" fmla="*/ 1792164 w 2959101"/>
                <a:gd name="T67" fmla="*/ 1167520 h 2789237"/>
                <a:gd name="T68" fmla="*/ 1744425 w 2959101"/>
                <a:gd name="T69" fmla="*/ 1188999 h 2789237"/>
                <a:gd name="T70" fmla="*/ 1694645 w 2959101"/>
                <a:gd name="T71" fmla="*/ 1198460 h 2789237"/>
                <a:gd name="T72" fmla="*/ 1531517 w 2959101"/>
                <a:gd name="T73" fmla="*/ 727463 h 2789237"/>
                <a:gd name="T74" fmla="*/ 1310612 w 2959101"/>
                <a:gd name="T75" fmla="*/ 512 h 2789237"/>
                <a:gd name="T76" fmla="*/ 1333869 w 2959101"/>
                <a:gd name="T77" fmla="*/ 7934 h 2789237"/>
                <a:gd name="T78" fmla="*/ 1352526 w 2959101"/>
                <a:gd name="T79" fmla="*/ 26874 h 2789237"/>
                <a:gd name="T80" fmla="*/ 1493861 w 2959101"/>
                <a:gd name="T81" fmla="*/ 264384 h 2789237"/>
                <a:gd name="T82" fmla="*/ 892487 w 2959101"/>
                <a:gd name="T83" fmla="*/ 95976 h 2789237"/>
                <a:gd name="T84" fmla="*/ 832682 w 2959101"/>
                <a:gd name="T85" fmla="*/ 21499 h 2789237"/>
                <a:gd name="T86" fmla="*/ 658932 w 2959101"/>
                <a:gd name="T87" fmla="*/ 0 h 2789237"/>
                <a:gd name="T88" fmla="*/ 706710 w 2959101"/>
                <a:gd name="T89" fmla="*/ 3069 h 2789237"/>
                <a:gd name="T90" fmla="*/ 746568 w 2959101"/>
                <a:gd name="T91" fmla="*/ 12022 h 2789237"/>
                <a:gd name="T92" fmla="*/ 779783 w 2959101"/>
                <a:gd name="T93" fmla="*/ 26347 h 2789237"/>
                <a:gd name="T94" fmla="*/ 807888 w 2959101"/>
                <a:gd name="T95" fmla="*/ 45788 h 2789237"/>
                <a:gd name="T96" fmla="*/ 831905 w 2959101"/>
                <a:gd name="T97" fmla="*/ 69578 h 2789237"/>
                <a:gd name="T98" fmla="*/ 862565 w 2959101"/>
                <a:gd name="T99" fmla="*/ 112553 h 2789237"/>
                <a:gd name="T100" fmla="*/ 861798 w 2959101"/>
                <a:gd name="T101" fmla="*/ 328704 h 2789237"/>
                <a:gd name="T102" fmla="*/ 501800 w 2959101"/>
                <a:gd name="T103" fmla="*/ 83903 h 2789237"/>
                <a:gd name="T104" fmla="*/ 531183 w 2959101"/>
                <a:gd name="T105" fmla="*/ 43998 h 2789237"/>
                <a:gd name="T106" fmla="*/ 566697 w 2959101"/>
                <a:gd name="T107" fmla="*/ 17394 h 2789237"/>
                <a:gd name="T108" fmla="*/ 612431 w 2959101"/>
                <a:gd name="T109" fmla="*/ 3325 h 2789237"/>
                <a:gd name="T110" fmla="*/ 658932 w 2959101"/>
                <a:gd name="T111" fmla="*/ 0 h 278923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959101" h="2789237">
                  <a:moveTo>
                    <a:pt x="230188" y="1878012"/>
                  </a:moveTo>
                  <a:lnTo>
                    <a:pt x="253199" y="1889137"/>
                  </a:lnTo>
                  <a:lnTo>
                    <a:pt x="265102" y="1894302"/>
                  </a:lnTo>
                  <a:lnTo>
                    <a:pt x="277004" y="1898673"/>
                  </a:lnTo>
                  <a:lnTo>
                    <a:pt x="289303" y="1903440"/>
                  </a:lnTo>
                  <a:lnTo>
                    <a:pt x="301999" y="1907414"/>
                  </a:lnTo>
                  <a:lnTo>
                    <a:pt x="315092" y="1911387"/>
                  </a:lnTo>
                  <a:lnTo>
                    <a:pt x="328978" y="1914963"/>
                  </a:lnTo>
                  <a:lnTo>
                    <a:pt x="343657" y="1918538"/>
                  </a:lnTo>
                  <a:lnTo>
                    <a:pt x="358337" y="1920922"/>
                  </a:lnTo>
                  <a:lnTo>
                    <a:pt x="374207" y="1923704"/>
                  </a:lnTo>
                  <a:lnTo>
                    <a:pt x="391267" y="1925690"/>
                  </a:lnTo>
                  <a:lnTo>
                    <a:pt x="408724" y="1927279"/>
                  </a:lnTo>
                  <a:lnTo>
                    <a:pt x="427767" y="1928471"/>
                  </a:lnTo>
                  <a:lnTo>
                    <a:pt x="448001" y="1929266"/>
                  </a:lnTo>
                  <a:lnTo>
                    <a:pt x="469029" y="1929266"/>
                  </a:lnTo>
                  <a:lnTo>
                    <a:pt x="1446213" y="1929266"/>
                  </a:lnTo>
                  <a:lnTo>
                    <a:pt x="1293069" y="2273739"/>
                  </a:lnTo>
                  <a:lnTo>
                    <a:pt x="1446213" y="2593975"/>
                  </a:lnTo>
                  <a:lnTo>
                    <a:pt x="745164" y="2593975"/>
                  </a:lnTo>
                  <a:lnTo>
                    <a:pt x="733261" y="2593975"/>
                  </a:lnTo>
                  <a:lnTo>
                    <a:pt x="722946" y="2593181"/>
                  </a:lnTo>
                  <a:lnTo>
                    <a:pt x="713424" y="2591989"/>
                  </a:lnTo>
                  <a:lnTo>
                    <a:pt x="703902" y="2590399"/>
                  </a:lnTo>
                  <a:lnTo>
                    <a:pt x="695571" y="2588810"/>
                  </a:lnTo>
                  <a:lnTo>
                    <a:pt x="688032" y="2586029"/>
                  </a:lnTo>
                  <a:lnTo>
                    <a:pt x="680891" y="2582850"/>
                  </a:lnTo>
                  <a:lnTo>
                    <a:pt x="673750" y="2578877"/>
                  </a:lnTo>
                  <a:lnTo>
                    <a:pt x="667402" y="2574507"/>
                  </a:lnTo>
                  <a:lnTo>
                    <a:pt x="661054" y="2569739"/>
                  </a:lnTo>
                  <a:lnTo>
                    <a:pt x="655103" y="2564177"/>
                  </a:lnTo>
                  <a:lnTo>
                    <a:pt x="649151" y="2557422"/>
                  </a:lnTo>
                  <a:lnTo>
                    <a:pt x="643200" y="2550668"/>
                  </a:lnTo>
                  <a:lnTo>
                    <a:pt x="637646" y="2542324"/>
                  </a:lnTo>
                  <a:lnTo>
                    <a:pt x="631298" y="2533583"/>
                  </a:lnTo>
                  <a:lnTo>
                    <a:pt x="625347" y="2523650"/>
                  </a:lnTo>
                  <a:lnTo>
                    <a:pt x="230188" y="1878012"/>
                  </a:lnTo>
                  <a:close/>
                  <a:moveTo>
                    <a:pt x="1932679" y="1738312"/>
                  </a:moveTo>
                  <a:lnTo>
                    <a:pt x="1932679" y="1917109"/>
                  </a:lnTo>
                  <a:lnTo>
                    <a:pt x="2615872" y="1917109"/>
                  </a:lnTo>
                  <a:lnTo>
                    <a:pt x="2636106" y="1916711"/>
                  </a:lnTo>
                  <a:lnTo>
                    <a:pt x="2654356" y="1915917"/>
                  </a:lnTo>
                  <a:lnTo>
                    <a:pt x="2671416" y="1914725"/>
                  </a:lnTo>
                  <a:lnTo>
                    <a:pt x="2687286" y="1912738"/>
                  </a:lnTo>
                  <a:lnTo>
                    <a:pt x="2701965" y="1910751"/>
                  </a:lnTo>
                  <a:lnTo>
                    <a:pt x="2715851" y="1907970"/>
                  </a:lnTo>
                  <a:lnTo>
                    <a:pt x="2728547" y="1904791"/>
                  </a:lnTo>
                  <a:lnTo>
                    <a:pt x="2740449" y="1901216"/>
                  </a:lnTo>
                  <a:lnTo>
                    <a:pt x="2751955" y="1897640"/>
                  </a:lnTo>
                  <a:lnTo>
                    <a:pt x="2762667" y="1892872"/>
                  </a:lnTo>
                  <a:lnTo>
                    <a:pt x="2772982" y="1888104"/>
                  </a:lnTo>
                  <a:lnTo>
                    <a:pt x="2782901" y="1883336"/>
                  </a:lnTo>
                  <a:lnTo>
                    <a:pt x="2792423" y="1878171"/>
                  </a:lnTo>
                  <a:lnTo>
                    <a:pt x="2802341" y="1872608"/>
                  </a:lnTo>
                  <a:lnTo>
                    <a:pt x="2820988" y="1860688"/>
                  </a:lnTo>
                  <a:lnTo>
                    <a:pt x="2473441" y="2504355"/>
                  </a:lnTo>
                  <a:lnTo>
                    <a:pt x="2465506" y="2519056"/>
                  </a:lnTo>
                  <a:lnTo>
                    <a:pt x="2458364" y="2532168"/>
                  </a:lnTo>
                  <a:lnTo>
                    <a:pt x="2451223" y="2544088"/>
                  </a:lnTo>
                  <a:lnTo>
                    <a:pt x="2444478" y="2554021"/>
                  </a:lnTo>
                  <a:lnTo>
                    <a:pt x="2438130" y="2562365"/>
                  </a:lnTo>
                  <a:lnTo>
                    <a:pt x="2434956" y="2566338"/>
                  </a:lnTo>
                  <a:lnTo>
                    <a:pt x="2431386" y="2569914"/>
                  </a:lnTo>
                  <a:lnTo>
                    <a:pt x="2428212" y="2573092"/>
                  </a:lnTo>
                  <a:lnTo>
                    <a:pt x="2424641" y="2576271"/>
                  </a:lnTo>
                  <a:lnTo>
                    <a:pt x="2420674" y="2578655"/>
                  </a:lnTo>
                  <a:lnTo>
                    <a:pt x="2416706" y="2581039"/>
                  </a:lnTo>
                  <a:lnTo>
                    <a:pt x="2412342" y="2583025"/>
                  </a:lnTo>
                  <a:lnTo>
                    <a:pt x="2407978" y="2585012"/>
                  </a:lnTo>
                  <a:lnTo>
                    <a:pt x="2403614" y="2586601"/>
                  </a:lnTo>
                  <a:lnTo>
                    <a:pt x="2398059" y="2587793"/>
                  </a:lnTo>
                  <a:lnTo>
                    <a:pt x="2387347" y="2590575"/>
                  </a:lnTo>
                  <a:lnTo>
                    <a:pt x="2375048" y="2591767"/>
                  </a:lnTo>
                  <a:lnTo>
                    <a:pt x="2361162" y="2593356"/>
                  </a:lnTo>
                  <a:lnTo>
                    <a:pt x="2344896" y="2593753"/>
                  </a:lnTo>
                  <a:lnTo>
                    <a:pt x="2326645" y="2594151"/>
                  </a:lnTo>
                  <a:lnTo>
                    <a:pt x="2306411" y="2594151"/>
                  </a:lnTo>
                  <a:lnTo>
                    <a:pt x="1958864" y="2594151"/>
                  </a:lnTo>
                  <a:lnTo>
                    <a:pt x="1958864" y="2789237"/>
                  </a:lnTo>
                  <a:lnTo>
                    <a:pt x="1622425" y="2273907"/>
                  </a:lnTo>
                  <a:lnTo>
                    <a:pt x="1932679" y="1738312"/>
                  </a:lnTo>
                  <a:close/>
                  <a:moveTo>
                    <a:pt x="0" y="995362"/>
                  </a:moveTo>
                  <a:lnTo>
                    <a:pt x="674158" y="995362"/>
                  </a:lnTo>
                  <a:lnTo>
                    <a:pt x="950888" y="1437085"/>
                  </a:lnTo>
                  <a:lnTo>
                    <a:pt x="1014413" y="1536394"/>
                  </a:lnTo>
                  <a:lnTo>
                    <a:pt x="950888" y="1504615"/>
                  </a:lnTo>
                  <a:lnTo>
                    <a:pt x="840911" y="1449797"/>
                  </a:lnTo>
                  <a:lnTo>
                    <a:pt x="608251" y="1876425"/>
                  </a:lnTo>
                  <a:lnTo>
                    <a:pt x="426411" y="1876425"/>
                  </a:lnTo>
                  <a:lnTo>
                    <a:pt x="407353" y="1875631"/>
                  </a:lnTo>
                  <a:lnTo>
                    <a:pt x="388296" y="1874439"/>
                  </a:lnTo>
                  <a:lnTo>
                    <a:pt x="369635" y="1871658"/>
                  </a:lnTo>
                  <a:lnTo>
                    <a:pt x="350975" y="1868083"/>
                  </a:lnTo>
                  <a:lnTo>
                    <a:pt x="333506" y="1864111"/>
                  </a:lnTo>
                  <a:lnTo>
                    <a:pt x="315639" y="1858947"/>
                  </a:lnTo>
                  <a:lnTo>
                    <a:pt x="298567" y="1852988"/>
                  </a:lnTo>
                  <a:lnTo>
                    <a:pt x="281892" y="1845838"/>
                  </a:lnTo>
                  <a:lnTo>
                    <a:pt x="265614" y="1838291"/>
                  </a:lnTo>
                  <a:lnTo>
                    <a:pt x="249732" y="1829949"/>
                  </a:lnTo>
                  <a:lnTo>
                    <a:pt x="234645" y="1821210"/>
                  </a:lnTo>
                  <a:lnTo>
                    <a:pt x="219955" y="1811676"/>
                  </a:lnTo>
                  <a:lnTo>
                    <a:pt x="205662" y="1801745"/>
                  </a:lnTo>
                  <a:lnTo>
                    <a:pt x="192163" y="1791020"/>
                  </a:lnTo>
                  <a:lnTo>
                    <a:pt x="179061" y="1779500"/>
                  </a:lnTo>
                  <a:lnTo>
                    <a:pt x="165959" y="1767981"/>
                  </a:lnTo>
                  <a:lnTo>
                    <a:pt x="154445" y="1755666"/>
                  </a:lnTo>
                  <a:lnTo>
                    <a:pt x="142931" y="1743352"/>
                  </a:lnTo>
                  <a:lnTo>
                    <a:pt x="132211" y="1730243"/>
                  </a:lnTo>
                  <a:lnTo>
                    <a:pt x="122285" y="1716738"/>
                  </a:lnTo>
                  <a:lnTo>
                    <a:pt x="113154" y="1703232"/>
                  </a:lnTo>
                  <a:lnTo>
                    <a:pt x="104419" y="1689328"/>
                  </a:lnTo>
                  <a:lnTo>
                    <a:pt x="96479" y="1675425"/>
                  </a:lnTo>
                  <a:lnTo>
                    <a:pt x="89332" y="1661125"/>
                  </a:lnTo>
                  <a:lnTo>
                    <a:pt x="82979" y="1646824"/>
                  </a:lnTo>
                  <a:lnTo>
                    <a:pt x="77024" y="1632127"/>
                  </a:lnTo>
                  <a:lnTo>
                    <a:pt x="72657" y="1617826"/>
                  </a:lnTo>
                  <a:lnTo>
                    <a:pt x="68289" y="1602732"/>
                  </a:lnTo>
                  <a:lnTo>
                    <a:pt x="65510" y="1588431"/>
                  </a:lnTo>
                  <a:lnTo>
                    <a:pt x="63128" y="1574131"/>
                  </a:lnTo>
                  <a:lnTo>
                    <a:pt x="61937" y="1559433"/>
                  </a:lnTo>
                  <a:lnTo>
                    <a:pt x="61540" y="1545133"/>
                  </a:lnTo>
                  <a:lnTo>
                    <a:pt x="61937" y="1528846"/>
                  </a:lnTo>
                  <a:lnTo>
                    <a:pt x="63128" y="1512560"/>
                  </a:lnTo>
                  <a:lnTo>
                    <a:pt x="65907" y="1496273"/>
                  </a:lnTo>
                  <a:lnTo>
                    <a:pt x="69083" y="1480384"/>
                  </a:lnTo>
                  <a:lnTo>
                    <a:pt x="73848" y="1465289"/>
                  </a:lnTo>
                  <a:lnTo>
                    <a:pt x="79009" y="1449400"/>
                  </a:lnTo>
                  <a:lnTo>
                    <a:pt x="85362" y="1433908"/>
                  </a:lnTo>
                  <a:lnTo>
                    <a:pt x="92508" y="1418813"/>
                  </a:lnTo>
                  <a:lnTo>
                    <a:pt x="242983" y="1122874"/>
                  </a:lnTo>
                  <a:lnTo>
                    <a:pt x="0" y="995362"/>
                  </a:lnTo>
                  <a:close/>
                  <a:moveTo>
                    <a:pt x="2574057" y="833437"/>
                  </a:moveTo>
                  <a:lnTo>
                    <a:pt x="2912705" y="1366837"/>
                  </a:lnTo>
                  <a:lnTo>
                    <a:pt x="2917861" y="1375172"/>
                  </a:lnTo>
                  <a:lnTo>
                    <a:pt x="2923016" y="1384300"/>
                  </a:lnTo>
                  <a:lnTo>
                    <a:pt x="2927378" y="1393428"/>
                  </a:lnTo>
                  <a:lnTo>
                    <a:pt x="2931740" y="1402953"/>
                  </a:lnTo>
                  <a:lnTo>
                    <a:pt x="2936102" y="1412478"/>
                  </a:lnTo>
                  <a:lnTo>
                    <a:pt x="2940067" y="1422797"/>
                  </a:lnTo>
                  <a:lnTo>
                    <a:pt x="2943239" y="1433116"/>
                  </a:lnTo>
                  <a:lnTo>
                    <a:pt x="2946808" y="1443434"/>
                  </a:lnTo>
                  <a:lnTo>
                    <a:pt x="2949188" y="1453753"/>
                  </a:lnTo>
                  <a:lnTo>
                    <a:pt x="2951963" y="1464469"/>
                  </a:lnTo>
                  <a:lnTo>
                    <a:pt x="2954343" y="1474788"/>
                  </a:lnTo>
                  <a:lnTo>
                    <a:pt x="2955929" y="1485503"/>
                  </a:lnTo>
                  <a:lnTo>
                    <a:pt x="2957118" y="1495822"/>
                  </a:lnTo>
                  <a:lnTo>
                    <a:pt x="2958308" y="1505744"/>
                  </a:lnTo>
                  <a:lnTo>
                    <a:pt x="2958705" y="1516063"/>
                  </a:lnTo>
                  <a:lnTo>
                    <a:pt x="2959101" y="1525588"/>
                  </a:lnTo>
                  <a:lnTo>
                    <a:pt x="2958705" y="1543050"/>
                  </a:lnTo>
                  <a:lnTo>
                    <a:pt x="2956722" y="1560116"/>
                  </a:lnTo>
                  <a:lnTo>
                    <a:pt x="2954739" y="1576784"/>
                  </a:lnTo>
                  <a:lnTo>
                    <a:pt x="2951170" y="1593453"/>
                  </a:lnTo>
                  <a:lnTo>
                    <a:pt x="2946808" y="1609725"/>
                  </a:lnTo>
                  <a:lnTo>
                    <a:pt x="2941653" y="1625600"/>
                  </a:lnTo>
                  <a:lnTo>
                    <a:pt x="2935705" y="1641475"/>
                  </a:lnTo>
                  <a:lnTo>
                    <a:pt x="2928964" y="1656556"/>
                  </a:lnTo>
                  <a:lnTo>
                    <a:pt x="2921429" y="1671638"/>
                  </a:lnTo>
                  <a:lnTo>
                    <a:pt x="2913102" y="1685925"/>
                  </a:lnTo>
                  <a:lnTo>
                    <a:pt x="2904378" y="1700213"/>
                  </a:lnTo>
                  <a:lnTo>
                    <a:pt x="2894464" y="1713706"/>
                  </a:lnTo>
                  <a:lnTo>
                    <a:pt x="2884154" y="1726803"/>
                  </a:lnTo>
                  <a:lnTo>
                    <a:pt x="2873448" y="1739106"/>
                  </a:lnTo>
                  <a:lnTo>
                    <a:pt x="2862344" y="1751410"/>
                  </a:lnTo>
                  <a:lnTo>
                    <a:pt x="2850052" y="1763316"/>
                  </a:lnTo>
                  <a:lnTo>
                    <a:pt x="2837759" y="1774031"/>
                  </a:lnTo>
                  <a:lnTo>
                    <a:pt x="2825069" y="1784747"/>
                  </a:lnTo>
                  <a:lnTo>
                    <a:pt x="2811983" y="1794272"/>
                  </a:lnTo>
                  <a:lnTo>
                    <a:pt x="2797708" y="1803797"/>
                  </a:lnTo>
                  <a:lnTo>
                    <a:pt x="2783829" y="1812131"/>
                  </a:lnTo>
                  <a:lnTo>
                    <a:pt x="2769950" y="1820466"/>
                  </a:lnTo>
                  <a:lnTo>
                    <a:pt x="2754881" y="1827610"/>
                  </a:lnTo>
                  <a:lnTo>
                    <a:pt x="2740209" y="1834753"/>
                  </a:lnTo>
                  <a:lnTo>
                    <a:pt x="2725140" y="1840310"/>
                  </a:lnTo>
                  <a:lnTo>
                    <a:pt x="2709675" y="1845469"/>
                  </a:lnTo>
                  <a:lnTo>
                    <a:pt x="2694606" y="1849835"/>
                  </a:lnTo>
                  <a:lnTo>
                    <a:pt x="2679141" y="1853803"/>
                  </a:lnTo>
                  <a:lnTo>
                    <a:pt x="2663279" y="1856978"/>
                  </a:lnTo>
                  <a:lnTo>
                    <a:pt x="2648211" y="1858566"/>
                  </a:lnTo>
                  <a:lnTo>
                    <a:pt x="2632349" y="1860153"/>
                  </a:lnTo>
                  <a:lnTo>
                    <a:pt x="2616487" y="1860550"/>
                  </a:lnTo>
                  <a:lnTo>
                    <a:pt x="2418215" y="1860550"/>
                  </a:lnTo>
                  <a:lnTo>
                    <a:pt x="2078376" y="1290637"/>
                  </a:lnTo>
                  <a:lnTo>
                    <a:pt x="2008188" y="1171972"/>
                  </a:lnTo>
                  <a:lnTo>
                    <a:pt x="2378957" y="1129109"/>
                  </a:lnTo>
                  <a:lnTo>
                    <a:pt x="2574057" y="833437"/>
                  </a:lnTo>
                  <a:close/>
                  <a:moveTo>
                    <a:pt x="1239838" y="0"/>
                  </a:moveTo>
                  <a:lnTo>
                    <a:pt x="2017953" y="0"/>
                  </a:lnTo>
                  <a:lnTo>
                    <a:pt x="2027084" y="397"/>
                  </a:lnTo>
                  <a:lnTo>
                    <a:pt x="2035818" y="794"/>
                  </a:lnTo>
                  <a:lnTo>
                    <a:pt x="2044155" y="1986"/>
                  </a:lnTo>
                  <a:lnTo>
                    <a:pt x="2051697" y="3178"/>
                  </a:lnTo>
                  <a:lnTo>
                    <a:pt x="2058843" y="5561"/>
                  </a:lnTo>
                  <a:lnTo>
                    <a:pt x="2065195" y="8739"/>
                  </a:lnTo>
                  <a:lnTo>
                    <a:pt x="2071944" y="12314"/>
                  </a:lnTo>
                  <a:lnTo>
                    <a:pt x="2077899" y="16684"/>
                  </a:lnTo>
                  <a:lnTo>
                    <a:pt x="2083854" y="21451"/>
                  </a:lnTo>
                  <a:lnTo>
                    <a:pt x="2089015" y="27013"/>
                  </a:lnTo>
                  <a:lnTo>
                    <a:pt x="2094970" y="34163"/>
                  </a:lnTo>
                  <a:lnTo>
                    <a:pt x="2100925" y="41711"/>
                  </a:lnTo>
                  <a:lnTo>
                    <a:pt x="2106880" y="50053"/>
                  </a:lnTo>
                  <a:lnTo>
                    <a:pt x="2112835" y="59587"/>
                  </a:lnTo>
                  <a:lnTo>
                    <a:pt x="2119584" y="69518"/>
                  </a:lnTo>
                  <a:lnTo>
                    <a:pt x="2126730" y="81435"/>
                  </a:lnTo>
                  <a:lnTo>
                    <a:pt x="2320465" y="410355"/>
                  </a:lnTo>
                  <a:lnTo>
                    <a:pt x="2530476" y="296742"/>
                  </a:lnTo>
                  <a:lnTo>
                    <a:pt x="2219230" y="850900"/>
                  </a:lnTo>
                  <a:lnTo>
                    <a:pt x="1584035" y="850900"/>
                  </a:lnTo>
                  <a:lnTo>
                    <a:pt x="1749979" y="743246"/>
                  </a:lnTo>
                  <a:lnTo>
                    <a:pt x="1386330" y="148967"/>
                  </a:lnTo>
                  <a:lnTo>
                    <a:pt x="1337499" y="76668"/>
                  </a:lnTo>
                  <a:lnTo>
                    <a:pt x="1327177" y="64354"/>
                  </a:lnTo>
                  <a:lnTo>
                    <a:pt x="1316061" y="52834"/>
                  </a:lnTo>
                  <a:lnTo>
                    <a:pt x="1304945" y="42902"/>
                  </a:lnTo>
                  <a:lnTo>
                    <a:pt x="1293433" y="33369"/>
                  </a:lnTo>
                  <a:lnTo>
                    <a:pt x="1281126" y="23835"/>
                  </a:lnTo>
                  <a:lnTo>
                    <a:pt x="1268422" y="15492"/>
                  </a:lnTo>
                  <a:lnTo>
                    <a:pt x="1254527" y="7945"/>
                  </a:lnTo>
                  <a:lnTo>
                    <a:pt x="1239838" y="0"/>
                  </a:lnTo>
                  <a:close/>
                  <a:moveTo>
                    <a:pt x="1023541" y="0"/>
                  </a:moveTo>
                  <a:lnTo>
                    <a:pt x="1039416" y="397"/>
                  </a:lnTo>
                  <a:lnTo>
                    <a:pt x="1054895" y="794"/>
                  </a:lnTo>
                  <a:lnTo>
                    <a:pt x="1069579" y="1588"/>
                  </a:lnTo>
                  <a:lnTo>
                    <a:pt x="1084263" y="2779"/>
                  </a:lnTo>
                  <a:lnTo>
                    <a:pt x="1097757" y="4764"/>
                  </a:lnTo>
                  <a:lnTo>
                    <a:pt x="1110854" y="6749"/>
                  </a:lnTo>
                  <a:lnTo>
                    <a:pt x="1123951" y="9132"/>
                  </a:lnTo>
                  <a:lnTo>
                    <a:pt x="1136254" y="12308"/>
                  </a:lnTo>
                  <a:lnTo>
                    <a:pt x="1148160" y="15087"/>
                  </a:lnTo>
                  <a:lnTo>
                    <a:pt x="1159670" y="18660"/>
                  </a:lnTo>
                  <a:lnTo>
                    <a:pt x="1170385" y="22234"/>
                  </a:lnTo>
                  <a:lnTo>
                    <a:pt x="1181498" y="26601"/>
                  </a:lnTo>
                  <a:lnTo>
                    <a:pt x="1191420" y="30968"/>
                  </a:lnTo>
                  <a:lnTo>
                    <a:pt x="1201738" y="35733"/>
                  </a:lnTo>
                  <a:lnTo>
                    <a:pt x="1211263" y="40894"/>
                  </a:lnTo>
                  <a:lnTo>
                    <a:pt x="1220391" y="46453"/>
                  </a:lnTo>
                  <a:lnTo>
                    <a:pt x="1229520" y="52011"/>
                  </a:lnTo>
                  <a:lnTo>
                    <a:pt x="1238251" y="57967"/>
                  </a:lnTo>
                  <a:lnTo>
                    <a:pt x="1246585" y="64319"/>
                  </a:lnTo>
                  <a:lnTo>
                    <a:pt x="1254920" y="71069"/>
                  </a:lnTo>
                  <a:lnTo>
                    <a:pt x="1262857" y="77818"/>
                  </a:lnTo>
                  <a:lnTo>
                    <a:pt x="1270398" y="85362"/>
                  </a:lnTo>
                  <a:lnTo>
                    <a:pt x="1277938" y="92906"/>
                  </a:lnTo>
                  <a:lnTo>
                    <a:pt x="1285082" y="100052"/>
                  </a:lnTo>
                  <a:lnTo>
                    <a:pt x="1292226" y="107993"/>
                  </a:lnTo>
                  <a:lnTo>
                    <a:pt x="1299370" y="116331"/>
                  </a:lnTo>
                  <a:lnTo>
                    <a:pt x="1312863" y="133800"/>
                  </a:lnTo>
                  <a:lnTo>
                    <a:pt x="1325960" y="152064"/>
                  </a:lnTo>
                  <a:lnTo>
                    <a:pt x="1338660" y="171121"/>
                  </a:lnTo>
                  <a:lnTo>
                    <a:pt x="1339851" y="174695"/>
                  </a:lnTo>
                  <a:lnTo>
                    <a:pt x="1341835" y="178268"/>
                  </a:lnTo>
                  <a:lnTo>
                    <a:pt x="1343423" y="181047"/>
                  </a:lnTo>
                  <a:lnTo>
                    <a:pt x="1345010" y="183826"/>
                  </a:lnTo>
                  <a:lnTo>
                    <a:pt x="1435101" y="335096"/>
                  </a:lnTo>
                  <a:lnTo>
                    <a:pt x="1338660" y="510188"/>
                  </a:lnTo>
                  <a:lnTo>
                    <a:pt x="1069579" y="995363"/>
                  </a:lnTo>
                  <a:lnTo>
                    <a:pt x="835820" y="696397"/>
                  </a:lnTo>
                  <a:lnTo>
                    <a:pt x="481013" y="681706"/>
                  </a:lnTo>
                  <a:lnTo>
                    <a:pt x="771129" y="144917"/>
                  </a:lnTo>
                  <a:lnTo>
                    <a:pt x="779463" y="130227"/>
                  </a:lnTo>
                  <a:lnTo>
                    <a:pt x="788194" y="115934"/>
                  </a:lnTo>
                  <a:lnTo>
                    <a:pt x="796926" y="102832"/>
                  </a:lnTo>
                  <a:lnTo>
                    <a:pt x="806451" y="90524"/>
                  </a:lnTo>
                  <a:lnTo>
                    <a:pt x="815579" y="78613"/>
                  </a:lnTo>
                  <a:lnTo>
                    <a:pt x="825104" y="68290"/>
                  </a:lnTo>
                  <a:lnTo>
                    <a:pt x="835026" y="57967"/>
                  </a:lnTo>
                  <a:lnTo>
                    <a:pt x="845741" y="49232"/>
                  </a:lnTo>
                  <a:lnTo>
                    <a:pt x="856854" y="40894"/>
                  </a:lnTo>
                  <a:lnTo>
                    <a:pt x="867966" y="33748"/>
                  </a:lnTo>
                  <a:lnTo>
                    <a:pt x="880269" y="26998"/>
                  </a:lnTo>
                  <a:lnTo>
                    <a:pt x="892970" y="21440"/>
                  </a:lnTo>
                  <a:lnTo>
                    <a:pt x="906066" y="15881"/>
                  </a:lnTo>
                  <a:lnTo>
                    <a:pt x="920751" y="11514"/>
                  </a:lnTo>
                  <a:lnTo>
                    <a:pt x="935435" y="8338"/>
                  </a:lnTo>
                  <a:lnTo>
                    <a:pt x="951310" y="5161"/>
                  </a:lnTo>
                  <a:lnTo>
                    <a:pt x="959248" y="3970"/>
                  </a:lnTo>
                  <a:lnTo>
                    <a:pt x="967582" y="2779"/>
                  </a:lnTo>
                  <a:lnTo>
                    <a:pt x="985441" y="1191"/>
                  </a:lnTo>
                  <a:lnTo>
                    <a:pt x="1004491" y="397"/>
                  </a:lnTo>
                  <a:lnTo>
                    <a:pt x="10235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139" name="直接连接符 138"/>
          <p:cNvCxnSpPr/>
          <p:nvPr/>
        </p:nvCxnSpPr>
        <p:spPr>
          <a:xfrm>
            <a:off x="1284718" y="1444822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组合 139"/>
          <p:cNvGrpSpPr/>
          <p:nvPr/>
        </p:nvGrpSpPr>
        <p:grpSpPr>
          <a:xfrm>
            <a:off x="4898894" y="1118775"/>
            <a:ext cx="3074598" cy="904851"/>
            <a:chOff x="6567113" y="1793376"/>
            <a:chExt cx="4100531" cy="1206782"/>
          </a:xfrm>
        </p:grpSpPr>
        <p:sp>
          <p:nvSpPr>
            <p:cNvPr id="141" name="文本框 69"/>
            <p:cNvSpPr txBox="1"/>
            <p:nvPr/>
          </p:nvSpPr>
          <p:spPr>
            <a:xfrm>
              <a:off x="6567113" y="1810921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01</a:t>
              </a:r>
            </a:p>
          </p:txBody>
        </p:sp>
        <p:grpSp>
          <p:nvGrpSpPr>
            <p:cNvPr id="142" name="组合 141"/>
            <p:cNvGrpSpPr/>
            <p:nvPr/>
          </p:nvGrpSpPr>
          <p:grpSpPr>
            <a:xfrm>
              <a:off x="7395055" y="1793376"/>
              <a:ext cx="3272589" cy="1206782"/>
              <a:chOff x="6968290" y="1689104"/>
              <a:chExt cx="3272589" cy="1206782"/>
            </a:xfrm>
          </p:grpSpPr>
          <p:sp>
            <p:nvSpPr>
              <p:cNvPr id="143" name="文本框 9"/>
              <p:cNvSpPr txBox="1"/>
              <p:nvPr/>
            </p:nvSpPr>
            <p:spPr>
              <a:xfrm>
                <a:off x="6968290" y="1689104"/>
                <a:ext cx="2329313" cy="415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35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44" name="文本框 11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45" name="直接连接符 144"/>
          <p:cNvCxnSpPr/>
          <p:nvPr/>
        </p:nvCxnSpPr>
        <p:spPr>
          <a:xfrm>
            <a:off x="5425869" y="2236183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1117812" y="1890772"/>
            <a:ext cx="3140667" cy="788402"/>
            <a:chOff x="1524357" y="2822974"/>
            <a:chExt cx="4188647" cy="1051477"/>
          </a:xfrm>
        </p:grpSpPr>
        <p:sp>
          <p:nvSpPr>
            <p:cNvPr id="147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02</a:t>
              </a:r>
            </a:p>
          </p:txBody>
        </p:sp>
        <p:grpSp>
          <p:nvGrpSpPr>
            <p:cNvPr id="148" name="组合 147"/>
            <p:cNvGrpSpPr/>
            <p:nvPr/>
          </p:nvGrpSpPr>
          <p:grpSpPr>
            <a:xfrm>
              <a:off x="1524357" y="2822974"/>
              <a:ext cx="3272589" cy="1051477"/>
              <a:chOff x="6968290" y="1661481"/>
              <a:chExt cx="3272589" cy="1051477"/>
            </a:xfrm>
          </p:grpSpPr>
          <p:sp>
            <p:nvSpPr>
              <p:cNvPr id="149" name="文本框 77"/>
              <p:cNvSpPr txBox="1"/>
              <p:nvPr/>
            </p:nvSpPr>
            <p:spPr>
              <a:xfrm>
                <a:off x="7911566" y="1661481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0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cxnSp>
        <p:nvCxnSpPr>
          <p:cNvPr id="151" name="直接连接符 150"/>
          <p:cNvCxnSpPr/>
          <p:nvPr/>
        </p:nvCxnSpPr>
        <p:spPr>
          <a:xfrm>
            <a:off x="1284718" y="3050901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2" name="组合 151"/>
          <p:cNvGrpSpPr/>
          <p:nvPr/>
        </p:nvGrpSpPr>
        <p:grpSpPr>
          <a:xfrm>
            <a:off x="4898894" y="2708488"/>
            <a:ext cx="3074598" cy="935478"/>
            <a:chOff x="6567113" y="3913546"/>
            <a:chExt cx="4100531" cy="1247629"/>
          </a:xfrm>
        </p:grpSpPr>
        <p:sp>
          <p:nvSpPr>
            <p:cNvPr id="153" name="文本框 101"/>
            <p:cNvSpPr txBox="1"/>
            <p:nvPr/>
          </p:nvSpPr>
          <p:spPr>
            <a:xfrm>
              <a:off x="6567113" y="3971938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03</a:t>
              </a: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7395055" y="3913546"/>
              <a:ext cx="3272589" cy="1247629"/>
              <a:chOff x="6968290" y="1648257"/>
              <a:chExt cx="3272589" cy="1247629"/>
            </a:xfrm>
          </p:grpSpPr>
          <p:sp>
            <p:nvSpPr>
              <p:cNvPr id="155" name="文本框 103"/>
              <p:cNvSpPr txBox="1"/>
              <p:nvPr/>
            </p:nvSpPr>
            <p:spPr>
              <a:xfrm>
                <a:off x="6968290" y="1648257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6" name="文本框 104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57" name="直接连接符 156"/>
          <p:cNvCxnSpPr/>
          <p:nvPr/>
        </p:nvCxnSpPr>
        <p:spPr>
          <a:xfrm>
            <a:off x="5425869" y="3855690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8" name="组合 157"/>
          <p:cNvGrpSpPr/>
          <p:nvPr/>
        </p:nvGrpSpPr>
        <p:grpSpPr>
          <a:xfrm>
            <a:off x="1127316" y="3602404"/>
            <a:ext cx="3140667" cy="779353"/>
            <a:chOff x="1524357" y="2835043"/>
            <a:chExt cx="4188647" cy="1039408"/>
          </a:xfrm>
        </p:grpSpPr>
        <p:sp>
          <p:nvSpPr>
            <p:cNvPr id="159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04</a:t>
              </a:r>
            </a:p>
          </p:txBody>
        </p:sp>
        <p:grpSp>
          <p:nvGrpSpPr>
            <p:cNvPr id="160" name="组合 159"/>
            <p:cNvGrpSpPr/>
            <p:nvPr/>
          </p:nvGrpSpPr>
          <p:grpSpPr>
            <a:xfrm>
              <a:off x="1524357" y="2835043"/>
              <a:ext cx="3272589" cy="1039408"/>
              <a:chOff x="6968290" y="1673550"/>
              <a:chExt cx="3272589" cy="1039408"/>
            </a:xfrm>
          </p:grpSpPr>
          <p:sp>
            <p:nvSpPr>
              <p:cNvPr id="161" name="文本框 77"/>
              <p:cNvSpPr txBox="1"/>
              <p:nvPr/>
            </p:nvSpPr>
            <p:spPr>
              <a:xfrm>
                <a:off x="7911566" y="1673550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62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grpSp>
        <p:nvGrpSpPr>
          <p:cNvPr id="163" name="组合 162"/>
          <p:cNvGrpSpPr/>
          <p:nvPr/>
        </p:nvGrpSpPr>
        <p:grpSpPr>
          <a:xfrm>
            <a:off x="4388639" y="3371258"/>
            <a:ext cx="842064" cy="976795"/>
            <a:chOff x="5550606" y="4704901"/>
            <a:chExt cx="1123045" cy="1302732"/>
          </a:xfrm>
        </p:grpSpPr>
        <p:sp>
          <p:nvSpPr>
            <p:cNvPr id="164" name="六边形 163"/>
            <p:cNvSpPr/>
            <p:nvPr/>
          </p:nvSpPr>
          <p:spPr>
            <a:xfrm rot="5400000">
              <a:off x="5460763" y="4794744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65" name="组合 164"/>
            <p:cNvGrpSpPr/>
            <p:nvPr/>
          </p:nvGrpSpPr>
          <p:grpSpPr>
            <a:xfrm>
              <a:off x="5923329" y="5169661"/>
              <a:ext cx="348517" cy="446576"/>
              <a:chOff x="3095876" y="2479873"/>
              <a:chExt cx="366231" cy="470769"/>
            </a:xfrm>
          </p:grpSpPr>
          <p:sp>
            <p:nvSpPr>
              <p:cNvPr id="166" name="Freeform 108"/>
              <p:cNvSpPr/>
              <p:nvPr/>
            </p:nvSpPr>
            <p:spPr bwMode="auto">
              <a:xfrm flipH="1">
                <a:off x="3095876" y="2898027"/>
                <a:ext cx="51923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7" name="Freeform 109"/>
              <p:cNvSpPr>
                <a:spLocks noEditPoints="1"/>
              </p:cNvSpPr>
              <p:nvPr/>
            </p:nvSpPr>
            <p:spPr bwMode="auto">
              <a:xfrm flipH="1">
                <a:off x="3095876" y="2479873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8" name="Rectangle 110"/>
              <p:cNvSpPr>
                <a:spLocks noChangeArrowheads="1"/>
              </p:cNvSpPr>
              <p:nvPr/>
            </p:nvSpPr>
            <p:spPr bwMode="auto">
              <a:xfrm flipH="1">
                <a:off x="3095876" y="2741565"/>
                <a:ext cx="51923" cy="5192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9" name="Rectangle 111"/>
              <p:cNvSpPr>
                <a:spLocks noChangeArrowheads="1"/>
              </p:cNvSpPr>
              <p:nvPr/>
            </p:nvSpPr>
            <p:spPr bwMode="auto">
              <a:xfrm flipH="1">
                <a:off x="3095876" y="2819796"/>
                <a:ext cx="51923" cy="5261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Freeform 6"/>
          <p:cNvSpPr/>
          <p:nvPr/>
        </p:nvSpPr>
        <p:spPr>
          <a:xfrm>
            <a:off x="2908771" y="112844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" name="Straight Connector 10"/>
          <p:cNvSpPr/>
          <p:nvPr/>
        </p:nvSpPr>
        <p:spPr>
          <a:xfrm>
            <a:off x="1332195" y="1406953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Group 3"/>
          <p:cNvGrpSpPr/>
          <p:nvPr/>
        </p:nvGrpSpPr>
        <p:grpSpPr>
          <a:xfrm>
            <a:off x="1474187" y="1060426"/>
            <a:ext cx="685621" cy="685621"/>
            <a:chOff x="1071014" y="2141084"/>
            <a:chExt cx="914400" cy="914400"/>
          </a:xfrm>
        </p:grpSpPr>
        <p:sp>
          <p:nvSpPr>
            <p:cNvPr id="5" name="Teardrop 1"/>
            <p:cNvSpPr/>
            <p:nvPr/>
          </p:nvSpPr>
          <p:spPr>
            <a:xfrm rot="2714409">
              <a:off x="1071014" y="2141084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Group 26"/>
            <p:cNvGrpSpPr>
              <a:grpSpLocks noChangeAspect="1"/>
            </p:cNvGrpSpPr>
            <p:nvPr/>
          </p:nvGrpSpPr>
          <p:grpSpPr>
            <a:xfrm>
              <a:off x="1352010" y="2413086"/>
              <a:ext cx="352407" cy="359364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7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8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9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sp>
        <p:nvSpPr>
          <p:cNvPr id="10" name="Content Placeholder 2"/>
          <p:cNvSpPr txBox="1"/>
          <p:nvPr/>
        </p:nvSpPr>
        <p:spPr>
          <a:xfrm>
            <a:off x="3003536" y="1219274"/>
            <a:ext cx="5671851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2423266" y="117869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2" name="Freeform 47"/>
          <p:cNvSpPr/>
          <p:nvPr/>
        </p:nvSpPr>
        <p:spPr>
          <a:xfrm>
            <a:off x="3393574" y="169360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3" name="Straight Connector 48"/>
          <p:cNvSpPr/>
          <p:nvPr/>
        </p:nvSpPr>
        <p:spPr>
          <a:xfrm flipV="1">
            <a:off x="1830235" y="1969774"/>
            <a:ext cx="619724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Content Placeholder 2"/>
          <p:cNvSpPr txBox="1"/>
          <p:nvPr/>
        </p:nvSpPr>
        <p:spPr>
          <a:xfrm>
            <a:off x="3488340" y="1762442"/>
            <a:ext cx="5349023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2908070" y="171861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6" name="Freeform 57"/>
          <p:cNvSpPr/>
          <p:nvPr/>
        </p:nvSpPr>
        <p:spPr>
          <a:xfrm>
            <a:off x="2908771" y="225643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7" name="Straight Connector 58"/>
          <p:cNvSpPr/>
          <p:nvPr/>
        </p:nvSpPr>
        <p:spPr>
          <a:xfrm>
            <a:off x="1332195" y="2534945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Content Placeholder 2"/>
          <p:cNvSpPr txBox="1"/>
          <p:nvPr/>
        </p:nvSpPr>
        <p:spPr>
          <a:xfrm>
            <a:off x="3003536" y="2325275"/>
            <a:ext cx="5671850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所提炼的核心概念。</a:t>
            </a:r>
            <a:endParaRPr lang="zh-CN" altLang="en-US" sz="900" b="1" dirty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423266" y="225853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30" name="Freeform 67"/>
          <p:cNvSpPr/>
          <p:nvPr/>
        </p:nvSpPr>
        <p:spPr>
          <a:xfrm>
            <a:off x="3393574" y="282159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1" name="Straight Connector 68"/>
          <p:cNvSpPr/>
          <p:nvPr/>
        </p:nvSpPr>
        <p:spPr>
          <a:xfrm flipV="1">
            <a:off x="1853412" y="3097766"/>
            <a:ext cx="617407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Freeform 69"/>
          <p:cNvSpPr/>
          <p:nvPr/>
        </p:nvSpPr>
        <p:spPr>
          <a:xfrm>
            <a:off x="3447988" y="3086721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54" name="Content Placeholder 2"/>
          <p:cNvSpPr txBox="1"/>
          <p:nvPr/>
        </p:nvSpPr>
        <p:spPr>
          <a:xfrm>
            <a:off x="3488340" y="2890434"/>
            <a:ext cx="5187046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2908070" y="285244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grpSp>
        <p:nvGrpSpPr>
          <p:cNvPr id="56" name="Group 85"/>
          <p:cNvGrpSpPr/>
          <p:nvPr/>
        </p:nvGrpSpPr>
        <p:grpSpPr>
          <a:xfrm>
            <a:off x="1474187" y="2188418"/>
            <a:ext cx="685621" cy="685621"/>
            <a:chOff x="1071014" y="3645465"/>
            <a:chExt cx="914400" cy="914400"/>
          </a:xfrm>
        </p:grpSpPr>
        <p:sp>
          <p:nvSpPr>
            <p:cNvPr id="57" name="Teardrop 56"/>
            <p:cNvSpPr/>
            <p:nvPr/>
          </p:nvSpPr>
          <p:spPr>
            <a:xfrm rot="2714409">
              <a:off x="1071014" y="3645465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58" name="Group 76"/>
            <p:cNvGrpSpPr>
              <a:grpSpLocks noChangeAspect="1"/>
            </p:cNvGrpSpPr>
            <p:nvPr/>
          </p:nvGrpSpPr>
          <p:grpSpPr>
            <a:xfrm>
              <a:off x="1357162" y="3948046"/>
              <a:ext cx="339996" cy="299327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3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4" name="Group 86"/>
          <p:cNvGrpSpPr/>
          <p:nvPr/>
        </p:nvGrpSpPr>
        <p:grpSpPr>
          <a:xfrm>
            <a:off x="1958991" y="2753577"/>
            <a:ext cx="685621" cy="685621"/>
            <a:chOff x="1717587" y="4399207"/>
            <a:chExt cx="914400" cy="914400"/>
          </a:xfrm>
        </p:grpSpPr>
        <p:sp>
          <p:nvSpPr>
            <p:cNvPr id="65" name="Teardrop 66"/>
            <p:cNvSpPr/>
            <p:nvPr/>
          </p:nvSpPr>
          <p:spPr>
            <a:xfrm rot="2714409">
              <a:off x="1717587" y="4399207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16"/>
            <p:cNvSpPr>
              <a:spLocks noChangeAspect="1" noEditPoints="1"/>
            </p:cNvSpPr>
            <p:nvPr/>
          </p:nvSpPr>
          <p:spPr bwMode="auto">
            <a:xfrm>
              <a:off x="2009712" y="4632711"/>
              <a:ext cx="335981" cy="389311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grpSp>
        <p:nvGrpSpPr>
          <p:cNvPr id="67" name="Group 84"/>
          <p:cNvGrpSpPr/>
          <p:nvPr/>
        </p:nvGrpSpPr>
        <p:grpSpPr>
          <a:xfrm>
            <a:off x="1958991" y="1625585"/>
            <a:ext cx="685621" cy="685621"/>
            <a:chOff x="1717587" y="2894826"/>
            <a:chExt cx="914400" cy="914400"/>
          </a:xfrm>
        </p:grpSpPr>
        <p:sp>
          <p:nvSpPr>
            <p:cNvPr id="68" name="Teardrop 46"/>
            <p:cNvSpPr/>
            <p:nvPr/>
          </p:nvSpPr>
          <p:spPr>
            <a:xfrm rot="2714409">
              <a:off x="1717587" y="2894826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6"/>
            <p:cNvSpPr>
              <a:spLocks noChangeAspect="1" noEditPoints="1"/>
            </p:cNvSpPr>
            <p:nvPr/>
          </p:nvSpPr>
          <p:spPr bwMode="auto">
            <a:xfrm>
              <a:off x="2033640" y="3176640"/>
              <a:ext cx="312053" cy="27411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sp>
        <p:nvSpPr>
          <p:cNvPr id="33" name="TextBox 90"/>
          <p:cNvSpPr txBox="1"/>
          <p:nvPr/>
        </p:nvSpPr>
        <p:spPr>
          <a:xfrm>
            <a:off x="1575447" y="4086150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34" name="TextBox 91"/>
          <p:cNvSpPr txBox="1"/>
          <p:nvPr/>
        </p:nvSpPr>
        <p:spPr>
          <a:xfrm>
            <a:off x="3891766" y="3760023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 bldLvl="0" animBg="1"/>
      <p:bldP spid="10" grpId="0"/>
      <p:bldP spid="11" grpId="0"/>
      <p:bldP spid="12" grpId="0" bldLvl="0" animBg="1"/>
      <p:bldP spid="14" grpId="0"/>
      <p:bldP spid="15" grpId="0"/>
      <p:bldP spid="18" grpId="0"/>
      <p:bldP spid="19" grpId="0"/>
      <p:bldP spid="30" grpId="0" bldLvl="0" animBg="1"/>
      <p:bldP spid="32" grpId="0" bldLvl="0" animBg="1"/>
      <p:bldP spid="54" grpId="0"/>
      <p:bldP spid="55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88302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5522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</p:txBody>
      </p:sp>
      <p:sp>
        <p:nvSpPr>
          <p:cNvPr id="877" name="矩形 876"/>
          <p:cNvSpPr/>
          <p:nvPr/>
        </p:nvSpPr>
        <p:spPr>
          <a:xfrm>
            <a:off x="378968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6"/>
          <p:cNvSpPr/>
          <p:nvPr/>
        </p:nvSpPr>
        <p:spPr bwMode="auto">
          <a:xfrm flipH="1">
            <a:off x="6153382" y="4160339"/>
            <a:ext cx="670226" cy="144190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srgbClr val="DCB68A"/>
              </a:solidFill>
            </a:endParaRPr>
          </a:p>
        </p:txBody>
      </p:sp>
      <p:sp>
        <p:nvSpPr>
          <p:cNvPr id="31" name="Freeform 24"/>
          <p:cNvSpPr/>
          <p:nvPr/>
        </p:nvSpPr>
        <p:spPr>
          <a:xfrm flipH="1">
            <a:off x="5977713" y="3862535"/>
            <a:ext cx="1021563" cy="297804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25"/>
          <p:cNvSpPr/>
          <p:nvPr/>
        </p:nvSpPr>
        <p:spPr>
          <a:xfrm flipH="1">
            <a:off x="6260642" y="4364637"/>
            <a:ext cx="455706" cy="97281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3" name="Freeform 5"/>
          <p:cNvSpPr/>
          <p:nvPr/>
        </p:nvSpPr>
        <p:spPr bwMode="auto">
          <a:xfrm>
            <a:off x="6406516" y="3287123"/>
            <a:ext cx="133315" cy="39399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6444606" y="3216894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5" name="Freeform 7"/>
          <p:cNvSpPr/>
          <p:nvPr/>
        </p:nvSpPr>
        <p:spPr bwMode="auto">
          <a:xfrm>
            <a:off x="6432703" y="3260936"/>
            <a:ext cx="114270" cy="110700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6" name="Freeform 8"/>
          <p:cNvSpPr/>
          <p:nvPr/>
        </p:nvSpPr>
        <p:spPr bwMode="auto">
          <a:xfrm>
            <a:off x="6424371" y="3666833"/>
            <a:ext cx="34520" cy="57135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6544593" y="3285932"/>
            <a:ext cx="132125" cy="39399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8" name="Freeform 10"/>
          <p:cNvSpPr/>
          <p:nvPr/>
        </p:nvSpPr>
        <p:spPr bwMode="auto">
          <a:xfrm>
            <a:off x="6581493" y="3213323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9" name="Freeform 11"/>
          <p:cNvSpPr/>
          <p:nvPr/>
        </p:nvSpPr>
        <p:spPr bwMode="auto">
          <a:xfrm>
            <a:off x="6570780" y="3259745"/>
            <a:ext cx="114270" cy="109509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0" name="Freeform 12"/>
          <p:cNvSpPr/>
          <p:nvPr/>
        </p:nvSpPr>
        <p:spPr bwMode="auto">
          <a:xfrm>
            <a:off x="6562448" y="3663262"/>
            <a:ext cx="34520" cy="57135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1" name="Freeform 13"/>
          <p:cNvSpPr/>
          <p:nvPr/>
        </p:nvSpPr>
        <p:spPr bwMode="auto">
          <a:xfrm>
            <a:off x="6664815" y="3288312"/>
            <a:ext cx="30948" cy="199973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4" name="Group 123"/>
          <p:cNvGrpSpPr/>
          <p:nvPr/>
        </p:nvGrpSpPr>
        <p:grpSpPr>
          <a:xfrm>
            <a:off x="5738750" y="3196362"/>
            <a:ext cx="613013" cy="465414"/>
            <a:chOff x="7170738" y="4168775"/>
            <a:chExt cx="817563" cy="620713"/>
          </a:xfrm>
          <a:solidFill>
            <a:srgbClr val="DCB68A"/>
          </a:solidFill>
        </p:grpSpPr>
        <p:sp>
          <p:nvSpPr>
            <p:cNvPr id="45" name="Freeform 14"/>
            <p:cNvSpPr/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6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7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17"/>
            <p:cNvSpPr/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18"/>
            <p:cNvSpPr/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19"/>
            <p:cNvSpPr/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Freeform 20"/>
          <p:cNvSpPr>
            <a:spLocks noEditPoints="1"/>
          </p:cNvSpPr>
          <p:nvPr/>
        </p:nvSpPr>
        <p:spPr bwMode="auto">
          <a:xfrm>
            <a:off x="5240007" y="1607588"/>
            <a:ext cx="358285" cy="377330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7526603" y="1519504"/>
            <a:ext cx="105938" cy="105938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3" name="Freeform 22"/>
          <p:cNvSpPr/>
          <p:nvPr/>
        </p:nvSpPr>
        <p:spPr bwMode="auto">
          <a:xfrm>
            <a:off x="7564693" y="1598065"/>
            <a:ext cx="166644" cy="347572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4" name="Freeform 23"/>
          <p:cNvSpPr/>
          <p:nvPr/>
        </p:nvSpPr>
        <p:spPr bwMode="auto">
          <a:xfrm>
            <a:off x="7418284" y="1598065"/>
            <a:ext cx="178547" cy="342811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5" name="Freeform 24"/>
          <p:cNvSpPr/>
          <p:nvPr/>
        </p:nvSpPr>
        <p:spPr bwMode="auto">
          <a:xfrm>
            <a:off x="7574216" y="1481414"/>
            <a:ext cx="19045" cy="59516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6" name="Freeform 25"/>
          <p:cNvSpPr>
            <a:spLocks noEditPoints="1"/>
          </p:cNvSpPr>
          <p:nvPr/>
        </p:nvSpPr>
        <p:spPr bwMode="auto">
          <a:xfrm>
            <a:off x="6721950" y="1225497"/>
            <a:ext cx="169025" cy="457081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7" name="Freeform 26"/>
          <p:cNvSpPr>
            <a:spLocks noEditPoints="1"/>
          </p:cNvSpPr>
          <p:nvPr/>
        </p:nvSpPr>
        <p:spPr bwMode="auto">
          <a:xfrm>
            <a:off x="6576732" y="1369525"/>
            <a:ext cx="458272" cy="167835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8" name="Freeform 27"/>
          <p:cNvSpPr>
            <a:spLocks noEditPoints="1"/>
          </p:cNvSpPr>
          <p:nvPr/>
        </p:nvSpPr>
        <p:spPr bwMode="auto">
          <a:xfrm>
            <a:off x="6611250" y="1265968"/>
            <a:ext cx="389233" cy="373759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9" name="Freeform 28"/>
          <p:cNvSpPr>
            <a:spLocks noEditPoints="1"/>
          </p:cNvSpPr>
          <p:nvPr/>
        </p:nvSpPr>
        <p:spPr bwMode="auto">
          <a:xfrm>
            <a:off x="6738250" y="1392968"/>
            <a:ext cx="389233" cy="373759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0" name="Oval 29"/>
          <p:cNvSpPr>
            <a:spLocks noChangeArrowheads="1"/>
          </p:cNvSpPr>
          <p:nvPr/>
        </p:nvSpPr>
        <p:spPr bwMode="auto">
          <a:xfrm>
            <a:off x="6771943" y="1418328"/>
            <a:ext cx="70229" cy="70229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1" name="Freeform 30"/>
          <p:cNvSpPr>
            <a:spLocks noEditPoints="1"/>
          </p:cNvSpPr>
          <p:nvPr/>
        </p:nvSpPr>
        <p:spPr bwMode="auto">
          <a:xfrm>
            <a:off x="7311156" y="1095752"/>
            <a:ext cx="192831" cy="365427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2" name="Rectangle 31"/>
          <p:cNvSpPr>
            <a:spLocks noChangeArrowheads="1"/>
          </p:cNvSpPr>
          <p:nvPr/>
        </p:nvSpPr>
        <p:spPr bwMode="auto">
          <a:xfrm>
            <a:off x="7214740" y="1094562"/>
            <a:ext cx="48803" cy="355905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3" name="Freeform 32"/>
          <p:cNvSpPr>
            <a:spLocks noEditPoints="1"/>
          </p:cNvSpPr>
          <p:nvPr/>
        </p:nvSpPr>
        <p:spPr bwMode="auto">
          <a:xfrm>
            <a:off x="5634002" y="2887177"/>
            <a:ext cx="421372" cy="308292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64" name="Group 127"/>
          <p:cNvGrpSpPr/>
          <p:nvPr/>
        </p:nvGrpSpPr>
        <p:grpSpPr>
          <a:xfrm>
            <a:off x="6818365" y="3195468"/>
            <a:ext cx="380902" cy="490410"/>
            <a:chOff x="8610600" y="4127500"/>
            <a:chExt cx="508001" cy="654050"/>
          </a:xfrm>
          <a:solidFill>
            <a:srgbClr val="DCB68A"/>
          </a:solidFill>
        </p:grpSpPr>
        <p:sp>
          <p:nvSpPr>
            <p:cNvPr id="65" name="Freeform 33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7" name="Freeform 35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8" name="Freeform 36"/>
            <p:cNvSpPr/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37"/>
            <p:cNvSpPr/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0" name="Freeform 38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1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2" name="Freeform 40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73" name="Freeform 41"/>
          <p:cNvSpPr>
            <a:spLocks noEditPoints="1"/>
          </p:cNvSpPr>
          <p:nvPr/>
        </p:nvSpPr>
        <p:spPr bwMode="auto">
          <a:xfrm>
            <a:off x="7133799" y="2700297"/>
            <a:ext cx="321385" cy="292817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4" name="Freeform 42"/>
          <p:cNvSpPr/>
          <p:nvPr/>
        </p:nvSpPr>
        <p:spPr bwMode="auto">
          <a:xfrm>
            <a:off x="7217121" y="2970499"/>
            <a:ext cx="69038" cy="148790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5" name="Freeform 43"/>
          <p:cNvSpPr/>
          <p:nvPr/>
        </p:nvSpPr>
        <p:spPr bwMode="auto">
          <a:xfrm>
            <a:off x="7188553" y="3015731"/>
            <a:ext cx="97606" cy="201164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6" name="Freeform 44"/>
          <p:cNvSpPr/>
          <p:nvPr/>
        </p:nvSpPr>
        <p:spPr bwMode="auto">
          <a:xfrm>
            <a:off x="6297007" y="762464"/>
            <a:ext cx="392804" cy="359475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7" name="Freeform 45"/>
          <p:cNvSpPr>
            <a:spLocks noEditPoints="1"/>
          </p:cNvSpPr>
          <p:nvPr/>
        </p:nvSpPr>
        <p:spPr bwMode="auto">
          <a:xfrm>
            <a:off x="6180356" y="2757432"/>
            <a:ext cx="478507" cy="396375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8" name="Freeform 46"/>
          <p:cNvSpPr>
            <a:spLocks noEditPoints="1"/>
          </p:cNvSpPr>
          <p:nvPr/>
        </p:nvSpPr>
        <p:spPr bwMode="auto">
          <a:xfrm>
            <a:off x="7026671" y="1968253"/>
            <a:ext cx="614203" cy="716570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9" name="Freeform 47"/>
          <p:cNvSpPr>
            <a:spLocks noEditPoints="1"/>
          </p:cNvSpPr>
          <p:nvPr/>
        </p:nvSpPr>
        <p:spPr bwMode="auto">
          <a:xfrm>
            <a:off x="7492083" y="2177749"/>
            <a:ext cx="265441" cy="521358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566018" y="2244407"/>
            <a:ext cx="434465" cy="434465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5" name="Freeform 49"/>
          <p:cNvSpPr/>
          <p:nvPr/>
        </p:nvSpPr>
        <p:spPr bwMode="auto">
          <a:xfrm>
            <a:off x="6645770" y="2382483"/>
            <a:ext cx="216637" cy="114270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86" name="Group 126"/>
          <p:cNvGrpSpPr/>
          <p:nvPr/>
        </p:nvGrpSpPr>
        <p:grpSpPr>
          <a:xfrm>
            <a:off x="6739804" y="2803855"/>
            <a:ext cx="340430" cy="323766"/>
            <a:chOff x="8505825" y="3605213"/>
            <a:chExt cx="454025" cy="431800"/>
          </a:xfrm>
        </p:grpSpPr>
        <p:sp>
          <p:nvSpPr>
            <p:cNvPr id="87" name="Freeform 50"/>
            <p:cNvSpPr/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88" name="Freeform 51"/>
            <p:cNvSpPr/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89" name="Freeform 52"/>
          <p:cNvSpPr/>
          <p:nvPr/>
        </p:nvSpPr>
        <p:spPr bwMode="auto">
          <a:xfrm>
            <a:off x="5689946" y="876734"/>
            <a:ext cx="509455" cy="41423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0" name="Freeform 53"/>
          <p:cNvSpPr/>
          <p:nvPr/>
        </p:nvSpPr>
        <p:spPr bwMode="auto">
          <a:xfrm>
            <a:off x="6076799" y="854119"/>
            <a:ext cx="140457" cy="192831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1" name="Freeform 54"/>
          <p:cNvSpPr/>
          <p:nvPr/>
        </p:nvSpPr>
        <p:spPr bwMode="auto">
          <a:xfrm>
            <a:off x="5756604" y="986243"/>
            <a:ext cx="385662" cy="252347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2" name="Freeform 55"/>
          <p:cNvSpPr>
            <a:spLocks noEditPoints="1"/>
          </p:cNvSpPr>
          <p:nvPr/>
        </p:nvSpPr>
        <p:spPr bwMode="auto">
          <a:xfrm>
            <a:off x="5442361" y="1207642"/>
            <a:ext cx="222589" cy="39042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3" name="Freeform 56"/>
          <p:cNvSpPr>
            <a:spLocks noEditPoints="1"/>
          </p:cNvSpPr>
          <p:nvPr/>
        </p:nvSpPr>
        <p:spPr bwMode="auto">
          <a:xfrm>
            <a:off x="5240007" y="2025389"/>
            <a:ext cx="416610" cy="453510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4" name="Freeform 57"/>
          <p:cNvSpPr>
            <a:spLocks noEditPoints="1"/>
          </p:cNvSpPr>
          <p:nvPr/>
        </p:nvSpPr>
        <p:spPr bwMode="auto">
          <a:xfrm>
            <a:off x="6776704" y="852928"/>
            <a:ext cx="396375" cy="389233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5" name="Freeform 58"/>
          <p:cNvSpPr>
            <a:spLocks noEditPoints="1"/>
          </p:cNvSpPr>
          <p:nvPr/>
        </p:nvSpPr>
        <p:spPr bwMode="auto">
          <a:xfrm>
            <a:off x="5376513" y="2476723"/>
            <a:ext cx="385662" cy="39042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6" name="Rectangle 59"/>
          <p:cNvSpPr>
            <a:spLocks noChangeArrowheads="1"/>
          </p:cNvSpPr>
          <p:nvPr/>
        </p:nvSpPr>
        <p:spPr bwMode="auto">
          <a:xfrm>
            <a:off x="6873120" y="2106330"/>
            <a:ext cx="47017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7" name="Rectangle 60"/>
          <p:cNvSpPr>
            <a:spLocks noChangeArrowheads="1"/>
          </p:cNvSpPr>
          <p:nvPr/>
        </p:nvSpPr>
        <p:spPr bwMode="auto">
          <a:xfrm>
            <a:off x="6892165" y="2058717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8" name="Rectangle 61"/>
          <p:cNvSpPr>
            <a:spLocks noChangeArrowheads="1"/>
          </p:cNvSpPr>
          <p:nvPr/>
        </p:nvSpPr>
        <p:spPr bwMode="auto">
          <a:xfrm>
            <a:off x="7062380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9" name="Rectangle 62"/>
          <p:cNvSpPr>
            <a:spLocks noChangeArrowheads="1"/>
          </p:cNvSpPr>
          <p:nvPr/>
        </p:nvSpPr>
        <p:spPr bwMode="auto">
          <a:xfrm>
            <a:off x="7079044" y="1834938"/>
            <a:ext cx="5832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0" name="Rectangle 63"/>
          <p:cNvSpPr>
            <a:spLocks noChangeArrowheads="1"/>
          </p:cNvSpPr>
          <p:nvPr/>
        </p:nvSpPr>
        <p:spPr bwMode="auto">
          <a:xfrm>
            <a:off x="7062380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1" name="Rectangle 64"/>
          <p:cNvSpPr>
            <a:spLocks noChangeArrowheads="1"/>
          </p:cNvSpPr>
          <p:nvPr/>
        </p:nvSpPr>
        <p:spPr bwMode="auto">
          <a:xfrm>
            <a:off x="7201647" y="2009914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2" name="Rectangle 65"/>
          <p:cNvSpPr>
            <a:spLocks noChangeArrowheads="1"/>
          </p:cNvSpPr>
          <p:nvPr/>
        </p:nvSpPr>
        <p:spPr bwMode="auto">
          <a:xfrm>
            <a:off x="7217121" y="1834938"/>
            <a:ext cx="57135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3" name="Rectangle 66"/>
          <p:cNvSpPr>
            <a:spLocks noChangeArrowheads="1"/>
          </p:cNvSpPr>
          <p:nvPr/>
        </p:nvSpPr>
        <p:spPr bwMode="auto">
          <a:xfrm>
            <a:off x="7201647" y="1825416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4" name="Rectangle 67"/>
          <p:cNvSpPr>
            <a:spLocks noChangeArrowheads="1"/>
          </p:cNvSpPr>
          <p:nvPr/>
        </p:nvSpPr>
        <p:spPr bwMode="auto">
          <a:xfrm>
            <a:off x="6925493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5" name="Rectangle 68"/>
          <p:cNvSpPr>
            <a:spLocks noChangeArrowheads="1"/>
          </p:cNvSpPr>
          <p:nvPr/>
        </p:nvSpPr>
        <p:spPr bwMode="auto">
          <a:xfrm>
            <a:off x="6940968" y="1834938"/>
            <a:ext cx="5951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6" name="Rectangle 69"/>
          <p:cNvSpPr>
            <a:spLocks noChangeArrowheads="1"/>
          </p:cNvSpPr>
          <p:nvPr/>
        </p:nvSpPr>
        <p:spPr bwMode="auto">
          <a:xfrm>
            <a:off x="6925493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7" name="Rectangle 70"/>
          <p:cNvSpPr>
            <a:spLocks noChangeArrowheads="1"/>
          </p:cNvSpPr>
          <p:nvPr/>
        </p:nvSpPr>
        <p:spPr bwMode="auto">
          <a:xfrm>
            <a:off x="6892165" y="1773042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8" name="Freeform 71"/>
          <p:cNvSpPr/>
          <p:nvPr/>
        </p:nvSpPr>
        <p:spPr bwMode="auto">
          <a:xfrm>
            <a:off x="6892165" y="1634965"/>
            <a:ext cx="432085" cy="138077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9" name="Freeform 72"/>
          <p:cNvSpPr>
            <a:spLocks noEditPoints="1"/>
          </p:cNvSpPr>
          <p:nvPr/>
        </p:nvSpPr>
        <p:spPr bwMode="auto">
          <a:xfrm>
            <a:off x="5704230" y="1759948"/>
            <a:ext cx="599919" cy="391614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0" name="Freeform 73"/>
          <p:cNvSpPr>
            <a:spLocks noEditPoints="1"/>
          </p:cNvSpPr>
          <p:nvPr/>
        </p:nvSpPr>
        <p:spPr bwMode="auto">
          <a:xfrm>
            <a:off x="7027861" y="2189652"/>
            <a:ext cx="140457" cy="245205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1" name="Freeform 74"/>
          <p:cNvSpPr>
            <a:spLocks noEditPoints="1"/>
          </p:cNvSpPr>
          <p:nvPr/>
        </p:nvSpPr>
        <p:spPr bwMode="auto">
          <a:xfrm>
            <a:off x="5801836" y="1349290"/>
            <a:ext cx="282105" cy="345191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2" name="Freeform 75"/>
          <p:cNvSpPr>
            <a:spLocks noEditPoints="1"/>
          </p:cNvSpPr>
          <p:nvPr/>
        </p:nvSpPr>
        <p:spPr bwMode="auto">
          <a:xfrm>
            <a:off x="6344620" y="1712335"/>
            <a:ext cx="427323" cy="428513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3" name="Freeform 76"/>
          <p:cNvSpPr>
            <a:spLocks noEditPoints="1"/>
          </p:cNvSpPr>
          <p:nvPr/>
        </p:nvSpPr>
        <p:spPr bwMode="auto">
          <a:xfrm>
            <a:off x="5918487" y="2264642"/>
            <a:ext cx="482078" cy="365427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4" name="Freeform 77"/>
          <p:cNvSpPr/>
          <p:nvPr/>
        </p:nvSpPr>
        <p:spPr bwMode="auto">
          <a:xfrm>
            <a:off x="6129173" y="1729000"/>
            <a:ext cx="160693" cy="12022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5" name="Freeform 78"/>
          <p:cNvSpPr/>
          <p:nvPr/>
        </p:nvSpPr>
        <p:spPr bwMode="auto">
          <a:xfrm>
            <a:off x="6200592" y="1698052"/>
            <a:ext cx="44042" cy="54754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6" name="Freeform 79"/>
          <p:cNvSpPr>
            <a:spLocks noEditPoints="1"/>
          </p:cNvSpPr>
          <p:nvPr/>
        </p:nvSpPr>
        <p:spPr bwMode="auto">
          <a:xfrm>
            <a:off x="5950626" y="2700297"/>
            <a:ext cx="169025" cy="234492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7" name="Freeform 80"/>
          <p:cNvSpPr>
            <a:spLocks noEditPoints="1"/>
          </p:cNvSpPr>
          <p:nvPr/>
        </p:nvSpPr>
        <p:spPr bwMode="auto">
          <a:xfrm>
            <a:off x="7249259" y="1498079"/>
            <a:ext cx="211876" cy="232112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8" name="Freeform 81"/>
          <p:cNvSpPr>
            <a:spLocks noEditPoints="1"/>
          </p:cNvSpPr>
          <p:nvPr/>
        </p:nvSpPr>
        <p:spPr bwMode="auto">
          <a:xfrm>
            <a:off x="6189879" y="1186216"/>
            <a:ext cx="320195" cy="46065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9" name="Freeform 82"/>
          <p:cNvSpPr>
            <a:spLocks noEditPoints="1"/>
          </p:cNvSpPr>
          <p:nvPr/>
        </p:nvSpPr>
        <p:spPr bwMode="auto">
          <a:xfrm>
            <a:off x="6075609" y="1120749"/>
            <a:ext cx="184499" cy="163074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0" name="Freeform 83"/>
          <p:cNvSpPr/>
          <p:nvPr/>
        </p:nvSpPr>
        <p:spPr bwMode="auto">
          <a:xfrm>
            <a:off x="6023235" y="1218355"/>
            <a:ext cx="80941" cy="51184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1" name="Freeform 84"/>
          <p:cNvSpPr/>
          <p:nvPr/>
        </p:nvSpPr>
        <p:spPr bwMode="auto">
          <a:xfrm>
            <a:off x="5972052" y="1225497"/>
            <a:ext cx="109509" cy="66658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2" name="Freeform 85"/>
          <p:cNvSpPr>
            <a:spLocks noEditPoints="1"/>
          </p:cNvSpPr>
          <p:nvPr/>
        </p:nvSpPr>
        <p:spPr bwMode="auto">
          <a:xfrm>
            <a:off x="5908964" y="2094427"/>
            <a:ext cx="334479" cy="119032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3" name="Freeform 86"/>
          <p:cNvSpPr/>
          <p:nvPr/>
        </p:nvSpPr>
        <p:spPr bwMode="auto">
          <a:xfrm>
            <a:off x="7294491" y="2401528"/>
            <a:ext cx="184499" cy="23687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4" name="Freeform 87"/>
          <p:cNvSpPr/>
          <p:nvPr/>
        </p:nvSpPr>
        <p:spPr bwMode="auto">
          <a:xfrm>
            <a:off x="7399239" y="2393196"/>
            <a:ext cx="89274" cy="61896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5" name="Freeform 88"/>
          <p:cNvSpPr/>
          <p:nvPr/>
        </p:nvSpPr>
        <p:spPr bwMode="auto">
          <a:xfrm>
            <a:off x="7330201" y="2441999"/>
            <a:ext cx="122603" cy="17021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6" name="Freeform 89"/>
          <p:cNvSpPr>
            <a:spLocks noEditPoints="1"/>
          </p:cNvSpPr>
          <p:nvPr/>
        </p:nvSpPr>
        <p:spPr bwMode="auto">
          <a:xfrm>
            <a:off x="7044525" y="1473082"/>
            <a:ext cx="166644" cy="121412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7" name="Freeform 90"/>
          <p:cNvSpPr/>
          <p:nvPr/>
        </p:nvSpPr>
        <p:spPr bwMode="auto">
          <a:xfrm>
            <a:off x="5655428" y="2268213"/>
            <a:ext cx="154741" cy="199973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8" name="Freeform 91"/>
          <p:cNvSpPr/>
          <p:nvPr/>
        </p:nvSpPr>
        <p:spPr bwMode="auto">
          <a:xfrm>
            <a:off x="5645905" y="2261071"/>
            <a:ext cx="76180" cy="52374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9" name="Freeform 92"/>
          <p:cNvSpPr/>
          <p:nvPr/>
        </p:nvSpPr>
        <p:spPr bwMode="auto">
          <a:xfrm>
            <a:off x="5676853" y="2303922"/>
            <a:ext cx="104748" cy="144028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0" name="Freeform 93"/>
          <p:cNvSpPr>
            <a:spLocks noEditPoints="1"/>
          </p:cNvSpPr>
          <p:nvPr/>
        </p:nvSpPr>
        <p:spPr bwMode="auto">
          <a:xfrm>
            <a:off x="6675527" y="3506140"/>
            <a:ext cx="164263" cy="179738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1" name="Freeform 94"/>
          <p:cNvSpPr/>
          <p:nvPr/>
        </p:nvSpPr>
        <p:spPr bwMode="auto">
          <a:xfrm>
            <a:off x="6476745" y="2321777"/>
            <a:ext cx="47613" cy="45232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2" name="Freeform 95"/>
          <p:cNvSpPr/>
          <p:nvPr/>
        </p:nvSpPr>
        <p:spPr bwMode="auto">
          <a:xfrm>
            <a:off x="6466032" y="2184891"/>
            <a:ext cx="44042" cy="147599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3" name="Freeform 96"/>
          <p:cNvSpPr/>
          <p:nvPr/>
        </p:nvSpPr>
        <p:spPr bwMode="auto">
          <a:xfrm>
            <a:off x="6496980" y="2208697"/>
            <a:ext cx="95225" cy="127364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4" name="Freeform 97"/>
          <p:cNvSpPr/>
          <p:nvPr/>
        </p:nvSpPr>
        <p:spPr bwMode="auto">
          <a:xfrm>
            <a:off x="6488648" y="2356296"/>
            <a:ext cx="11903" cy="23806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5" name="Freeform 98"/>
          <p:cNvSpPr>
            <a:spLocks noEditPoints="1"/>
          </p:cNvSpPr>
          <p:nvPr/>
        </p:nvSpPr>
        <p:spPr bwMode="auto">
          <a:xfrm>
            <a:off x="6450558" y="1150507"/>
            <a:ext cx="165454" cy="177357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6" name="燕尾形 135"/>
          <p:cNvSpPr/>
          <p:nvPr/>
        </p:nvSpPr>
        <p:spPr>
          <a:xfrm rot="5400000">
            <a:off x="1899399" y="151835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37" name="直接连接符 136"/>
          <p:cNvCxnSpPr/>
          <p:nvPr/>
        </p:nvCxnSpPr>
        <p:spPr>
          <a:xfrm>
            <a:off x="2034378" y="1950287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矩形 137"/>
          <p:cNvSpPr/>
          <p:nvPr/>
        </p:nvSpPr>
        <p:spPr>
          <a:xfrm>
            <a:off x="2287061" y="112839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39" name="矩形 47"/>
          <p:cNvSpPr>
            <a:spLocks noChangeArrowheads="1"/>
          </p:cNvSpPr>
          <p:nvPr/>
        </p:nvSpPr>
        <p:spPr bwMode="auto">
          <a:xfrm>
            <a:off x="2277342" y="143937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0" name="燕尾形 139"/>
          <p:cNvSpPr/>
          <p:nvPr/>
        </p:nvSpPr>
        <p:spPr>
          <a:xfrm rot="5400000">
            <a:off x="1899399" y="2544198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2034378" y="2976134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矩形 141"/>
          <p:cNvSpPr/>
          <p:nvPr/>
        </p:nvSpPr>
        <p:spPr>
          <a:xfrm>
            <a:off x="2287061" y="2154246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2277342" y="2465218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4" name="燕尾形 143"/>
          <p:cNvSpPr/>
          <p:nvPr/>
        </p:nvSpPr>
        <p:spPr>
          <a:xfrm rot="5400000">
            <a:off x="1899399" y="3624037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5" name="直接连接符 144"/>
          <p:cNvCxnSpPr/>
          <p:nvPr/>
        </p:nvCxnSpPr>
        <p:spPr>
          <a:xfrm>
            <a:off x="2034378" y="4055972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矩形 145"/>
          <p:cNvSpPr/>
          <p:nvPr/>
        </p:nvSpPr>
        <p:spPr>
          <a:xfrm>
            <a:off x="2287061" y="3234084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2277342" y="3545057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2000"/>
                            </p:stCondLst>
                            <p:childTnLst>
                              <p:par>
                                <p:cTn id="3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3000"/>
                            </p:stCondLst>
                            <p:childTnLst>
                              <p:par>
                                <p:cTn id="3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3500"/>
                            </p:stCondLst>
                            <p:childTnLst>
                              <p:par>
                                <p:cTn id="3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4000"/>
                            </p:stCondLst>
                            <p:childTnLst>
                              <p:par>
                                <p:cTn id="3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5000"/>
                            </p:stCondLst>
                            <p:childTnLst>
                              <p:par>
                                <p:cTn id="3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6000"/>
                            </p:stCondLst>
                            <p:childTnLst>
                              <p:par>
                                <p:cTn id="3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6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7000"/>
                            </p:stCondLst>
                            <p:childTnLst>
                              <p:par>
                                <p:cTn id="3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7500"/>
                            </p:stCondLst>
                            <p:childTnLst>
                              <p:par>
                                <p:cTn id="3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4" grpId="0" bldLvl="0" animBg="1"/>
      <p:bldP spid="85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 bldLvl="0" animBg="1"/>
      <p:bldP spid="94" grpId="0" bldLvl="0" animBg="1"/>
      <p:bldP spid="95" grpId="0" bldLvl="0" animBg="1"/>
      <p:bldP spid="96" grpId="0" bldLvl="0" animBg="1"/>
      <p:bldP spid="97" grpId="0" bldLvl="0" animBg="1"/>
      <p:bldP spid="98" grpId="0" bldLvl="0" animBg="1"/>
      <p:bldP spid="99" grpId="0" bldLvl="0" animBg="1"/>
      <p:bldP spid="100" grpId="0" bldLvl="0" animBg="1"/>
      <p:bldP spid="101" grpId="0" bldLvl="0" animBg="1"/>
      <p:bldP spid="102" grpId="0" bldLvl="0" animBg="1"/>
      <p:bldP spid="103" grpId="0" bldLvl="0" animBg="1"/>
      <p:bldP spid="104" grpId="0" bldLvl="0" animBg="1"/>
      <p:bldP spid="105" grpId="0" bldLvl="0" animBg="1"/>
      <p:bldP spid="106" grpId="0" bldLvl="0" animBg="1"/>
      <p:bldP spid="107" grpId="0" bldLvl="0" animBg="1"/>
      <p:bldP spid="108" grpId="0" bldLvl="0" animBg="1"/>
      <p:bldP spid="109" grpId="0" bldLvl="0" animBg="1"/>
      <p:bldP spid="110" grpId="0" bldLvl="0" animBg="1"/>
      <p:bldP spid="111" grpId="0" bldLvl="0" animBg="1"/>
      <p:bldP spid="112" grpId="0" bldLvl="0" animBg="1"/>
      <p:bldP spid="113" grpId="0" bldLvl="0" animBg="1"/>
      <p:bldP spid="114" grpId="0" bldLvl="0" animBg="1"/>
      <p:bldP spid="115" grpId="0" bldLvl="0" animBg="1"/>
      <p:bldP spid="116" grpId="0" bldLvl="0" animBg="1"/>
      <p:bldP spid="117" grpId="0" bldLvl="0" animBg="1"/>
      <p:bldP spid="118" grpId="0" bldLvl="0" animBg="1"/>
      <p:bldP spid="119" grpId="0" bldLvl="0" animBg="1"/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8" grpId="0"/>
      <p:bldP spid="139" grpId="0"/>
      <p:bldP spid="140" grpId="0" bldLvl="0" animBg="1"/>
      <p:bldP spid="142" grpId="0"/>
      <p:bldP spid="143" grpId="0"/>
      <p:bldP spid="144" grpId="0" bldLvl="0" animBg="1"/>
      <p:bldP spid="146" grpId="0"/>
      <p:bldP spid="1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265603" y="793057"/>
            <a:ext cx="4589315" cy="2761181"/>
            <a:chOff x="3022028" y="1587732"/>
            <a:chExt cx="6120680" cy="3682533"/>
          </a:xfrm>
        </p:grpSpPr>
        <p:pic>
          <p:nvPicPr>
            <p:cNvPr id="1026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0" name="Oval 4"/>
          <p:cNvSpPr/>
          <p:nvPr/>
        </p:nvSpPr>
        <p:spPr>
          <a:xfrm>
            <a:off x="1242210" y="1790325"/>
            <a:ext cx="717363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1" name="Group 20"/>
          <p:cNvGrpSpPr/>
          <p:nvPr/>
        </p:nvGrpSpPr>
        <p:grpSpPr>
          <a:xfrm>
            <a:off x="1410342" y="1946242"/>
            <a:ext cx="401718" cy="404211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1019130" y="2736767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861813" y="3051973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Oval 14"/>
          <p:cNvSpPr/>
          <p:nvPr/>
        </p:nvSpPr>
        <p:spPr>
          <a:xfrm>
            <a:off x="7162535" y="1800261"/>
            <a:ext cx="715776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9" name="Group 54"/>
          <p:cNvGrpSpPr/>
          <p:nvPr/>
        </p:nvGrpSpPr>
        <p:grpSpPr>
          <a:xfrm>
            <a:off x="7374646" y="2001592"/>
            <a:ext cx="299416" cy="389241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5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5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6937869" y="2746703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6780552" y="3061909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1347740" y="4083143"/>
            <a:ext cx="6314788" cy="59733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55" name="标题 11"/>
          <p:cNvSpPr txBox="1"/>
          <p:nvPr/>
        </p:nvSpPr>
        <p:spPr>
          <a:xfrm>
            <a:off x="3692969" y="3796665"/>
            <a:ext cx="1624330" cy="2127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0" grpId="0" bldLvl="0" animBg="1"/>
      <p:bldP spid="46" grpId="0"/>
      <p:bldP spid="47" grpId="0"/>
      <p:bldP spid="48" grpId="0" bldLvl="0" animBg="1"/>
      <p:bldP spid="52" grpId="0"/>
      <p:bldP spid="53" grpId="0"/>
      <p:bldP spid="54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0" name="燕尾形 19"/>
          <p:cNvSpPr/>
          <p:nvPr/>
        </p:nvSpPr>
        <p:spPr>
          <a:xfrm rot="5400000">
            <a:off x="1413471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548451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801134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1791415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4" name="燕尾形 23"/>
          <p:cNvSpPr/>
          <p:nvPr/>
        </p:nvSpPr>
        <p:spPr>
          <a:xfrm rot="5400000">
            <a:off x="1413471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548451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1801134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1791415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8" name="燕尾形 27"/>
          <p:cNvSpPr/>
          <p:nvPr/>
        </p:nvSpPr>
        <p:spPr>
          <a:xfrm rot="5400000">
            <a:off x="1413471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548451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801134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791415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4" name="燕尾形 43"/>
          <p:cNvSpPr/>
          <p:nvPr/>
        </p:nvSpPr>
        <p:spPr>
          <a:xfrm rot="5400000">
            <a:off x="4949943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084923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5337606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5327887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燕尾形 47"/>
          <p:cNvSpPr/>
          <p:nvPr/>
        </p:nvSpPr>
        <p:spPr>
          <a:xfrm rot="5400000">
            <a:off x="4949943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084923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5337606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5327887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2" name="燕尾形 51"/>
          <p:cNvSpPr/>
          <p:nvPr/>
        </p:nvSpPr>
        <p:spPr>
          <a:xfrm rot="5400000">
            <a:off x="4949943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5084923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5337606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5327887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0" grpId="0" bldLvl="0" animBg="1"/>
      <p:bldP spid="22" grpId="0"/>
      <p:bldP spid="23" grpId="0"/>
      <p:bldP spid="24" grpId="0" bldLvl="0" animBg="1"/>
      <p:bldP spid="26" grpId="0"/>
      <p:bldP spid="27" grpId="0"/>
      <p:bldP spid="28" grpId="0" bldLvl="0" animBg="1"/>
      <p:bldP spid="40" grpId="0"/>
      <p:bldP spid="41" grpId="0"/>
      <p:bldP spid="44" grpId="0" bldLvl="0" animBg="1"/>
      <p:bldP spid="46" grpId="0"/>
      <p:bldP spid="47" grpId="0"/>
      <p:bldP spid="48" grpId="0" bldLvl="0" animBg="1"/>
      <p:bldP spid="50" grpId="0"/>
      <p:bldP spid="51" grpId="0"/>
      <p:bldP spid="52" grpId="0" bldLvl="0" animBg="1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0588" y="1376786"/>
            <a:ext cx="4589315" cy="2761181"/>
            <a:chOff x="3022028" y="1587732"/>
            <a:chExt cx="6120680" cy="3682533"/>
          </a:xfrm>
        </p:grpSpPr>
        <p:pic>
          <p:nvPicPr>
            <p:cNvPr id="41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矩形 43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5" name="燕尾形 44"/>
          <p:cNvSpPr/>
          <p:nvPr/>
        </p:nvSpPr>
        <p:spPr>
          <a:xfrm rot="5400000">
            <a:off x="5273895" y="1548744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408875" y="198067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矩形 46"/>
          <p:cNvSpPr/>
          <p:nvPr/>
        </p:nvSpPr>
        <p:spPr>
          <a:xfrm>
            <a:off x="5661557" y="1158791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5651838" y="1469764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49" name="燕尾形 48"/>
          <p:cNvSpPr/>
          <p:nvPr/>
        </p:nvSpPr>
        <p:spPr>
          <a:xfrm rot="5400000">
            <a:off x="5273895" y="257459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5408875" y="300652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5661557" y="218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5651838" y="249561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53" name="燕尾形 52"/>
          <p:cNvSpPr/>
          <p:nvPr/>
        </p:nvSpPr>
        <p:spPr>
          <a:xfrm rot="5400000">
            <a:off x="5273895" y="365442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408875" y="408636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5661557" y="3264477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5651838" y="357544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5" grpId="0" bldLvl="0" animBg="1"/>
      <p:bldP spid="47" grpId="0"/>
      <p:bldP spid="48" grpId="0"/>
      <p:bldP spid="49" grpId="0" bldLvl="0" animBg="1"/>
      <p:bldP spid="51" grpId="0"/>
      <p:bldP spid="52" grpId="0"/>
      <p:bldP spid="53" grpId="0" bldLvl="0" animBg="1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787967" y="1309859"/>
            <a:ext cx="1347174" cy="1482048"/>
            <a:chOff x="5987173" y="3044094"/>
            <a:chExt cx="1796700" cy="1976578"/>
          </a:xfrm>
        </p:grpSpPr>
        <p:sp>
          <p:nvSpPr>
            <p:cNvPr id="31" name="任意多边形 30"/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KSO_Shape"/>
            <p:cNvSpPr/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文本框 62"/>
            <p:cNvSpPr txBox="1"/>
            <p:nvPr/>
          </p:nvSpPr>
          <p:spPr>
            <a:xfrm>
              <a:off x="6329315" y="3989220"/>
              <a:ext cx="1454105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1353554" y="2889619"/>
            <a:ext cx="6628425" cy="0"/>
          </a:xfrm>
          <a:prstGeom prst="line">
            <a:avLst/>
          </a:prstGeom>
          <a:ln>
            <a:solidFill>
              <a:srgbClr val="2C3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/>
          <p:cNvSpPr/>
          <p:nvPr/>
        </p:nvSpPr>
        <p:spPr>
          <a:xfrm>
            <a:off x="12784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7927094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881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39777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417839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806090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764419" y="1480958"/>
            <a:ext cx="1181497" cy="1319545"/>
            <a:chOff x="2940476" y="3272285"/>
            <a:chExt cx="1575740" cy="1759852"/>
          </a:xfrm>
        </p:grpSpPr>
        <p:sp>
          <p:nvSpPr>
            <p:cNvPr id="44" name="任意多边形 43"/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KSO_Shape"/>
            <p:cNvSpPr/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5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5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6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6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文本框 59"/>
            <p:cNvSpPr txBox="1"/>
            <p:nvPr/>
          </p:nvSpPr>
          <p:spPr>
            <a:xfrm>
              <a:off x="3102008" y="4128107"/>
              <a:ext cx="1357226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974115" y="885891"/>
            <a:ext cx="1776556" cy="1914613"/>
            <a:chOff x="4078604" y="2478655"/>
            <a:chExt cx="2369358" cy="2553482"/>
          </a:xfrm>
        </p:grpSpPr>
        <p:sp>
          <p:nvSpPr>
            <p:cNvPr id="48" name="任意多边形 47"/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614176" y="3268683"/>
              <a:ext cx="1562853" cy="1030925"/>
              <a:chOff x="4716874" y="2621791"/>
              <a:chExt cx="1562853" cy="1030925"/>
            </a:xfrm>
          </p:grpSpPr>
          <p:sp>
            <p:nvSpPr>
              <p:cNvPr id="50" name="KSO_Shape"/>
              <p:cNvSpPr/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50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1" name="文本框 60"/>
              <p:cNvSpPr txBox="1"/>
              <p:nvPr/>
            </p:nvSpPr>
            <p:spPr>
              <a:xfrm>
                <a:off x="4716874" y="3225885"/>
                <a:ext cx="1562853" cy="426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输入标题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165720" y="1297424"/>
            <a:ext cx="1375836" cy="1497868"/>
            <a:chOff x="7567273" y="3027509"/>
            <a:chExt cx="1834926" cy="1997677"/>
          </a:xfrm>
        </p:grpSpPr>
        <p:sp>
          <p:nvSpPr>
            <p:cNvPr id="53" name="任意多边形 52"/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KSO_Shape"/>
            <p:cNvSpPr/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文本框 63"/>
            <p:cNvSpPr txBox="1"/>
            <p:nvPr/>
          </p:nvSpPr>
          <p:spPr>
            <a:xfrm>
              <a:off x="7925165" y="3989043"/>
              <a:ext cx="1477034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sp>
        <p:nvSpPr>
          <p:cNvPr id="56" name="矩形 55"/>
          <p:cNvSpPr/>
          <p:nvPr/>
        </p:nvSpPr>
        <p:spPr>
          <a:xfrm>
            <a:off x="1710427" y="3016174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7" name="矩形 56"/>
          <p:cNvSpPr/>
          <p:nvPr/>
        </p:nvSpPr>
        <p:spPr>
          <a:xfrm>
            <a:off x="3238881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8" name="矩形 57"/>
          <p:cNvSpPr/>
          <p:nvPr/>
        </p:nvSpPr>
        <p:spPr>
          <a:xfrm>
            <a:off x="4787967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208438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56" grpId="0"/>
      <p:bldP spid="57" grpId="0"/>
      <p:bldP spid="58" grpId="0"/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941445" y="266319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62845" y="197722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</p:txBody>
      </p:sp>
      <p:sp>
        <p:nvSpPr>
          <p:cNvPr id="877" name="矩形 876"/>
          <p:cNvSpPr/>
          <p:nvPr/>
        </p:nvSpPr>
        <p:spPr>
          <a:xfrm>
            <a:off x="3848100" y="229743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296545" y="1304925"/>
            <a:ext cx="8397875" cy="1537335"/>
          </a:xfrm>
          <a:prstGeom prst="rect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247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683854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54651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25449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grpSp>
        <p:nvGrpSpPr>
          <p:cNvPr id="8" name="组合 7"/>
          <p:cNvGrpSpPr>
            <a:grpSpLocks noChangeAspect="1"/>
          </p:cNvGrpSpPr>
          <p:nvPr/>
        </p:nvGrpSpPr>
        <p:grpSpPr>
          <a:xfrm>
            <a:off x="383952" y="3115793"/>
            <a:ext cx="346984" cy="287955"/>
            <a:chOff x="9404083" y="1238855"/>
            <a:chExt cx="801342" cy="665020"/>
          </a:xfrm>
          <a:solidFill>
            <a:srgbClr val="DCB68A"/>
          </a:solidFill>
        </p:grpSpPr>
        <p:sp>
          <p:nvSpPr>
            <p:cNvPr id="9" name="Freeform 583"/>
            <p:cNvSpPr/>
            <p:nvPr/>
          </p:nvSpPr>
          <p:spPr bwMode="auto">
            <a:xfrm>
              <a:off x="9404083" y="1238855"/>
              <a:ext cx="801342" cy="308708"/>
            </a:xfrm>
            <a:custGeom>
              <a:avLst/>
              <a:gdLst>
                <a:gd name="T0" fmla="*/ 924 w 1111"/>
                <a:gd name="T1" fmla="*/ 0 h 428"/>
                <a:gd name="T2" fmla="*/ 958 w 1111"/>
                <a:gd name="T3" fmla="*/ 55 h 428"/>
                <a:gd name="T4" fmla="*/ 542 w 1111"/>
                <a:gd name="T5" fmla="*/ 281 h 428"/>
                <a:gd name="T6" fmla="*/ 0 w 1111"/>
                <a:gd name="T7" fmla="*/ 355 h 428"/>
                <a:gd name="T8" fmla="*/ 3 w 1111"/>
                <a:gd name="T9" fmla="*/ 428 h 428"/>
                <a:gd name="T10" fmla="*/ 570 w 1111"/>
                <a:gd name="T11" fmla="*/ 355 h 428"/>
                <a:gd name="T12" fmla="*/ 986 w 1111"/>
                <a:gd name="T13" fmla="*/ 121 h 428"/>
                <a:gd name="T14" fmla="*/ 1021 w 1111"/>
                <a:gd name="T15" fmla="*/ 184 h 428"/>
                <a:gd name="T16" fmla="*/ 1111 w 1111"/>
                <a:gd name="T17" fmla="*/ 0 h 428"/>
                <a:gd name="T18" fmla="*/ 924 w 1111"/>
                <a:gd name="T19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1" h="428">
                  <a:moveTo>
                    <a:pt x="924" y="0"/>
                  </a:moveTo>
                  <a:lnTo>
                    <a:pt x="958" y="55"/>
                  </a:lnTo>
                  <a:lnTo>
                    <a:pt x="542" y="281"/>
                  </a:lnTo>
                  <a:lnTo>
                    <a:pt x="0" y="355"/>
                  </a:lnTo>
                  <a:lnTo>
                    <a:pt x="3" y="428"/>
                  </a:lnTo>
                  <a:lnTo>
                    <a:pt x="570" y="355"/>
                  </a:lnTo>
                  <a:lnTo>
                    <a:pt x="986" y="121"/>
                  </a:lnTo>
                  <a:lnTo>
                    <a:pt x="1021" y="184"/>
                  </a:lnTo>
                  <a:lnTo>
                    <a:pt x="1111" y="0"/>
                  </a:lnTo>
                  <a:lnTo>
                    <a:pt x="9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0" name="Freeform 584"/>
            <p:cNvSpPr/>
            <p:nvPr/>
          </p:nvSpPr>
          <p:spPr bwMode="auto">
            <a:xfrm>
              <a:off x="9915470" y="1392487"/>
              <a:ext cx="208450" cy="511387"/>
            </a:xfrm>
            <a:custGeom>
              <a:avLst/>
              <a:gdLst>
                <a:gd name="T0" fmla="*/ 0 w 289"/>
                <a:gd name="T1" fmla="*/ 709 h 709"/>
                <a:gd name="T2" fmla="*/ 289 w 289"/>
                <a:gd name="T3" fmla="*/ 709 h 709"/>
                <a:gd name="T4" fmla="*/ 289 w 289"/>
                <a:gd name="T5" fmla="*/ 0 h 709"/>
                <a:gd name="T6" fmla="*/ 0 w 289"/>
                <a:gd name="T7" fmla="*/ 161 h 709"/>
                <a:gd name="T8" fmla="*/ 0 w 289"/>
                <a:gd name="T9" fmla="*/ 70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709">
                  <a:moveTo>
                    <a:pt x="0" y="709"/>
                  </a:moveTo>
                  <a:lnTo>
                    <a:pt x="289" y="709"/>
                  </a:lnTo>
                  <a:lnTo>
                    <a:pt x="289" y="0"/>
                  </a:lnTo>
                  <a:lnTo>
                    <a:pt x="0" y="161"/>
                  </a:lnTo>
                  <a:lnTo>
                    <a:pt x="0" y="7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1" name="Freeform 585"/>
            <p:cNvSpPr/>
            <p:nvPr/>
          </p:nvSpPr>
          <p:spPr bwMode="auto">
            <a:xfrm>
              <a:off x="9663743" y="1528809"/>
              <a:ext cx="180320" cy="375065"/>
            </a:xfrm>
            <a:custGeom>
              <a:avLst/>
              <a:gdLst>
                <a:gd name="T0" fmla="*/ 0 w 250"/>
                <a:gd name="T1" fmla="*/ 520 h 520"/>
                <a:gd name="T2" fmla="*/ 250 w 250"/>
                <a:gd name="T3" fmla="*/ 520 h 520"/>
                <a:gd name="T4" fmla="*/ 250 w 250"/>
                <a:gd name="T5" fmla="*/ 0 h 520"/>
                <a:gd name="T6" fmla="*/ 0 w 250"/>
                <a:gd name="T7" fmla="*/ 42 h 520"/>
                <a:gd name="T8" fmla="*/ 0 w 250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520">
                  <a:moveTo>
                    <a:pt x="0" y="520"/>
                  </a:moveTo>
                  <a:lnTo>
                    <a:pt x="250" y="520"/>
                  </a:lnTo>
                  <a:lnTo>
                    <a:pt x="250" y="0"/>
                  </a:lnTo>
                  <a:lnTo>
                    <a:pt x="0" y="42"/>
                  </a:lnTo>
                  <a:lnTo>
                    <a:pt x="0" y="5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2" name="Freeform 586"/>
            <p:cNvSpPr/>
            <p:nvPr/>
          </p:nvSpPr>
          <p:spPr bwMode="auto">
            <a:xfrm>
              <a:off x="9404083" y="1569922"/>
              <a:ext cx="189697" cy="333953"/>
            </a:xfrm>
            <a:custGeom>
              <a:avLst/>
              <a:gdLst>
                <a:gd name="T0" fmla="*/ 0 w 263"/>
                <a:gd name="T1" fmla="*/ 463 h 463"/>
                <a:gd name="T2" fmla="*/ 263 w 263"/>
                <a:gd name="T3" fmla="*/ 463 h 463"/>
                <a:gd name="T4" fmla="*/ 263 w 263"/>
                <a:gd name="T5" fmla="*/ 0 h 463"/>
                <a:gd name="T6" fmla="*/ 0 w 263"/>
                <a:gd name="T7" fmla="*/ 30 h 463"/>
                <a:gd name="T8" fmla="*/ 0 w 263"/>
                <a:gd name="T9" fmla="*/ 46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463">
                  <a:moveTo>
                    <a:pt x="0" y="463"/>
                  </a:moveTo>
                  <a:lnTo>
                    <a:pt x="263" y="463"/>
                  </a:lnTo>
                  <a:lnTo>
                    <a:pt x="263" y="0"/>
                  </a:lnTo>
                  <a:lnTo>
                    <a:pt x="0" y="30"/>
                  </a:lnTo>
                  <a:lnTo>
                    <a:pt x="0" y="4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511152" y="3067661"/>
            <a:ext cx="276571" cy="360089"/>
            <a:chOff x="3196030" y="1160235"/>
            <a:chExt cx="582794" cy="758785"/>
          </a:xfrm>
          <a:solidFill>
            <a:srgbClr val="435468"/>
          </a:solidFill>
        </p:grpSpPr>
        <p:sp>
          <p:nvSpPr>
            <p:cNvPr id="14" name="Freeform 634"/>
            <p:cNvSpPr>
              <a:spLocks noEditPoints="1"/>
            </p:cNvSpPr>
            <p:nvPr/>
          </p:nvSpPr>
          <p:spPr bwMode="auto">
            <a:xfrm>
              <a:off x="3243635" y="1160235"/>
              <a:ext cx="535189" cy="533747"/>
            </a:xfrm>
            <a:custGeom>
              <a:avLst/>
              <a:gdLst>
                <a:gd name="T0" fmla="*/ 225 w 314"/>
                <a:gd name="T1" fmla="*/ 39 h 313"/>
                <a:gd name="T2" fmla="*/ 34 w 314"/>
                <a:gd name="T3" fmla="*/ 89 h 313"/>
                <a:gd name="T4" fmla="*/ 62 w 314"/>
                <a:gd name="T5" fmla="*/ 264 h 313"/>
                <a:gd name="T6" fmla="*/ 84 w 314"/>
                <a:gd name="T7" fmla="*/ 280 h 313"/>
                <a:gd name="T8" fmla="*/ 110 w 314"/>
                <a:gd name="T9" fmla="*/ 292 h 313"/>
                <a:gd name="T10" fmla="*/ 275 w 314"/>
                <a:gd name="T11" fmla="*/ 230 h 313"/>
                <a:gd name="T12" fmla="*/ 225 w 314"/>
                <a:gd name="T13" fmla="*/ 39 h 313"/>
                <a:gd name="T14" fmla="*/ 229 w 314"/>
                <a:gd name="T15" fmla="*/ 203 h 313"/>
                <a:gd name="T16" fmla="*/ 111 w 314"/>
                <a:gd name="T17" fmla="*/ 234 h 313"/>
                <a:gd name="T18" fmla="*/ 79 w 314"/>
                <a:gd name="T19" fmla="*/ 116 h 313"/>
                <a:gd name="T20" fmla="*/ 198 w 314"/>
                <a:gd name="T21" fmla="*/ 84 h 313"/>
                <a:gd name="T22" fmla="*/ 229 w 314"/>
                <a:gd name="T23" fmla="*/ 20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4" h="313">
                  <a:moveTo>
                    <a:pt x="225" y="39"/>
                  </a:moveTo>
                  <a:cubicBezTo>
                    <a:pt x="158" y="0"/>
                    <a:pt x="72" y="23"/>
                    <a:pt x="34" y="89"/>
                  </a:cubicBezTo>
                  <a:cubicBezTo>
                    <a:pt x="0" y="148"/>
                    <a:pt x="13" y="221"/>
                    <a:pt x="62" y="264"/>
                  </a:cubicBezTo>
                  <a:cubicBezTo>
                    <a:pt x="69" y="270"/>
                    <a:pt x="76" y="275"/>
                    <a:pt x="84" y="280"/>
                  </a:cubicBezTo>
                  <a:cubicBezTo>
                    <a:pt x="92" y="285"/>
                    <a:pt x="101" y="289"/>
                    <a:pt x="110" y="292"/>
                  </a:cubicBezTo>
                  <a:cubicBezTo>
                    <a:pt x="171" y="313"/>
                    <a:pt x="241" y="288"/>
                    <a:pt x="275" y="230"/>
                  </a:cubicBezTo>
                  <a:cubicBezTo>
                    <a:pt x="314" y="163"/>
                    <a:pt x="291" y="77"/>
                    <a:pt x="225" y="39"/>
                  </a:cubicBezTo>
                  <a:close/>
                  <a:moveTo>
                    <a:pt x="229" y="203"/>
                  </a:moveTo>
                  <a:cubicBezTo>
                    <a:pt x="205" y="244"/>
                    <a:pt x="152" y="259"/>
                    <a:pt x="111" y="234"/>
                  </a:cubicBezTo>
                  <a:cubicBezTo>
                    <a:pt x="69" y="210"/>
                    <a:pt x="55" y="157"/>
                    <a:pt x="79" y="116"/>
                  </a:cubicBezTo>
                  <a:cubicBezTo>
                    <a:pt x="103" y="74"/>
                    <a:pt x="157" y="60"/>
                    <a:pt x="198" y="84"/>
                  </a:cubicBezTo>
                  <a:cubicBezTo>
                    <a:pt x="239" y="108"/>
                    <a:pt x="254" y="162"/>
                    <a:pt x="229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5" name="Oval 635"/>
            <p:cNvSpPr>
              <a:spLocks noChangeArrowheads="1"/>
            </p:cNvSpPr>
            <p:nvPr/>
          </p:nvSpPr>
          <p:spPr bwMode="auto">
            <a:xfrm>
              <a:off x="3465068" y="1327572"/>
              <a:ext cx="85111" cy="87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6" name="Freeform 636"/>
            <p:cNvSpPr/>
            <p:nvPr/>
          </p:nvSpPr>
          <p:spPr bwMode="auto">
            <a:xfrm>
              <a:off x="3507623" y="1422781"/>
              <a:ext cx="92324" cy="98816"/>
            </a:xfrm>
            <a:custGeom>
              <a:avLst/>
              <a:gdLst>
                <a:gd name="T0" fmla="*/ 13 w 54"/>
                <a:gd name="T1" fmla="*/ 0 h 58"/>
                <a:gd name="T2" fmla="*/ 0 w 54"/>
                <a:gd name="T3" fmla="*/ 11 h 58"/>
                <a:gd name="T4" fmla="*/ 13 w 54"/>
                <a:gd name="T5" fmla="*/ 40 h 58"/>
                <a:gd name="T6" fmla="*/ 0 w 54"/>
                <a:gd name="T7" fmla="*/ 58 h 58"/>
                <a:gd name="T8" fmla="*/ 4 w 54"/>
                <a:gd name="T9" fmla="*/ 58 h 58"/>
                <a:gd name="T10" fmla="*/ 44 w 54"/>
                <a:gd name="T11" fmla="*/ 16 h 58"/>
                <a:gd name="T12" fmla="*/ 13 w 5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13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54" y="58"/>
                    <a:pt x="44" y="29"/>
                    <a:pt x="44" y="16"/>
                  </a:cubicBezTo>
                  <a:cubicBezTo>
                    <a:pt x="44" y="6"/>
                    <a:pt x="24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7" name="Freeform 637"/>
            <p:cNvSpPr/>
            <p:nvPr/>
          </p:nvSpPr>
          <p:spPr bwMode="auto">
            <a:xfrm>
              <a:off x="3416021" y="1422781"/>
              <a:ext cx="91603" cy="98816"/>
            </a:xfrm>
            <a:custGeom>
              <a:avLst/>
              <a:gdLst>
                <a:gd name="T0" fmla="*/ 54 w 54"/>
                <a:gd name="T1" fmla="*/ 11 h 58"/>
                <a:gd name="T2" fmla="*/ 41 w 54"/>
                <a:gd name="T3" fmla="*/ 0 h 58"/>
                <a:gd name="T4" fmla="*/ 11 w 54"/>
                <a:gd name="T5" fmla="*/ 16 h 58"/>
                <a:gd name="T6" fmla="*/ 50 w 54"/>
                <a:gd name="T7" fmla="*/ 58 h 58"/>
                <a:gd name="T8" fmla="*/ 54 w 54"/>
                <a:gd name="T9" fmla="*/ 58 h 58"/>
                <a:gd name="T10" fmla="*/ 41 w 54"/>
                <a:gd name="T11" fmla="*/ 40 h 58"/>
                <a:gd name="T12" fmla="*/ 54 w 54"/>
                <a:gd name="T13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54" y="11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0" y="2"/>
                    <a:pt x="11" y="6"/>
                    <a:pt x="11" y="16"/>
                  </a:cubicBezTo>
                  <a:cubicBezTo>
                    <a:pt x="11" y="29"/>
                    <a:pt x="0" y="58"/>
                    <a:pt x="50" y="58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54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8" name="Freeform 638"/>
            <p:cNvSpPr/>
            <p:nvPr/>
          </p:nvSpPr>
          <p:spPr bwMode="auto">
            <a:xfrm>
              <a:off x="3196030" y="1626181"/>
              <a:ext cx="225039" cy="292839"/>
            </a:xfrm>
            <a:custGeom>
              <a:avLst/>
              <a:gdLst>
                <a:gd name="T0" fmla="*/ 85 w 132"/>
                <a:gd name="T1" fmla="*/ 0 h 172"/>
                <a:gd name="T2" fmla="*/ 12 w 132"/>
                <a:gd name="T3" fmla="*/ 125 h 172"/>
                <a:gd name="T4" fmla="*/ 25 w 132"/>
                <a:gd name="T5" fmla="*/ 158 h 172"/>
                <a:gd name="T6" fmla="*/ 58 w 132"/>
                <a:gd name="T7" fmla="*/ 156 h 172"/>
                <a:gd name="T8" fmla="*/ 132 w 132"/>
                <a:gd name="T9" fmla="*/ 28 h 172"/>
                <a:gd name="T10" fmla="*/ 105 w 132"/>
                <a:gd name="T11" fmla="*/ 19 h 172"/>
                <a:gd name="T12" fmla="*/ 85 w 132"/>
                <a:gd name="T1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72">
                  <a:moveTo>
                    <a:pt x="85" y="0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0" y="144"/>
                    <a:pt x="25" y="158"/>
                  </a:cubicBezTo>
                  <a:cubicBezTo>
                    <a:pt x="49" y="172"/>
                    <a:pt x="58" y="156"/>
                    <a:pt x="58" y="156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2" y="28"/>
                    <a:pt x="119" y="27"/>
                    <a:pt x="105" y="19"/>
                  </a:cubicBezTo>
                  <a:cubicBezTo>
                    <a:pt x="92" y="11"/>
                    <a:pt x="85" y="0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56912" y="3103867"/>
            <a:ext cx="311810" cy="311809"/>
            <a:chOff x="10362759" y="6408324"/>
            <a:chExt cx="178327" cy="178326"/>
          </a:xfrm>
          <a:solidFill>
            <a:srgbClr val="DCB68A"/>
          </a:solidFill>
        </p:grpSpPr>
        <p:sp>
          <p:nvSpPr>
            <p:cNvPr id="20" name="Freeform 578"/>
            <p:cNvSpPr/>
            <p:nvPr/>
          </p:nvSpPr>
          <p:spPr bwMode="auto">
            <a:xfrm>
              <a:off x="10506968" y="6502763"/>
              <a:ext cx="23742" cy="47307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1" name="Freeform 579"/>
            <p:cNvSpPr/>
            <p:nvPr/>
          </p:nvSpPr>
          <p:spPr bwMode="auto">
            <a:xfrm>
              <a:off x="10452978" y="6408324"/>
              <a:ext cx="88108" cy="88460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2" name="Freeform 580"/>
            <p:cNvSpPr/>
            <p:nvPr/>
          </p:nvSpPr>
          <p:spPr bwMode="auto">
            <a:xfrm>
              <a:off x="10362759" y="6418700"/>
              <a:ext cx="147551" cy="167950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17125" y="3106715"/>
            <a:ext cx="306582" cy="281982"/>
            <a:chOff x="10809811" y="6437824"/>
            <a:chExt cx="175337" cy="161268"/>
          </a:xfrm>
          <a:solidFill>
            <a:srgbClr val="435468"/>
          </a:solidFill>
        </p:grpSpPr>
        <p:sp>
          <p:nvSpPr>
            <p:cNvPr id="24" name="Freeform 44"/>
            <p:cNvSpPr/>
            <p:nvPr/>
          </p:nvSpPr>
          <p:spPr bwMode="auto">
            <a:xfrm>
              <a:off x="10966858" y="6461038"/>
              <a:ext cx="18290" cy="16707"/>
            </a:xfrm>
            <a:custGeom>
              <a:avLst/>
              <a:gdLst>
                <a:gd name="T0" fmla="*/ 28 w 44"/>
                <a:gd name="T1" fmla="*/ 11 h 40"/>
                <a:gd name="T2" fmla="*/ 0 w 44"/>
                <a:gd name="T3" fmla="*/ 18 h 40"/>
                <a:gd name="T4" fmla="*/ 31 w 44"/>
                <a:gd name="T5" fmla="*/ 40 h 40"/>
                <a:gd name="T6" fmla="*/ 28 w 44"/>
                <a:gd name="T7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8" y="11"/>
                  </a:moveTo>
                  <a:cubicBezTo>
                    <a:pt x="13" y="0"/>
                    <a:pt x="0" y="18"/>
                    <a:pt x="0" y="1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44" y="22"/>
                    <a:pt x="2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5" name="Freeform 45"/>
            <p:cNvSpPr/>
            <p:nvPr/>
          </p:nvSpPr>
          <p:spPr bwMode="auto">
            <a:xfrm>
              <a:off x="10921133" y="6471942"/>
              <a:ext cx="56101" cy="69291"/>
            </a:xfrm>
            <a:custGeom>
              <a:avLst/>
              <a:gdLst>
                <a:gd name="T0" fmla="*/ 187 w 319"/>
                <a:gd name="T1" fmla="*/ 85 h 394"/>
                <a:gd name="T2" fmla="*/ 156 w 319"/>
                <a:gd name="T3" fmla="*/ 125 h 394"/>
                <a:gd name="T4" fmla="*/ 104 w 319"/>
                <a:gd name="T5" fmla="*/ 198 h 394"/>
                <a:gd name="T6" fmla="*/ 0 w 319"/>
                <a:gd name="T7" fmla="*/ 342 h 394"/>
                <a:gd name="T8" fmla="*/ 74 w 319"/>
                <a:gd name="T9" fmla="*/ 394 h 394"/>
                <a:gd name="T10" fmla="*/ 104 w 319"/>
                <a:gd name="T11" fmla="*/ 352 h 394"/>
                <a:gd name="T12" fmla="*/ 130 w 319"/>
                <a:gd name="T13" fmla="*/ 314 h 394"/>
                <a:gd name="T14" fmla="*/ 156 w 319"/>
                <a:gd name="T15" fmla="*/ 276 h 394"/>
                <a:gd name="T16" fmla="*/ 319 w 319"/>
                <a:gd name="T17" fmla="*/ 52 h 394"/>
                <a:gd name="T18" fmla="*/ 248 w 319"/>
                <a:gd name="T19" fmla="*/ 0 h 394"/>
                <a:gd name="T20" fmla="*/ 187 w 319"/>
                <a:gd name="T21" fmla="*/ 8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9" h="394">
                  <a:moveTo>
                    <a:pt x="187" y="85"/>
                  </a:moveTo>
                  <a:lnTo>
                    <a:pt x="156" y="125"/>
                  </a:lnTo>
                  <a:lnTo>
                    <a:pt x="104" y="198"/>
                  </a:lnTo>
                  <a:lnTo>
                    <a:pt x="0" y="342"/>
                  </a:lnTo>
                  <a:lnTo>
                    <a:pt x="74" y="394"/>
                  </a:lnTo>
                  <a:lnTo>
                    <a:pt x="104" y="352"/>
                  </a:lnTo>
                  <a:lnTo>
                    <a:pt x="130" y="314"/>
                  </a:lnTo>
                  <a:lnTo>
                    <a:pt x="156" y="276"/>
                  </a:lnTo>
                  <a:lnTo>
                    <a:pt x="319" y="52"/>
                  </a:lnTo>
                  <a:lnTo>
                    <a:pt x="248" y="0"/>
                  </a:lnTo>
                  <a:lnTo>
                    <a:pt x="187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6" name="Freeform 46"/>
            <p:cNvSpPr/>
            <p:nvPr/>
          </p:nvSpPr>
          <p:spPr bwMode="auto">
            <a:xfrm>
              <a:off x="10809811" y="6437824"/>
              <a:ext cx="138757" cy="161268"/>
            </a:xfrm>
            <a:custGeom>
              <a:avLst/>
              <a:gdLst>
                <a:gd name="T0" fmla="*/ 312 w 334"/>
                <a:gd name="T1" fmla="*/ 348 h 388"/>
                <a:gd name="T2" fmla="*/ 293 w 334"/>
                <a:gd name="T3" fmla="*/ 366 h 388"/>
                <a:gd name="T4" fmla="*/ 40 w 334"/>
                <a:gd name="T5" fmla="*/ 366 h 388"/>
                <a:gd name="T6" fmla="*/ 22 w 334"/>
                <a:gd name="T7" fmla="*/ 348 h 388"/>
                <a:gd name="T8" fmla="*/ 22 w 334"/>
                <a:gd name="T9" fmla="*/ 41 h 388"/>
                <a:gd name="T10" fmla="*/ 40 w 334"/>
                <a:gd name="T11" fmla="*/ 23 h 388"/>
                <a:gd name="T12" fmla="*/ 293 w 334"/>
                <a:gd name="T13" fmla="*/ 23 h 388"/>
                <a:gd name="T14" fmla="*/ 312 w 334"/>
                <a:gd name="T15" fmla="*/ 41 h 388"/>
                <a:gd name="T16" fmla="*/ 312 w 334"/>
                <a:gd name="T17" fmla="*/ 140 h 388"/>
                <a:gd name="T18" fmla="*/ 334 w 334"/>
                <a:gd name="T19" fmla="*/ 109 h 388"/>
                <a:gd name="T20" fmla="*/ 334 w 334"/>
                <a:gd name="T21" fmla="*/ 21 h 388"/>
                <a:gd name="T22" fmla="*/ 313 w 334"/>
                <a:gd name="T23" fmla="*/ 0 h 388"/>
                <a:gd name="T24" fmla="*/ 21 w 334"/>
                <a:gd name="T25" fmla="*/ 0 h 388"/>
                <a:gd name="T26" fmla="*/ 0 w 334"/>
                <a:gd name="T27" fmla="*/ 21 h 388"/>
                <a:gd name="T28" fmla="*/ 0 w 334"/>
                <a:gd name="T29" fmla="*/ 368 h 388"/>
                <a:gd name="T30" fmla="*/ 21 w 334"/>
                <a:gd name="T31" fmla="*/ 388 h 388"/>
                <a:gd name="T32" fmla="*/ 313 w 334"/>
                <a:gd name="T33" fmla="*/ 388 h 388"/>
                <a:gd name="T34" fmla="*/ 334 w 334"/>
                <a:gd name="T35" fmla="*/ 368 h 388"/>
                <a:gd name="T36" fmla="*/ 334 w 334"/>
                <a:gd name="T37" fmla="*/ 223 h 388"/>
                <a:gd name="T38" fmla="*/ 312 w 334"/>
                <a:gd name="T39" fmla="*/ 254 h 388"/>
                <a:gd name="T40" fmla="*/ 312 w 334"/>
                <a:gd name="T41" fmla="*/ 34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4" h="388">
                  <a:moveTo>
                    <a:pt x="312" y="348"/>
                  </a:moveTo>
                  <a:cubicBezTo>
                    <a:pt x="312" y="358"/>
                    <a:pt x="303" y="366"/>
                    <a:pt x="293" y="366"/>
                  </a:cubicBezTo>
                  <a:cubicBezTo>
                    <a:pt x="40" y="366"/>
                    <a:pt x="40" y="366"/>
                    <a:pt x="40" y="366"/>
                  </a:cubicBezTo>
                  <a:cubicBezTo>
                    <a:pt x="30" y="366"/>
                    <a:pt x="22" y="358"/>
                    <a:pt x="22" y="348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31"/>
                    <a:pt x="30" y="23"/>
                    <a:pt x="40" y="23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303" y="23"/>
                    <a:pt x="312" y="31"/>
                    <a:pt x="312" y="41"/>
                  </a:cubicBezTo>
                  <a:cubicBezTo>
                    <a:pt x="312" y="140"/>
                    <a:pt x="312" y="140"/>
                    <a:pt x="312" y="140"/>
                  </a:cubicBezTo>
                  <a:cubicBezTo>
                    <a:pt x="334" y="109"/>
                    <a:pt x="334" y="109"/>
                    <a:pt x="334" y="109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10"/>
                    <a:pt x="325" y="0"/>
                    <a:pt x="3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0" y="379"/>
                    <a:pt x="9" y="388"/>
                    <a:pt x="21" y="388"/>
                  </a:cubicBezTo>
                  <a:cubicBezTo>
                    <a:pt x="313" y="388"/>
                    <a:pt x="313" y="388"/>
                    <a:pt x="313" y="388"/>
                  </a:cubicBezTo>
                  <a:cubicBezTo>
                    <a:pt x="325" y="388"/>
                    <a:pt x="334" y="379"/>
                    <a:pt x="334" y="368"/>
                  </a:cubicBezTo>
                  <a:cubicBezTo>
                    <a:pt x="334" y="223"/>
                    <a:pt x="334" y="223"/>
                    <a:pt x="334" y="223"/>
                  </a:cubicBezTo>
                  <a:cubicBezTo>
                    <a:pt x="312" y="254"/>
                    <a:pt x="312" y="254"/>
                    <a:pt x="312" y="254"/>
                  </a:cubicBezTo>
                  <a:lnTo>
                    <a:pt x="312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47"/>
            <p:cNvSpPr/>
            <p:nvPr/>
          </p:nvSpPr>
          <p:spPr bwMode="auto">
            <a:xfrm>
              <a:off x="10914978" y="6535429"/>
              <a:ext cx="16531" cy="18818"/>
            </a:xfrm>
            <a:custGeom>
              <a:avLst/>
              <a:gdLst>
                <a:gd name="T0" fmla="*/ 21 w 94"/>
                <a:gd name="T1" fmla="*/ 0 h 107"/>
                <a:gd name="T2" fmla="*/ 0 w 94"/>
                <a:gd name="T3" fmla="*/ 107 h 107"/>
                <a:gd name="T4" fmla="*/ 94 w 94"/>
                <a:gd name="T5" fmla="*/ 52 h 107"/>
                <a:gd name="T6" fmla="*/ 21 w 94"/>
                <a:gd name="T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07">
                  <a:moveTo>
                    <a:pt x="21" y="0"/>
                  </a:moveTo>
                  <a:lnTo>
                    <a:pt x="0" y="107"/>
                  </a:lnTo>
                  <a:lnTo>
                    <a:pt x="94" y="5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Rectangle 48"/>
            <p:cNvSpPr>
              <a:spLocks noChangeArrowheads="1"/>
            </p:cNvSpPr>
            <p:nvPr/>
          </p:nvSpPr>
          <p:spPr bwMode="auto">
            <a:xfrm>
              <a:off x="10830563" y="6566557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Rectangle 49"/>
            <p:cNvSpPr>
              <a:spLocks noChangeArrowheads="1"/>
            </p:cNvSpPr>
            <p:nvPr/>
          </p:nvSpPr>
          <p:spPr bwMode="auto">
            <a:xfrm>
              <a:off x="10830563" y="6547915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0" name="Rectangle 50"/>
            <p:cNvSpPr>
              <a:spLocks noChangeArrowheads="1"/>
            </p:cNvSpPr>
            <p:nvPr/>
          </p:nvSpPr>
          <p:spPr bwMode="auto">
            <a:xfrm>
              <a:off x="10830563" y="6529977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1" name="Rectangle 51"/>
            <p:cNvSpPr>
              <a:spLocks noChangeArrowheads="1"/>
            </p:cNvSpPr>
            <p:nvPr/>
          </p:nvSpPr>
          <p:spPr bwMode="auto">
            <a:xfrm>
              <a:off x="10830563" y="6511336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2" name="Rectangle 52"/>
            <p:cNvSpPr>
              <a:spLocks noChangeArrowheads="1"/>
            </p:cNvSpPr>
            <p:nvPr/>
          </p:nvSpPr>
          <p:spPr bwMode="auto">
            <a:xfrm>
              <a:off x="10830563" y="6492694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3" name="Rectangle 53"/>
            <p:cNvSpPr>
              <a:spLocks noChangeArrowheads="1"/>
            </p:cNvSpPr>
            <p:nvPr/>
          </p:nvSpPr>
          <p:spPr bwMode="auto">
            <a:xfrm>
              <a:off x="10830563" y="6473876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04948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0083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615267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251115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765474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9" name="矩形 38"/>
          <p:cNvSpPr/>
          <p:nvPr/>
        </p:nvSpPr>
        <p:spPr>
          <a:xfrm>
            <a:off x="4661357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879911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6775794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pic>
        <p:nvPicPr>
          <p:cNvPr id="43" name="图片 42" descr="QQ截图201612261519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115" y="1124585"/>
            <a:ext cx="8408670" cy="1633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 bldLvl="0" animBg="1"/>
      <p:bldP spid="6" grpId="0" bldLvl="0" animBg="1"/>
      <p:bldP spid="7" grpId="0" bldLvl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458852" y="3146189"/>
            <a:ext cx="457670" cy="405000"/>
            <a:chOff x="10439401" y="5991224"/>
            <a:chExt cx="400050" cy="354013"/>
          </a:xfrm>
          <a:solidFill>
            <a:srgbClr val="435468"/>
          </a:solidFill>
        </p:grpSpPr>
        <p:sp>
          <p:nvSpPr>
            <p:cNvPr id="6" name="Freeform 171"/>
            <p:cNvSpPr>
              <a:spLocks noEditPoints="1"/>
            </p:cNvSpPr>
            <p:nvPr/>
          </p:nvSpPr>
          <p:spPr bwMode="auto">
            <a:xfrm>
              <a:off x="10439401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50 h 223"/>
                <a:gd name="T6" fmla="*/ 0 w 57"/>
                <a:gd name="T7" fmla="*/ 50 h 223"/>
                <a:gd name="T8" fmla="*/ 0 w 57"/>
                <a:gd name="T9" fmla="*/ 115 h 223"/>
                <a:gd name="T10" fmla="*/ 16 w 57"/>
                <a:gd name="T11" fmla="*/ 115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15 h 223"/>
                <a:gd name="T18" fmla="*/ 57 w 57"/>
                <a:gd name="T19" fmla="*/ 115 h 223"/>
                <a:gd name="T20" fmla="*/ 57 w 57"/>
                <a:gd name="T21" fmla="*/ 50 h 223"/>
                <a:gd name="T22" fmla="*/ 42 w 57"/>
                <a:gd name="T23" fmla="*/ 50 h 223"/>
                <a:gd name="T24" fmla="*/ 42 w 57"/>
                <a:gd name="T25" fmla="*/ 0 h 223"/>
                <a:gd name="T26" fmla="*/ 49 w 57"/>
                <a:gd name="T27" fmla="*/ 58 h 223"/>
                <a:gd name="T28" fmla="*/ 49 w 57"/>
                <a:gd name="T29" fmla="*/ 107 h 223"/>
                <a:gd name="T30" fmla="*/ 8 w 57"/>
                <a:gd name="T31" fmla="*/ 107 h 223"/>
                <a:gd name="T32" fmla="*/ 8 w 57"/>
                <a:gd name="T33" fmla="*/ 58 h 223"/>
                <a:gd name="T34" fmla="*/ 49 w 57"/>
                <a:gd name="T35" fmla="*/ 58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50"/>
                  </a:lnTo>
                  <a:lnTo>
                    <a:pt x="0" y="50"/>
                  </a:lnTo>
                  <a:lnTo>
                    <a:pt x="0" y="115"/>
                  </a:lnTo>
                  <a:lnTo>
                    <a:pt x="16" y="115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15"/>
                  </a:lnTo>
                  <a:lnTo>
                    <a:pt x="57" y="115"/>
                  </a:lnTo>
                  <a:lnTo>
                    <a:pt x="57" y="50"/>
                  </a:lnTo>
                  <a:lnTo>
                    <a:pt x="42" y="50"/>
                  </a:lnTo>
                  <a:lnTo>
                    <a:pt x="42" y="0"/>
                  </a:lnTo>
                  <a:close/>
                  <a:moveTo>
                    <a:pt x="49" y="58"/>
                  </a:moveTo>
                  <a:lnTo>
                    <a:pt x="49" y="107"/>
                  </a:lnTo>
                  <a:lnTo>
                    <a:pt x="8" y="107"/>
                  </a:lnTo>
                  <a:lnTo>
                    <a:pt x="8" y="58"/>
                  </a:lnTo>
                  <a:lnTo>
                    <a:pt x="49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7" name="Freeform 172"/>
            <p:cNvSpPr>
              <a:spLocks noEditPoints="1"/>
            </p:cNvSpPr>
            <p:nvPr/>
          </p:nvSpPr>
          <p:spPr bwMode="auto">
            <a:xfrm>
              <a:off x="10542588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128 h 223"/>
                <a:gd name="T6" fmla="*/ 0 w 57"/>
                <a:gd name="T7" fmla="*/ 128 h 223"/>
                <a:gd name="T8" fmla="*/ 0 w 57"/>
                <a:gd name="T9" fmla="*/ 193 h 223"/>
                <a:gd name="T10" fmla="*/ 16 w 57"/>
                <a:gd name="T11" fmla="*/ 193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93 h 223"/>
                <a:gd name="T18" fmla="*/ 57 w 57"/>
                <a:gd name="T19" fmla="*/ 193 h 223"/>
                <a:gd name="T20" fmla="*/ 57 w 57"/>
                <a:gd name="T21" fmla="*/ 128 h 223"/>
                <a:gd name="T22" fmla="*/ 42 w 57"/>
                <a:gd name="T23" fmla="*/ 128 h 223"/>
                <a:gd name="T24" fmla="*/ 42 w 57"/>
                <a:gd name="T25" fmla="*/ 0 h 223"/>
                <a:gd name="T26" fmla="*/ 49 w 57"/>
                <a:gd name="T27" fmla="*/ 137 h 223"/>
                <a:gd name="T28" fmla="*/ 49 w 57"/>
                <a:gd name="T29" fmla="*/ 185 h 223"/>
                <a:gd name="T30" fmla="*/ 8 w 57"/>
                <a:gd name="T31" fmla="*/ 185 h 223"/>
                <a:gd name="T32" fmla="*/ 8 w 57"/>
                <a:gd name="T33" fmla="*/ 137 h 223"/>
                <a:gd name="T34" fmla="*/ 49 w 57"/>
                <a:gd name="T35" fmla="*/ 13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128"/>
                  </a:lnTo>
                  <a:lnTo>
                    <a:pt x="0" y="128"/>
                  </a:lnTo>
                  <a:lnTo>
                    <a:pt x="0" y="193"/>
                  </a:lnTo>
                  <a:lnTo>
                    <a:pt x="16" y="193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93"/>
                  </a:lnTo>
                  <a:lnTo>
                    <a:pt x="57" y="193"/>
                  </a:lnTo>
                  <a:lnTo>
                    <a:pt x="57" y="128"/>
                  </a:lnTo>
                  <a:lnTo>
                    <a:pt x="42" y="128"/>
                  </a:lnTo>
                  <a:lnTo>
                    <a:pt x="42" y="0"/>
                  </a:lnTo>
                  <a:close/>
                  <a:moveTo>
                    <a:pt x="49" y="137"/>
                  </a:moveTo>
                  <a:lnTo>
                    <a:pt x="49" y="185"/>
                  </a:lnTo>
                  <a:lnTo>
                    <a:pt x="8" y="185"/>
                  </a:lnTo>
                  <a:lnTo>
                    <a:pt x="8" y="137"/>
                  </a:lnTo>
                  <a:lnTo>
                    <a:pt x="49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8" name="Freeform 173"/>
            <p:cNvSpPr>
              <a:spLocks noEditPoints="1"/>
            </p:cNvSpPr>
            <p:nvPr/>
          </p:nvSpPr>
          <p:spPr bwMode="auto">
            <a:xfrm>
              <a:off x="10645776" y="5991224"/>
              <a:ext cx="90488" cy="354013"/>
            </a:xfrm>
            <a:custGeom>
              <a:avLst/>
              <a:gdLst>
                <a:gd name="T0" fmla="*/ 41 w 57"/>
                <a:gd name="T1" fmla="*/ 0 h 223"/>
                <a:gd name="T2" fmla="*/ 16 w 57"/>
                <a:gd name="T3" fmla="*/ 0 h 223"/>
                <a:gd name="T4" fmla="*/ 16 w 57"/>
                <a:gd name="T5" fmla="*/ 26 h 223"/>
                <a:gd name="T6" fmla="*/ 0 w 57"/>
                <a:gd name="T7" fmla="*/ 26 h 223"/>
                <a:gd name="T8" fmla="*/ 0 w 57"/>
                <a:gd name="T9" fmla="*/ 91 h 223"/>
                <a:gd name="T10" fmla="*/ 16 w 57"/>
                <a:gd name="T11" fmla="*/ 91 h 223"/>
                <a:gd name="T12" fmla="*/ 16 w 57"/>
                <a:gd name="T13" fmla="*/ 223 h 223"/>
                <a:gd name="T14" fmla="*/ 41 w 57"/>
                <a:gd name="T15" fmla="*/ 223 h 223"/>
                <a:gd name="T16" fmla="*/ 41 w 57"/>
                <a:gd name="T17" fmla="*/ 91 h 223"/>
                <a:gd name="T18" fmla="*/ 57 w 57"/>
                <a:gd name="T19" fmla="*/ 91 h 223"/>
                <a:gd name="T20" fmla="*/ 57 w 57"/>
                <a:gd name="T21" fmla="*/ 26 h 223"/>
                <a:gd name="T22" fmla="*/ 41 w 57"/>
                <a:gd name="T23" fmla="*/ 26 h 223"/>
                <a:gd name="T24" fmla="*/ 41 w 57"/>
                <a:gd name="T25" fmla="*/ 0 h 223"/>
                <a:gd name="T26" fmla="*/ 48 w 57"/>
                <a:gd name="T27" fmla="*/ 35 h 223"/>
                <a:gd name="T28" fmla="*/ 48 w 57"/>
                <a:gd name="T29" fmla="*/ 83 h 223"/>
                <a:gd name="T30" fmla="*/ 8 w 57"/>
                <a:gd name="T31" fmla="*/ 83 h 223"/>
                <a:gd name="T32" fmla="*/ 8 w 57"/>
                <a:gd name="T33" fmla="*/ 35 h 223"/>
                <a:gd name="T34" fmla="*/ 48 w 57"/>
                <a:gd name="T35" fmla="*/ 3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0"/>
                  </a:moveTo>
                  <a:lnTo>
                    <a:pt x="16" y="0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91"/>
                  </a:lnTo>
                  <a:lnTo>
                    <a:pt x="16" y="91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91"/>
                  </a:lnTo>
                  <a:lnTo>
                    <a:pt x="57" y="91"/>
                  </a:lnTo>
                  <a:lnTo>
                    <a:pt x="57" y="26"/>
                  </a:lnTo>
                  <a:lnTo>
                    <a:pt x="41" y="26"/>
                  </a:lnTo>
                  <a:lnTo>
                    <a:pt x="41" y="0"/>
                  </a:lnTo>
                  <a:close/>
                  <a:moveTo>
                    <a:pt x="48" y="35"/>
                  </a:moveTo>
                  <a:lnTo>
                    <a:pt x="48" y="83"/>
                  </a:lnTo>
                  <a:lnTo>
                    <a:pt x="8" y="83"/>
                  </a:lnTo>
                  <a:lnTo>
                    <a:pt x="8" y="35"/>
                  </a:lnTo>
                  <a:lnTo>
                    <a:pt x="48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9" name="Freeform 174"/>
            <p:cNvSpPr>
              <a:spLocks noEditPoints="1"/>
            </p:cNvSpPr>
            <p:nvPr/>
          </p:nvSpPr>
          <p:spPr bwMode="auto">
            <a:xfrm>
              <a:off x="10748963" y="5991224"/>
              <a:ext cx="90488" cy="354013"/>
            </a:xfrm>
            <a:custGeom>
              <a:avLst/>
              <a:gdLst>
                <a:gd name="T0" fmla="*/ 41 w 57"/>
                <a:gd name="T1" fmla="*/ 103 h 223"/>
                <a:gd name="T2" fmla="*/ 41 w 57"/>
                <a:gd name="T3" fmla="*/ 0 h 223"/>
                <a:gd name="T4" fmla="*/ 16 w 57"/>
                <a:gd name="T5" fmla="*/ 0 h 223"/>
                <a:gd name="T6" fmla="*/ 16 w 57"/>
                <a:gd name="T7" fmla="*/ 103 h 223"/>
                <a:gd name="T8" fmla="*/ 0 w 57"/>
                <a:gd name="T9" fmla="*/ 103 h 223"/>
                <a:gd name="T10" fmla="*/ 0 w 57"/>
                <a:gd name="T11" fmla="*/ 168 h 223"/>
                <a:gd name="T12" fmla="*/ 16 w 57"/>
                <a:gd name="T13" fmla="*/ 168 h 223"/>
                <a:gd name="T14" fmla="*/ 16 w 57"/>
                <a:gd name="T15" fmla="*/ 223 h 223"/>
                <a:gd name="T16" fmla="*/ 41 w 57"/>
                <a:gd name="T17" fmla="*/ 223 h 223"/>
                <a:gd name="T18" fmla="*/ 41 w 57"/>
                <a:gd name="T19" fmla="*/ 168 h 223"/>
                <a:gd name="T20" fmla="*/ 57 w 57"/>
                <a:gd name="T21" fmla="*/ 168 h 223"/>
                <a:gd name="T22" fmla="*/ 57 w 57"/>
                <a:gd name="T23" fmla="*/ 103 h 223"/>
                <a:gd name="T24" fmla="*/ 41 w 57"/>
                <a:gd name="T25" fmla="*/ 103 h 223"/>
                <a:gd name="T26" fmla="*/ 49 w 57"/>
                <a:gd name="T27" fmla="*/ 159 h 223"/>
                <a:gd name="T28" fmla="*/ 9 w 57"/>
                <a:gd name="T29" fmla="*/ 159 h 223"/>
                <a:gd name="T30" fmla="*/ 9 w 57"/>
                <a:gd name="T31" fmla="*/ 112 h 223"/>
                <a:gd name="T32" fmla="*/ 49 w 57"/>
                <a:gd name="T33" fmla="*/ 112 h 223"/>
                <a:gd name="T34" fmla="*/ 49 w 57"/>
                <a:gd name="T35" fmla="*/ 15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103"/>
                  </a:moveTo>
                  <a:lnTo>
                    <a:pt x="41" y="0"/>
                  </a:lnTo>
                  <a:lnTo>
                    <a:pt x="16" y="0"/>
                  </a:lnTo>
                  <a:lnTo>
                    <a:pt x="16" y="103"/>
                  </a:lnTo>
                  <a:lnTo>
                    <a:pt x="0" y="103"/>
                  </a:lnTo>
                  <a:lnTo>
                    <a:pt x="0" y="168"/>
                  </a:lnTo>
                  <a:lnTo>
                    <a:pt x="16" y="168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168"/>
                  </a:lnTo>
                  <a:lnTo>
                    <a:pt x="57" y="168"/>
                  </a:lnTo>
                  <a:lnTo>
                    <a:pt x="57" y="103"/>
                  </a:lnTo>
                  <a:lnTo>
                    <a:pt x="41" y="103"/>
                  </a:lnTo>
                  <a:close/>
                  <a:moveTo>
                    <a:pt x="49" y="159"/>
                  </a:moveTo>
                  <a:lnTo>
                    <a:pt x="9" y="159"/>
                  </a:lnTo>
                  <a:lnTo>
                    <a:pt x="9" y="112"/>
                  </a:lnTo>
                  <a:lnTo>
                    <a:pt x="49" y="112"/>
                  </a:lnTo>
                  <a:lnTo>
                    <a:pt x="49" y="1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3804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91612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1" name="Freeform 77"/>
          <p:cNvSpPr>
            <a:spLocks noChangeAspect="1" noEditPoints="1"/>
          </p:cNvSpPr>
          <p:nvPr/>
        </p:nvSpPr>
        <p:spPr bwMode="auto">
          <a:xfrm>
            <a:off x="414865" y="1721063"/>
            <a:ext cx="508958" cy="513000"/>
          </a:xfrm>
          <a:custGeom>
            <a:avLst/>
            <a:gdLst>
              <a:gd name="T0" fmla="*/ 288 w 288"/>
              <a:gd name="T1" fmla="*/ 244 h 289"/>
              <a:gd name="T2" fmla="*/ 203 w 288"/>
              <a:gd name="T3" fmla="*/ 159 h 289"/>
              <a:gd name="T4" fmla="*/ 216 w 288"/>
              <a:gd name="T5" fmla="*/ 108 h 289"/>
              <a:gd name="T6" fmla="*/ 108 w 288"/>
              <a:gd name="T7" fmla="*/ 0 h 289"/>
              <a:gd name="T8" fmla="*/ 0 w 288"/>
              <a:gd name="T9" fmla="*/ 108 h 289"/>
              <a:gd name="T10" fmla="*/ 108 w 288"/>
              <a:gd name="T11" fmla="*/ 216 h 289"/>
              <a:gd name="T12" fmla="*/ 158 w 288"/>
              <a:gd name="T13" fmla="*/ 204 h 289"/>
              <a:gd name="T14" fmla="*/ 243 w 288"/>
              <a:gd name="T15" fmla="*/ 289 h 289"/>
              <a:gd name="T16" fmla="*/ 288 w 288"/>
              <a:gd name="T17" fmla="*/ 244 h 289"/>
              <a:gd name="T18" fmla="*/ 36 w 288"/>
              <a:gd name="T19" fmla="*/ 108 h 289"/>
              <a:gd name="T20" fmla="*/ 108 w 288"/>
              <a:gd name="T21" fmla="*/ 36 h 289"/>
              <a:gd name="T22" fmla="*/ 180 w 288"/>
              <a:gd name="T23" fmla="*/ 108 h 289"/>
              <a:gd name="T24" fmla="*/ 108 w 288"/>
              <a:gd name="T25" fmla="*/ 180 h 289"/>
              <a:gd name="T26" fmla="*/ 36 w 288"/>
              <a:gd name="T27" fmla="*/ 10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8" h="289">
                <a:moveTo>
                  <a:pt x="288" y="244"/>
                </a:moveTo>
                <a:cubicBezTo>
                  <a:pt x="203" y="159"/>
                  <a:pt x="203" y="159"/>
                  <a:pt x="203" y="159"/>
                </a:cubicBezTo>
                <a:cubicBezTo>
                  <a:pt x="211" y="144"/>
                  <a:pt x="216" y="126"/>
                  <a:pt x="216" y="108"/>
                </a:cubicBezTo>
                <a:cubicBezTo>
                  <a:pt x="216" y="48"/>
                  <a:pt x="167" y="0"/>
                  <a:pt x="108" y="0"/>
                </a:cubicBezTo>
                <a:cubicBezTo>
                  <a:pt x="48" y="0"/>
                  <a:pt x="0" y="48"/>
                  <a:pt x="0" y="108"/>
                </a:cubicBezTo>
                <a:cubicBezTo>
                  <a:pt x="0" y="168"/>
                  <a:pt x="48" y="216"/>
                  <a:pt x="108" y="216"/>
                </a:cubicBezTo>
                <a:cubicBezTo>
                  <a:pt x="126" y="216"/>
                  <a:pt x="143" y="212"/>
                  <a:pt x="158" y="204"/>
                </a:cubicBezTo>
                <a:cubicBezTo>
                  <a:pt x="243" y="289"/>
                  <a:pt x="243" y="289"/>
                  <a:pt x="243" y="289"/>
                </a:cubicBezTo>
                <a:lnTo>
                  <a:pt x="288" y="244"/>
                </a:lnTo>
                <a:close/>
                <a:moveTo>
                  <a:pt x="36" y="108"/>
                </a:moveTo>
                <a:cubicBezTo>
                  <a:pt x="36" y="68"/>
                  <a:pt x="68" y="36"/>
                  <a:pt x="108" y="36"/>
                </a:cubicBezTo>
                <a:cubicBezTo>
                  <a:pt x="148" y="36"/>
                  <a:pt x="180" y="68"/>
                  <a:pt x="180" y="108"/>
                </a:cubicBezTo>
                <a:cubicBezTo>
                  <a:pt x="180" y="148"/>
                  <a:pt x="148" y="180"/>
                  <a:pt x="108" y="180"/>
                </a:cubicBezTo>
                <a:cubicBezTo>
                  <a:pt x="68" y="180"/>
                  <a:pt x="36" y="148"/>
                  <a:pt x="36" y="108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38045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916126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5" name="Freeform 514"/>
          <p:cNvSpPr>
            <a:spLocks noChangeAspect="1" noEditPoints="1"/>
          </p:cNvSpPr>
          <p:nvPr/>
        </p:nvSpPr>
        <p:spPr bwMode="auto">
          <a:xfrm>
            <a:off x="3288063" y="1761563"/>
            <a:ext cx="610166" cy="432000"/>
          </a:xfrm>
          <a:custGeom>
            <a:avLst/>
            <a:gdLst>
              <a:gd name="T0" fmla="*/ 100 w 106"/>
              <a:gd name="T1" fmla="*/ 63 h 75"/>
              <a:gd name="T2" fmla="*/ 70 w 106"/>
              <a:gd name="T3" fmla="*/ 63 h 75"/>
              <a:gd name="T4" fmla="*/ 70 w 106"/>
              <a:gd name="T5" fmla="*/ 60 h 75"/>
              <a:gd name="T6" fmla="*/ 88 w 106"/>
              <a:gd name="T7" fmla="*/ 60 h 75"/>
              <a:gd name="T8" fmla="*/ 94 w 106"/>
              <a:gd name="T9" fmla="*/ 54 h 75"/>
              <a:gd name="T10" fmla="*/ 94 w 106"/>
              <a:gd name="T11" fmla="*/ 6 h 75"/>
              <a:gd name="T12" fmla="*/ 88 w 106"/>
              <a:gd name="T13" fmla="*/ 0 h 75"/>
              <a:gd name="T14" fmla="*/ 18 w 106"/>
              <a:gd name="T15" fmla="*/ 0 h 75"/>
              <a:gd name="T16" fmla="*/ 12 w 106"/>
              <a:gd name="T17" fmla="*/ 6 h 75"/>
              <a:gd name="T18" fmla="*/ 12 w 106"/>
              <a:gd name="T19" fmla="*/ 54 h 75"/>
              <a:gd name="T20" fmla="*/ 18 w 106"/>
              <a:gd name="T21" fmla="*/ 60 h 75"/>
              <a:gd name="T22" fmla="*/ 35 w 106"/>
              <a:gd name="T23" fmla="*/ 60 h 75"/>
              <a:gd name="T24" fmla="*/ 35 w 106"/>
              <a:gd name="T25" fmla="*/ 63 h 75"/>
              <a:gd name="T26" fmla="*/ 6 w 106"/>
              <a:gd name="T27" fmla="*/ 63 h 75"/>
              <a:gd name="T28" fmla="*/ 0 w 106"/>
              <a:gd name="T29" fmla="*/ 69 h 75"/>
              <a:gd name="T30" fmla="*/ 0 w 106"/>
              <a:gd name="T31" fmla="*/ 69 h 75"/>
              <a:gd name="T32" fmla="*/ 6 w 106"/>
              <a:gd name="T33" fmla="*/ 75 h 75"/>
              <a:gd name="T34" fmla="*/ 100 w 106"/>
              <a:gd name="T35" fmla="*/ 75 h 75"/>
              <a:gd name="T36" fmla="*/ 106 w 106"/>
              <a:gd name="T37" fmla="*/ 69 h 75"/>
              <a:gd name="T38" fmla="*/ 106 w 106"/>
              <a:gd name="T39" fmla="*/ 69 h 75"/>
              <a:gd name="T40" fmla="*/ 100 w 106"/>
              <a:gd name="T41" fmla="*/ 63 h 75"/>
              <a:gd name="T42" fmla="*/ 18 w 106"/>
              <a:gd name="T43" fmla="*/ 56 h 75"/>
              <a:gd name="T44" fmla="*/ 16 w 106"/>
              <a:gd name="T45" fmla="*/ 54 h 75"/>
              <a:gd name="T46" fmla="*/ 16 w 106"/>
              <a:gd name="T47" fmla="*/ 6 h 75"/>
              <a:gd name="T48" fmla="*/ 18 w 106"/>
              <a:gd name="T49" fmla="*/ 4 h 75"/>
              <a:gd name="T50" fmla="*/ 88 w 106"/>
              <a:gd name="T51" fmla="*/ 4 h 75"/>
              <a:gd name="T52" fmla="*/ 90 w 106"/>
              <a:gd name="T53" fmla="*/ 6 h 75"/>
              <a:gd name="T54" fmla="*/ 90 w 106"/>
              <a:gd name="T55" fmla="*/ 54 h 75"/>
              <a:gd name="T56" fmla="*/ 88 w 106"/>
              <a:gd name="T57" fmla="*/ 56 h 75"/>
              <a:gd name="T58" fmla="*/ 18 w 106"/>
              <a:gd name="T59" fmla="*/ 56 h 75"/>
              <a:gd name="T60" fmla="*/ 66 w 106"/>
              <a:gd name="T61" fmla="*/ 63 h 75"/>
              <a:gd name="T62" fmla="*/ 39 w 106"/>
              <a:gd name="T63" fmla="*/ 63 h 75"/>
              <a:gd name="T64" fmla="*/ 39 w 106"/>
              <a:gd name="T65" fmla="*/ 60 h 75"/>
              <a:gd name="T66" fmla="*/ 66 w 106"/>
              <a:gd name="T67" fmla="*/ 60 h 75"/>
              <a:gd name="T68" fmla="*/ 66 w 106"/>
              <a:gd name="T69" fmla="*/ 6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6" h="75">
                <a:moveTo>
                  <a:pt x="100" y="63"/>
                </a:moveTo>
                <a:cubicBezTo>
                  <a:pt x="70" y="63"/>
                  <a:pt x="70" y="63"/>
                  <a:pt x="70" y="63"/>
                </a:cubicBezTo>
                <a:cubicBezTo>
                  <a:pt x="70" y="60"/>
                  <a:pt x="70" y="60"/>
                  <a:pt x="70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91" y="60"/>
                  <a:pt x="94" y="57"/>
                  <a:pt x="94" y="54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3"/>
                  <a:pt x="91" y="0"/>
                  <a:pt x="8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4" y="0"/>
                  <a:pt x="12" y="3"/>
                  <a:pt x="12" y="6"/>
                </a:cubicBezTo>
                <a:cubicBezTo>
                  <a:pt x="12" y="54"/>
                  <a:pt x="12" y="54"/>
                  <a:pt x="12" y="54"/>
                </a:cubicBezTo>
                <a:cubicBezTo>
                  <a:pt x="12" y="57"/>
                  <a:pt x="14" y="60"/>
                  <a:pt x="18" y="60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63"/>
                  <a:pt x="35" y="63"/>
                  <a:pt x="35" y="63"/>
                </a:cubicBezTo>
                <a:cubicBezTo>
                  <a:pt x="6" y="63"/>
                  <a:pt x="6" y="63"/>
                  <a:pt x="6" y="63"/>
                </a:cubicBezTo>
                <a:cubicBezTo>
                  <a:pt x="2" y="63"/>
                  <a:pt x="0" y="66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3"/>
                  <a:pt x="2" y="75"/>
                  <a:pt x="6" y="75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103" y="75"/>
                  <a:pt x="106" y="73"/>
                  <a:pt x="106" y="69"/>
                </a:cubicBezTo>
                <a:cubicBezTo>
                  <a:pt x="106" y="69"/>
                  <a:pt x="106" y="69"/>
                  <a:pt x="106" y="69"/>
                </a:cubicBezTo>
                <a:cubicBezTo>
                  <a:pt x="106" y="66"/>
                  <a:pt x="103" y="63"/>
                  <a:pt x="100" y="63"/>
                </a:cubicBezTo>
                <a:close/>
                <a:moveTo>
                  <a:pt x="18" y="56"/>
                </a:moveTo>
                <a:cubicBezTo>
                  <a:pt x="17" y="56"/>
                  <a:pt x="16" y="55"/>
                  <a:pt x="16" y="54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5"/>
                  <a:pt x="17" y="4"/>
                  <a:pt x="18" y="4"/>
                </a:cubicBezTo>
                <a:cubicBezTo>
                  <a:pt x="88" y="4"/>
                  <a:pt x="88" y="4"/>
                  <a:pt x="88" y="4"/>
                </a:cubicBezTo>
                <a:cubicBezTo>
                  <a:pt x="89" y="4"/>
                  <a:pt x="90" y="5"/>
                  <a:pt x="90" y="6"/>
                </a:cubicBezTo>
                <a:cubicBezTo>
                  <a:pt x="90" y="54"/>
                  <a:pt x="90" y="54"/>
                  <a:pt x="90" y="54"/>
                </a:cubicBezTo>
                <a:cubicBezTo>
                  <a:pt x="90" y="55"/>
                  <a:pt x="89" y="56"/>
                  <a:pt x="88" y="56"/>
                </a:cubicBezTo>
                <a:lnTo>
                  <a:pt x="18" y="56"/>
                </a:lnTo>
                <a:close/>
                <a:moveTo>
                  <a:pt x="66" y="63"/>
                </a:moveTo>
                <a:cubicBezTo>
                  <a:pt x="39" y="63"/>
                  <a:pt x="39" y="63"/>
                  <a:pt x="39" y="63"/>
                </a:cubicBezTo>
                <a:cubicBezTo>
                  <a:pt x="39" y="60"/>
                  <a:pt x="39" y="60"/>
                  <a:pt x="39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63"/>
                </a:lnTo>
                <a:close/>
              </a:path>
            </a:pathLst>
          </a:custGeom>
          <a:solidFill>
            <a:srgbClr val="435468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20148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3898229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9" name="Freeform 134"/>
          <p:cNvSpPr>
            <a:spLocks noChangeAspect="1" noEditPoints="1"/>
          </p:cNvSpPr>
          <p:nvPr/>
        </p:nvSpPr>
        <p:spPr bwMode="auto">
          <a:xfrm>
            <a:off x="6251275" y="1707563"/>
            <a:ext cx="492229" cy="540000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865423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6743504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grpSp>
        <p:nvGrpSpPr>
          <p:cNvPr id="23" name="组合 22"/>
          <p:cNvGrpSpPr>
            <a:grpSpLocks noChangeAspect="1"/>
          </p:cNvGrpSpPr>
          <p:nvPr/>
        </p:nvGrpSpPr>
        <p:grpSpPr>
          <a:xfrm>
            <a:off x="6212458" y="3146189"/>
            <a:ext cx="531046" cy="432000"/>
            <a:chOff x="8032750" y="6808787"/>
            <a:chExt cx="400050" cy="325437"/>
          </a:xfrm>
          <a:solidFill>
            <a:srgbClr val="435468"/>
          </a:solidFill>
        </p:grpSpPr>
        <p:sp>
          <p:nvSpPr>
            <p:cNvPr id="26" name="Freeform 325"/>
            <p:cNvSpPr/>
            <p:nvPr/>
          </p:nvSpPr>
          <p:spPr bwMode="auto">
            <a:xfrm>
              <a:off x="8032750" y="6808787"/>
              <a:ext cx="400050" cy="250825"/>
            </a:xfrm>
            <a:custGeom>
              <a:avLst/>
              <a:gdLst>
                <a:gd name="T0" fmla="*/ 144 w 288"/>
                <a:gd name="T1" fmla="*/ 0 h 180"/>
                <a:gd name="T2" fmla="*/ 0 w 288"/>
                <a:gd name="T3" fmla="*/ 143 h 180"/>
                <a:gd name="T4" fmla="*/ 0 w 288"/>
                <a:gd name="T5" fmla="*/ 180 h 180"/>
                <a:gd name="T6" fmla="*/ 29 w 288"/>
                <a:gd name="T7" fmla="*/ 180 h 180"/>
                <a:gd name="T8" fmla="*/ 29 w 288"/>
                <a:gd name="T9" fmla="*/ 143 h 180"/>
                <a:gd name="T10" fmla="*/ 144 w 288"/>
                <a:gd name="T11" fmla="*/ 29 h 180"/>
                <a:gd name="T12" fmla="*/ 259 w 288"/>
                <a:gd name="T13" fmla="*/ 143 h 180"/>
                <a:gd name="T14" fmla="*/ 259 w 288"/>
                <a:gd name="T15" fmla="*/ 180 h 180"/>
                <a:gd name="T16" fmla="*/ 288 w 288"/>
                <a:gd name="T17" fmla="*/ 180 h 180"/>
                <a:gd name="T18" fmla="*/ 288 w 288"/>
                <a:gd name="T19" fmla="*/ 143 h 180"/>
                <a:gd name="T20" fmla="*/ 144 w 288"/>
                <a:gd name="T2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180">
                  <a:moveTo>
                    <a:pt x="144" y="0"/>
                  </a:moveTo>
                  <a:cubicBezTo>
                    <a:pt x="65" y="0"/>
                    <a:pt x="1" y="64"/>
                    <a:pt x="0" y="143"/>
                  </a:cubicBezTo>
                  <a:cubicBezTo>
                    <a:pt x="0" y="143"/>
                    <a:pt x="0" y="170"/>
                    <a:pt x="0" y="180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29" y="170"/>
                    <a:pt x="29" y="143"/>
                    <a:pt x="29" y="143"/>
                  </a:cubicBezTo>
                  <a:cubicBezTo>
                    <a:pt x="30" y="80"/>
                    <a:pt x="81" y="29"/>
                    <a:pt x="144" y="29"/>
                  </a:cubicBezTo>
                  <a:cubicBezTo>
                    <a:pt x="207" y="29"/>
                    <a:pt x="258" y="80"/>
                    <a:pt x="259" y="143"/>
                  </a:cubicBezTo>
                  <a:cubicBezTo>
                    <a:pt x="259" y="143"/>
                    <a:pt x="259" y="170"/>
                    <a:pt x="259" y="180"/>
                  </a:cubicBezTo>
                  <a:cubicBezTo>
                    <a:pt x="288" y="180"/>
                    <a:pt x="288" y="180"/>
                    <a:pt x="288" y="180"/>
                  </a:cubicBezTo>
                  <a:cubicBezTo>
                    <a:pt x="288" y="170"/>
                    <a:pt x="288" y="143"/>
                    <a:pt x="288" y="143"/>
                  </a:cubicBezTo>
                  <a:cubicBezTo>
                    <a:pt x="287" y="64"/>
                    <a:pt x="223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326"/>
            <p:cNvSpPr/>
            <p:nvPr/>
          </p:nvSpPr>
          <p:spPr bwMode="auto">
            <a:xfrm>
              <a:off x="8101013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2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2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Freeform 327"/>
            <p:cNvSpPr/>
            <p:nvPr/>
          </p:nvSpPr>
          <p:spPr bwMode="auto">
            <a:xfrm>
              <a:off x="8307388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1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1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1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6865423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6743504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30" name="Freeform 220"/>
          <p:cNvSpPr>
            <a:spLocks noChangeAspect="1"/>
          </p:cNvSpPr>
          <p:nvPr/>
        </p:nvSpPr>
        <p:spPr bwMode="auto">
          <a:xfrm>
            <a:off x="3305595" y="3146189"/>
            <a:ext cx="575101" cy="432000"/>
          </a:xfrm>
          <a:custGeom>
            <a:avLst/>
            <a:gdLst>
              <a:gd name="T0" fmla="*/ 195 w 213"/>
              <a:gd name="T1" fmla="*/ 143 h 160"/>
              <a:gd name="T2" fmla="*/ 195 w 213"/>
              <a:gd name="T3" fmla="*/ 0 h 160"/>
              <a:gd name="T4" fmla="*/ 152 w 213"/>
              <a:gd name="T5" fmla="*/ 0 h 160"/>
              <a:gd name="T6" fmla="*/ 152 w 213"/>
              <a:gd name="T7" fmla="*/ 143 h 160"/>
              <a:gd name="T8" fmla="*/ 128 w 213"/>
              <a:gd name="T9" fmla="*/ 143 h 160"/>
              <a:gd name="T10" fmla="*/ 128 w 213"/>
              <a:gd name="T11" fmla="*/ 88 h 160"/>
              <a:gd name="T12" fmla="*/ 85 w 213"/>
              <a:gd name="T13" fmla="*/ 88 h 160"/>
              <a:gd name="T14" fmla="*/ 85 w 213"/>
              <a:gd name="T15" fmla="*/ 143 h 160"/>
              <a:gd name="T16" fmla="*/ 61 w 213"/>
              <a:gd name="T17" fmla="*/ 143 h 160"/>
              <a:gd name="T18" fmla="*/ 61 w 213"/>
              <a:gd name="T19" fmla="*/ 40 h 160"/>
              <a:gd name="T20" fmla="*/ 19 w 213"/>
              <a:gd name="T21" fmla="*/ 40 h 160"/>
              <a:gd name="T22" fmla="*/ 19 w 213"/>
              <a:gd name="T23" fmla="*/ 143 h 160"/>
              <a:gd name="T24" fmla="*/ 0 w 213"/>
              <a:gd name="T25" fmla="*/ 143 h 160"/>
              <a:gd name="T26" fmla="*/ 0 w 213"/>
              <a:gd name="T27" fmla="*/ 160 h 160"/>
              <a:gd name="T28" fmla="*/ 213 w 213"/>
              <a:gd name="T29" fmla="*/ 160 h 160"/>
              <a:gd name="T30" fmla="*/ 213 w 213"/>
              <a:gd name="T31" fmla="*/ 143 h 160"/>
              <a:gd name="T32" fmla="*/ 195 w 213"/>
              <a:gd name="T33" fmla="*/ 14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3" h="160">
                <a:moveTo>
                  <a:pt x="195" y="143"/>
                </a:moveTo>
                <a:lnTo>
                  <a:pt x="195" y="0"/>
                </a:lnTo>
                <a:lnTo>
                  <a:pt x="152" y="0"/>
                </a:lnTo>
                <a:lnTo>
                  <a:pt x="152" y="143"/>
                </a:lnTo>
                <a:lnTo>
                  <a:pt x="128" y="143"/>
                </a:lnTo>
                <a:lnTo>
                  <a:pt x="128" y="88"/>
                </a:lnTo>
                <a:lnTo>
                  <a:pt x="85" y="88"/>
                </a:lnTo>
                <a:lnTo>
                  <a:pt x="85" y="143"/>
                </a:lnTo>
                <a:lnTo>
                  <a:pt x="61" y="143"/>
                </a:lnTo>
                <a:lnTo>
                  <a:pt x="61" y="40"/>
                </a:lnTo>
                <a:lnTo>
                  <a:pt x="19" y="40"/>
                </a:lnTo>
                <a:lnTo>
                  <a:pt x="19" y="143"/>
                </a:lnTo>
                <a:lnTo>
                  <a:pt x="0" y="143"/>
                </a:lnTo>
                <a:lnTo>
                  <a:pt x="0" y="160"/>
                </a:lnTo>
                <a:lnTo>
                  <a:pt x="213" y="160"/>
                </a:lnTo>
                <a:lnTo>
                  <a:pt x="213" y="143"/>
                </a:lnTo>
                <a:lnTo>
                  <a:pt x="195" y="14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1476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389284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0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/>
      <p:bldP spid="5" grpId="0"/>
      <p:bldP spid="11" grpId="0" bldLvl="0" animBg="1"/>
      <p:bldP spid="12" grpId="0"/>
      <p:bldP spid="13" grpId="0"/>
      <p:bldP spid="15" grpId="0" bldLvl="0" animBg="1"/>
      <p:bldP spid="16" grpId="0"/>
      <p:bldP spid="17" grpId="0"/>
      <p:bldP spid="19" grpId="0" bldLvl="0" animBg="1"/>
      <p:bldP spid="20" grpId="0"/>
      <p:bldP spid="21" grpId="0"/>
      <p:bldP spid="24" grpId="0"/>
      <p:bldP spid="25" grpId="0"/>
      <p:bldP spid="30" grpId="0" bldLvl="0" animBg="1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39454" y="1676533"/>
            <a:ext cx="2190750" cy="2190750"/>
            <a:chOff x="1785938" y="2546350"/>
            <a:chExt cx="2921000" cy="2921000"/>
          </a:xfrm>
        </p:grpSpPr>
        <p:sp>
          <p:nvSpPr>
            <p:cNvPr id="2" name="空心弧 1"/>
            <p:cNvSpPr/>
            <p:nvPr/>
          </p:nvSpPr>
          <p:spPr>
            <a:xfrm>
              <a:off x="1785938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946275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Freeform 220"/>
          <p:cNvSpPr/>
          <p:nvPr/>
        </p:nvSpPr>
        <p:spPr bwMode="auto">
          <a:xfrm>
            <a:off x="2222897" y="1959901"/>
            <a:ext cx="423863" cy="315516"/>
          </a:xfrm>
          <a:custGeom>
            <a:avLst/>
            <a:gdLst>
              <a:gd name="T0" fmla="*/ 1649836615 w 176"/>
              <a:gd name="T1" fmla="*/ 1216864125 h 131"/>
              <a:gd name="T2" fmla="*/ 1649836615 w 176"/>
              <a:gd name="T3" fmla="*/ 0 h 131"/>
              <a:gd name="T4" fmla="*/ 1288933752 w 176"/>
              <a:gd name="T5" fmla="*/ 0 h 131"/>
              <a:gd name="T6" fmla="*/ 1288933752 w 176"/>
              <a:gd name="T7" fmla="*/ 1216864125 h 131"/>
              <a:gd name="T8" fmla="*/ 1082705379 w 176"/>
              <a:gd name="T9" fmla="*/ 1216864125 h 131"/>
              <a:gd name="T10" fmla="*/ 1082705379 w 176"/>
              <a:gd name="T11" fmla="*/ 742491840 h 131"/>
              <a:gd name="T12" fmla="*/ 721802516 w 176"/>
              <a:gd name="T13" fmla="*/ 742491840 h 131"/>
              <a:gd name="T14" fmla="*/ 721802516 w 176"/>
              <a:gd name="T15" fmla="*/ 1216864125 h 131"/>
              <a:gd name="T16" fmla="*/ 525884919 w 176"/>
              <a:gd name="T17" fmla="*/ 1216864125 h 131"/>
              <a:gd name="T18" fmla="*/ 525884919 w 176"/>
              <a:gd name="T19" fmla="*/ 329996017 h 131"/>
              <a:gd name="T20" fmla="*/ 154671280 w 176"/>
              <a:gd name="T21" fmla="*/ 329996017 h 131"/>
              <a:gd name="T22" fmla="*/ 154671280 w 176"/>
              <a:gd name="T23" fmla="*/ 1216864125 h 131"/>
              <a:gd name="T24" fmla="*/ 0 w 176"/>
              <a:gd name="T25" fmla="*/ 1216864125 h 131"/>
              <a:gd name="T26" fmla="*/ 0 w 176"/>
              <a:gd name="T27" fmla="*/ 1350925509 h 131"/>
              <a:gd name="T28" fmla="*/ 1814818671 w 176"/>
              <a:gd name="T29" fmla="*/ 1350925509 h 131"/>
              <a:gd name="T30" fmla="*/ 1814818671 w 176"/>
              <a:gd name="T31" fmla="*/ 1216864125 h 131"/>
              <a:gd name="T32" fmla="*/ 1649836615 w 176"/>
              <a:gd name="T33" fmla="*/ 1216864125 h 13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131">
                <a:moveTo>
                  <a:pt x="160" y="118"/>
                </a:moveTo>
                <a:lnTo>
                  <a:pt x="160" y="0"/>
                </a:lnTo>
                <a:lnTo>
                  <a:pt x="125" y="0"/>
                </a:lnTo>
                <a:lnTo>
                  <a:pt x="125" y="118"/>
                </a:lnTo>
                <a:lnTo>
                  <a:pt x="105" y="118"/>
                </a:lnTo>
                <a:lnTo>
                  <a:pt x="105" y="72"/>
                </a:lnTo>
                <a:lnTo>
                  <a:pt x="70" y="72"/>
                </a:lnTo>
                <a:lnTo>
                  <a:pt x="70" y="118"/>
                </a:lnTo>
                <a:lnTo>
                  <a:pt x="51" y="118"/>
                </a:lnTo>
                <a:lnTo>
                  <a:pt x="51" y="32"/>
                </a:lnTo>
                <a:lnTo>
                  <a:pt x="15" y="32"/>
                </a:lnTo>
                <a:lnTo>
                  <a:pt x="15" y="118"/>
                </a:lnTo>
                <a:lnTo>
                  <a:pt x="0" y="118"/>
                </a:lnTo>
                <a:lnTo>
                  <a:pt x="0" y="131"/>
                </a:lnTo>
                <a:lnTo>
                  <a:pt x="176" y="131"/>
                </a:lnTo>
                <a:lnTo>
                  <a:pt x="176" y="118"/>
                </a:lnTo>
                <a:lnTo>
                  <a:pt x="160" y="1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文本框 14"/>
          <p:cNvSpPr txBox="1">
            <a:spLocks noChangeArrowheads="1"/>
          </p:cNvSpPr>
          <p:nvPr/>
        </p:nvSpPr>
        <p:spPr bwMode="auto">
          <a:xfrm>
            <a:off x="2036049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359,781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475435" y="1667008"/>
            <a:ext cx="2190750" cy="2190750"/>
            <a:chOff x="4633913" y="2533650"/>
            <a:chExt cx="2921000" cy="2921000"/>
          </a:xfrm>
        </p:grpSpPr>
        <p:sp>
          <p:nvSpPr>
            <p:cNvPr id="6" name="空心弧 5"/>
            <p:cNvSpPr/>
            <p:nvPr/>
          </p:nvSpPr>
          <p:spPr>
            <a:xfrm flipV="1">
              <a:off x="4633913" y="25336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V="1">
              <a:off x="4794250" y="4006850"/>
              <a:ext cx="2600325" cy="1300163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8" name="文本框 17"/>
          <p:cNvSpPr txBox="1">
            <a:spLocks noChangeArrowheads="1"/>
          </p:cNvSpPr>
          <p:nvPr/>
        </p:nvSpPr>
        <p:spPr bwMode="auto">
          <a:xfrm>
            <a:off x="4355306" y="3262445"/>
            <a:ext cx="441960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rgbClr val="DCB68A"/>
                </a:solidFill>
                <a:latin typeface="AgencyFB-Regular" pitchFamily="50" charset="0"/>
              </a:rPr>
              <a:t>80%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605860" y="1676533"/>
            <a:ext cx="2190750" cy="2190750"/>
            <a:chOff x="7474480" y="2546350"/>
            <a:chExt cx="2921000" cy="2921000"/>
          </a:xfrm>
        </p:grpSpPr>
        <p:sp>
          <p:nvSpPr>
            <p:cNvPr id="9" name="空心弧 8"/>
            <p:cNvSpPr/>
            <p:nvPr/>
          </p:nvSpPr>
          <p:spPr>
            <a:xfrm>
              <a:off x="7474480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634817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11" name="文本框 20"/>
          <p:cNvSpPr txBox="1">
            <a:spLocks noChangeArrowheads="1"/>
          </p:cNvSpPr>
          <p:nvPr/>
        </p:nvSpPr>
        <p:spPr bwMode="auto">
          <a:xfrm>
            <a:off x="6305630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621,781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6493476" y="1916280"/>
            <a:ext cx="421472" cy="423881"/>
            <a:chOff x="8657968" y="2866013"/>
            <a:chExt cx="561963" cy="565175"/>
          </a:xfrm>
          <a:solidFill>
            <a:schemeClr val="bg1"/>
          </a:solidFill>
        </p:grpSpPr>
        <p:sp>
          <p:nvSpPr>
            <p:cNvPr id="19" name="Freeform 478"/>
            <p:cNvSpPr/>
            <p:nvPr/>
          </p:nvSpPr>
          <p:spPr bwMode="auto">
            <a:xfrm>
              <a:off x="8657968" y="2866013"/>
              <a:ext cx="507373" cy="507373"/>
            </a:xfrm>
            <a:custGeom>
              <a:avLst/>
              <a:gdLst>
                <a:gd name="T0" fmla="*/ 129 w 258"/>
                <a:gd name="T1" fmla="*/ 245 h 259"/>
                <a:gd name="T2" fmla="*/ 14 w 258"/>
                <a:gd name="T3" fmla="*/ 129 h 259"/>
                <a:gd name="T4" fmla="*/ 129 w 258"/>
                <a:gd name="T5" fmla="*/ 14 h 259"/>
                <a:gd name="T6" fmla="*/ 244 w 258"/>
                <a:gd name="T7" fmla="*/ 129 h 259"/>
                <a:gd name="T8" fmla="*/ 241 w 258"/>
                <a:gd name="T9" fmla="*/ 156 h 259"/>
                <a:gd name="T10" fmla="*/ 255 w 258"/>
                <a:gd name="T11" fmla="*/ 159 h 259"/>
                <a:gd name="T12" fmla="*/ 258 w 258"/>
                <a:gd name="T13" fmla="*/ 129 h 259"/>
                <a:gd name="T14" fmla="*/ 129 w 258"/>
                <a:gd name="T15" fmla="*/ 0 h 259"/>
                <a:gd name="T16" fmla="*/ 0 w 258"/>
                <a:gd name="T17" fmla="*/ 129 h 259"/>
                <a:gd name="T18" fmla="*/ 129 w 258"/>
                <a:gd name="T19" fmla="*/ 259 h 259"/>
                <a:gd name="T20" fmla="*/ 155 w 258"/>
                <a:gd name="T21" fmla="*/ 256 h 259"/>
                <a:gd name="T22" fmla="*/ 152 w 258"/>
                <a:gd name="T23" fmla="*/ 242 h 259"/>
                <a:gd name="T24" fmla="*/ 129 w 258"/>
                <a:gd name="T25" fmla="*/ 24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8" h="259">
                  <a:moveTo>
                    <a:pt x="129" y="245"/>
                  </a:moveTo>
                  <a:cubicBezTo>
                    <a:pt x="65" y="245"/>
                    <a:pt x="14" y="193"/>
                    <a:pt x="14" y="129"/>
                  </a:cubicBezTo>
                  <a:cubicBezTo>
                    <a:pt x="14" y="66"/>
                    <a:pt x="65" y="14"/>
                    <a:pt x="129" y="14"/>
                  </a:cubicBezTo>
                  <a:cubicBezTo>
                    <a:pt x="193" y="14"/>
                    <a:pt x="244" y="66"/>
                    <a:pt x="244" y="129"/>
                  </a:cubicBezTo>
                  <a:cubicBezTo>
                    <a:pt x="244" y="139"/>
                    <a:pt x="243" y="148"/>
                    <a:pt x="241" y="156"/>
                  </a:cubicBezTo>
                  <a:cubicBezTo>
                    <a:pt x="255" y="159"/>
                    <a:pt x="255" y="159"/>
                    <a:pt x="255" y="159"/>
                  </a:cubicBezTo>
                  <a:cubicBezTo>
                    <a:pt x="257" y="150"/>
                    <a:pt x="258" y="140"/>
                    <a:pt x="258" y="129"/>
                  </a:cubicBezTo>
                  <a:cubicBezTo>
                    <a:pt x="258" y="58"/>
                    <a:pt x="200" y="0"/>
                    <a:pt x="129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29" y="259"/>
                  </a:cubicBezTo>
                  <a:cubicBezTo>
                    <a:pt x="138" y="259"/>
                    <a:pt x="147" y="258"/>
                    <a:pt x="155" y="256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45" y="244"/>
                    <a:pt x="137" y="245"/>
                    <a:pt x="129" y="2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0" name="Freeform 479"/>
            <p:cNvSpPr>
              <a:spLocks noEditPoints="1"/>
            </p:cNvSpPr>
            <p:nvPr/>
          </p:nvSpPr>
          <p:spPr bwMode="auto">
            <a:xfrm>
              <a:off x="8702925" y="2910970"/>
              <a:ext cx="417459" cy="417459"/>
            </a:xfrm>
            <a:custGeom>
              <a:avLst/>
              <a:gdLst>
                <a:gd name="T0" fmla="*/ 106 w 212"/>
                <a:gd name="T1" fmla="*/ 0 h 213"/>
                <a:gd name="T2" fmla="*/ 0 w 212"/>
                <a:gd name="T3" fmla="*/ 106 h 213"/>
                <a:gd name="T4" fmla="*/ 106 w 212"/>
                <a:gd name="T5" fmla="*/ 213 h 213"/>
                <a:gd name="T6" fmla="*/ 127 w 212"/>
                <a:gd name="T7" fmla="*/ 211 h 213"/>
                <a:gd name="T8" fmla="*/ 105 w 212"/>
                <a:gd name="T9" fmla="*/ 106 h 213"/>
                <a:gd name="T10" fmla="*/ 120 w 212"/>
                <a:gd name="T11" fmla="*/ 110 h 213"/>
                <a:gd name="T12" fmla="*/ 117 w 212"/>
                <a:gd name="T13" fmla="*/ 103 h 213"/>
                <a:gd name="T14" fmla="*/ 128 w 212"/>
                <a:gd name="T15" fmla="*/ 92 h 213"/>
                <a:gd name="T16" fmla="*/ 139 w 212"/>
                <a:gd name="T17" fmla="*/ 103 h 213"/>
                <a:gd name="T18" fmla="*/ 132 w 212"/>
                <a:gd name="T19" fmla="*/ 113 h 213"/>
                <a:gd name="T20" fmla="*/ 209 w 212"/>
                <a:gd name="T21" fmla="*/ 131 h 213"/>
                <a:gd name="T22" fmla="*/ 212 w 212"/>
                <a:gd name="T23" fmla="*/ 106 h 213"/>
                <a:gd name="T24" fmla="*/ 106 w 212"/>
                <a:gd name="T25" fmla="*/ 0 h 213"/>
                <a:gd name="T26" fmla="*/ 42 w 212"/>
                <a:gd name="T27" fmla="*/ 54 h 213"/>
                <a:gd name="T28" fmla="*/ 57 w 212"/>
                <a:gd name="T29" fmla="*/ 70 h 213"/>
                <a:gd name="T30" fmla="*/ 42 w 212"/>
                <a:gd name="T31" fmla="*/ 85 h 213"/>
                <a:gd name="T32" fmla="*/ 26 w 212"/>
                <a:gd name="T33" fmla="*/ 70 h 213"/>
                <a:gd name="T34" fmla="*/ 42 w 212"/>
                <a:gd name="T35" fmla="*/ 54 h 213"/>
                <a:gd name="T36" fmla="*/ 40 w 212"/>
                <a:gd name="T37" fmla="*/ 154 h 213"/>
                <a:gd name="T38" fmla="*/ 21 w 212"/>
                <a:gd name="T39" fmla="*/ 135 h 213"/>
                <a:gd name="T40" fmla="*/ 40 w 212"/>
                <a:gd name="T41" fmla="*/ 115 h 213"/>
                <a:gd name="T42" fmla="*/ 60 w 212"/>
                <a:gd name="T43" fmla="*/ 135 h 213"/>
                <a:gd name="T44" fmla="*/ 40 w 212"/>
                <a:gd name="T45" fmla="*/ 154 h 213"/>
                <a:gd name="T46" fmla="*/ 89 w 212"/>
                <a:gd name="T47" fmla="*/ 70 h 213"/>
                <a:gd name="T48" fmla="*/ 102 w 212"/>
                <a:gd name="T49" fmla="*/ 83 h 213"/>
                <a:gd name="T50" fmla="*/ 89 w 212"/>
                <a:gd name="T51" fmla="*/ 96 h 213"/>
                <a:gd name="T52" fmla="*/ 76 w 212"/>
                <a:gd name="T53" fmla="*/ 83 h 213"/>
                <a:gd name="T54" fmla="*/ 89 w 212"/>
                <a:gd name="T55" fmla="*/ 70 h 213"/>
                <a:gd name="T56" fmla="*/ 76 w 212"/>
                <a:gd name="T57" fmla="*/ 133 h 213"/>
                <a:gd name="T58" fmla="*/ 89 w 212"/>
                <a:gd name="T59" fmla="*/ 120 h 213"/>
                <a:gd name="T60" fmla="*/ 102 w 212"/>
                <a:gd name="T61" fmla="*/ 133 h 213"/>
                <a:gd name="T62" fmla="*/ 89 w 212"/>
                <a:gd name="T63" fmla="*/ 146 h 213"/>
                <a:gd name="T64" fmla="*/ 76 w 212"/>
                <a:gd name="T65" fmla="*/ 133 h 213"/>
                <a:gd name="T66" fmla="*/ 117 w 212"/>
                <a:gd name="T67" fmla="*/ 183 h 213"/>
                <a:gd name="T68" fmla="*/ 102 w 212"/>
                <a:gd name="T69" fmla="*/ 198 h 213"/>
                <a:gd name="T70" fmla="*/ 87 w 212"/>
                <a:gd name="T71" fmla="*/ 183 h 213"/>
                <a:gd name="T72" fmla="*/ 102 w 212"/>
                <a:gd name="T73" fmla="*/ 168 h 213"/>
                <a:gd name="T74" fmla="*/ 117 w 212"/>
                <a:gd name="T75" fmla="*/ 183 h 213"/>
                <a:gd name="T76" fmla="*/ 106 w 212"/>
                <a:gd name="T77" fmla="*/ 55 h 213"/>
                <a:gd name="T78" fmla="*/ 88 w 212"/>
                <a:gd name="T79" fmla="*/ 36 h 213"/>
                <a:gd name="T80" fmla="*/ 106 w 212"/>
                <a:gd name="T81" fmla="*/ 18 h 213"/>
                <a:gd name="T82" fmla="*/ 125 w 212"/>
                <a:gd name="T83" fmla="*/ 36 h 213"/>
                <a:gd name="T84" fmla="*/ 106 w 212"/>
                <a:gd name="T85" fmla="*/ 55 h 213"/>
                <a:gd name="T86" fmla="*/ 139 w 212"/>
                <a:gd name="T87" fmla="*/ 49 h 213"/>
                <a:gd name="T88" fmla="*/ 152 w 212"/>
                <a:gd name="T89" fmla="*/ 36 h 213"/>
                <a:gd name="T90" fmla="*/ 165 w 212"/>
                <a:gd name="T91" fmla="*/ 49 h 213"/>
                <a:gd name="T92" fmla="*/ 152 w 212"/>
                <a:gd name="T93" fmla="*/ 62 h 213"/>
                <a:gd name="T94" fmla="*/ 139 w 212"/>
                <a:gd name="T95" fmla="*/ 49 h 213"/>
                <a:gd name="T96" fmla="*/ 175 w 212"/>
                <a:gd name="T97" fmla="*/ 112 h 213"/>
                <a:gd name="T98" fmla="*/ 157 w 212"/>
                <a:gd name="T99" fmla="*/ 95 h 213"/>
                <a:gd name="T100" fmla="*/ 175 w 212"/>
                <a:gd name="T101" fmla="*/ 77 h 213"/>
                <a:gd name="T102" fmla="*/ 193 w 212"/>
                <a:gd name="T103" fmla="*/ 95 h 213"/>
                <a:gd name="T104" fmla="*/ 175 w 212"/>
                <a:gd name="T105" fmla="*/ 1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2" h="213">
                  <a:moveTo>
                    <a:pt x="106" y="0"/>
                  </a:moveTo>
                  <a:cubicBezTo>
                    <a:pt x="47" y="0"/>
                    <a:pt x="0" y="48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13" y="213"/>
                    <a:pt x="120" y="212"/>
                    <a:pt x="127" y="211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20" y="110"/>
                    <a:pt x="120" y="110"/>
                    <a:pt x="120" y="110"/>
                  </a:cubicBezTo>
                  <a:cubicBezTo>
                    <a:pt x="118" y="108"/>
                    <a:pt x="117" y="105"/>
                    <a:pt x="117" y="103"/>
                  </a:cubicBezTo>
                  <a:cubicBezTo>
                    <a:pt x="117" y="97"/>
                    <a:pt x="122" y="92"/>
                    <a:pt x="128" y="92"/>
                  </a:cubicBezTo>
                  <a:cubicBezTo>
                    <a:pt x="134" y="92"/>
                    <a:pt x="139" y="97"/>
                    <a:pt x="139" y="103"/>
                  </a:cubicBezTo>
                  <a:cubicBezTo>
                    <a:pt x="139" y="107"/>
                    <a:pt x="136" y="111"/>
                    <a:pt x="132" y="113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11" y="123"/>
                    <a:pt x="212" y="115"/>
                    <a:pt x="212" y="106"/>
                  </a:cubicBezTo>
                  <a:cubicBezTo>
                    <a:pt x="212" y="48"/>
                    <a:pt x="165" y="0"/>
                    <a:pt x="106" y="0"/>
                  </a:cubicBezTo>
                  <a:close/>
                  <a:moveTo>
                    <a:pt x="42" y="54"/>
                  </a:moveTo>
                  <a:cubicBezTo>
                    <a:pt x="50" y="54"/>
                    <a:pt x="57" y="61"/>
                    <a:pt x="57" y="70"/>
                  </a:cubicBezTo>
                  <a:cubicBezTo>
                    <a:pt x="57" y="78"/>
                    <a:pt x="50" y="85"/>
                    <a:pt x="42" y="85"/>
                  </a:cubicBezTo>
                  <a:cubicBezTo>
                    <a:pt x="33" y="85"/>
                    <a:pt x="26" y="78"/>
                    <a:pt x="26" y="70"/>
                  </a:cubicBezTo>
                  <a:cubicBezTo>
                    <a:pt x="26" y="61"/>
                    <a:pt x="33" y="54"/>
                    <a:pt x="42" y="54"/>
                  </a:cubicBezTo>
                  <a:close/>
                  <a:moveTo>
                    <a:pt x="40" y="154"/>
                  </a:moveTo>
                  <a:cubicBezTo>
                    <a:pt x="30" y="154"/>
                    <a:pt x="21" y="146"/>
                    <a:pt x="21" y="135"/>
                  </a:cubicBezTo>
                  <a:cubicBezTo>
                    <a:pt x="21" y="124"/>
                    <a:pt x="30" y="115"/>
                    <a:pt x="40" y="115"/>
                  </a:cubicBezTo>
                  <a:cubicBezTo>
                    <a:pt x="51" y="115"/>
                    <a:pt x="60" y="124"/>
                    <a:pt x="60" y="135"/>
                  </a:cubicBezTo>
                  <a:cubicBezTo>
                    <a:pt x="60" y="146"/>
                    <a:pt x="51" y="154"/>
                    <a:pt x="40" y="154"/>
                  </a:cubicBezTo>
                  <a:close/>
                  <a:moveTo>
                    <a:pt x="89" y="70"/>
                  </a:moveTo>
                  <a:cubicBezTo>
                    <a:pt x="96" y="70"/>
                    <a:pt x="102" y="76"/>
                    <a:pt x="102" y="83"/>
                  </a:cubicBezTo>
                  <a:cubicBezTo>
                    <a:pt x="102" y="90"/>
                    <a:pt x="96" y="96"/>
                    <a:pt x="89" y="96"/>
                  </a:cubicBezTo>
                  <a:cubicBezTo>
                    <a:pt x="82" y="96"/>
                    <a:pt x="76" y="90"/>
                    <a:pt x="76" y="83"/>
                  </a:cubicBezTo>
                  <a:cubicBezTo>
                    <a:pt x="76" y="76"/>
                    <a:pt x="82" y="70"/>
                    <a:pt x="89" y="70"/>
                  </a:cubicBezTo>
                  <a:close/>
                  <a:moveTo>
                    <a:pt x="76" y="133"/>
                  </a:moveTo>
                  <a:cubicBezTo>
                    <a:pt x="76" y="126"/>
                    <a:pt x="82" y="120"/>
                    <a:pt x="89" y="120"/>
                  </a:cubicBezTo>
                  <a:cubicBezTo>
                    <a:pt x="96" y="120"/>
                    <a:pt x="102" y="126"/>
                    <a:pt x="102" y="133"/>
                  </a:cubicBezTo>
                  <a:cubicBezTo>
                    <a:pt x="102" y="140"/>
                    <a:pt x="96" y="146"/>
                    <a:pt x="89" y="146"/>
                  </a:cubicBezTo>
                  <a:cubicBezTo>
                    <a:pt x="82" y="146"/>
                    <a:pt x="76" y="140"/>
                    <a:pt x="76" y="133"/>
                  </a:cubicBezTo>
                  <a:close/>
                  <a:moveTo>
                    <a:pt x="117" y="183"/>
                  </a:moveTo>
                  <a:cubicBezTo>
                    <a:pt x="117" y="191"/>
                    <a:pt x="110" y="198"/>
                    <a:pt x="102" y="198"/>
                  </a:cubicBezTo>
                  <a:cubicBezTo>
                    <a:pt x="94" y="198"/>
                    <a:pt x="87" y="191"/>
                    <a:pt x="87" y="183"/>
                  </a:cubicBezTo>
                  <a:cubicBezTo>
                    <a:pt x="87" y="175"/>
                    <a:pt x="94" y="168"/>
                    <a:pt x="102" y="168"/>
                  </a:cubicBezTo>
                  <a:cubicBezTo>
                    <a:pt x="110" y="168"/>
                    <a:pt x="117" y="175"/>
                    <a:pt x="117" y="183"/>
                  </a:cubicBezTo>
                  <a:close/>
                  <a:moveTo>
                    <a:pt x="106" y="55"/>
                  </a:moveTo>
                  <a:cubicBezTo>
                    <a:pt x="96" y="55"/>
                    <a:pt x="88" y="46"/>
                    <a:pt x="88" y="36"/>
                  </a:cubicBezTo>
                  <a:cubicBezTo>
                    <a:pt x="88" y="26"/>
                    <a:pt x="96" y="18"/>
                    <a:pt x="106" y="18"/>
                  </a:cubicBezTo>
                  <a:cubicBezTo>
                    <a:pt x="116" y="18"/>
                    <a:pt x="125" y="26"/>
                    <a:pt x="125" y="36"/>
                  </a:cubicBezTo>
                  <a:cubicBezTo>
                    <a:pt x="125" y="46"/>
                    <a:pt x="116" y="55"/>
                    <a:pt x="106" y="55"/>
                  </a:cubicBezTo>
                  <a:close/>
                  <a:moveTo>
                    <a:pt x="139" y="49"/>
                  </a:moveTo>
                  <a:cubicBezTo>
                    <a:pt x="139" y="42"/>
                    <a:pt x="145" y="36"/>
                    <a:pt x="152" y="36"/>
                  </a:cubicBezTo>
                  <a:cubicBezTo>
                    <a:pt x="159" y="36"/>
                    <a:pt x="165" y="42"/>
                    <a:pt x="165" y="49"/>
                  </a:cubicBezTo>
                  <a:cubicBezTo>
                    <a:pt x="165" y="56"/>
                    <a:pt x="159" y="62"/>
                    <a:pt x="152" y="62"/>
                  </a:cubicBezTo>
                  <a:cubicBezTo>
                    <a:pt x="145" y="62"/>
                    <a:pt x="139" y="56"/>
                    <a:pt x="139" y="49"/>
                  </a:cubicBezTo>
                  <a:close/>
                  <a:moveTo>
                    <a:pt x="175" y="112"/>
                  </a:moveTo>
                  <a:cubicBezTo>
                    <a:pt x="165" y="112"/>
                    <a:pt x="157" y="105"/>
                    <a:pt x="157" y="95"/>
                  </a:cubicBezTo>
                  <a:cubicBezTo>
                    <a:pt x="157" y="85"/>
                    <a:pt x="165" y="77"/>
                    <a:pt x="175" y="77"/>
                  </a:cubicBezTo>
                  <a:cubicBezTo>
                    <a:pt x="185" y="77"/>
                    <a:pt x="193" y="85"/>
                    <a:pt x="193" y="95"/>
                  </a:cubicBezTo>
                  <a:cubicBezTo>
                    <a:pt x="193" y="105"/>
                    <a:pt x="185" y="112"/>
                    <a:pt x="175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1" name="Freeform 480"/>
            <p:cNvSpPr/>
            <p:nvPr/>
          </p:nvSpPr>
          <p:spPr bwMode="auto">
            <a:xfrm>
              <a:off x="9020835" y="3235302"/>
              <a:ext cx="199096" cy="195886"/>
            </a:xfrm>
            <a:custGeom>
              <a:avLst/>
              <a:gdLst>
                <a:gd name="T0" fmla="*/ 90 w 103"/>
                <a:gd name="T1" fmla="*/ 0 h 100"/>
                <a:gd name="T2" fmla="*/ 0 w 103"/>
                <a:gd name="T3" fmla="*/ 87 h 100"/>
                <a:gd name="T4" fmla="*/ 3 w 103"/>
                <a:gd name="T5" fmla="*/ 100 h 100"/>
                <a:gd name="T6" fmla="*/ 103 w 103"/>
                <a:gd name="T7" fmla="*/ 4 h 100"/>
                <a:gd name="T8" fmla="*/ 90 w 103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0">
                  <a:moveTo>
                    <a:pt x="90" y="0"/>
                  </a:moveTo>
                  <a:cubicBezTo>
                    <a:pt x="79" y="44"/>
                    <a:pt x="44" y="78"/>
                    <a:pt x="0" y="87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53" y="90"/>
                    <a:pt x="92" y="52"/>
                    <a:pt x="103" y="4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2" name="Freeform 481"/>
            <p:cNvSpPr>
              <a:spLocks noEditPoints="1"/>
            </p:cNvSpPr>
            <p:nvPr/>
          </p:nvSpPr>
          <p:spPr bwMode="auto">
            <a:xfrm>
              <a:off x="8975878" y="3180713"/>
              <a:ext cx="202308" cy="205518"/>
            </a:xfrm>
            <a:custGeom>
              <a:avLst/>
              <a:gdLst>
                <a:gd name="T0" fmla="*/ 104 w 104"/>
                <a:gd name="T1" fmla="*/ 25 h 105"/>
                <a:gd name="T2" fmla="*/ 27 w 104"/>
                <a:gd name="T3" fmla="*/ 7 h 105"/>
                <a:gd name="T4" fmla="*/ 23 w 104"/>
                <a:gd name="T5" fmla="*/ 8 h 105"/>
                <a:gd name="T6" fmla="*/ 14 w 104"/>
                <a:gd name="T7" fmla="*/ 4 h 105"/>
                <a:gd name="T8" fmla="*/ 0 w 104"/>
                <a:gd name="T9" fmla="*/ 0 h 105"/>
                <a:gd name="T10" fmla="*/ 22 w 104"/>
                <a:gd name="T11" fmla="*/ 105 h 105"/>
                <a:gd name="T12" fmla="*/ 104 w 104"/>
                <a:gd name="T13" fmla="*/ 25 h 105"/>
                <a:gd name="T14" fmla="*/ 73 w 104"/>
                <a:gd name="T15" fmla="*/ 20 h 105"/>
                <a:gd name="T16" fmla="*/ 84 w 104"/>
                <a:gd name="T17" fmla="*/ 31 h 105"/>
                <a:gd name="T18" fmla="*/ 73 w 104"/>
                <a:gd name="T19" fmla="*/ 42 h 105"/>
                <a:gd name="T20" fmla="*/ 62 w 104"/>
                <a:gd name="T21" fmla="*/ 31 h 105"/>
                <a:gd name="T22" fmla="*/ 73 w 104"/>
                <a:gd name="T23" fmla="*/ 20 h 105"/>
                <a:gd name="T24" fmla="*/ 31 w 104"/>
                <a:gd name="T25" fmla="*/ 62 h 105"/>
                <a:gd name="T26" fmla="*/ 13 w 104"/>
                <a:gd name="T27" fmla="*/ 43 h 105"/>
                <a:gd name="T28" fmla="*/ 31 w 104"/>
                <a:gd name="T29" fmla="*/ 24 h 105"/>
                <a:gd name="T30" fmla="*/ 50 w 104"/>
                <a:gd name="T31" fmla="*/ 43 h 105"/>
                <a:gd name="T32" fmla="*/ 31 w 104"/>
                <a:gd name="T33" fmla="*/ 6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5">
                  <a:moveTo>
                    <a:pt x="104" y="25"/>
                  </a:moveTo>
                  <a:cubicBezTo>
                    <a:pt x="27" y="7"/>
                    <a:pt x="27" y="7"/>
                    <a:pt x="27" y="7"/>
                  </a:cubicBezTo>
                  <a:cubicBezTo>
                    <a:pt x="26" y="7"/>
                    <a:pt x="24" y="8"/>
                    <a:pt x="23" y="8"/>
                  </a:cubicBezTo>
                  <a:cubicBezTo>
                    <a:pt x="19" y="8"/>
                    <a:pt x="16" y="6"/>
                    <a:pt x="14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62" y="97"/>
                    <a:pt x="94" y="65"/>
                    <a:pt x="104" y="25"/>
                  </a:cubicBezTo>
                  <a:close/>
                  <a:moveTo>
                    <a:pt x="73" y="20"/>
                  </a:moveTo>
                  <a:cubicBezTo>
                    <a:pt x="79" y="20"/>
                    <a:pt x="84" y="25"/>
                    <a:pt x="84" y="31"/>
                  </a:cubicBezTo>
                  <a:cubicBezTo>
                    <a:pt x="84" y="37"/>
                    <a:pt x="79" y="42"/>
                    <a:pt x="73" y="42"/>
                  </a:cubicBezTo>
                  <a:cubicBezTo>
                    <a:pt x="67" y="42"/>
                    <a:pt x="62" y="37"/>
                    <a:pt x="62" y="31"/>
                  </a:cubicBezTo>
                  <a:cubicBezTo>
                    <a:pt x="62" y="25"/>
                    <a:pt x="67" y="20"/>
                    <a:pt x="73" y="20"/>
                  </a:cubicBezTo>
                  <a:close/>
                  <a:moveTo>
                    <a:pt x="31" y="62"/>
                  </a:moveTo>
                  <a:cubicBezTo>
                    <a:pt x="21" y="62"/>
                    <a:pt x="13" y="53"/>
                    <a:pt x="13" y="43"/>
                  </a:cubicBezTo>
                  <a:cubicBezTo>
                    <a:pt x="13" y="33"/>
                    <a:pt x="21" y="24"/>
                    <a:pt x="31" y="24"/>
                  </a:cubicBezTo>
                  <a:cubicBezTo>
                    <a:pt x="42" y="24"/>
                    <a:pt x="50" y="33"/>
                    <a:pt x="50" y="43"/>
                  </a:cubicBezTo>
                  <a:cubicBezTo>
                    <a:pt x="50" y="53"/>
                    <a:pt x="42" y="62"/>
                    <a:pt x="31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613138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1415334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833515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5635711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09198" y="2027196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3511393" y="2318188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4355307" y="2895724"/>
            <a:ext cx="428699" cy="363670"/>
            <a:chOff x="6791325" y="3867151"/>
            <a:chExt cx="282576" cy="239712"/>
          </a:xfrm>
          <a:solidFill>
            <a:schemeClr val="bg1"/>
          </a:solidFill>
        </p:grpSpPr>
        <p:sp>
          <p:nvSpPr>
            <p:cNvPr id="24" name="Freeform 103"/>
            <p:cNvSpPr/>
            <p:nvPr/>
          </p:nvSpPr>
          <p:spPr bwMode="auto">
            <a:xfrm>
              <a:off x="6889750" y="3916363"/>
              <a:ext cx="39688" cy="58738"/>
            </a:xfrm>
            <a:custGeom>
              <a:avLst/>
              <a:gdLst>
                <a:gd name="T0" fmla="*/ 14 w 25"/>
                <a:gd name="T1" fmla="*/ 33 h 37"/>
                <a:gd name="T2" fmla="*/ 25 w 25"/>
                <a:gd name="T3" fmla="*/ 14 h 37"/>
                <a:gd name="T4" fmla="*/ 21 w 25"/>
                <a:gd name="T5" fmla="*/ 0 h 37"/>
                <a:gd name="T6" fmla="*/ 0 w 25"/>
                <a:gd name="T7" fmla="*/ 37 h 37"/>
                <a:gd name="T8" fmla="*/ 14 w 25"/>
                <a:gd name="T9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7">
                  <a:moveTo>
                    <a:pt x="14" y="33"/>
                  </a:moveTo>
                  <a:lnTo>
                    <a:pt x="25" y="14"/>
                  </a:lnTo>
                  <a:lnTo>
                    <a:pt x="21" y="0"/>
                  </a:lnTo>
                  <a:lnTo>
                    <a:pt x="0" y="37"/>
                  </a:lnTo>
                  <a:lnTo>
                    <a:pt x="14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5" name="Freeform 104"/>
            <p:cNvSpPr/>
            <p:nvPr/>
          </p:nvSpPr>
          <p:spPr bwMode="auto">
            <a:xfrm>
              <a:off x="6907213" y="3903663"/>
              <a:ext cx="166688" cy="203200"/>
            </a:xfrm>
            <a:custGeom>
              <a:avLst/>
              <a:gdLst>
                <a:gd name="T0" fmla="*/ 159 w 173"/>
                <a:gd name="T1" fmla="*/ 53 h 209"/>
                <a:gd name="T2" fmla="*/ 66 w 173"/>
                <a:gd name="T3" fmla="*/ 0 h 209"/>
                <a:gd name="T4" fmla="*/ 72 w 173"/>
                <a:gd name="T5" fmla="*/ 24 h 209"/>
                <a:gd name="T6" fmla="*/ 150 w 173"/>
                <a:gd name="T7" fmla="*/ 69 h 209"/>
                <a:gd name="T8" fmla="*/ 152 w 173"/>
                <a:gd name="T9" fmla="*/ 74 h 209"/>
                <a:gd name="T10" fmla="*/ 105 w 173"/>
                <a:gd name="T11" fmla="*/ 155 h 209"/>
                <a:gd name="T12" fmla="*/ 80 w 173"/>
                <a:gd name="T13" fmla="*/ 141 h 209"/>
                <a:gd name="T14" fmla="*/ 66 w 173"/>
                <a:gd name="T15" fmla="*/ 148 h 209"/>
                <a:gd name="T16" fmla="*/ 0 w 173"/>
                <a:gd name="T17" fmla="*/ 165 h 209"/>
                <a:gd name="T18" fmla="*/ 71 w 173"/>
                <a:gd name="T19" fmla="*/ 206 h 209"/>
                <a:gd name="T20" fmla="*/ 82 w 173"/>
                <a:gd name="T21" fmla="*/ 209 h 209"/>
                <a:gd name="T22" fmla="*/ 101 w 173"/>
                <a:gd name="T23" fmla="*/ 198 h 209"/>
                <a:gd name="T24" fmla="*/ 167 w 173"/>
                <a:gd name="T25" fmla="*/ 83 h 209"/>
                <a:gd name="T26" fmla="*/ 159 w 173"/>
                <a:gd name="T27" fmla="*/ 5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" h="209">
                  <a:moveTo>
                    <a:pt x="159" y="53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2" y="70"/>
                    <a:pt x="153" y="72"/>
                    <a:pt x="152" y="7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76" y="144"/>
                    <a:pt x="71" y="146"/>
                    <a:pt x="66" y="148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71" y="206"/>
                    <a:pt x="71" y="206"/>
                    <a:pt x="71" y="206"/>
                  </a:cubicBezTo>
                  <a:cubicBezTo>
                    <a:pt x="74" y="208"/>
                    <a:pt x="78" y="209"/>
                    <a:pt x="82" y="209"/>
                  </a:cubicBezTo>
                  <a:cubicBezTo>
                    <a:pt x="89" y="209"/>
                    <a:pt x="97" y="205"/>
                    <a:pt x="101" y="198"/>
                  </a:cubicBezTo>
                  <a:cubicBezTo>
                    <a:pt x="167" y="83"/>
                    <a:pt x="167" y="83"/>
                    <a:pt x="167" y="83"/>
                  </a:cubicBezTo>
                  <a:cubicBezTo>
                    <a:pt x="173" y="73"/>
                    <a:pt x="170" y="60"/>
                    <a:pt x="159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6" name="Freeform 105"/>
            <p:cNvSpPr>
              <a:spLocks noEditPoints="1"/>
            </p:cNvSpPr>
            <p:nvPr/>
          </p:nvSpPr>
          <p:spPr bwMode="auto">
            <a:xfrm>
              <a:off x="6791325" y="3867151"/>
              <a:ext cx="193675" cy="196850"/>
            </a:xfrm>
            <a:custGeom>
              <a:avLst/>
              <a:gdLst>
                <a:gd name="T0" fmla="*/ 197 w 200"/>
                <a:gd name="T1" fmla="*/ 144 h 203"/>
                <a:gd name="T2" fmla="*/ 163 w 200"/>
                <a:gd name="T3" fmla="*/ 16 h 203"/>
                <a:gd name="T4" fmla="*/ 142 w 200"/>
                <a:gd name="T5" fmla="*/ 0 h 203"/>
                <a:gd name="T6" fmla="*/ 142 w 200"/>
                <a:gd name="T7" fmla="*/ 0 h 203"/>
                <a:gd name="T8" fmla="*/ 136 w 200"/>
                <a:gd name="T9" fmla="*/ 1 h 203"/>
                <a:gd name="T10" fmla="*/ 18 w 200"/>
                <a:gd name="T11" fmla="*/ 32 h 203"/>
                <a:gd name="T12" fmla="*/ 3 w 200"/>
                <a:gd name="T13" fmla="*/ 59 h 203"/>
                <a:gd name="T14" fmla="*/ 37 w 200"/>
                <a:gd name="T15" fmla="*/ 187 h 203"/>
                <a:gd name="T16" fmla="*/ 58 w 200"/>
                <a:gd name="T17" fmla="*/ 203 h 203"/>
                <a:gd name="T18" fmla="*/ 64 w 200"/>
                <a:gd name="T19" fmla="*/ 203 h 203"/>
                <a:gd name="T20" fmla="*/ 182 w 200"/>
                <a:gd name="T21" fmla="*/ 171 h 203"/>
                <a:gd name="T22" fmla="*/ 197 w 200"/>
                <a:gd name="T23" fmla="*/ 144 h 203"/>
                <a:gd name="T24" fmla="*/ 44 w 200"/>
                <a:gd name="T25" fmla="*/ 144 h 203"/>
                <a:gd name="T26" fmla="*/ 20 w 200"/>
                <a:gd name="T27" fmla="*/ 54 h 203"/>
                <a:gd name="T28" fmla="*/ 20 w 200"/>
                <a:gd name="T29" fmla="*/ 51 h 203"/>
                <a:gd name="T30" fmla="*/ 23 w 200"/>
                <a:gd name="T31" fmla="*/ 49 h 203"/>
                <a:gd name="T32" fmla="*/ 141 w 200"/>
                <a:gd name="T33" fmla="*/ 18 h 203"/>
                <a:gd name="T34" fmla="*/ 142 w 200"/>
                <a:gd name="T35" fmla="*/ 17 h 203"/>
                <a:gd name="T36" fmla="*/ 146 w 200"/>
                <a:gd name="T37" fmla="*/ 21 h 203"/>
                <a:gd name="T38" fmla="*/ 170 w 200"/>
                <a:gd name="T39" fmla="*/ 110 h 203"/>
                <a:gd name="T40" fmla="*/ 44 w 200"/>
                <a:gd name="T41" fmla="*/ 14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0" h="203">
                  <a:moveTo>
                    <a:pt x="197" y="144"/>
                  </a:moveTo>
                  <a:cubicBezTo>
                    <a:pt x="163" y="16"/>
                    <a:pt x="163" y="16"/>
                    <a:pt x="163" y="16"/>
                  </a:cubicBezTo>
                  <a:cubicBezTo>
                    <a:pt x="160" y="6"/>
                    <a:pt x="151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0" y="0"/>
                    <a:pt x="138" y="0"/>
                    <a:pt x="136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6" y="35"/>
                    <a:pt x="0" y="47"/>
                    <a:pt x="3" y="59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40" y="197"/>
                    <a:pt x="48" y="203"/>
                    <a:pt x="58" y="203"/>
                  </a:cubicBezTo>
                  <a:cubicBezTo>
                    <a:pt x="60" y="203"/>
                    <a:pt x="62" y="203"/>
                    <a:pt x="64" y="203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194" y="168"/>
                    <a:pt x="200" y="156"/>
                    <a:pt x="197" y="144"/>
                  </a:cubicBezTo>
                  <a:close/>
                  <a:moveTo>
                    <a:pt x="44" y="14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19" y="53"/>
                    <a:pt x="20" y="52"/>
                    <a:pt x="20" y="51"/>
                  </a:cubicBezTo>
                  <a:cubicBezTo>
                    <a:pt x="21" y="51"/>
                    <a:pt x="21" y="50"/>
                    <a:pt x="23" y="49"/>
                  </a:cubicBezTo>
                  <a:cubicBezTo>
                    <a:pt x="141" y="18"/>
                    <a:pt x="141" y="18"/>
                    <a:pt x="141" y="18"/>
                  </a:cubicBezTo>
                  <a:cubicBezTo>
                    <a:pt x="141" y="18"/>
                    <a:pt x="142" y="17"/>
                    <a:pt x="142" y="17"/>
                  </a:cubicBezTo>
                  <a:cubicBezTo>
                    <a:pt x="143" y="17"/>
                    <a:pt x="145" y="18"/>
                    <a:pt x="146" y="21"/>
                  </a:cubicBezTo>
                  <a:cubicBezTo>
                    <a:pt x="170" y="110"/>
                    <a:pt x="170" y="110"/>
                    <a:pt x="170" y="110"/>
                  </a:cubicBez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2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/>
      <p:bldP spid="8" grpId="0"/>
      <p:bldP spid="11" grpId="0"/>
      <p:bldP spid="27" grpId="0"/>
      <p:bldP spid="28" grpId="0" build="allAtOnce"/>
      <p:bldP spid="31" grpId="0"/>
      <p:bldP spid="32" grpId="0" build="allAtOnce"/>
      <p:bldP spid="34" grpId="0"/>
      <p:bldP spid="35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9"/>
          <p:cNvSpPr/>
          <p:nvPr/>
        </p:nvSpPr>
        <p:spPr bwMode="auto">
          <a:xfrm rot="13500000">
            <a:off x="1320733" y="1827201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1" name="Freeform 9"/>
          <p:cNvSpPr/>
          <p:nvPr/>
        </p:nvSpPr>
        <p:spPr bwMode="auto">
          <a:xfrm rot="13500000">
            <a:off x="3072678" y="1823175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9"/>
          <p:cNvSpPr/>
          <p:nvPr/>
        </p:nvSpPr>
        <p:spPr bwMode="auto">
          <a:xfrm rot="2700000">
            <a:off x="2194252" y="960802"/>
            <a:ext cx="1604538" cy="1604538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33" name="Group 10"/>
          <p:cNvGrpSpPr/>
          <p:nvPr/>
        </p:nvGrpSpPr>
        <p:grpSpPr>
          <a:xfrm>
            <a:off x="1486852" y="1963453"/>
            <a:ext cx="449289" cy="369195"/>
            <a:chOff x="7836195" y="3464708"/>
            <a:chExt cx="599208" cy="492388"/>
          </a:xfrm>
        </p:grpSpPr>
        <p:sp>
          <p:nvSpPr>
            <p:cNvPr id="34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836195" y="3536805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</a:p>
          </p:txBody>
        </p:sp>
      </p:grpSp>
      <p:grpSp>
        <p:nvGrpSpPr>
          <p:cNvPr id="36" name="Group 13"/>
          <p:cNvGrpSpPr/>
          <p:nvPr/>
        </p:nvGrpSpPr>
        <p:grpSpPr>
          <a:xfrm>
            <a:off x="2765405" y="890971"/>
            <a:ext cx="449289" cy="369195"/>
            <a:chOff x="9545610" y="1955599"/>
            <a:chExt cx="599208" cy="492388"/>
          </a:xfrm>
        </p:grpSpPr>
        <p:sp>
          <p:nvSpPr>
            <p:cNvPr id="37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9545610" y="2019602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</a:p>
          </p:txBody>
        </p:sp>
      </p:grpSp>
      <p:grpSp>
        <p:nvGrpSpPr>
          <p:cNvPr id="39" name="Group 16"/>
          <p:cNvGrpSpPr/>
          <p:nvPr/>
        </p:nvGrpSpPr>
        <p:grpSpPr>
          <a:xfrm>
            <a:off x="4082838" y="1971378"/>
            <a:ext cx="449289" cy="369195"/>
            <a:chOff x="10716797" y="5108091"/>
            <a:chExt cx="599208" cy="492388"/>
          </a:xfrm>
        </p:grpSpPr>
        <p:sp>
          <p:nvSpPr>
            <p:cNvPr id="40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716797" y="5178591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</a:p>
          </p:txBody>
        </p:sp>
      </p:grp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2821279" y="1572138"/>
            <a:ext cx="343890" cy="332069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Freeform 23"/>
          <p:cNvSpPr>
            <a:spLocks noEditPoints="1"/>
          </p:cNvSpPr>
          <p:nvPr/>
        </p:nvSpPr>
        <p:spPr bwMode="auto">
          <a:xfrm>
            <a:off x="1952578" y="2553769"/>
            <a:ext cx="332070" cy="251470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6" name="Group 24"/>
          <p:cNvGrpSpPr/>
          <p:nvPr/>
        </p:nvGrpSpPr>
        <p:grpSpPr>
          <a:xfrm>
            <a:off x="3702127" y="2512332"/>
            <a:ext cx="338517" cy="332070"/>
            <a:chOff x="6786562" y="796925"/>
            <a:chExt cx="500063" cy="490538"/>
          </a:xfrm>
          <a:solidFill>
            <a:srgbClr val="DCB68A"/>
          </a:solidFill>
        </p:grpSpPr>
        <p:sp>
          <p:nvSpPr>
            <p:cNvPr id="47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椭圆 50"/>
          <p:cNvSpPr/>
          <p:nvPr/>
        </p:nvSpPr>
        <p:spPr>
          <a:xfrm>
            <a:off x="5074379" y="1433499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1</a:t>
            </a:r>
          </a:p>
        </p:txBody>
      </p:sp>
      <p:sp>
        <p:nvSpPr>
          <p:cNvPr id="52" name="椭圆 51"/>
          <p:cNvSpPr/>
          <p:nvPr/>
        </p:nvSpPr>
        <p:spPr>
          <a:xfrm>
            <a:off x="5074379" y="1973418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2</a:t>
            </a:r>
          </a:p>
        </p:txBody>
      </p:sp>
      <p:sp>
        <p:nvSpPr>
          <p:cNvPr id="53" name="椭圆 52"/>
          <p:cNvSpPr/>
          <p:nvPr/>
        </p:nvSpPr>
        <p:spPr>
          <a:xfrm>
            <a:off x="5074379" y="2525934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3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5506733" y="148460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标题 11"/>
          <p:cNvSpPr txBox="1"/>
          <p:nvPr/>
        </p:nvSpPr>
        <p:spPr>
          <a:xfrm>
            <a:off x="5506734" y="202452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标题 11"/>
          <p:cNvSpPr txBox="1"/>
          <p:nvPr/>
        </p:nvSpPr>
        <p:spPr>
          <a:xfrm>
            <a:off x="5506734" y="2577045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575447" y="4031288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891766" y="3705160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44" grpId="0" bldLvl="0" animBg="1"/>
      <p:bldP spid="45" grpId="0" bldLvl="0" animBg="1"/>
      <p:bldP spid="51" grpId="0" bldLvl="0" animBg="1"/>
      <p:bldP spid="52" grpId="0" bldLvl="0" animBg="1"/>
      <p:bldP spid="53" grpId="0" bldLvl="0" animBg="1"/>
      <p:bldP spid="54" grpId="0"/>
      <p:bldP spid="55" grpId="0"/>
      <p:bldP spid="56" grpId="0"/>
      <p:bldP spid="74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60" name="矩形 159"/>
          <p:cNvSpPr>
            <a:spLocks noChangeArrowheads="1"/>
          </p:cNvSpPr>
          <p:nvPr/>
        </p:nvSpPr>
        <p:spPr bwMode="auto">
          <a:xfrm>
            <a:off x="2054820" y="3267432"/>
            <a:ext cx="4975164" cy="537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5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  <a:endParaRPr lang="zh-CN" altLang="en-US" sz="750" dirty="0" smtClean="0">
              <a:solidFill>
                <a:srgbClr val="DCB68A"/>
              </a:solidFill>
              <a:latin typeface="+mj-ea"/>
              <a:ea typeface="+mj-ea"/>
            </a:endParaRPr>
          </a:p>
        </p:txBody>
      </p:sp>
      <p:sp>
        <p:nvSpPr>
          <p:cNvPr id="161" name="矩形 160"/>
          <p:cNvSpPr>
            <a:spLocks noChangeArrowheads="1"/>
          </p:cNvSpPr>
          <p:nvPr/>
        </p:nvSpPr>
        <p:spPr bwMode="auto">
          <a:xfrm>
            <a:off x="1882140" y="2943225"/>
            <a:ext cx="1906270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>
              <a:buNone/>
              <a:defRPr/>
            </a:pPr>
            <a:r>
              <a:rPr lang="zh-CN" altLang="en-US" sz="1500" b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62" name="椭圆 161"/>
          <p:cNvSpPr/>
          <p:nvPr/>
        </p:nvSpPr>
        <p:spPr>
          <a:xfrm>
            <a:off x="1974681" y="1633011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3" name="TextBox 338"/>
          <p:cNvSpPr txBox="1">
            <a:spLocks noChangeArrowheads="1"/>
          </p:cNvSpPr>
          <p:nvPr/>
        </p:nvSpPr>
        <p:spPr bwMode="auto">
          <a:xfrm>
            <a:off x="1968465" y="1961251"/>
            <a:ext cx="961092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82%</a:t>
            </a:r>
          </a:p>
        </p:txBody>
      </p:sp>
      <p:sp>
        <p:nvSpPr>
          <p:cNvPr id="164" name="空心弧 163"/>
          <p:cNvSpPr/>
          <p:nvPr/>
        </p:nvSpPr>
        <p:spPr>
          <a:xfrm rot="19800000">
            <a:off x="1937281" y="1604079"/>
            <a:ext cx="983282" cy="983282"/>
          </a:xfrm>
          <a:prstGeom prst="blockArc">
            <a:avLst>
              <a:gd name="adj1" fmla="val 18153874"/>
              <a:gd name="adj2" fmla="val 14191435"/>
              <a:gd name="adj3" fmla="val 5402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5" name="TextBox 340"/>
          <p:cNvSpPr txBox="1">
            <a:spLocks noChangeArrowheads="1"/>
          </p:cNvSpPr>
          <p:nvPr/>
        </p:nvSpPr>
        <p:spPr bwMode="auto">
          <a:xfrm>
            <a:off x="3535287" y="1961251"/>
            <a:ext cx="722225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43%</a:t>
            </a:r>
          </a:p>
        </p:txBody>
      </p:sp>
      <p:sp>
        <p:nvSpPr>
          <p:cNvPr id="166" name="椭圆 165"/>
          <p:cNvSpPr/>
          <p:nvPr/>
        </p:nvSpPr>
        <p:spPr>
          <a:xfrm>
            <a:off x="3412460" y="1604079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7" name="空心弧 166"/>
          <p:cNvSpPr/>
          <p:nvPr/>
        </p:nvSpPr>
        <p:spPr>
          <a:xfrm rot="19800000">
            <a:off x="3379167" y="1584414"/>
            <a:ext cx="983282" cy="983282"/>
          </a:xfrm>
          <a:prstGeom prst="blockArc">
            <a:avLst>
              <a:gd name="adj1" fmla="val 18153874"/>
              <a:gd name="adj2" fmla="val 6208019"/>
              <a:gd name="adj3" fmla="val 5471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762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4812219" y="1630626"/>
            <a:ext cx="888629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9" name="TextBox 341"/>
          <p:cNvSpPr txBox="1">
            <a:spLocks noChangeArrowheads="1"/>
          </p:cNvSpPr>
          <p:nvPr/>
        </p:nvSpPr>
        <p:spPr bwMode="auto">
          <a:xfrm>
            <a:off x="4960901" y="1961251"/>
            <a:ext cx="721868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25%</a:t>
            </a:r>
          </a:p>
        </p:txBody>
      </p:sp>
      <p:sp>
        <p:nvSpPr>
          <p:cNvPr id="170" name="空心弧 169"/>
          <p:cNvSpPr/>
          <p:nvPr/>
        </p:nvSpPr>
        <p:spPr>
          <a:xfrm rot="19800000">
            <a:off x="4745658" y="1603363"/>
            <a:ext cx="983282" cy="983282"/>
          </a:xfrm>
          <a:prstGeom prst="blockArc">
            <a:avLst>
              <a:gd name="adj1" fmla="val 18153874"/>
              <a:gd name="adj2" fmla="val 2391340"/>
              <a:gd name="adj3" fmla="val 5676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170205" y="1635654"/>
            <a:ext cx="888630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72" name="TextBox 342"/>
          <p:cNvSpPr txBox="1">
            <a:spLocks noChangeArrowheads="1"/>
          </p:cNvSpPr>
          <p:nvPr/>
        </p:nvSpPr>
        <p:spPr bwMode="auto">
          <a:xfrm>
            <a:off x="6264064" y="1961251"/>
            <a:ext cx="722387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10%</a:t>
            </a:r>
          </a:p>
        </p:txBody>
      </p:sp>
      <p:sp>
        <p:nvSpPr>
          <p:cNvPr id="173" name="空心弧 172"/>
          <p:cNvSpPr/>
          <p:nvPr/>
        </p:nvSpPr>
        <p:spPr>
          <a:xfrm rot="19800000">
            <a:off x="6103219" y="1606935"/>
            <a:ext cx="983282" cy="983282"/>
          </a:xfrm>
          <a:prstGeom prst="blockArc">
            <a:avLst>
              <a:gd name="adj1" fmla="val 18153874"/>
              <a:gd name="adj2" fmla="val 21071673"/>
              <a:gd name="adj3" fmla="val 5367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160" grpId="0"/>
      <p:bldP spid="161" grpId="0"/>
      <p:bldP spid="162" grpId="0" bldLvl="0" animBg="1"/>
      <p:bldP spid="163" grpId="0"/>
      <p:bldP spid="164" grpId="0" bldLvl="0" animBg="1"/>
      <p:bldP spid="165" grpId="0"/>
      <p:bldP spid="166" grpId="0" bldLvl="0" animBg="1"/>
      <p:bldP spid="167" grpId="0" bldLvl="0" animBg="1"/>
      <p:bldP spid="168" grpId="0" bldLvl="0" animBg="1"/>
      <p:bldP spid="169" grpId="0"/>
      <p:bldP spid="170" grpId="0" bldLvl="0" animBg="1"/>
      <p:bldP spid="171" grpId="0" bldLvl="0" animBg="1"/>
      <p:bldP spid="172" grpId="0"/>
      <p:bldP spid="17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681730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2803130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</p:txBody>
      </p:sp>
      <p:sp>
        <p:nvSpPr>
          <p:cNvPr id="877" name="矩形 876"/>
          <p:cNvSpPr/>
          <p:nvPr/>
        </p:nvSpPr>
        <p:spPr>
          <a:xfrm>
            <a:off x="3588385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20" name="肘形连接符 19"/>
          <p:cNvCxnSpPr>
            <a:stCxn id="22" idx="6"/>
            <a:endCxn id="59" idx="2"/>
          </p:cNvCxnSpPr>
          <p:nvPr/>
        </p:nvCxnSpPr>
        <p:spPr>
          <a:xfrm>
            <a:off x="3816112" y="1567057"/>
            <a:ext cx="3876571" cy="82251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3249260" y="1283631"/>
            <a:ext cx="566852" cy="566852"/>
            <a:chOff x="4534974" y="2492893"/>
            <a:chExt cx="756000" cy="756000"/>
          </a:xfrm>
        </p:grpSpPr>
        <p:sp>
          <p:nvSpPr>
            <p:cNvPr id="22" name="椭圆 21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24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  <p:sp>
            <p:nvSpPr>
              <p:cNvPr id="25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26" name="肘形连接符 25"/>
          <p:cNvCxnSpPr>
            <a:stCxn id="28" idx="6"/>
            <a:endCxn id="61" idx="2"/>
          </p:cNvCxnSpPr>
          <p:nvPr/>
        </p:nvCxnSpPr>
        <p:spPr>
          <a:xfrm>
            <a:off x="3816112" y="3206604"/>
            <a:ext cx="2026027" cy="398694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249260" y="2923178"/>
            <a:ext cx="566852" cy="566852"/>
            <a:chOff x="4534974" y="4368345"/>
            <a:chExt cx="756000" cy="756000"/>
          </a:xfrm>
        </p:grpSpPr>
        <p:sp>
          <p:nvSpPr>
            <p:cNvPr id="28" name="椭圆 27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1865">
                <a:solidFill>
                  <a:srgbClr val="DCB68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0" name="肘形连接符 39"/>
          <p:cNvCxnSpPr>
            <a:stCxn id="44" idx="6"/>
            <a:endCxn id="60" idx="2"/>
          </p:cNvCxnSpPr>
          <p:nvPr/>
        </p:nvCxnSpPr>
        <p:spPr>
          <a:xfrm>
            <a:off x="3816112" y="2386830"/>
            <a:ext cx="2951300" cy="738612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3249260" y="2103404"/>
            <a:ext cx="566852" cy="566852"/>
            <a:chOff x="4534974" y="3430619"/>
            <a:chExt cx="756000" cy="756000"/>
          </a:xfrm>
        </p:grpSpPr>
        <p:sp>
          <p:nvSpPr>
            <p:cNvPr id="44" name="椭圆 43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rgbClr val="DCB68A"/>
                </a:solidFill>
              </a:endParaRPr>
            </a:p>
          </p:txBody>
        </p:sp>
        <p:grpSp>
          <p:nvGrpSpPr>
            <p:cNvPr id="45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46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7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8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49" name="直接连接符 48"/>
          <p:cNvCxnSpPr>
            <a:endCxn id="51" idx="6"/>
          </p:cNvCxnSpPr>
          <p:nvPr/>
        </p:nvCxnSpPr>
        <p:spPr>
          <a:xfrm flipH="1" flipV="1">
            <a:off x="3816112" y="4026377"/>
            <a:ext cx="959815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3249260" y="3742951"/>
            <a:ext cx="566852" cy="566852"/>
            <a:chOff x="4534974" y="5306072"/>
            <a:chExt cx="756000" cy="756000"/>
          </a:xfrm>
        </p:grpSpPr>
        <p:sp>
          <p:nvSpPr>
            <p:cNvPr id="51" name="椭圆 50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52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53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4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</p:grpSp>
      </p:grpSp>
      <p:sp>
        <p:nvSpPr>
          <p:cNvPr id="55" name="任意多边形 54"/>
          <p:cNvSpPr/>
          <p:nvPr/>
        </p:nvSpPr>
        <p:spPr>
          <a:xfrm>
            <a:off x="7357857" y="1504169"/>
            <a:ext cx="885594" cy="2773434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6432586" y="2836587"/>
            <a:ext cx="885594" cy="1441015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7" name="任意多边形 56"/>
          <p:cNvSpPr/>
          <p:nvPr/>
        </p:nvSpPr>
        <p:spPr>
          <a:xfrm>
            <a:off x="5507314" y="3406514"/>
            <a:ext cx="885594" cy="871089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015453" y="3810414"/>
            <a:ext cx="1452183" cy="46718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7692683" y="2281598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767412" y="3017471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5842140" y="3497327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4633573" y="3922479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242250" y="122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4" name="矩形 63"/>
          <p:cNvSpPr/>
          <p:nvPr/>
        </p:nvSpPr>
        <p:spPr>
          <a:xfrm>
            <a:off x="1294571" y="1509547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说明，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2242250" y="205078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6" name="矩形 65"/>
          <p:cNvSpPr/>
          <p:nvPr/>
        </p:nvSpPr>
        <p:spPr>
          <a:xfrm>
            <a:off x="1294571" y="233569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7" name="矩形 66"/>
          <p:cNvSpPr/>
          <p:nvPr/>
        </p:nvSpPr>
        <p:spPr>
          <a:xfrm>
            <a:off x="2242250" y="287694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8" name="矩形 67"/>
          <p:cNvSpPr/>
          <p:nvPr/>
        </p:nvSpPr>
        <p:spPr>
          <a:xfrm>
            <a:off x="1294571" y="316184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9" name="矩形 68"/>
          <p:cNvSpPr/>
          <p:nvPr/>
        </p:nvSpPr>
        <p:spPr>
          <a:xfrm>
            <a:off x="2242250" y="370309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294571" y="3987999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6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9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1" grpId="1" bldLvl="0" animBg="1"/>
      <p:bldP spid="62" grpId="0" bldLvl="0" animBg="1"/>
      <p:bldP spid="62" grpId="1" bldLvl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740153" y="1329211"/>
            <a:ext cx="2157841" cy="292100"/>
            <a:chOff x="3249264" y="1751685"/>
            <a:chExt cx="2994025" cy="389567"/>
          </a:xfrm>
        </p:grpSpPr>
        <p:grpSp>
          <p:nvGrpSpPr>
            <p:cNvPr id="21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70%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736408" y="1637430"/>
            <a:ext cx="2157841" cy="292100"/>
            <a:chOff x="3249264" y="2162753"/>
            <a:chExt cx="2994025" cy="389568"/>
          </a:xfrm>
        </p:grpSpPr>
        <p:grpSp>
          <p:nvGrpSpPr>
            <p:cNvPr id="2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1" y="2162753"/>
              <a:ext cx="673754" cy="389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30%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36408" y="2964725"/>
            <a:ext cx="2170479" cy="292100"/>
            <a:chOff x="3244272" y="3932941"/>
            <a:chExt cx="3011560" cy="389567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3" y="3932941"/>
              <a:ext cx="90769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40%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736412" y="3258672"/>
            <a:ext cx="2168304" cy="292100"/>
            <a:chOff x="3244272" y="4324968"/>
            <a:chExt cx="3008542" cy="389566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89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60%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66537" y="1101263"/>
            <a:ext cx="1618420" cy="1646571"/>
            <a:chOff x="471707" y="1675770"/>
            <a:chExt cx="2158455" cy="2196000"/>
          </a:xfrm>
          <a:solidFill>
            <a:srgbClr val="DCB68A"/>
          </a:solidFill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2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274091" y="2761355"/>
            <a:ext cx="1618420" cy="1646571"/>
            <a:chOff x="478903" y="4355475"/>
            <a:chExt cx="2158455" cy="2196000"/>
          </a:xfrm>
          <a:solidFill>
            <a:srgbClr val="DCB68A"/>
          </a:solidFill>
        </p:grpSpPr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0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2809760" y="1028034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2797941" y="1914358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2809760" y="2681640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2797941" y="3556144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5315933" y="104305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597847" y="97404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5597846" y="1247681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5396921" y="1205029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5315933" y="1945897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5597847" y="1863239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5597846" y="2136877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5396921" y="210787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5315933" y="2848742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5597847" y="278110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5597846" y="3054740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5396921" y="298676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5315933" y="368156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597847" y="3590981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5597846" y="3864619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750"/>
                            </p:stCondLst>
                            <p:childTnLst>
                              <p:par>
                                <p:cTn id="7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5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25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750"/>
                            </p:stCondLst>
                            <p:childTnLst>
                              <p:par>
                                <p:cTn id="9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66" grpId="0"/>
      <p:bldP spid="67" grpId="0"/>
      <p:bldP spid="68" grpId="0"/>
      <p:bldP spid="69" grpId="0"/>
      <p:bldP spid="70" grpId="0" bldLvl="0" animBg="1"/>
      <p:bldP spid="71" grpId="0"/>
      <p:bldP spid="72" grpId="0"/>
      <p:bldP spid="74" grpId="0" bldLvl="0" animBg="1"/>
      <p:bldP spid="75" grpId="0"/>
      <p:bldP spid="76" grpId="0"/>
      <p:bldP spid="78" grpId="0" bldLvl="0" animBg="1"/>
      <p:bldP spid="79" grpId="0"/>
      <p:bldP spid="84" grpId="0"/>
      <p:bldP spid="86" grpId="0" bldLvl="0" animBg="1"/>
      <p:bldP spid="87" grpId="0"/>
      <p:bldP spid="8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42062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68046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859655" y="2016125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观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6095365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看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线条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2112</Words>
  <Application>Microsoft Office PowerPoint</Application>
  <PresentationFormat>全屏显示(16:9)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AgencyFB-Regular</vt:lpstr>
      <vt:lpstr>Impact MT Std</vt:lpstr>
      <vt:lpstr>方正正纤黑简体</vt:lpstr>
      <vt:lpstr>黑体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创意极简线条商务PPT模板</dc:title>
  <dc:creator>优品PPT</dc:creator>
  <cp:keywords>http:/www.ypppt.com</cp:keywords>
  <dc:description>http://www.ypppt.com/</dc:description>
  <cp:lastModifiedBy>faith123</cp:lastModifiedBy>
  <cp:revision>13</cp:revision>
  <dcterms:created xsi:type="dcterms:W3CDTF">2016-12-26T06:04:00Z</dcterms:created>
  <dcterms:modified xsi:type="dcterms:W3CDTF">2020-04-14T05:12:21Z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