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493" r:id="rId2"/>
    <p:sldId id="495" r:id="rId3"/>
    <p:sldId id="494" r:id="rId4"/>
    <p:sldId id="468" r:id="rId5"/>
    <p:sldId id="454" r:id="rId6"/>
    <p:sldId id="496" r:id="rId7"/>
    <p:sldId id="432" r:id="rId8"/>
    <p:sldId id="497" r:id="rId9"/>
    <p:sldId id="498" r:id="rId10"/>
    <p:sldId id="481" r:id="rId11"/>
    <p:sldId id="499" r:id="rId12"/>
    <p:sldId id="474" r:id="rId13"/>
    <p:sldId id="434" r:id="rId14"/>
    <p:sldId id="500" r:id="rId15"/>
    <p:sldId id="402" r:id="rId16"/>
    <p:sldId id="501" r:id="rId17"/>
    <p:sldId id="503" r:id="rId18"/>
    <p:sldId id="502" r:id="rId19"/>
    <p:sldId id="403" r:id="rId20"/>
    <p:sldId id="394" r:id="rId21"/>
    <p:sldId id="473" r:id="rId22"/>
    <p:sldId id="476" r:id="rId23"/>
    <p:sldId id="387" r:id="rId24"/>
    <p:sldId id="504" r:id="rId25"/>
    <p:sldId id="505" r:id="rId26"/>
    <p:sldId id="506" r:id="rId27"/>
    <p:sldId id="441" r:id="rId28"/>
    <p:sldId id="483" r:id="rId29"/>
    <p:sldId id="488" r:id="rId30"/>
    <p:sldId id="460" r:id="rId31"/>
    <p:sldId id="507" r:id="rId32"/>
    <p:sldId id="508" r:id="rId33"/>
  </p:sldIdLst>
  <p:sldSz cx="9601200" cy="5400675"/>
  <p:notesSz cx="6858000" cy="9144000"/>
  <p:custDataLst>
    <p:tags r:id="rId36"/>
  </p:custDataLst>
  <p:defaultTextStyle>
    <a:defPPr>
      <a:defRPr lang="zh-CN"/>
    </a:defPPr>
    <a:lvl1pPr algn="l" defTabSz="966788" rtl="0" fontAlgn="base">
      <a:spcBef>
        <a:spcPct val="0"/>
      </a:spcBef>
      <a:spcAft>
        <a:spcPct val="0"/>
      </a:spcAft>
      <a:defRPr sz="1900" kern="1200">
        <a:solidFill>
          <a:schemeClr val="tx1"/>
        </a:solidFill>
        <a:latin typeface="Arial" pitchFamily="34" charset="0"/>
        <a:ea typeface="宋体" pitchFamily="2" charset="-122"/>
        <a:cs typeface="+mn-cs"/>
      </a:defRPr>
    </a:lvl1pPr>
    <a:lvl2pPr marL="482600" indent="-25400" algn="l" defTabSz="966788" rtl="0" fontAlgn="base">
      <a:spcBef>
        <a:spcPct val="0"/>
      </a:spcBef>
      <a:spcAft>
        <a:spcPct val="0"/>
      </a:spcAft>
      <a:defRPr sz="1900" kern="1200">
        <a:solidFill>
          <a:schemeClr val="tx1"/>
        </a:solidFill>
        <a:latin typeface="Arial" pitchFamily="34" charset="0"/>
        <a:ea typeface="宋体" pitchFamily="2" charset="-122"/>
        <a:cs typeface="+mn-cs"/>
      </a:defRPr>
    </a:lvl2pPr>
    <a:lvl3pPr marL="966788" indent="-52388" algn="l" defTabSz="966788" rtl="0" fontAlgn="base">
      <a:spcBef>
        <a:spcPct val="0"/>
      </a:spcBef>
      <a:spcAft>
        <a:spcPct val="0"/>
      </a:spcAft>
      <a:defRPr sz="1900" kern="1200">
        <a:solidFill>
          <a:schemeClr val="tx1"/>
        </a:solidFill>
        <a:latin typeface="Arial" pitchFamily="34" charset="0"/>
        <a:ea typeface="宋体" pitchFamily="2" charset="-122"/>
        <a:cs typeface="+mn-cs"/>
      </a:defRPr>
    </a:lvl3pPr>
    <a:lvl4pPr marL="1450975" indent="-79375" algn="l" defTabSz="966788" rtl="0" fontAlgn="base">
      <a:spcBef>
        <a:spcPct val="0"/>
      </a:spcBef>
      <a:spcAft>
        <a:spcPct val="0"/>
      </a:spcAft>
      <a:defRPr sz="1900" kern="1200">
        <a:solidFill>
          <a:schemeClr val="tx1"/>
        </a:solidFill>
        <a:latin typeface="Arial" pitchFamily="34" charset="0"/>
        <a:ea typeface="宋体" pitchFamily="2" charset="-122"/>
        <a:cs typeface="+mn-cs"/>
      </a:defRPr>
    </a:lvl4pPr>
    <a:lvl5pPr marL="1935163" indent="-106363" algn="l" defTabSz="966788" rtl="0" fontAlgn="base">
      <a:spcBef>
        <a:spcPct val="0"/>
      </a:spcBef>
      <a:spcAft>
        <a:spcPct val="0"/>
      </a:spcAft>
      <a:defRPr sz="1900" kern="1200">
        <a:solidFill>
          <a:schemeClr val="tx1"/>
        </a:solidFill>
        <a:latin typeface="Arial" pitchFamily="34" charset="0"/>
        <a:ea typeface="宋体" pitchFamily="2" charset="-122"/>
        <a:cs typeface="+mn-cs"/>
      </a:defRPr>
    </a:lvl5pPr>
    <a:lvl6pPr marL="2286000" algn="l" defTabSz="914400" rtl="0" eaLnBrk="1" latinLnBrk="0" hangingPunct="1">
      <a:defRPr sz="1900" kern="1200">
        <a:solidFill>
          <a:schemeClr val="tx1"/>
        </a:solidFill>
        <a:latin typeface="Arial" pitchFamily="34" charset="0"/>
        <a:ea typeface="宋体" pitchFamily="2" charset="-122"/>
        <a:cs typeface="+mn-cs"/>
      </a:defRPr>
    </a:lvl6pPr>
    <a:lvl7pPr marL="2743200" algn="l" defTabSz="914400" rtl="0" eaLnBrk="1" latinLnBrk="0" hangingPunct="1">
      <a:defRPr sz="1900" kern="1200">
        <a:solidFill>
          <a:schemeClr val="tx1"/>
        </a:solidFill>
        <a:latin typeface="Arial" pitchFamily="34" charset="0"/>
        <a:ea typeface="宋体" pitchFamily="2" charset="-122"/>
        <a:cs typeface="+mn-cs"/>
      </a:defRPr>
    </a:lvl7pPr>
    <a:lvl8pPr marL="3200400" algn="l" defTabSz="914400" rtl="0" eaLnBrk="1" latinLnBrk="0" hangingPunct="1">
      <a:defRPr sz="1900" kern="1200">
        <a:solidFill>
          <a:schemeClr val="tx1"/>
        </a:solidFill>
        <a:latin typeface="Arial" pitchFamily="34" charset="0"/>
        <a:ea typeface="宋体" pitchFamily="2" charset="-122"/>
        <a:cs typeface="+mn-cs"/>
      </a:defRPr>
    </a:lvl8pPr>
    <a:lvl9pPr marL="3657600" algn="l" defTabSz="914400" rtl="0" eaLnBrk="1" latinLnBrk="0" hangingPunct="1">
      <a:defRPr sz="19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DF"/>
    <a:srgbClr val="F4650A"/>
    <a:srgbClr val="FF9201"/>
    <a:srgbClr val="7030A0"/>
    <a:srgbClr val="E64D1B"/>
    <a:srgbClr val="83BD4D"/>
    <a:srgbClr val="C52156"/>
    <a:srgbClr val="2993A3"/>
    <a:srgbClr val="CC1E4A"/>
    <a:srgbClr val="F3B9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4" autoAdjust="0"/>
    <p:restoredTop sz="94660"/>
  </p:normalViewPr>
  <p:slideViewPr>
    <p:cSldViewPr>
      <p:cViewPr varScale="1">
        <p:scale>
          <a:sx n="116" d="100"/>
          <a:sy n="116" d="100"/>
        </p:scale>
        <p:origin x="522" y="96"/>
      </p:cViewPr>
      <p:guideLst/>
    </p:cSldViewPr>
  </p:slideViewPr>
  <p:notesTextViewPr>
    <p:cViewPr>
      <p:scale>
        <a:sx n="100" d="100"/>
        <a:sy n="100" d="100"/>
      </p:scale>
      <p:origin x="0" y="0"/>
    </p:cViewPr>
  </p:notesTextViewPr>
  <p:sorterViewPr>
    <p:cViewPr varScale="1">
      <p:scale>
        <a:sx n="1" d="1"/>
        <a:sy n="1" d="1"/>
      </p:scale>
      <p:origin x="0" y="0"/>
    </p:cViewPr>
  </p:sorterViewPr>
  <p:notesViewPr>
    <p:cSldViewPr>
      <p:cViewPr varScale="1">
        <p:scale>
          <a:sx n="68" d="100"/>
          <a:sy n="68" d="100"/>
        </p:scale>
        <p:origin x="-333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CCBFAF72-1563-47D6-B7E6-34529404EE30}" type="datetimeFigureOut">
              <a:rPr lang="zh-CN" altLang="en-US"/>
              <a:pPr>
                <a:defRPr/>
              </a:pPr>
              <a:t>2020/4/11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3219187B-8851-4471-879F-35BFB0C031CE}" type="slidenum">
              <a:rPr lang="zh-CN" altLang="en-US"/>
              <a:pPr>
                <a:defRPr/>
              </a:pPr>
              <a:t>‹#›</a:t>
            </a:fld>
            <a:endParaRPr lang="zh-CN" altLang="en-US"/>
          </a:p>
        </p:txBody>
      </p:sp>
    </p:spTree>
    <p:extLst>
      <p:ext uri="{BB962C8B-B14F-4D97-AF65-F5344CB8AC3E}">
        <p14:creationId xmlns:p14="http://schemas.microsoft.com/office/powerpoint/2010/main" val="485385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001866E4-F001-4660-AF58-DE5DC3ECCFA6}" type="datetimeFigureOut">
              <a:rPr lang="zh-CN" altLang="en-US"/>
              <a:pPr>
                <a:defRPr/>
              </a:pPr>
              <a:t>2020/4/11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47079287-648C-4B3D-8FE1-F0E0722F132F}" type="slidenum">
              <a:rPr lang="zh-CN" altLang="en-US"/>
              <a:pPr>
                <a:defRPr/>
              </a:pPr>
              <a:t>‹#›</a:t>
            </a:fld>
            <a:endParaRPr lang="zh-CN" altLang="en-US"/>
          </a:p>
        </p:txBody>
      </p:sp>
    </p:spTree>
    <p:extLst>
      <p:ext uri="{BB962C8B-B14F-4D97-AF65-F5344CB8AC3E}">
        <p14:creationId xmlns:p14="http://schemas.microsoft.com/office/powerpoint/2010/main" val="658465888"/>
      </p:ext>
    </p:extLst>
  </p:cSld>
  <p:clrMap bg1="lt1" tx1="dk1" bg2="lt2" tx2="dk2" accent1="accent1" accent2="accent2" accent3="accent3" accent4="accent4" accent5="accent5" accent6="accent6" hlink="hlink" folHlink="folHlink"/>
  <p:notesStyle>
    <a:lvl1pPr algn="l" defTabSz="966788" rtl="0" fontAlgn="base">
      <a:spcBef>
        <a:spcPct val="30000"/>
      </a:spcBef>
      <a:spcAft>
        <a:spcPct val="0"/>
      </a:spcAft>
      <a:defRPr sz="1300" kern="1200">
        <a:solidFill>
          <a:schemeClr val="tx1"/>
        </a:solidFill>
        <a:latin typeface="+mn-lt"/>
        <a:ea typeface="+mn-ea"/>
        <a:cs typeface="+mn-cs"/>
      </a:defRPr>
    </a:lvl1pPr>
    <a:lvl2pPr marL="482600" algn="l" defTabSz="966788" rtl="0" fontAlgn="base">
      <a:spcBef>
        <a:spcPct val="30000"/>
      </a:spcBef>
      <a:spcAft>
        <a:spcPct val="0"/>
      </a:spcAft>
      <a:defRPr sz="1300" kern="1200">
        <a:solidFill>
          <a:schemeClr val="tx1"/>
        </a:solidFill>
        <a:latin typeface="+mn-lt"/>
        <a:ea typeface="+mn-ea"/>
        <a:cs typeface="+mn-cs"/>
      </a:defRPr>
    </a:lvl2pPr>
    <a:lvl3pPr marL="966788" algn="l" defTabSz="966788" rtl="0" fontAlgn="base">
      <a:spcBef>
        <a:spcPct val="30000"/>
      </a:spcBef>
      <a:spcAft>
        <a:spcPct val="0"/>
      </a:spcAft>
      <a:defRPr sz="1300" kern="1200">
        <a:solidFill>
          <a:schemeClr val="tx1"/>
        </a:solidFill>
        <a:latin typeface="+mn-lt"/>
        <a:ea typeface="+mn-ea"/>
        <a:cs typeface="+mn-cs"/>
      </a:defRPr>
    </a:lvl3pPr>
    <a:lvl4pPr marL="1450975" algn="l" defTabSz="966788" rtl="0" fontAlgn="base">
      <a:spcBef>
        <a:spcPct val="30000"/>
      </a:spcBef>
      <a:spcAft>
        <a:spcPct val="0"/>
      </a:spcAft>
      <a:defRPr sz="1300" kern="1200">
        <a:solidFill>
          <a:schemeClr val="tx1"/>
        </a:solidFill>
        <a:latin typeface="+mn-lt"/>
        <a:ea typeface="+mn-ea"/>
        <a:cs typeface="+mn-cs"/>
      </a:defRPr>
    </a:lvl4pPr>
    <a:lvl5pPr marL="1935163" algn="l" defTabSz="966788" rtl="0" fontAlgn="base">
      <a:spcBef>
        <a:spcPct val="30000"/>
      </a:spcBef>
      <a:spcAft>
        <a:spcPct val="0"/>
      </a:spcAft>
      <a:defRPr sz="1300" kern="1200">
        <a:solidFill>
          <a:schemeClr val="tx1"/>
        </a:solidFill>
        <a:latin typeface="+mn-lt"/>
        <a:ea typeface="+mn-ea"/>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a:t>
            </a:fld>
            <a:endParaRPr lang="zh-CN" altLang="en-US"/>
          </a:p>
        </p:txBody>
      </p:sp>
    </p:spTree>
    <p:extLst>
      <p:ext uri="{BB962C8B-B14F-4D97-AF65-F5344CB8AC3E}">
        <p14:creationId xmlns:p14="http://schemas.microsoft.com/office/powerpoint/2010/main" val="241070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a:t>
            </a:fld>
            <a:endParaRPr lang="zh-CN" altLang="en-US"/>
          </a:p>
        </p:txBody>
      </p:sp>
    </p:spTree>
    <p:extLst>
      <p:ext uri="{BB962C8B-B14F-4D97-AF65-F5344CB8AC3E}">
        <p14:creationId xmlns:p14="http://schemas.microsoft.com/office/powerpoint/2010/main" val="3676519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14870421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4</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5</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6</a:t>
            </a:fld>
            <a:endParaRPr lang="zh-CN" altLang="en-US"/>
          </a:p>
        </p:txBody>
      </p:sp>
    </p:spTree>
    <p:extLst>
      <p:ext uri="{BB962C8B-B14F-4D97-AF65-F5344CB8AC3E}">
        <p14:creationId xmlns:p14="http://schemas.microsoft.com/office/powerpoint/2010/main" val="1332825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ea typeface="宋体" pitchFamily="2" charset="-122"/>
              </a:rPr>
              <a:pPr defTabSz="966788" fontAlgn="base">
                <a:spcBef>
                  <a:spcPct val="0"/>
                </a:spcBef>
                <a:spcAft>
                  <a:spcPct val="0"/>
                </a:spcAft>
              </a:pPr>
              <a:t>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817574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8</a:t>
            </a:fld>
            <a:endParaRPr lang="zh-CN" altLang="en-US"/>
          </a:p>
        </p:txBody>
      </p:sp>
    </p:spTree>
    <p:extLst>
      <p:ext uri="{BB962C8B-B14F-4D97-AF65-F5344CB8AC3E}">
        <p14:creationId xmlns:p14="http://schemas.microsoft.com/office/powerpoint/2010/main" val="536679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9</a:t>
            </a:fld>
            <a:endParaRPr lang="zh-CN" altLang="en-US"/>
          </a:p>
        </p:txBody>
      </p:sp>
    </p:spTree>
    <p:extLst>
      <p:ext uri="{BB962C8B-B14F-4D97-AF65-F5344CB8AC3E}">
        <p14:creationId xmlns:p14="http://schemas.microsoft.com/office/powerpoint/2010/main" val="1616097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5BB81E4-0A06-4620-BC78-D7BDAEFF8EF9}" type="slidenum">
              <a:rPr lang="zh-CN" altLang="en-US" sz="1200">
                <a:latin typeface="Calibri" pitchFamily="34" charset="0"/>
                <a:ea typeface="宋体" pitchFamily="2" charset="-122"/>
              </a:rPr>
              <a:pPr defTabSz="966788" fontAlgn="base">
                <a:spcBef>
                  <a:spcPct val="0"/>
                </a:spcBef>
                <a:spcAft>
                  <a:spcPct val="0"/>
                </a:spcAft>
              </a:pPr>
              <a:t>10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9949897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11</a:t>
            </a:fld>
            <a:endParaRPr lang="zh-CN" altLang="en-US"/>
          </a:p>
        </p:txBody>
      </p:sp>
    </p:spTree>
    <p:extLst>
      <p:ext uri="{BB962C8B-B14F-4D97-AF65-F5344CB8AC3E}">
        <p14:creationId xmlns:p14="http://schemas.microsoft.com/office/powerpoint/2010/main" val="3040922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12</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628833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416C38D1-B2BE-413E-AA30-76D6C8A318AD}" type="slidenum">
              <a:rPr lang="zh-CN" altLang="en-US" sz="1200">
                <a:latin typeface="Calibri" pitchFamily="34" charset="0"/>
                <a:ea typeface="宋体" pitchFamily="2" charset="-122"/>
              </a:rPr>
              <a:pPr defTabSz="966788" fontAlgn="base">
                <a:spcBef>
                  <a:spcPct val="0"/>
                </a:spcBef>
                <a:spcAft>
                  <a:spcPct val="0"/>
                </a:spcAft>
              </a:pPr>
              <a:t>13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499617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14</a:t>
            </a:fld>
            <a:endParaRPr lang="zh-CN" altLang="en-US"/>
          </a:p>
        </p:txBody>
      </p:sp>
    </p:spTree>
    <p:extLst>
      <p:ext uri="{BB962C8B-B14F-4D97-AF65-F5344CB8AC3E}">
        <p14:creationId xmlns:p14="http://schemas.microsoft.com/office/powerpoint/2010/main" val="977951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156A9249-D617-4CC2-9D80-860C6969B6EC}"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0255902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16</a:t>
            </a:fld>
            <a:endParaRPr lang="zh-CN" altLang="en-US"/>
          </a:p>
        </p:txBody>
      </p:sp>
    </p:spTree>
    <p:extLst>
      <p:ext uri="{BB962C8B-B14F-4D97-AF65-F5344CB8AC3E}">
        <p14:creationId xmlns:p14="http://schemas.microsoft.com/office/powerpoint/2010/main" val="951397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17</a:t>
            </a:fld>
            <a:endParaRPr lang="zh-CN" altLang="en-US"/>
          </a:p>
        </p:txBody>
      </p:sp>
    </p:spTree>
    <p:extLst>
      <p:ext uri="{BB962C8B-B14F-4D97-AF65-F5344CB8AC3E}">
        <p14:creationId xmlns:p14="http://schemas.microsoft.com/office/powerpoint/2010/main" val="2984020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18</a:t>
            </a:fld>
            <a:endParaRPr lang="zh-CN" altLang="en-US"/>
          </a:p>
        </p:txBody>
      </p:sp>
    </p:spTree>
    <p:extLst>
      <p:ext uri="{BB962C8B-B14F-4D97-AF65-F5344CB8AC3E}">
        <p14:creationId xmlns:p14="http://schemas.microsoft.com/office/powerpoint/2010/main" val="1354437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81AC2C27-307D-4323-98C2-B3CA134E014E}" type="slidenum">
              <a:rPr lang="zh-CN" altLang="en-US" sz="1200">
                <a:latin typeface="Calibri" pitchFamily="34" charset="0"/>
                <a:ea typeface="宋体" pitchFamily="2" charset="-122"/>
              </a:rPr>
              <a:pPr defTabSz="966788" fontAlgn="base">
                <a:spcBef>
                  <a:spcPct val="0"/>
                </a:spcBef>
                <a:spcAft>
                  <a:spcPct val="0"/>
                </a:spcAft>
              </a:pPr>
              <a:t>19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755515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E8A25C2-0D90-49F6-A6F7-37F3A8FEBF51}" type="slidenum">
              <a:rPr lang="zh-CN" altLang="en-US" sz="1200">
                <a:latin typeface="Calibri" pitchFamily="34" charset="0"/>
                <a:ea typeface="宋体" pitchFamily="2" charset="-122"/>
              </a:rPr>
              <a:pPr defTabSz="966788" fontAlgn="base">
                <a:spcBef>
                  <a:spcPct val="0"/>
                </a:spcBef>
                <a:spcAft>
                  <a:spcPct val="0"/>
                </a:spcAft>
              </a:pPr>
              <a:t>20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7992510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61F62DF-5B4D-4355-B6E9-CE63482297A0}" type="slidenum">
              <a:rPr lang="zh-CN" altLang="en-US" sz="1200">
                <a:latin typeface="Calibri" pitchFamily="34" charset="0"/>
                <a:ea typeface="宋体" pitchFamily="2" charset="-122"/>
              </a:rPr>
              <a:pPr defTabSz="966788" fontAlgn="base">
                <a:spcBef>
                  <a:spcPct val="0"/>
                </a:spcBef>
                <a:spcAft>
                  <a:spcPct val="0"/>
                </a:spcAft>
              </a:pPr>
              <a:t>21</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9724174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33FA373F-394D-4945-AF55-FC857FB1A5F7}" type="slidenum">
              <a:rPr lang="zh-CN" altLang="en-US" sz="1200">
                <a:latin typeface="Calibri" pitchFamily="34" charset="0"/>
                <a:ea typeface="宋体" pitchFamily="2" charset="-122"/>
              </a:rPr>
              <a:pPr defTabSz="966788" fontAlgn="base">
                <a:spcBef>
                  <a:spcPct val="0"/>
                </a:spcBef>
                <a:spcAft>
                  <a:spcPct val="0"/>
                </a:spcAft>
              </a:pPr>
              <a:t>22</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7140203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79EEE61-6411-42CC-8D36-97057DBDD0A4}" type="slidenum">
              <a:rPr lang="zh-CN" altLang="en-US" sz="1200">
                <a:latin typeface="Calibri" pitchFamily="34" charset="0"/>
                <a:ea typeface="宋体" pitchFamily="2" charset="-122"/>
              </a:rPr>
              <a:pPr defTabSz="966788" fontAlgn="base">
                <a:spcBef>
                  <a:spcPct val="0"/>
                </a:spcBef>
                <a:spcAft>
                  <a:spcPct val="0"/>
                </a:spcAft>
              </a:pPr>
              <a:t>23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5412382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24</a:t>
            </a:fld>
            <a:endParaRPr lang="zh-CN" altLang="en-US"/>
          </a:p>
        </p:txBody>
      </p:sp>
    </p:spTree>
    <p:extLst>
      <p:ext uri="{BB962C8B-B14F-4D97-AF65-F5344CB8AC3E}">
        <p14:creationId xmlns:p14="http://schemas.microsoft.com/office/powerpoint/2010/main" val="2455575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25</a:t>
            </a:fld>
            <a:endParaRPr lang="zh-CN" altLang="en-US"/>
          </a:p>
        </p:txBody>
      </p:sp>
    </p:spTree>
    <p:extLst>
      <p:ext uri="{BB962C8B-B14F-4D97-AF65-F5344CB8AC3E}">
        <p14:creationId xmlns:p14="http://schemas.microsoft.com/office/powerpoint/2010/main" val="1758516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26</a:t>
            </a:fld>
            <a:endParaRPr lang="zh-CN" altLang="en-US"/>
          </a:p>
        </p:txBody>
      </p:sp>
    </p:spTree>
    <p:extLst>
      <p:ext uri="{BB962C8B-B14F-4D97-AF65-F5344CB8AC3E}">
        <p14:creationId xmlns:p14="http://schemas.microsoft.com/office/powerpoint/2010/main" val="27992324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409D5DA-563B-4E70-99A2-F262D60F5A2B}" type="slidenum">
              <a:rPr lang="zh-CN" altLang="en-US" sz="1200">
                <a:latin typeface="Calibri" pitchFamily="34" charset="0"/>
                <a:ea typeface="宋体" pitchFamily="2" charset="-122"/>
              </a:rPr>
              <a:pPr defTabSz="966788" fontAlgn="base">
                <a:spcBef>
                  <a:spcPct val="0"/>
                </a:spcBef>
                <a:spcAft>
                  <a:spcPct val="0"/>
                </a:spcAft>
              </a:pPr>
              <a:t>27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8348316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36D8F85-41A6-4DD6-AA48-706EFF37D0BD}" type="slidenum">
              <a:rPr lang="zh-CN" altLang="en-US" sz="1200">
                <a:latin typeface="Calibri" pitchFamily="34" charset="0"/>
                <a:ea typeface="宋体" pitchFamily="2" charset="-122"/>
              </a:rPr>
              <a:pPr defTabSz="966788" fontAlgn="base">
                <a:spcBef>
                  <a:spcPct val="0"/>
                </a:spcBef>
                <a:spcAft>
                  <a:spcPct val="0"/>
                </a:spcAft>
              </a:pPr>
              <a:t>28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6743757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1F497D5-1B80-4FC8-A26B-046D2A69E69E}" type="slidenum">
              <a:rPr lang="zh-CN" altLang="en-US" sz="1200">
                <a:latin typeface="Calibri" pitchFamily="34" charset="0"/>
                <a:ea typeface="宋体" pitchFamily="2" charset="-122"/>
              </a:rPr>
              <a:pPr defTabSz="966788" fontAlgn="base">
                <a:spcBef>
                  <a:spcPct val="0"/>
                </a:spcBef>
                <a:spcAft>
                  <a:spcPct val="0"/>
                </a:spcAft>
              </a:pPr>
              <a:t>29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8671119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852C80A-9F45-462E-87CE-685426BA618A}" type="slidenum">
              <a:rPr lang="zh-CN" altLang="en-US" sz="1200">
                <a:latin typeface="Calibri" pitchFamily="34" charset="0"/>
                <a:ea typeface="宋体" pitchFamily="2" charset="-122"/>
              </a:rPr>
              <a:pPr defTabSz="966788" fontAlgn="base">
                <a:spcBef>
                  <a:spcPct val="0"/>
                </a:spcBef>
                <a:spcAft>
                  <a:spcPct val="0"/>
                </a:spcAft>
              </a:pPr>
              <a:t>30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069203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31</a:t>
            </a:fld>
            <a:endParaRPr lang="zh-CN" altLang="en-US"/>
          </a:p>
        </p:txBody>
      </p:sp>
    </p:spTree>
    <p:extLst>
      <p:ext uri="{BB962C8B-B14F-4D97-AF65-F5344CB8AC3E}">
        <p14:creationId xmlns:p14="http://schemas.microsoft.com/office/powerpoint/2010/main" val="51037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32</a:t>
            </a:fld>
            <a:endParaRPr lang="zh-CN" altLang="en-US"/>
          </a:p>
        </p:txBody>
      </p:sp>
    </p:spTree>
    <p:extLst>
      <p:ext uri="{BB962C8B-B14F-4D97-AF65-F5344CB8AC3E}">
        <p14:creationId xmlns:p14="http://schemas.microsoft.com/office/powerpoint/2010/main" val="2682049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p:transition spd="med"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075271"/>
      </p:ext>
    </p:extLst>
  </p:cSld>
  <p:clrMapOvr>
    <a:masterClrMapping/>
  </p:clrMapOvr>
  <p:transition spd="med"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6116412"/>
      </p:ext>
    </p:extLst>
  </p:cSld>
  <p:clrMapOvr>
    <a:masterClrMapping/>
  </p:clrMapOvr>
  <p:transition spd="med"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60083" y="287536"/>
            <a:ext cx="8281035" cy="1043881"/>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60083" y="1437681"/>
            <a:ext cx="8281035" cy="3426679"/>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60082" y="5005626"/>
            <a:ext cx="2160270" cy="287536"/>
          </a:xfrm>
          <a:prstGeom prst="rect">
            <a:avLst/>
          </a:prstGeom>
        </p:spPr>
        <p:txBody>
          <a:bodyPr/>
          <a:lstStyle/>
          <a:p>
            <a:fld id="{D2E55C80-E197-4DF2-B7E4-783FB352D29B}" type="datetimeFigureOut">
              <a:rPr lang="zh-CN" altLang="en-US" smtClean="0"/>
              <a:t>2020/4/11</a:t>
            </a:fld>
            <a:endParaRPr lang="zh-CN" altLang="en-US"/>
          </a:p>
        </p:txBody>
      </p:sp>
      <p:sp>
        <p:nvSpPr>
          <p:cNvPr id="5" name="页脚占位符 4"/>
          <p:cNvSpPr>
            <a:spLocks noGrp="1"/>
          </p:cNvSpPr>
          <p:nvPr>
            <p:ph type="ftr" sz="quarter" idx="11"/>
          </p:nvPr>
        </p:nvSpPr>
        <p:spPr>
          <a:xfrm>
            <a:off x="3180398" y="5005626"/>
            <a:ext cx="3240405" cy="287536"/>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780848" y="5005626"/>
            <a:ext cx="2160270" cy="287536"/>
          </a:xfrm>
          <a:prstGeom prst="rect">
            <a:avLst/>
          </a:prstGeom>
        </p:spPr>
        <p:txBody>
          <a:bodyPr/>
          <a:lstStyle/>
          <a:p>
            <a:fld id="{8412197A-6E6C-49FE-B5AB-060DA0705F58}" type="slidenum">
              <a:rPr lang="zh-CN" altLang="en-US" smtClean="0"/>
              <a:t>‹#›</a:t>
            </a:fld>
            <a:endParaRPr lang="zh-CN" altLang="en-US"/>
          </a:p>
        </p:txBody>
      </p:sp>
    </p:spTree>
    <p:extLst>
      <p:ext uri="{BB962C8B-B14F-4D97-AF65-F5344CB8AC3E}">
        <p14:creationId xmlns:p14="http://schemas.microsoft.com/office/powerpoint/2010/main" val="31903136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2" descr="C:\Users\Admin\Desktop\shutterstock_129456278 [转换].jpg"/>
          <p:cNvPicPr>
            <a:picLocks noChangeAspect="1" noChangeArrowheads="1"/>
          </p:cNvPicPr>
          <p:nvPr userDrawn="1"/>
        </p:nvPicPr>
        <p:blipFill rotWithShape="1">
          <a:blip r:embed="rId6">
            <a:extLst>
              <a:ext uri="{BEBA8EAE-BF5A-486C-A8C5-ECC9F3942E4B}">
                <a14:imgProps xmlns:a14="http://schemas.microsoft.com/office/drawing/2010/main">
                  <a14:imgLayer>
                    <a14:imgEffect>
                      <a14:brightnessContrast contrast="20000"/>
                    </a14:imgEffect>
                  </a14:imgLayer>
                </a14:imgProps>
              </a:ext>
              <a:ext uri="{28A0092B-C50C-407E-A947-70E740481C1C}">
                <a14:useLocalDpi xmlns:a14="http://schemas.microsoft.com/office/drawing/2010/main" val="0"/>
              </a:ext>
            </a:extLst>
          </a:blip>
          <a:srcRect l="4382" t="10876" r="4382" b="11290"/>
          <a:stretch/>
        </p:blipFill>
        <p:spPr bwMode="auto">
          <a:xfrm>
            <a:off x="0" y="1"/>
            <a:ext cx="9601200" cy="540067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 id="2147483661" r:id="rId4"/>
  </p:sldLayoutIdLst>
  <p:transition spd="med" advTm="0">
    <p:pull/>
  </p:transition>
  <p:txStyles>
    <p:titleStyle>
      <a:lvl1pPr algn="ctr" defTabSz="966788" rtl="0" fontAlgn="base">
        <a:spcBef>
          <a:spcPct val="0"/>
        </a:spcBef>
        <a:spcAft>
          <a:spcPct val="0"/>
        </a:spcAft>
        <a:defRPr sz="4700" kern="1200">
          <a:solidFill>
            <a:schemeClr val="tx1"/>
          </a:solidFill>
          <a:latin typeface="+mj-lt"/>
          <a:ea typeface="+mj-ea"/>
          <a:cs typeface="+mj-cs"/>
        </a:defRPr>
      </a:lvl1pPr>
      <a:lvl2pPr algn="ctr" defTabSz="966788" rtl="0" fontAlgn="base">
        <a:spcBef>
          <a:spcPct val="0"/>
        </a:spcBef>
        <a:spcAft>
          <a:spcPct val="0"/>
        </a:spcAft>
        <a:defRPr sz="4700">
          <a:solidFill>
            <a:schemeClr val="tx1"/>
          </a:solidFill>
          <a:latin typeface="Arial" pitchFamily="34" charset="0"/>
          <a:ea typeface="微软雅黑" pitchFamily="34" charset="-122"/>
        </a:defRPr>
      </a:lvl2pPr>
      <a:lvl3pPr algn="ctr" defTabSz="966788" rtl="0" fontAlgn="base">
        <a:spcBef>
          <a:spcPct val="0"/>
        </a:spcBef>
        <a:spcAft>
          <a:spcPct val="0"/>
        </a:spcAft>
        <a:defRPr sz="4700">
          <a:solidFill>
            <a:schemeClr val="tx1"/>
          </a:solidFill>
          <a:latin typeface="Arial" pitchFamily="34" charset="0"/>
          <a:ea typeface="微软雅黑" pitchFamily="34" charset="-122"/>
        </a:defRPr>
      </a:lvl3pPr>
      <a:lvl4pPr algn="ctr" defTabSz="966788" rtl="0" fontAlgn="base">
        <a:spcBef>
          <a:spcPct val="0"/>
        </a:spcBef>
        <a:spcAft>
          <a:spcPct val="0"/>
        </a:spcAft>
        <a:defRPr sz="4700">
          <a:solidFill>
            <a:schemeClr val="tx1"/>
          </a:solidFill>
          <a:latin typeface="Arial" pitchFamily="34" charset="0"/>
          <a:ea typeface="微软雅黑" pitchFamily="34" charset="-122"/>
        </a:defRPr>
      </a:lvl4pPr>
      <a:lvl5pPr algn="ctr" defTabSz="966788" rtl="0" fontAlgn="base">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fontAlgn="base">
        <a:spcBef>
          <a:spcPct val="20000"/>
        </a:spcBef>
        <a:spcAft>
          <a:spcPct val="0"/>
        </a:spcAft>
        <a:buFont typeface="Arial" pitchFamily="34" charset="0"/>
        <a:buChar char="•"/>
        <a:defRPr sz="3400" kern="1200">
          <a:solidFill>
            <a:schemeClr val="tx1"/>
          </a:solidFill>
          <a:latin typeface="+mn-lt"/>
          <a:ea typeface="+mn-ea"/>
          <a:cs typeface="+mn-cs"/>
        </a:defRPr>
      </a:lvl1pPr>
      <a:lvl2pPr marL="785813" indent="-301625" algn="l" defTabSz="966788" rtl="0" fontAlgn="base">
        <a:spcBef>
          <a:spcPct val="20000"/>
        </a:spcBef>
        <a:spcAft>
          <a:spcPct val="0"/>
        </a:spcAft>
        <a:buFont typeface="Arial" pitchFamily="34" charset="0"/>
        <a:buChar char="–"/>
        <a:defRPr sz="3000" kern="1200">
          <a:solidFill>
            <a:schemeClr val="tx1"/>
          </a:solidFill>
          <a:latin typeface="+mn-lt"/>
          <a:ea typeface="+mn-ea"/>
          <a:cs typeface="+mn-cs"/>
        </a:defRPr>
      </a:lvl2pPr>
      <a:lvl3pPr marL="1209675" indent="-241300" algn="l" defTabSz="966788" rtl="0" fontAlgn="base">
        <a:spcBef>
          <a:spcPct val="20000"/>
        </a:spcBef>
        <a:spcAft>
          <a:spcPct val="0"/>
        </a:spcAft>
        <a:buFont typeface="Arial" pitchFamily="34" charset="0"/>
        <a:buChar char="•"/>
        <a:defRPr sz="2500" kern="1200">
          <a:solidFill>
            <a:schemeClr val="tx1"/>
          </a:solidFill>
          <a:latin typeface="+mn-lt"/>
          <a:ea typeface="+mn-ea"/>
          <a:cs typeface="+mn-cs"/>
        </a:defRPr>
      </a:lvl3pPr>
      <a:lvl4pPr marL="1692275"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4pPr>
      <a:lvl5pPr marL="2176463"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0240" y="396082"/>
            <a:ext cx="6192688" cy="3928435"/>
          </a:xfrm>
          <a:prstGeom prst="rect">
            <a:avLst/>
          </a:prstGeom>
        </p:spPr>
      </p:pic>
      <p:sp>
        <p:nvSpPr>
          <p:cNvPr id="4" name="圆角矩形 3"/>
          <p:cNvSpPr/>
          <p:nvPr/>
        </p:nvSpPr>
        <p:spPr>
          <a:xfrm>
            <a:off x="2161216" y="3162392"/>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1"/>
          <p:cNvSpPr txBox="1"/>
          <p:nvPr/>
        </p:nvSpPr>
        <p:spPr>
          <a:xfrm>
            <a:off x="2641441" y="3181150"/>
            <a:ext cx="4153873" cy="461665"/>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医疗行业销售</a:t>
            </a:r>
            <a:r>
              <a:rPr lang="en-US" altLang="zh-CN" sz="2400" dirty="0" err="1">
                <a:solidFill>
                  <a:schemeClr val="bg1"/>
                </a:solidFill>
                <a:latin typeface="微软雅黑" panose="020B0503020204020204" pitchFamily="34" charset="-122"/>
                <a:ea typeface="微软雅黑" panose="020B0503020204020204" pitchFamily="34" charset="-122"/>
              </a:rPr>
              <a:t>ppt</a:t>
            </a:r>
            <a:r>
              <a:rPr lang="zh-CN" altLang="en-US" sz="2400" dirty="0">
                <a:solidFill>
                  <a:schemeClr val="bg1"/>
                </a:solidFill>
                <a:latin typeface="微软雅黑" panose="020B0503020204020204" pitchFamily="34" charset="-122"/>
                <a:ea typeface="微软雅黑" panose="020B0503020204020204" pitchFamily="34" charset="-122"/>
              </a:rPr>
              <a:t>模板</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2161216" y="3127892"/>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26" name="组合 25"/>
          <p:cNvGrpSpPr/>
          <p:nvPr/>
        </p:nvGrpSpPr>
        <p:grpSpPr>
          <a:xfrm>
            <a:off x="5017705" y="4015890"/>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4000601" y="4024309"/>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3492040" y="4014832"/>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508629" y="4025987"/>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51" name="文本框 50"/>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79067710"/>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childTnLst>
                                </p:cTn>
                              </p:par>
                              <p:par>
                                <p:cTn id="14" presetID="63" presetClass="path" presetSubtype="0" accel="50000" decel="50000" fill="hold" nodeType="withEffect">
                                  <p:stCondLst>
                                    <p:cond delay="0"/>
                                  </p:stCondLst>
                                  <p:childTnLst>
                                    <p:animMotion origin="layout" path="M -3.08295E-6 1.75191E-6 L 0.45722 -0.00235 " pathEditMode="relative" rAng="0" ptsTypes="AA">
                                      <p:cBhvr>
                                        <p:cTn id="15" dur="2000" fill="hold"/>
                                        <p:tgtEl>
                                          <p:spTgt spid="6"/>
                                        </p:tgtEl>
                                        <p:attrNameLst>
                                          <p:attrName>ppt_x</p:attrName>
                                          <p:attrName>ppt_y</p:attrName>
                                        </p:attrNameLst>
                                      </p:cBhvr>
                                      <p:rCtr x="22861" y="-118"/>
                                    </p:animMotion>
                                  </p:childTnLst>
                                </p:cTn>
                              </p:par>
                              <p:par>
                                <p:cTn id="16" presetID="22" presetClass="entr" presetSubtype="8" fill="hold" grpId="0" nodeType="withEffect">
                                  <p:stCondLst>
                                    <p:cond delay="25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1750"/>
                                        <p:tgtEl>
                                          <p:spTgt spid="5"/>
                                        </p:tgtEl>
                                      </p:cBhvr>
                                    </p:animEffect>
                                  </p:childTnLst>
                                </p:cTn>
                              </p:par>
                            </p:childTnLst>
                          </p:cTn>
                        </p:par>
                        <p:par>
                          <p:cTn id="19" fill="hold">
                            <p:stCondLst>
                              <p:cond delay="2500"/>
                            </p:stCondLst>
                            <p:childTnLst>
                              <p:par>
                                <p:cTn id="20" presetID="31" presetClass="entr" presetSubtype="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fltVal val="0"/>
                                          </p:val>
                                        </p:tav>
                                        <p:tav tm="100000">
                                          <p:val>
                                            <p:strVal val="#ppt_w"/>
                                          </p:val>
                                        </p:tav>
                                      </p:tavLst>
                                    </p:anim>
                                    <p:anim calcmode="lin" valueType="num">
                                      <p:cBhvr>
                                        <p:cTn id="23" dur="500" fill="hold"/>
                                        <p:tgtEl>
                                          <p:spTgt spid="38"/>
                                        </p:tgtEl>
                                        <p:attrNameLst>
                                          <p:attrName>ppt_h</p:attrName>
                                        </p:attrNameLst>
                                      </p:cBhvr>
                                      <p:tavLst>
                                        <p:tav tm="0">
                                          <p:val>
                                            <p:fltVal val="0"/>
                                          </p:val>
                                        </p:tav>
                                        <p:tav tm="100000">
                                          <p:val>
                                            <p:strVal val="#ppt_h"/>
                                          </p:val>
                                        </p:tav>
                                      </p:tavLst>
                                    </p:anim>
                                    <p:anim calcmode="lin" valueType="num">
                                      <p:cBhvr>
                                        <p:cTn id="24" dur="500" fill="hold"/>
                                        <p:tgtEl>
                                          <p:spTgt spid="38"/>
                                        </p:tgtEl>
                                        <p:attrNameLst>
                                          <p:attrName>style.rotation</p:attrName>
                                        </p:attrNameLst>
                                      </p:cBhvr>
                                      <p:tavLst>
                                        <p:tav tm="0">
                                          <p:val>
                                            <p:fltVal val="90"/>
                                          </p:val>
                                        </p:tav>
                                        <p:tav tm="100000">
                                          <p:val>
                                            <p:fltVal val="0"/>
                                          </p:val>
                                        </p:tav>
                                      </p:tavLst>
                                    </p:anim>
                                    <p:animEffect transition="in" filter="fade">
                                      <p:cBhvr>
                                        <p:cTn id="25" dur="500"/>
                                        <p:tgtEl>
                                          <p:spTgt spid="38"/>
                                        </p:tgtEl>
                                      </p:cBhvr>
                                    </p:animEffect>
                                  </p:childTnLst>
                                </p:cTn>
                              </p:par>
                              <p:par>
                                <p:cTn id="26" presetID="31" presetClass="entr" presetSubtype="0" fill="hold" nodeType="withEffect">
                                  <p:stCondLst>
                                    <p:cond delay="300"/>
                                  </p:stCondLst>
                                  <p:childTnLst>
                                    <p:set>
                                      <p:cBhvr>
                                        <p:cTn id="27" dur="1" fill="hold">
                                          <p:stCondLst>
                                            <p:cond delay="0"/>
                                          </p:stCondLst>
                                        </p:cTn>
                                        <p:tgtEl>
                                          <p:spTgt spid="33"/>
                                        </p:tgtEl>
                                        <p:attrNameLst>
                                          <p:attrName>style.visibility</p:attrName>
                                        </p:attrNameLst>
                                      </p:cBhvr>
                                      <p:to>
                                        <p:strVal val="visible"/>
                                      </p:to>
                                    </p:set>
                                    <p:anim calcmode="lin" valueType="num">
                                      <p:cBhvr>
                                        <p:cTn id="28" dur="1000" fill="hold"/>
                                        <p:tgtEl>
                                          <p:spTgt spid="33"/>
                                        </p:tgtEl>
                                        <p:attrNameLst>
                                          <p:attrName>ppt_w</p:attrName>
                                        </p:attrNameLst>
                                      </p:cBhvr>
                                      <p:tavLst>
                                        <p:tav tm="0">
                                          <p:val>
                                            <p:fltVal val="0"/>
                                          </p:val>
                                        </p:tav>
                                        <p:tav tm="100000">
                                          <p:val>
                                            <p:strVal val="#ppt_w"/>
                                          </p:val>
                                        </p:tav>
                                      </p:tavLst>
                                    </p:anim>
                                    <p:anim calcmode="lin" valueType="num">
                                      <p:cBhvr>
                                        <p:cTn id="29" dur="1000" fill="hold"/>
                                        <p:tgtEl>
                                          <p:spTgt spid="33"/>
                                        </p:tgtEl>
                                        <p:attrNameLst>
                                          <p:attrName>ppt_h</p:attrName>
                                        </p:attrNameLst>
                                      </p:cBhvr>
                                      <p:tavLst>
                                        <p:tav tm="0">
                                          <p:val>
                                            <p:fltVal val="0"/>
                                          </p:val>
                                        </p:tav>
                                        <p:tav tm="100000">
                                          <p:val>
                                            <p:strVal val="#ppt_h"/>
                                          </p:val>
                                        </p:tav>
                                      </p:tavLst>
                                    </p:anim>
                                    <p:anim calcmode="lin" valueType="num">
                                      <p:cBhvr>
                                        <p:cTn id="30" dur="1000" fill="hold"/>
                                        <p:tgtEl>
                                          <p:spTgt spid="33"/>
                                        </p:tgtEl>
                                        <p:attrNameLst>
                                          <p:attrName>style.rotation</p:attrName>
                                        </p:attrNameLst>
                                      </p:cBhvr>
                                      <p:tavLst>
                                        <p:tav tm="0">
                                          <p:val>
                                            <p:fltVal val="90"/>
                                          </p:val>
                                        </p:tav>
                                        <p:tav tm="100000">
                                          <p:val>
                                            <p:fltVal val="0"/>
                                          </p:val>
                                        </p:tav>
                                      </p:tavLst>
                                    </p:anim>
                                    <p:animEffect transition="in" filter="fade">
                                      <p:cBhvr>
                                        <p:cTn id="31" dur="1000"/>
                                        <p:tgtEl>
                                          <p:spTgt spid="33"/>
                                        </p:tgtEl>
                                      </p:cBhvr>
                                    </p:animEffect>
                                  </p:childTnLst>
                                </p:cTn>
                              </p:par>
                              <p:par>
                                <p:cTn id="32" presetID="31" presetClass="entr" presetSubtype="0" fill="hold" nodeType="withEffect">
                                  <p:stCondLst>
                                    <p:cond delay="60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fltVal val="0"/>
                                          </p:val>
                                        </p:tav>
                                        <p:tav tm="100000">
                                          <p:val>
                                            <p:strVal val="#ppt_w"/>
                                          </p:val>
                                        </p:tav>
                                      </p:tavLst>
                                    </p:anim>
                                    <p:anim calcmode="lin" valueType="num">
                                      <p:cBhvr>
                                        <p:cTn id="35" dur="1000" fill="hold"/>
                                        <p:tgtEl>
                                          <p:spTgt spid="43"/>
                                        </p:tgtEl>
                                        <p:attrNameLst>
                                          <p:attrName>ppt_h</p:attrName>
                                        </p:attrNameLst>
                                      </p:cBhvr>
                                      <p:tavLst>
                                        <p:tav tm="0">
                                          <p:val>
                                            <p:fltVal val="0"/>
                                          </p:val>
                                        </p:tav>
                                        <p:tav tm="100000">
                                          <p:val>
                                            <p:strVal val="#ppt_h"/>
                                          </p:val>
                                        </p:tav>
                                      </p:tavLst>
                                    </p:anim>
                                    <p:anim calcmode="lin" valueType="num">
                                      <p:cBhvr>
                                        <p:cTn id="36" dur="1000" fill="hold"/>
                                        <p:tgtEl>
                                          <p:spTgt spid="43"/>
                                        </p:tgtEl>
                                        <p:attrNameLst>
                                          <p:attrName>style.rotation</p:attrName>
                                        </p:attrNameLst>
                                      </p:cBhvr>
                                      <p:tavLst>
                                        <p:tav tm="0">
                                          <p:val>
                                            <p:fltVal val="90"/>
                                          </p:val>
                                        </p:tav>
                                        <p:tav tm="100000">
                                          <p:val>
                                            <p:fltVal val="0"/>
                                          </p:val>
                                        </p:tav>
                                      </p:tavLst>
                                    </p:anim>
                                    <p:animEffect transition="in" filter="fade">
                                      <p:cBhvr>
                                        <p:cTn id="37" dur="1000"/>
                                        <p:tgtEl>
                                          <p:spTgt spid="43"/>
                                        </p:tgtEl>
                                      </p:cBhvr>
                                    </p:animEffect>
                                  </p:childTnLst>
                                </p:cTn>
                              </p:par>
                              <p:par>
                                <p:cTn id="38" presetID="31" presetClass="entr" presetSubtype="0" fill="hold" nodeType="withEffect">
                                  <p:stCondLst>
                                    <p:cond delay="900"/>
                                  </p:stCondLst>
                                  <p:childTnLst>
                                    <p:set>
                                      <p:cBhvr>
                                        <p:cTn id="39" dur="1" fill="hold">
                                          <p:stCondLst>
                                            <p:cond delay="0"/>
                                          </p:stCondLst>
                                        </p:cTn>
                                        <p:tgtEl>
                                          <p:spTgt spid="26"/>
                                        </p:tgtEl>
                                        <p:attrNameLst>
                                          <p:attrName>style.visibility</p:attrName>
                                        </p:attrNameLst>
                                      </p:cBhvr>
                                      <p:to>
                                        <p:strVal val="visible"/>
                                      </p:to>
                                    </p:set>
                                    <p:anim calcmode="lin" valueType="num">
                                      <p:cBhvr>
                                        <p:cTn id="40" dur="1000" fill="hold"/>
                                        <p:tgtEl>
                                          <p:spTgt spid="26"/>
                                        </p:tgtEl>
                                        <p:attrNameLst>
                                          <p:attrName>ppt_w</p:attrName>
                                        </p:attrNameLst>
                                      </p:cBhvr>
                                      <p:tavLst>
                                        <p:tav tm="0">
                                          <p:val>
                                            <p:fltVal val="0"/>
                                          </p:val>
                                        </p:tav>
                                        <p:tav tm="100000">
                                          <p:val>
                                            <p:strVal val="#ppt_w"/>
                                          </p:val>
                                        </p:tav>
                                      </p:tavLst>
                                    </p:anim>
                                    <p:anim calcmode="lin" valueType="num">
                                      <p:cBhvr>
                                        <p:cTn id="41" dur="1000" fill="hold"/>
                                        <p:tgtEl>
                                          <p:spTgt spid="26"/>
                                        </p:tgtEl>
                                        <p:attrNameLst>
                                          <p:attrName>ppt_h</p:attrName>
                                        </p:attrNameLst>
                                      </p:cBhvr>
                                      <p:tavLst>
                                        <p:tav tm="0">
                                          <p:val>
                                            <p:fltVal val="0"/>
                                          </p:val>
                                        </p:tav>
                                        <p:tav tm="100000">
                                          <p:val>
                                            <p:strVal val="#ppt_h"/>
                                          </p:val>
                                        </p:tav>
                                      </p:tavLst>
                                    </p:anim>
                                    <p:anim calcmode="lin" valueType="num">
                                      <p:cBhvr>
                                        <p:cTn id="42" dur="1000" fill="hold"/>
                                        <p:tgtEl>
                                          <p:spTgt spid="26"/>
                                        </p:tgtEl>
                                        <p:attrNameLst>
                                          <p:attrName>style.rotation</p:attrName>
                                        </p:attrNameLst>
                                      </p:cBhvr>
                                      <p:tavLst>
                                        <p:tav tm="0">
                                          <p:val>
                                            <p:fltVal val="90"/>
                                          </p:val>
                                        </p:tav>
                                        <p:tav tm="100000">
                                          <p:val>
                                            <p:fltVal val="0"/>
                                          </p:val>
                                        </p:tav>
                                      </p:tavLst>
                                    </p:anim>
                                    <p:animEffect transition="in" filter="fade">
                                      <p:cBhvr>
                                        <p:cTn id="43" dur="1000"/>
                                        <p:tgtEl>
                                          <p:spTgt spid="2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wipe(down)">
                                      <p:cBhvr>
                                        <p:cTn id="4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3"/>
          <p:cNvSpPr>
            <a:spLocks noChangeArrowheads="1"/>
          </p:cNvSpPr>
          <p:nvPr/>
        </p:nvSpPr>
        <p:spPr bwMode="auto">
          <a:xfrm>
            <a:off x="4246113" y="498135"/>
            <a:ext cx="1222628" cy="39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2100" b="1" dirty="0">
                <a:latin typeface="Arial" panose="020B0604020202020204" pitchFamily="34" charset="0"/>
                <a:ea typeface="微软雅黑" panose="020B0503020204020204" pitchFamily="34" charset="-122"/>
                <a:sym typeface="Arial" panose="020B0604020202020204" pitchFamily="34" charset="0"/>
              </a:rPr>
              <a:t>公司介绍</a:t>
            </a:r>
          </a:p>
        </p:txBody>
      </p:sp>
      <p:sp>
        <p:nvSpPr>
          <p:cNvPr id="6" name="矩形 47"/>
          <p:cNvSpPr>
            <a:spLocks noChangeArrowheads="1"/>
          </p:cNvSpPr>
          <p:nvPr/>
        </p:nvSpPr>
        <p:spPr bwMode="auto">
          <a:xfrm>
            <a:off x="1028880" y="1178099"/>
            <a:ext cx="7543443" cy="534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55">
                <a:latin typeface="Arial" panose="020B0604020202020204" pitchFamily="34" charset="0"/>
                <a:ea typeface="微软雅黑" panose="020B0503020204020204" pitchFamily="34" charset="-122"/>
                <a:sym typeface="Arial" panose="020B0604020202020204" pitchFamily="34" charset="0"/>
              </a:rPr>
              <a:t>有家（中国）行业有限公司是一家专注于某某产品及服务的综合性公司，在行业内拥有领先地位。在此录入上述图表的综合描述说明，在此录入上述图表的综合描述说明。在此录入上述图表的综合描述说明。</a:t>
            </a:r>
            <a:endParaRPr lang="zh-CN" altLang="en-US" sz="147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42"/>
          <p:cNvSpPr>
            <a:spLocks noChangeArrowheads="1"/>
          </p:cNvSpPr>
          <p:nvPr/>
        </p:nvSpPr>
        <p:spPr bwMode="auto">
          <a:xfrm>
            <a:off x="1091386" y="1904440"/>
            <a:ext cx="2470309" cy="282660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lIns="72009" tIns="36005" rIns="72009" bIns="36005"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8" name="矩形 47"/>
          <p:cNvSpPr>
            <a:spLocks noChangeArrowheads="1"/>
          </p:cNvSpPr>
          <p:nvPr/>
        </p:nvSpPr>
        <p:spPr bwMode="auto">
          <a:xfrm>
            <a:off x="3850481" y="2298239"/>
            <a:ext cx="1631454" cy="2665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spcAft>
                <a:spcPts val="394"/>
              </a:spcAft>
              <a:buNone/>
            </a:pPr>
            <a:r>
              <a:rPr lang="zh-CN" altLang="en-US" sz="1155" dirty="0">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右键点击图片选择设置图片格式可直接替换图片。您可以点击文字框输入您的描述说明，或者通过复制粘贴，在此录入您的描述说明。</a:t>
            </a:r>
            <a:endParaRPr lang="en-US" altLang="zh-CN" sz="1155" dirty="0">
              <a:latin typeface="Arial" panose="020B0604020202020204" pitchFamily="34" charset="0"/>
              <a:ea typeface="微软雅黑" panose="020B0503020204020204" pitchFamily="34" charset="-122"/>
              <a:sym typeface="Arial" panose="020B0604020202020204" pitchFamily="34" charset="0"/>
            </a:endParaRPr>
          </a:p>
          <a:p>
            <a:pPr eaLnBrk="1" hangingPunct="1">
              <a:lnSpc>
                <a:spcPct val="130000"/>
              </a:lnSpc>
              <a:spcBef>
                <a:spcPct val="0"/>
              </a:spcBef>
              <a:spcAft>
                <a:spcPts val="394"/>
              </a:spcAft>
              <a:buNone/>
            </a:pPr>
            <a:r>
              <a:rPr lang="zh-CN" altLang="en-US" sz="1155" dirty="0">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endParaRPr lang="zh-CN" altLang="en-US" sz="1470" dirty="0">
              <a:latin typeface="Arial" pitchFamily="34" charset="0"/>
              <a:ea typeface="微软雅黑" panose="020B0503020204020204" pitchFamily="34" charset="-122"/>
              <a:sym typeface="Arial" panose="020B0604020202020204" pitchFamily="34" charset="0"/>
            </a:endParaRPr>
          </a:p>
        </p:txBody>
      </p:sp>
      <p:sp>
        <p:nvSpPr>
          <p:cNvPr id="9" name="矩形 67"/>
          <p:cNvSpPr>
            <a:spLocks noChangeArrowheads="1"/>
          </p:cNvSpPr>
          <p:nvPr/>
        </p:nvSpPr>
        <p:spPr bwMode="auto">
          <a:xfrm>
            <a:off x="6495811" y="1998201"/>
            <a:ext cx="1868983"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旗下分支机构</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47"/>
          <p:cNvSpPr>
            <a:spLocks noChangeArrowheads="1"/>
          </p:cNvSpPr>
          <p:nvPr/>
        </p:nvSpPr>
        <p:spPr bwMode="auto">
          <a:xfrm>
            <a:off x="6495812" y="2288236"/>
            <a:ext cx="1978997" cy="499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11" name="矩形 69"/>
          <p:cNvSpPr>
            <a:spLocks noChangeArrowheads="1"/>
          </p:cNvSpPr>
          <p:nvPr/>
        </p:nvSpPr>
        <p:spPr bwMode="auto">
          <a:xfrm>
            <a:off x="6495811" y="3018329"/>
            <a:ext cx="1868983"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拥有员工数量</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47"/>
          <p:cNvSpPr>
            <a:spLocks noChangeArrowheads="1"/>
          </p:cNvSpPr>
          <p:nvPr/>
        </p:nvSpPr>
        <p:spPr bwMode="auto">
          <a:xfrm>
            <a:off x="6495812" y="3309614"/>
            <a:ext cx="1978997" cy="499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13" name="矩形 71"/>
          <p:cNvSpPr>
            <a:spLocks noChangeArrowheads="1"/>
          </p:cNvSpPr>
          <p:nvPr/>
        </p:nvSpPr>
        <p:spPr bwMode="auto">
          <a:xfrm>
            <a:off x="6495811" y="4038456"/>
            <a:ext cx="1868983"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产品总销售额</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47"/>
          <p:cNvSpPr>
            <a:spLocks noChangeArrowheads="1"/>
          </p:cNvSpPr>
          <p:nvPr/>
        </p:nvSpPr>
        <p:spPr bwMode="auto">
          <a:xfrm>
            <a:off x="6495812" y="4318490"/>
            <a:ext cx="1978997" cy="499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15" name="文本框 37"/>
          <p:cNvSpPr>
            <a:spLocks noChangeArrowheads="1"/>
          </p:cNvSpPr>
          <p:nvPr/>
        </p:nvSpPr>
        <p:spPr bwMode="auto">
          <a:xfrm>
            <a:off x="4013108" y="792120"/>
            <a:ext cx="1817727" cy="266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en-US" altLang="zh-CN" sz="1260" dirty="0">
                <a:latin typeface="Arial" pitchFamily="34" charset="0"/>
                <a:ea typeface="微软雅黑" panose="020B0503020204020204" pitchFamily="34" charset="-122"/>
                <a:sym typeface="Arial" panose="020B0604020202020204" pitchFamily="34" charset="0"/>
              </a:rPr>
              <a:t>Company Introduction</a:t>
            </a:r>
            <a:endParaRPr lang="zh-CN" altLang="en-US" sz="1260" baseline="-3000" dirty="0">
              <a:latin typeface="Arial" pitchFamily="34" charset="0"/>
              <a:ea typeface="微软雅黑" panose="020B0503020204020204" pitchFamily="34" charset="-122"/>
              <a:sym typeface="Arial" panose="020B0604020202020204" pitchFamily="34" charset="0"/>
            </a:endParaRPr>
          </a:p>
        </p:txBody>
      </p:sp>
      <p:grpSp>
        <p:nvGrpSpPr>
          <p:cNvPr id="16" name="组合 15"/>
          <p:cNvGrpSpPr/>
          <p:nvPr/>
        </p:nvGrpSpPr>
        <p:grpSpPr>
          <a:xfrm>
            <a:off x="5811507" y="2014967"/>
            <a:ext cx="653757" cy="653757"/>
            <a:chOff x="5051514" y="1762004"/>
            <a:chExt cx="605079" cy="605079"/>
          </a:xfrm>
        </p:grpSpPr>
        <p:grpSp>
          <p:nvGrpSpPr>
            <p:cNvPr id="17" name="组合 16"/>
            <p:cNvGrpSpPr/>
            <p:nvPr/>
          </p:nvGrpSpPr>
          <p:grpSpPr>
            <a:xfrm>
              <a:off x="5051514" y="1762004"/>
              <a:ext cx="605079" cy="605079"/>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Freeform 35"/>
            <p:cNvSpPr>
              <a:spLocks noEditPoints="1" noChangeArrowheads="1"/>
            </p:cNvSpPr>
            <p:nvPr/>
          </p:nvSpPr>
          <p:spPr bwMode="auto">
            <a:xfrm>
              <a:off x="5145629" y="1916274"/>
              <a:ext cx="416848" cy="281297"/>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0067B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grpSp>
        <p:nvGrpSpPr>
          <p:cNvPr id="21" name="组合 20"/>
          <p:cNvGrpSpPr/>
          <p:nvPr/>
        </p:nvGrpSpPr>
        <p:grpSpPr>
          <a:xfrm>
            <a:off x="5794512" y="4020618"/>
            <a:ext cx="635333" cy="635333"/>
            <a:chOff x="5541205" y="3834446"/>
            <a:chExt cx="605079" cy="605079"/>
          </a:xfrm>
        </p:grpSpPr>
        <p:grpSp>
          <p:nvGrpSpPr>
            <p:cNvPr id="22" name="组合 21"/>
            <p:cNvGrpSpPr/>
            <p:nvPr/>
          </p:nvGrpSpPr>
          <p:grpSpPr>
            <a:xfrm>
              <a:off x="5541205" y="3834446"/>
              <a:ext cx="605079" cy="605079"/>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Group 22"/>
            <p:cNvGrpSpPr>
              <a:grpSpLocks/>
            </p:cNvGrpSpPr>
            <p:nvPr/>
          </p:nvGrpSpPr>
          <p:grpSpPr bwMode="auto">
            <a:xfrm>
              <a:off x="5697292" y="3969912"/>
              <a:ext cx="292903" cy="310672"/>
              <a:chOff x="0" y="0"/>
              <a:chExt cx="439257" cy="424283"/>
            </a:xfrm>
            <a:solidFill>
              <a:srgbClr val="03A9F3"/>
            </a:solidFill>
          </p:grpSpPr>
          <p:sp>
            <p:nvSpPr>
              <p:cNvPr id="24" name="Rectangle 18"/>
              <p:cNvSpPr>
                <a:spLocks noChangeArrowheads="1"/>
              </p:cNvSpPr>
              <p:nvPr/>
            </p:nvSpPr>
            <p:spPr bwMode="auto">
              <a:xfrm>
                <a:off x="157234" y="169713"/>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19"/>
              <p:cNvSpPr>
                <a:spLocks noChangeArrowheads="1"/>
              </p:cNvSpPr>
              <p:nvPr/>
            </p:nvSpPr>
            <p:spPr bwMode="auto">
              <a:xfrm>
                <a:off x="23210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26" name="Rectangle 20"/>
              <p:cNvSpPr>
                <a:spLocks noChangeArrowheads="1"/>
              </p:cNvSpPr>
              <p:nvPr/>
            </p:nvSpPr>
            <p:spPr bwMode="auto">
              <a:xfrm>
                <a:off x="30947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21"/>
              <p:cNvSpPr>
                <a:spLocks noChangeArrowheads="1"/>
              </p:cNvSpPr>
              <p:nvPr/>
            </p:nvSpPr>
            <p:spPr bwMode="auto">
              <a:xfrm>
                <a:off x="157234" y="237099"/>
                <a:ext cx="47421"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2"/>
              <p:cNvSpPr>
                <a:spLocks noChangeArrowheads="1"/>
              </p:cNvSpPr>
              <p:nvPr/>
            </p:nvSpPr>
            <p:spPr bwMode="auto">
              <a:xfrm>
                <a:off x="23210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29" name="Rectangle 23"/>
              <p:cNvSpPr>
                <a:spLocks noChangeArrowheads="1"/>
              </p:cNvSpPr>
              <p:nvPr/>
            </p:nvSpPr>
            <p:spPr bwMode="auto">
              <a:xfrm>
                <a:off x="30947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30" name="Rectangle 24"/>
              <p:cNvSpPr>
                <a:spLocks noChangeArrowheads="1"/>
              </p:cNvSpPr>
              <p:nvPr/>
            </p:nvSpPr>
            <p:spPr bwMode="auto">
              <a:xfrm>
                <a:off x="157234" y="309477"/>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31" name="Rectangle 25"/>
              <p:cNvSpPr>
                <a:spLocks noChangeArrowheads="1"/>
              </p:cNvSpPr>
              <p:nvPr/>
            </p:nvSpPr>
            <p:spPr bwMode="auto">
              <a:xfrm>
                <a:off x="79865"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32" name="Rectangle 26"/>
              <p:cNvSpPr>
                <a:spLocks noChangeArrowheads="1"/>
              </p:cNvSpPr>
              <p:nvPr/>
            </p:nvSpPr>
            <p:spPr bwMode="auto">
              <a:xfrm>
                <a:off x="79865"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33" name="Rectangle 27"/>
              <p:cNvSpPr>
                <a:spLocks noChangeArrowheads="1"/>
              </p:cNvSpPr>
              <p:nvPr/>
            </p:nvSpPr>
            <p:spPr bwMode="auto">
              <a:xfrm>
                <a:off x="23210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28"/>
              <p:cNvSpPr>
                <a:spLocks noChangeArrowheads="1"/>
              </p:cNvSpPr>
              <p:nvPr/>
            </p:nvSpPr>
            <p:spPr bwMode="auto">
              <a:xfrm>
                <a:off x="30947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36" name="Rectangle 30"/>
              <p:cNvSpPr>
                <a:spLocks noChangeArrowheads="1"/>
              </p:cNvSpPr>
              <p:nvPr/>
            </p:nvSpPr>
            <p:spPr bwMode="auto">
              <a:xfrm>
                <a:off x="82360" y="0"/>
                <a:ext cx="37438"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31"/>
              <p:cNvSpPr>
                <a:spLocks noChangeArrowheads="1"/>
              </p:cNvSpPr>
              <p:nvPr/>
            </p:nvSpPr>
            <p:spPr bwMode="auto">
              <a:xfrm>
                <a:off x="329443" y="0"/>
                <a:ext cx="34941"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7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0" name="组合 39"/>
          <p:cNvGrpSpPr/>
          <p:nvPr/>
        </p:nvGrpSpPr>
        <p:grpSpPr>
          <a:xfrm>
            <a:off x="3950428" y="1802962"/>
            <a:ext cx="1257723" cy="480653"/>
            <a:chOff x="1936759" y="922085"/>
            <a:chExt cx="1197832" cy="457764"/>
          </a:xfrm>
        </p:grpSpPr>
        <p:grpSp>
          <p:nvGrpSpPr>
            <p:cNvPr id="41" name="组合 40"/>
            <p:cNvGrpSpPr/>
            <p:nvPr/>
          </p:nvGrpSpPr>
          <p:grpSpPr>
            <a:xfrm>
              <a:off x="1936759" y="922085"/>
              <a:ext cx="1197832" cy="457764"/>
              <a:chOff x="3295234" y="2676992"/>
              <a:chExt cx="2596057" cy="359773"/>
            </a:xfrm>
          </p:grpSpPr>
          <p:sp>
            <p:nvSpPr>
              <p:cNvPr id="43" name="圆角矩形 42"/>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1"/>
              <p:cNvSpPr txBox="1"/>
              <p:nvPr/>
            </p:nvSpPr>
            <p:spPr>
              <a:xfrm>
                <a:off x="3354760" y="2677383"/>
                <a:ext cx="381302" cy="359382"/>
              </a:xfrm>
              <a:prstGeom prst="rect">
                <a:avLst/>
              </a:prstGeom>
              <a:noFill/>
            </p:spPr>
            <p:txBody>
              <a:bodyPr wrap="none" rtlCol="0">
                <a:spAutoFit/>
              </a:bodyPr>
              <a:lstStyle/>
              <a:p>
                <a:endParaRPr lang="zh-CN" altLang="en-US" sz="2520" dirty="0">
                  <a:solidFill>
                    <a:srgbClr val="C00000"/>
                  </a:solidFill>
                  <a:ea typeface="微软雅黑" panose="020B0503020204020204" pitchFamily="34" charset="-122"/>
                  <a:sym typeface="Arial" panose="020B0604020202020204" pitchFamily="34" charset="0"/>
                </a:endParaRPr>
              </a:p>
            </p:txBody>
          </p:sp>
        </p:grpSp>
        <p:sp>
          <p:nvSpPr>
            <p:cNvPr id="42" name="矩形 41"/>
            <p:cNvSpPr>
              <a:spLocks noChangeArrowheads="1"/>
            </p:cNvSpPr>
            <p:nvPr/>
          </p:nvSpPr>
          <p:spPr bwMode="auto">
            <a:xfrm>
              <a:off x="2056590" y="977703"/>
              <a:ext cx="1011741" cy="330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85" dirty="0">
                  <a:solidFill>
                    <a:srgbClr val="0067B0"/>
                  </a:solidFill>
                  <a:latin typeface="Arial" panose="020B0604020202020204" pitchFamily="34" charset="0"/>
                  <a:ea typeface="微软雅黑" panose="020B0503020204020204" pitchFamily="34" charset="-122"/>
                  <a:sym typeface="Arial" panose="020B0604020202020204" pitchFamily="34" charset="0"/>
                </a:rPr>
                <a:t>公司描述</a:t>
              </a:r>
            </a:p>
          </p:txBody>
        </p:sp>
      </p:grpSp>
      <p:grpSp>
        <p:nvGrpSpPr>
          <p:cNvPr id="45" name="组合 44"/>
          <p:cNvGrpSpPr/>
          <p:nvPr/>
        </p:nvGrpSpPr>
        <p:grpSpPr>
          <a:xfrm>
            <a:off x="5825775" y="2978612"/>
            <a:ext cx="653757" cy="653757"/>
            <a:chOff x="5570980" y="2842059"/>
            <a:chExt cx="622626" cy="622626"/>
          </a:xfrm>
        </p:grpSpPr>
        <p:grpSp>
          <p:nvGrpSpPr>
            <p:cNvPr id="46" name="组合 45"/>
            <p:cNvGrpSpPr/>
            <p:nvPr/>
          </p:nvGrpSpPr>
          <p:grpSpPr>
            <a:xfrm>
              <a:off x="5570980" y="2842059"/>
              <a:ext cx="622626" cy="622626"/>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任意多边形 75"/>
            <p:cNvSpPr>
              <a:spLocks noChangeArrowheads="1"/>
            </p:cNvSpPr>
            <p:nvPr/>
          </p:nvSpPr>
          <p:spPr bwMode="auto">
            <a:xfrm>
              <a:off x="5679989" y="2993590"/>
              <a:ext cx="447333" cy="319563"/>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03A9F3"/>
            </a:solidFill>
            <a:ln>
              <a:noFill/>
            </a:ln>
            <a:extLst/>
          </p:spPr>
          <p:txBody>
            <a:bodyPr anchor="ctr"/>
            <a:lstStyle/>
            <a:p>
              <a:endParaRPr lang="zh-CN" altLang="en-US" sz="1890">
                <a:ea typeface="微软雅黑" panose="020B0503020204020204" pitchFamily="34" charset="-122"/>
                <a:sym typeface="Arial" panose="020B0604020202020204" pitchFamily="34" charset="0"/>
              </a:endParaRPr>
            </a:p>
          </p:txBody>
        </p:sp>
      </p:grpSp>
      <p:sp>
        <p:nvSpPr>
          <p:cNvPr id="51" name="文本框 50"/>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Tree>
    <p:extLst>
      <p:ext uri="{BB962C8B-B14F-4D97-AF65-F5344CB8AC3E}">
        <p14:creationId xmlns:p14="http://schemas.microsoft.com/office/powerpoint/2010/main" val="118037450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p:cBhvr>
                                        <p:cTn id="11" dur="500"/>
                                        <p:tgtEl>
                                          <p:spTgt spid="15"/>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Vertical)">
                                      <p:cBhvr>
                                        <p:cTn id="15" dur="500"/>
                                        <p:tgtEl>
                                          <p:spTgt spid="6"/>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0-#ppt_w/2"/>
                                          </p:val>
                                        </p:tav>
                                        <p:tav tm="100000">
                                          <p:val>
                                            <p:strVal val="#ppt_x"/>
                                          </p:val>
                                        </p:tav>
                                      </p:tavLst>
                                    </p:anim>
                                    <p:anim calcmode="lin" valueType="num">
                                      <p:cBhvr>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1000"/>
                                        <p:tgtEl>
                                          <p:spTgt spid="40"/>
                                        </p:tgtEl>
                                      </p:cBhvr>
                                    </p:animEffect>
                                    <p:anim calcmode="lin" valueType="num">
                                      <p:cBhvr>
                                        <p:cTn id="26" dur="1000" fill="hold"/>
                                        <p:tgtEl>
                                          <p:spTgt spid="40"/>
                                        </p:tgtEl>
                                        <p:attrNameLst>
                                          <p:attrName>ppt_x</p:attrName>
                                        </p:attrNameLst>
                                      </p:cBhvr>
                                      <p:tavLst>
                                        <p:tav tm="0">
                                          <p:val>
                                            <p:strVal val="#ppt_x"/>
                                          </p:val>
                                        </p:tav>
                                        <p:tav tm="100000">
                                          <p:val>
                                            <p:strVal val="#ppt_x"/>
                                          </p:val>
                                        </p:tav>
                                      </p:tavLst>
                                    </p:anim>
                                    <p:anim calcmode="lin" valueType="num">
                                      <p:cBhvr>
                                        <p:cTn id="2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1+#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3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1+#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childTnLst>
                          </p:cTn>
                        </p:par>
                        <p:par>
                          <p:cTn id="49" fill="hold">
                            <p:stCondLst>
                              <p:cond delay="500"/>
                            </p:stCondLst>
                            <p:childTnLst>
                              <p:par>
                                <p:cTn id="50" presetID="14" presetClass="entr" presetSubtype="10" fill="hold" grpId="0" nodeType="afterEffect">
                                  <p:stCondLst>
                                    <p:cond delay="250"/>
                                  </p:stCondLst>
                                  <p:childTnLst>
                                    <p:set>
                                      <p:cBhvr>
                                        <p:cTn id="51" dur="1" fill="hold">
                                          <p:stCondLst>
                                            <p:cond delay="0"/>
                                          </p:stCondLst>
                                        </p:cTn>
                                        <p:tgtEl>
                                          <p:spTgt spid="9"/>
                                        </p:tgtEl>
                                        <p:attrNameLst>
                                          <p:attrName>style.visibility</p:attrName>
                                        </p:attrNameLst>
                                      </p:cBhvr>
                                      <p:to>
                                        <p:strVal val="visible"/>
                                      </p:to>
                                    </p:set>
                                    <p:animEffect>
                                      <p:cBhvr>
                                        <p:cTn id="52" dur="400"/>
                                        <p:tgtEl>
                                          <p:spTgt spid="9"/>
                                        </p:tgtEl>
                                      </p:cBhvr>
                                    </p:animEffect>
                                  </p:childTnLst>
                                </p:cTn>
                              </p:par>
                              <p:par>
                                <p:cTn id="53" presetID="14" presetClass="entr" presetSubtype="10" fill="hold" grpId="0" nodeType="withEffect">
                                  <p:stCondLst>
                                    <p:cond delay="250"/>
                                  </p:stCondLst>
                                  <p:childTnLst>
                                    <p:set>
                                      <p:cBhvr>
                                        <p:cTn id="54" dur="1" fill="hold">
                                          <p:stCondLst>
                                            <p:cond delay="0"/>
                                          </p:stCondLst>
                                        </p:cTn>
                                        <p:tgtEl>
                                          <p:spTgt spid="10"/>
                                        </p:tgtEl>
                                        <p:attrNameLst>
                                          <p:attrName>style.visibility</p:attrName>
                                        </p:attrNameLst>
                                      </p:cBhvr>
                                      <p:to>
                                        <p:strVal val="visible"/>
                                      </p:to>
                                    </p:set>
                                    <p:animEffect>
                                      <p:cBhvr>
                                        <p:cTn id="55" dur="400"/>
                                        <p:tgtEl>
                                          <p:spTgt spid="10"/>
                                        </p:tgtEl>
                                      </p:cBhvr>
                                    </p:animEffect>
                                  </p:childTnLst>
                                </p:cTn>
                              </p:par>
                            </p:childTnLst>
                          </p:cTn>
                        </p:par>
                        <p:par>
                          <p:cTn id="56" fill="hold">
                            <p:stCondLst>
                              <p:cond delay="1150"/>
                            </p:stCondLst>
                            <p:childTnLst>
                              <p:par>
                                <p:cTn id="57" presetID="14" presetClass="entr" presetSubtype="10" fill="hold" grpId="0" nodeType="afterEffect">
                                  <p:stCondLst>
                                    <p:cond delay="250"/>
                                  </p:stCondLst>
                                  <p:childTnLst>
                                    <p:set>
                                      <p:cBhvr>
                                        <p:cTn id="58" dur="1" fill="hold">
                                          <p:stCondLst>
                                            <p:cond delay="0"/>
                                          </p:stCondLst>
                                        </p:cTn>
                                        <p:tgtEl>
                                          <p:spTgt spid="11"/>
                                        </p:tgtEl>
                                        <p:attrNameLst>
                                          <p:attrName>style.visibility</p:attrName>
                                        </p:attrNameLst>
                                      </p:cBhvr>
                                      <p:to>
                                        <p:strVal val="visible"/>
                                      </p:to>
                                    </p:set>
                                    <p:animEffect>
                                      <p:cBhvr>
                                        <p:cTn id="59" dur="400"/>
                                        <p:tgtEl>
                                          <p:spTgt spid="11"/>
                                        </p:tgtEl>
                                      </p:cBhvr>
                                    </p:animEffect>
                                  </p:childTnLst>
                                </p:cTn>
                              </p:par>
                              <p:par>
                                <p:cTn id="60" presetID="14" presetClass="entr" presetSubtype="10" fill="hold" grpId="0" nodeType="withEffect">
                                  <p:stCondLst>
                                    <p:cond delay="250"/>
                                  </p:stCondLst>
                                  <p:childTnLst>
                                    <p:set>
                                      <p:cBhvr>
                                        <p:cTn id="61" dur="1" fill="hold">
                                          <p:stCondLst>
                                            <p:cond delay="0"/>
                                          </p:stCondLst>
                                        </p:cTn>
                                        <p:tgtEl>
                                          <p:spTgt spid="12"/>
                                        </p:tgtEl>
                                        <p:attrNameLst>
                                          <p:attrName>style.visibility</p:attrName>
                                        </p:attrNameLst>
                                      </p:cBhvr>
                                      <p:to>
                                        <p:strVal val="visible"/>
                                      </p:to>
                                    </p:set>
                                    <p:animEffect>
                                      <p:cBhvr>
                                        <p:cTn id="62" dur="400"/>
                                        <p:tgtEl>
                                          <p:spTgt spid="12"/>
                                        </p:tgtEl>
                                      </p:cBhvr>
                                    </p:animEffect>
                                  </p:childTnLst>
                                </p:cTn>
                              </p:par>
                            </p:childTnLst>
                          </p:cTn>
                        </p:par>
                        <p:par>
                          <p:cTn id="63" fill="hold">
                            <p:stCondLst>
                              <p:cond delay="1800"/>
                            </p:stCondLst>
                            <p:childTnLst>
                              <p:par>
                                <p:cTn id="64" presetID="14" presetClass="entr" presetSubtype="10" fill="hold" grpId="0" nodeType="afterEffect">
                                  <p:stCondLst>
                                    <p:cond delay="250"/>
                                  </p:stCondLst>
                                  <p:childTnLst>
                                    <p:set>
                                      <p:cBhvr>
                                        <p:cTn id="65" dur="1" fill="hold">
                                          <p:stCondLst>
                                            <p:cond delay="0"/>
                                          </p:stCondLst>
                                        </p:cTn>
                                        <p:tgtEl>
                                          <p:spTgt spid="13"/>
                                        </p:tgtEl>
                                        <p:attrNameLst>
                                          <p:attrName>style.visibility</p:attrName>
                                        </p:attrNameLst>
                                      </p:cBhvr>
                                      <p:to>
                                        <p:strVal val="visible"/>
                                      </p:to>
                                    </p:set>
                                    <p:animEffect>
                                      <p:cBhvr>
                                        <p:cTn id="66" dur="400"/>
                                        <p:tgtEl>
                                          <p:spTgt spid="13"/>
                                        </p:tgtEl>
                                      </p:cBhvr>
                                    </p:animEffect>
                                  </p:childTnLst>
                                </p:cTn>
                              </p:par>
                              <p:par>
                                <p:cTn id="67" presetID="14" presetClass="entr" presetSubtype="10" fill="hold" grpId="0" nodeType="withEffect">
                                  <p:stCondLst>
                                    <p:cond delay="250"/>
                                  </p:stCondLst>
                                  <p:childTnLst>
                                    <p:set>
                                      <p:cBhvr>
                                        <p:cTn id="68" dur="1" fill="hold">
                                          <p:stCondLst>
                                            <p:cond delay="0"/>
                                          </p:stCondLst>
                                        </p:cTn>
                                        <p:tgtEl>
                                          <p:spTgt spid="14"/>
                                        </p:tgtEl>
                                        <p:attrNameLst>
                                          <p:attrName>style.visibility</p:attrName>
                                        </p:attrNameLst>
                                      </p:cBhvr>
                                      <p:to>
                                        <p:strVal val="visible"/>
                                      </p:to>
                                    </p:set>
                                    <p:animEffect>
                                      <p:cBhvr>
                                        <p:cTn id="69" dur="400"/>
                                        <p:tgtEl>
                                          <p:spTgt spid="14"/>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51"/>
                                        </p:tgtEl>
                                        <p:attrNameLst>
                                          <p:attrName>style.visibility</p:attrName>
                                        </p:attrNameLst>
                                      </p:cBhvr>
                                      <p:to>
                                        <p:strVal val="visible"/>
                                      </p:to>
                                    </p:set>
                                    <p:animEffect transition="in" filter="wipe(down)">
                                      <p:cBhvr>
                                        <p:cTn id="7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P spid="6" grpId="0" bldLvl="0" autoUpdateAnimBg="0"/>
      <p:bldP spid="7" grpId="0" bldLvl="0" animBg="1" autoUpdateAnimBg="0"/>
      <p:bldP spid="8" grpId="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5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129755" y="1443513"/>
            <a:ext cx="7334632" cy="2901612"/>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21" name="矩形 20"/>
          <p:cNvSpPr/>
          <p:nvPr/>
        </p:nvSpPr>
        <p:spPr>
          <a:xfrm>
            <a:off x="1110064" y="1393506"/>
            <a:ext cx="7334632" cy="2901612"/>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120780"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rgbClr val="03A9F5"/>
                </a:solidFill>
                <a:ea typeface="微软雅黑" panose="020B0503020204020204" pitchFamily="34" charset="-122"/>
                <a:sym typeface="Arial" panose="020B0604020202020204" pitchFamily="34" charset="0"/>
              </a:rPr>
              <a:t>前言</a:t>
            </a:r>
            <a:endParaRPr lang="zh-CN" altLang="en-US" sz="1890" kern="0" dirty="0">
              <a:solidFill>
                <a:srgbClr val="03A9F5"/>
              </a:solidFill>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307151" y="944700"/>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0067B0"/>
                </a:solidFill>
                <a:ea typeface="微软雅黑" panose="020B0503020204020204" pitchFamily="34" charset="-122"/>
                <a:sym typeface="Arial" panose="020B0604020202020204" pitchFamily="34" charset="0"/>
              </a:rPr>
              <a:t>Introduction</a:t>
            </a:r>
            <a:endParaRPr lang="zh-CN" altLang="en-US" sz="2310" dirty="0">
              <a:solidFill>
                <a:srgbClr val="0067B0"/>
              </a:solidFill>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123893" y="1423510"/>
            <a:ext cx="7353419" cy="2901612"/>
          </a:xfrm>
          <a:prstGeom prst="rect">
            <a:avLst/>
          </a:prstGeom>
          <a:noFill/>
          <a:ln w="19050">
            <a:solidFill>
              <a:srgbClr val="0089D2"/>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360768"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岁月流转，时光飞逝，转眼间</a:t>
            </a:r>
            <a:r>
              <a:rPr lang="en-US" altLang="zh-CN" sz="1260" dirty="0">
                <a:solidFill>
                  <a:schemeClr val="tx1">
                    <a:lumMod val="75000"/>
                    <a:lumOff val="25000"/>
                  </a:schemeClr>
                </a:solidFill>
                <a:ea typeface="微软雅黑" pitchFamily="34" charset="-122"/>
                <a:sym typeface="Arial" panose="020B0604020202020204" pitchFamily="34" charset="0"/>
              </a:rPr>
              <a:t>201X</a:t>
            </a:r>
            <a:r>
              <a:rPr lang="zh-CN" altLang="en-US" sz="1260" dirty="0">
                <a:solidFill>
                  <a:schemeClr val="tx1">
                    <a:lumMod val="75000"/>
                    <a:lumOff val="25000"/>
                  </a:schemeClr>
                </a:solidFill>
                <a:ea typeface="微软雅黑" pitchFamily="34" charset="-122"/>
                <a:sym typeface="Arial" panose="020B0604020202020204" pitchFamily="34" charset="0"/>
              </a:rPr>
              <a:t>年的工作又过去了一半。</a:t>
            </a: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回首过去半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tx1">
                    <a:lumMod val="75000"/>
                    <a:lumOff val="25000"/>
                  </a:schemeClr>
                </a:solidFill>
                <a:ea typeface="微软雅黑" pitchFamily="34" charset="-122"/>
                <a:sym typeface="Arial" panose="020B0604020202020204" pitchFamily="34" charset="0"/>
              </a:rPr>
              <a:t>3</a:t>
            </a:r>
            <a:r>
              <a:rPr lang="zh-CN" altLang="en-US" sz="126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60" dirty="0">
                <a:solidFill>
                  <a:schemeClr val="tx1">
                    <a:lumMod val="75000"/>
                    <a:lumOff val="25000"/>
                  </a:schemeClr>
                </a:solidFill>
                <a:ea typeface="微软雅黑" pitchFamily="34" charset="-122"/>
                <a:sym typeface="Arial" panose="020B0604020202020204" pitchFamily="34" charset="0"/>
              </a:rPr>
              <a:t>2016</a:t>
            </a:r>
            <a:r>
              <a:rPr lang="zh-CN" altLang="en-US" sz="126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00562" y="4181674"/>
            <a:ext cx="1203252" cy="853402"/>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rot="854817">
            <a:off x="7067634" y="4128068"/>
            <a:ext cx="1306044" cy="827441"/>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7398" y="2284449"/>
            <a:ext cx="2333095" cy="313539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15728" y="2254445"/>
            <a:ext cx="2408115" cy="316539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19645" y="100698"/>
            <a:ext cx="1737943" cy="723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60325" y="5347798"/>
            <a:ext cx="9721850" cy="105755"/>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24"/>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Tree>
    <p:extLst>
      <p:ext uri="{BB962C8B-B14F-4D97-AF65-F5344CB8AC3E}">
        <p14:creationId xmlns:p14="http://schemas.microsoft.com/office/powerpoint/2010/main" val="1002094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down)">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614299" y="1078058"/>
            <a:ext cx="3080527" cy="1015663"/>
            <a:chOff x="5637248" y="492648"/>
            <a:chExt cx="3080527" cy="1015663"/>
          </a:xfrm>
        </p:grpSpPr>
        <p:sp>
          <p:nvSpPr>
            <p:cNvPr id="86" name="TextBox 85"/>
            <p:cNvSpPr txBox="1"/>
            <p:nvPr/>
          </p:nvSpPr>
          <p:spPr>
            <a:xfrm>
              <a:off x="5712198" y="492648"/>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a:solidFill>
                    <a:srgbClr val="00B0F0"/>
                  </a:solidFill>
                  <a:latin typeface="+mj-ea"/>
                  <a:ea typeface="+mj-ea"/>
                </a:rPr>
                <a:t>工作完成情况</a:t>
              </a:r>
              <a:endParaRPr lang="en-US" altLang="zh-CN" sz="1200" b="1" dirty="0">
                <a:solidFill>
                  <a:srgbClr val="00B0F0"/>
                </a:solidFill>
                <a:latin typeface="+mj-ea"/>
                <a:ea typeface="+mj-ea"/>
              </a:endParaRPr>
            </a:p>
            <a:p>
              <a:pPr defTabSz="967801" fontAlgn="auto">
                <a:lnSpc>
                  <a:spcPct val="150000"/>
                </a:lnSpc>
                <a:spcBef>
                  <a:spcPts val="0"/>
                </a:spcBef>
                <a:spcAft>
                  <a:spcPts val="0"/>
                </a:spcAft>
                <a:defRPr/>
              </a:pPr>
              <a:r>
                <a:rPr lang="zh-CN" altLang="en-US" sz="1200" dirty="0">
                  <a:solidFill>
                    <a:schemeClr val="tx1">
                      <a:lumMod val="65000"/>
                      <a:lumOff val="35000"/>
                    </a:schemeClr>
                  </a:solidFill>
                  <a:latin typeface="微软雅黑" pitchFamily="34" charset="-122"/>
                  <a:ea typeface="+mn-ea"/>
                </a:rPr>
                <a:t>单击此处添加文本单击此处添加文本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rPr>
                <a:t>单击此处添加文本单击此处添加文本</a:t>
              </a:r>
              <a:endParaRPr lang="en-US" altLang="zh-CN" sz="1200" dirty="0">
                <a:solidFill>
                  <a:schemeClr val="tx1">
                    <a:lumMod val="65000"/>
                    <a:lumOff val="35000"/>
                  </a:schemeClr>
                </a:solidFill>
                <a:latin typeface="微软雅黑"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ndParaRPr>
            </a:p>
          </p:txBody>
        </p:sp>
        <p:sp>
          <p:nvSpPr>
            <p:cNvPr id="20" name="Freeform 65"/>
            <p:cNvSpPr>
              <a:spLocks/>
            </p:cNvSpPr>
            <p:nvPr/>
          </p:nvSpPr>
          <p:spPr bwMode="auto">
            <a:xfrm>
              <a:off x="5637248" y="550461"/>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3614299" y="2027095"/>
            <a:ext cx="3080527" cy="1015663"/>
            <a:chOff x="5065466" y="1462589"/>
            <a:chExt cx="3080527" cy="1015663"/>
          </a:xfrm>
        </p:grpSpPr>
        <p:sp>
          <p:nvSpPr>
            <p:cNvPr id="107" name="TextBox 106"/>
            <p:cNvSpPr txBox="1"/>
            <p:nvPr/>
          </p:nvSpPr>
          <p:spPr>
            <a:xfrm>
              <a:off x="5140416" y="1462589"/>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a:solidFill>
                    <a:srgbClr val="0070C0"/>
                  </a:solidFill>
                  <a:latin typeface="+mj-ea"/>
                  <a:ea typeface="+mj-ea"/>
                </a:rPr>
                <a:t>年度工作概述</a:t>
              </a:r>
              <a:endParaRPr lang="en-US" altLang="zh-CN" sz="1200" b="1" dirty="0">
                <a:solidFill>
                  <a:srgbClr val="0070C0"/>
                </a:solidFill>
                <a:latin typeface="+mj-ea"/>
                <a:ea typeface="+mj-ea"/>
              </a:endParaRPr>
            </a:p>
            <a:p>
              <a:pPr defTabSz="967801" fontAlgn="auto">
                <a:lnSpc>
                  <a:spcPct val="150000"/>
                </a:lnSpc>
                <a:spcBef>
                  <a:spcPts val="0"/>
                </a:spcBef>
                <a:spcAft>
                  <a:spcPts val="0"/>
                </a:spcAft>
                <a:defRPr/>
              </a:pPr>
              <a:r>
                <a:rPr lang="zh-CN" altLang="en-US" sz="1200" dirty="0">
                  <a:solidFill>
                    <a:schemeClr val="tx1">
                      <a:lumMod val="65000"/>
                      <a:lumOff val="35000"/>
                    </a:schemeClr>
                  </a:solidFill>
                  <a:latin typeface="微软雅黑" pitchFamily="34" charset="-122"/>
                  <a:ea typeface="+mn-ea"/>
                </a:rPr>
                <a:t>单击此处添加文本单击此处添加文本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rPr>
                <a:t>单击此处添加文本单击此处添加文本</a:t>
              </a:r>
              <a:endParaRPr lang="en-US" altLang="zh-CN" sz="1200" dirty="0">
                <a:solidFill>
                  <a:schemeClr val="tx1">
                    <a:lumMod val="65000"/>
                    <a:lumOff val="35000"/>
                  </a:schemeClr>
                </a:solidFill>
                <a:latin typeface="微软雅黑"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ndParaRPr>
            </a:p>
          </p:txBody>
        </p:sp>
        <p:sp>
          <p:nvSpPr>
            <p:cNvPr id="108" name="Freeform 65"/>
            <p:cNvSpPr>
              <a:spLocks/>
            </p:cNvSpPr>
            <p:nvPr/>
          </p:nvSpPr>
          <p:spPr bwMode="auto">
            <a:xfrm>
              <a:off x="5065466" y="152040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1" name="组合 20"/>
          <p:cNvGrpSpPr/>
          <p:nvPr/>
        </p:nvGrpSpPr>
        <p:grpSpPr>
          <a:xfrm>
            <a:off x="3617435" y="3000324"/>
            <a:ext cx="3080527" cy="1015663"/>
            <a:chOff x="4386950" y="2389646"/>
            <a:chExt cx="3080527" cy="1015663"/>
          </a:xfrm>
        </p:grpSpPr>
        <p:sp>
          <p:nvSpPr>
            <p:cNvPr id="109" name="TextBox 108"/>
            <p:cNvSpPr txBox="1"/>
            <p:nvPr/>
          </p:nvSpPr>
          <p:spPr>
            <a:xfrm>
              <a:off x="4461900" y="2389646"/>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a:solidFill>
                    <a:srgbClr val="00B0F0"/>
                  </a:solidFill>
                  <a:latin typeface="+mj-ea"/>
                  <a:ea typeface="+mj-ea"/>
                </a:rPr>
                <a:t>经验总结与不足</a:t>
              </a:r>
              <a:endParaRPr lang="en-US" altLang="zh-CN" sz="1200" b="1" dirty="0">
                <a:solidFill>
                  <a:srgbClr val="00B0F0"/>
                </a:solidFill>
                <a:latin typeface="+mj-ea"/>
                <a:ea typeface="+mj-ea"/>
              </a:endParaRPr>
            </a:p>
            <a:p>
              <a:pPr defTabSz="967801" fontAlgn="auto">
                <a:lnSpc>
                  <a:spcPct val="150000"/>
                </a:lnSpc>
                <a:spcBef>
                  <a:spcPts val="0"/>
                </a:spcBef>
                <a:spcAft>
                  <a:spcPts val="0"/>
                </a:spcAft>
                <a:defRPr/>
              </a:pPr>
              <a:r>
                <a:rPr lang="zh-CN" altLang="en-US" sz="1200" dirty="0">
                  <a:solidFill>
                    <a:schemeClr val="tx1">
                      <a:lumMod val="65000"/>
                      <a:lumOff val="35000"/>
                    </a:schemeClr>
                  </a:solidFill>
                  <a:latin typeface="微软雅黑" pitchFamily="34" charset="-122"/>
                  <a:ea typeface="+mn-ea"/>
                </a:rPr>
                <a:t>单击此处添加文本单击此处添加文本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rPr>
                <a:t>单击此处添加文本单击此处添加文本</a:t>
              </a:r>
              <a:endParaRPr lang="en-US" altLang="zh-CN" sz="1200" dirty="0">
                <a:solidFill>
                  <a:schemeClr val="tx1">
                    <a:lumMod val="65000"/>
                    <a:lumOff val="35000"/>
                  </a:schemeClr>
                </a:solidFill>
                <a:latin typeface="微软雅黑"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ndParaRPr>
            </a:p>
          </p:txBody>
        </p:sp>
        <p:sp>
          <p:nvSpPr>
            <p:cNvPr id="110" name="Freeform 65"/>
            <p:cNvSpPr>
              <a:spLocks/>
            </p:cNvSpPr>
            <p:nvPr/>
          </p:nvSpPr>
          <p:spPr bwMode="auto">
            <a:xfrm>
              <a:off x="4386950" y="2447459"/>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 name="组合 21"/>
          <p:cNvGrpSpPr/>
          <p:nvPr/>
        </p:nvGrpSpPr>
        <p:grpSpPr>
          <a:xfrm>
            <a:off x="3614299" y="3999585"/>
            <a:ext cx="3080527" cy="1015663"/>
            <a:chOff x="3739681" y="3348914"/>
            <a:chExt cx="3080527" cy="1015663"/>
          </a:xfrm>
        </p:grpSpPr>
        <p:sp>
          <p:nvSpPr>
            <p:cNvPr id="111" name="TextBox 110"/>
            <p:cNvSpPr txBox="1"/>
            <p:nvPr/>
          </p:nvSpPr>
          <p:spPr>
            <a:xfrm>
              <a:off x="3814631" y="3348914"/>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a:solidFill>
                    <a:srgbClr val="0070C0"/>
                  </a:solidFill>
                  <a:latin typeface="+mj-ea"/>
                  <a:ea typeface="+mj-ea"/>
                </a:rPr>
                <a:t>明年工作计划</a:t>
              </a:r>
              <a:endParaRPr lang="en-US" altLang="zh-CN" sz="1200" b="1" dirty="0">
                <a:solidFill>
                  <a:srgbClr val="0070C0"/>
                </a:solidFill>
                <a:latin typeface="+mj-ea"/>
                <a:ea typeface="+mj-ea"/>
              </a:endParaRPr>
            </a:p>
            <a:p>
              <a:pPr defTabSz="967801" fontAlgn="auto">
                <a:lnSpc>
                  <a:spcPct val="150000"/>
                </a:lnSpc>
                <a:spcBef>
                  <a:spcPts val="0"/>
                </a:spcBef>
                <a:spcAft>
                  <a:spcPts val="0"/>
                </a:spcAft>
                <a:defRPr/>
              </a:pPr>
              <a:r>
                <a:rPr lang="zh-CN" altLang="en-US" sz="1200" dirty="0">
                  <a:solidFill>
                    <a:schemeClr val="tx1">
                      <a:lumMod val="65000"/>
                      <a:lumOff val="35000"/>
                    </a:schemeClr>
                  </a:solidFill>
                  <a:latin typeface="微软雅黑" pitchFamily="34" charset="-122"/>
                  <a:ea typeface="+mn-ea"/>
                </a:rPr>
                <a:t>单击此处添加文本</a:t>
              </a:r>
              <a:r>
                <a:rPr lang="zh-CN" altLang="en-US" sz="1200" dirty="0">
                  <a:solidFill>
                    <a:schemeClr val="tx1">
                      <a:lumMod val="65000"/>
                      <a:lumOff val="35000"/>
                    </a:schemeClr>
                  </a:solidFill>
                  <a:latin typeface="微软雅黑" pitchFamily="34" charset="-122"/>
                </a:rPr>
                <a:t>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rPr>
                <a:t>单击此处添加文本单击此处添加文本</a:t>
              </a:r>
              <a:endParaRPr lang="en-US" altLang="zh-CN" sz="1200" dirty="0">
                <a:solidFill>
                  <a:schemeClr val="tx1">
                    <a:lumMod val="65000"/>
                    <a:lumOff val="35000"/>
                  </a:schemeClr>
                </a:solidFill>
                <a:latin typeface="微软雅黑"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ndParaRPr>
            </a:p>
          </p:txBody>
        </p:sp>
        <p:sp>
          <p:nvSpPr>
            <p:cNvPr id="112" name="Freeform 65"/>
            <p:cNvSpPr>
              <a:spLocks/>
            </p:cNvSpPr>
            <p:nvPr/>
          </p:nvSpPr>
          <p:spPr bwMode="auto">
            <a:xfrm>
              <a:off x="3739681" y="340822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0" name="组合 59"/>
          <p:cNvGrpSpPr/>
          <p:nvPr/>
        </p:nvGrpSpPr>
        <p:grpSpPr>
          <a:xfrm>
            <a:off x="2679959" y="778528"/>
            <a:ext cx="900000" cy="900000"/>
            <a:chOff x="2353153" y="1332123"/>
            <a:chExt cx="1410410" cy="1410410"/>
          </a:xfrm>
        </p:grpSpPr>
        <p:pic>
          <p:nvPicPr>
            <p:cNvPr id="61"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2" name="圆角矩形 6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2771727" y="1719210"/>
              <a:ext cx="573263" cy="723485"/>
            </a:xfrm>
            <a:prstGeom prst="rect">
              <a:avLst/>
            </a:prstGeom>
            <a:noFill/>
          </p:spPr>
          <p:txBody>
            <a:bodyPr wrap="none" rtlCol="0">
              <a:spAutoFit/>
            </a:bodyPr>
            <a:lstStyle/>
            <a:p>
              <a:r>
                <a:rPr lang="en-US" altLang="zh-CN" sz="2400" dirty="0">
                  <a:solidFill>
                    <a:schemeClr val="bg1"/>
                  </a:solidFill>
                  <a:latin typeface="+mj-ea"/>
                  <a:ea typeface="+mj-ea"/>
                </a:rPr>
                <a:t>1</a:t>
              </a:r>
              <a:endParaRPr lang="zh-CN" altLang="en-US" sz="2400" dirty="0">
                <a:solidFill>
                  <a:schemeClr val="bg1"/>
                </a:solidFill>
                <a:latin typeface="+mj-ea"/>
                <a:ea typeface="+mj-ea"/>
              </a:endParaRPr>
            </a:p>
          </p:txBody>
        </p:sp>
      </p:grpSp>
      <p:grpSp>
        <p:nvGrpSpPr>
          <p:cNvPr id="64" name="组合 63"/>
          <p:cNvGrpSpPr/>
          <p:nvPr/>
        </p:nvGrpSpPr>
        <p:grpSpPr>
          <a:xfrm>
            <a:off x="2679959" y="1708852"/>
            <a:ext cx="900000" cy="900000"/>
            <a:chOff x="3535031" y="1332123"/>
            <a:chExt cx="1410410" cy="1410410"/>
          </a:xfrm>
        </p:grpSpPr>
        <p:pic>
          <p:nvPicPr>
            <p:cNvPr id="65"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6" name="圆角矩形 6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p:cNvSpPr txBox="1"/>
            <p:nvPr/>
          </p:nvSpPr>
          <p:spPr>
            <a:xfrm>
              <a:off x="3962721" y="1698839"/>
              <a:ext cx="573263" cy="723485"/>
            </a:xfrm>
            <a:prstGeom prst="rect">
              <a:avLst/>
            </a:prstGeom>
            <a:noFill/>
          </p:spPr>
          <p:txBody>
            <a:bodyPr wrap="none" rtlCol="0">
              <a:spAutoFit/>
            </a:bodyPr>
            <a:lstStyle/>
            <a:p>
              <a:r>
                <a:rPr lang="en-US" altLang="zh-CN" sz="2400" dirty="0">
                  <a:solidFill>
                    <a:schemeClr val="bg1"/>
                  </a:solidFill>
                  <a:latin typeface="+mj-ea"/>
                  <a:ea typeface="+mj-ea"/>
                </a:rPr>
                <a:t>2</a:t>
              </a:r>
              <a:endParaRPr lang="zh-CN" altLang="en-US" sz="2400" dirty="0">
                <a:solidFill>
                  <a:schemeClr val="bg1"/>
                </a:solidFill>
                <a:latin typeface="+mj-ea"/>
                <a:ea typeface="+mj-ea"/>
              </a:endParaRPr>
            </a:p>
          </p:txBody>
        </p:sp>
      </p:grpSp>
      <p:grpSp>
        <p:nvGrpSpPr>
          <p:cNvPr id="69" name="组合 68"/>
          <p:cNvGrpSpPr/>
          <p:nvPr/>
        </p:nvGrpSpPr>
        <p:grpSpPr>
          <a:xfrm>
            <a:off x="2679959" y="2696591"/>
            <a:ext cx="900000" cy="900000"/>
            <a:chOff x="4716909" y="1332185"/>
            <a:chExt cx="1410410" cy="1410410"/>
          </a:xfrm>
        </p:grpSpPr>
        <p:pic>
          <p:nvPicPr>
            <p:cNvPr id="70"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1" name="圆角矩形 70"/>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5147708" y="1728584"/>
              <a:ext cx="573263" cy="723485"/>
            </a:xfrm>
            <a:prstGeom prst="rect">
              <a:avLst/>
            </a:prstGeom>
            <a:noFill/>
          </p:spPr>
          <p:txBody>
            <a:bodyPr wrap="none" rtlCol="0">
              <a:spAutoFit/>
            </a:bodyPr>
            <a:lstStyle/>
            <a:p>
              <a:r>
                <a:rPr lang="en-US" altLang="zh-CN" sz="2400" dirty="0">
                  <a:solidFill>
                    <a:schemeClr val="bg1"/>
                  </a:solidFill>
                  <a:latin typeface="+mj-ea"/>
                  <a:ea typeface="+mj-ea"/>
                </a:rPr>
                <a:t>3</a:t>
              </a:r>
              <a:endParaRPr lang="zh-CN" altLang="en-US" sz="2400" dirty="0">
                <a:solidFill>
                  <a:schemeClr val="bg1"/>
                </a:solidFill>
                <a:latin typeface="+mj-ea"/>
                <a:ea typeface="+mj-ea"/>
              </a:endParaRPr>
            </a:p>
          </p:txBody>
        </p:sp>
      </p:grpSp>
      <p:grpSp>
        <p:nvGrpSpPr>
          <p:cNvPr id="73" name="组合 72"/>
          <p:cNvGrpSpPr/>
          <p:nvPr/>
        </p:nvGrpSpPr>
        <p:grpSpPr>
          <a:xfrm>
            <a:off x="2676823" y="3690007"/>
            <a:ext cx="900000" cy="900000"/>
            <a:chOff x="5898787" y="1332123"/>
            <a:chExt cx="1410410" cy="1410410"/>
          </a:xfrm>
        </p:grpSpPr>
        <p:pic>
          <p:nvPicPr>
            <p:cNvPr id="74"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5" name="圆角矩形 74"/>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346125" y="1684552"/>
              <a:ext cx="543321" cy="723485"/>
            </a:xfrm>
            <a:prstGeom prst="rect">
              <a:avLst/>
            </a:prstGeom>
            <a:noFill/>
          </p:spPr>
          <p:txBody>
            <a:bodyPr wrap="square" rtlCol="0">
              <a:spAutoFit/>
            </a:bodyPr>
            <a:lstStyle/>
            <a:p>
              <a:r>
                <a:rPr lang="en-US" altLang="zh-CN" sz="2400" dirty="0">
                  <a:solidFill>
                    <a:schemeClr val="bg1"/>
                  </a:solidFill>
                  <a:latin typeface="+mj-ea"/>
                  <a:ea typeface="+mj-ea"/>
                </a:rPr>
                <a:t>4</a:t>
              </a:r>
              <a:endParaRPr lang="zh-CN" altLang="en-US" sz="2400" dirty="0">
                <a:solidFill>
                  <a:schemeClr val="bg1"/>
                </a:solidFill>
                <a:latin typeface="+mj-ea"/>
                <a:ea typeface="+mj-ea"/>
              </a:endParaRPr>
            </a:p>
          </p:txBody>
        </p:sp>
      </p:grpSp>
      <p:pic>
        <p:nvPicPr>
          <p:cNvPr id="55" name="图片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6192" y="477090"/>
            <a:ext cx="1792122" cy="629260"/>
          </a:xfrm>
          <a:prstGeom prst="rect">
            <a:avLst/>
          </a:prstGeom>
        </p:spPr>
      </p:pic>
      <p:sp>
        <p:nvSpPr>
          <p:cNvPr id="2" name="文本框 1"/>
          <p:cNvSpPr txBox="1"/>
          <p:nvPr/>
        </p:nvSpPr>
        <p:spPr>
          <a:xfrm>
            <a:off x="131642" y="15205"/>
            <a:ext cx="1210588" cy="707886"/>
          </a:xfrm>
          <a:prstGeom prst="rect">
            <a:avLst/>
          </a:prstGeom>
          <a:noFill/>
        </p:spPr>
        <p:txBody>
          <a:bodyPr wrap="none" rtlCol="0">
            <a:spAutoFit/>
          </a:bodyPr>
          <a:lstStyle/>
          <a:p>
            <a:r>
              <a:rPr lang="zh-CN" altLang="en-US" sz="4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grpSp>
        <p:nvGrpSpPr>
          <p:cNvPr id="59" name="组合 58"/>
          <p:cNvGrpSpPr/>
          <p:nvPr/>
        </p:nvGrpSpPr>
        <p:grpSpPr>
          <a:xfrm>
            <a:off x="9232764" y="4932586"/>
            <a:ext cx="402543" cy="402543"/>
            <a:chOff x="7008498" y="4342329"/>
            <a:chExt cx="656171" cy="656171"/>
          </a:xfrm>
        </p:grpSpPr>
        <p:grpSp>
          <p:nvGrpSpPr>
            <p:cNvPr id="68" name="组合 67"/>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80" name="椭圆 79"/>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193414" y="4427385"/>
              <a:ext cx="286339" cy="498320"/>
              <a:chOff x="10990263" y="1525588"/>
              <a:chExt cx="1228725" cy="2138362"/>
            </a:xfrm>
            <a:solidFill>
              <a:schemeClr val="bg1"/>
            </a:solidFill>
            <a:effectLst/>
          </p:grpSpPr>
          <p:sp>
            <p:nvSpPr>
              <p:cNvPr id="78"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79" name="任意多边形 78"/>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82" name="组合 81"/>
          <p:cNvGrpSpPr/>
          <p:nvPr/>
        </p:nvGrpSpPr>
        <p:grpSpPr>
          <a:xfrm>
            <a:off x="8215660" y="4941005"/>
            <a:ext cx="402543" cy="402543"/>
            <a:chOff x="7021166" y="4387903"/>
            <a:chExt cx="656171" cy="656171"/>
          </a:xfrm>
        </p:grpSpPr>
        <p:grpSp>
          <p:nvGrpSpPr>
            <p:cNvPr id="83" name="组合 82"/>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85" name="椭圆 84"/>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任意多边形 83"/>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88" name="组合 87"/>
          <p:cNvGrpSpPr/>
          <p:nvPr/>
        </p:nvGrpSpPr>
        <p:grpSpPr>
          <a:xfrm>
            <a:off x="7707099" y="4931528"/>
            <a:ext cx="402543" cy="402543"/>
            <a:chOff x="6157069" y="4376643"/>
            <a:chExt cx="656171" cy="656171"/>
          </a:xfrm>
        </p:grpSpPr>
        <p:grpSp>
          <p:nvGrpSpPr>
            <p:cNvPr id="89" name="组合 8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91" name="椭圆 9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8723688" y="4942683"/>
            <a:ext cx="402543" cy="402543"/>
            <a:chOff x="7910629" y="4377806"/>
            <a:chExt cx="656171" cy="656171"/>
          </a:xfrm>
        </p:grpSpPr>
        <p:grpSp>
          <p:nvGrpSpPr>
            <p:cNvPr id="94" name="组合 9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98" name="椭圆 9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8030376" y="4502416"/>
              <a:ext cx="416676" cy="405480"/>
              <a:chOff x="5970999" y="1635369"/>
              <a:chExt cx="302366" cy="294242"/>
            </a:xfrm>
            <a:solidFill>
              <a:schemeClr val="bg1"/>
            </a:solidFill>
            <a:effectLst/>
          </p:grpSpPr>
          <p:sp>
            <p:nvSpPr>
              <p:cNvPr id="9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9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100" name="文本框 99"/>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14462823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750"/>
                                        <p:tgtEl>
                                          <p:spTgt spid="55"/>
                                        </p:tgtEl>
                                      </p:cBhvr>
                                    </p:animEffect>
                                    <p:anim calcmode="lin" valueType="num">
                                      <p:cBhvr>
                                        <p:cTn id="8" dur="750" fill="hold"/>
                                        <p:tgtEl>
                                          <p:spTgt spid="55"/>
                                        </p:tgtEl>
                                        <p:attrNameLst>
                                          <p:attrName>ppt_x</p:attrName>
                                        </p:attrNameLst>
                                      </p:cBhvr>
                                      <p:tavLst>
                                        <p:tav tm="0">
                                          <p:val>
                                            <p:strVal val="#ppt_x"/>
                                          </p:val>
                                        </p:tav>
                                        <p:tav tm="100000">
                                          <p:val>
                                            <p:strVal val="#ppt_x"/>
                                          </p:val>
                                        </p:tav>
                                      </p:tavLst>
                                    </p:anim>
                                    <p:anim calcmode="lin" valueType="num">
                                      <p:cBhvr>
                                        <p:cTn id="9" dur="75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by="(-#ppt_w*2)" calcmode="lin" valueType="num">
                                      <p:cBhvr rctx="PPT">
                                        <p:cTn id="14" dur="500" autoRev="1" fill="hold">
                                          <p:stCondLst>
                                            <p:cond delay="0"/>
                                          </p:stCondLst>
                                        </p:cTn>
                                        <p:tgtEl>
                                          <p:spTgt spid="2"/>
                                        </p:tgtEl>
                                        <p:attrNameLst>
                                          <p:attrName>ppt_w</p:attrName>
                                        </p:attrNameLst>
                                      </p:cBhvr>
                                    </p:anim>
                                    <p:anim by="(#ppt_w*0.50)" calcmode="lin" valueType="num">
                                      <p:cBhvr>
                                        <p:cTn id="15" dur="500" decel="50000" autoRev="1" fill="hold">
                                          <p:stCondLst>
                                            <p:cond delay="0"/>
                                          </p:stCondLst>
                                        </p:cTn>
                                        <p:tgtEl>
                                          <p:spTgt spid="2"/>
                                        </p:tgtEl>
                                        <p:attrNameLst>
                                          <p:attrName>ppt_x</p:attrName>
                                        </p:attrNameLst>
                                      </p:cBhvr>
                                    </p:anim>
                                    <p:anim from="(-#ppt_h/2)" to="(#ppt_y)" calcmode="lin" valueType="num">
                                      <p:cBhvr>
                                        <p:cTn id="16" dur="1000" fill="hold">
                                          <p:stCondLst>
                                            <p:cond delay="0"/>
                                          </p:stCondLst>
                                        </p:cTn>
                                        <p:tgtEl>
                                          <p:spTgt spid="2"/>
                                        </p:tgtEl>
                                        <p:attrNameLst>
                                          <p:attrName>ppt_y</p:attrName>
                                        </p:attrNameLst>
                                      </p:cBhvr>
                                    </p:anim>
                                    <p:animRot by="21600000">
                                      <p:cBhvr>
                                        <p:cTn id="17" dur="1000" fill="hold">
                                          <p:stCondLst>
                                            <p:cond delay="0"/>
                                          </p:stCondLst>
                                        </p:cTn>
                                        <p:tgtEl>
                                          <p:spTgt spid="2"/>
                                        </p:tgtEl>
                                        <p:attrNameLst>
                                          <p:attrName>r</p:attrName>
                                        </p:attrNameLst>
                                      </p:cBhvr>
                                    </p:animRo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3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6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000"/>
                                        <p:tgtEl>
                                          <p:spTgt spid="21"/>
                                        </p:tgtEl>
                                      </p:cBhvr>
                                    </p:animEffect>
                                    <p:anim calcmode="lin" valueType="num">
                                      <p:cBhvr>
                                        <p:cTn id="32" dur="1000" fill="hold"/>
                                        <p:tgtEl>
                                          <p:spTgt spid="21"/>
                                        </p:tgtEl>
                                        <p:attrNameLst>
                                          <p:attrName>ppt_x</p:attrName>
                                        </p:attrNameLst>
                                      </p:cBhvr>
                                      <p:tavLst>
                                        <p:tav tm="0">
                                          <p:val>
                                            <p:strVal val="#ppt_x"/>
                                          </p:val>
                                        </p:tav>
                                        <p:tav tm="100000">
                                          <p:val>
                                            <p:strVal val="#ppt_x"/>
                                          </p:val>
                                        </p:tav>
                                      </p:tavLst>
                                    </p:anim>
                                    <p:anim calcmode="lin" valueType="num">
                                      <p:cBhvr>
                                        <p:cTn id="33" dur="1000" fill="hold"/>
                                        <p:tgtEl>
                                          <p:spTgt spid="2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9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500"/>
                                        <p:tgtEl>
                                          <p:spTgt spid="60"/>
                                        </p:tgtEl>
                                      </p:cBhvr>
                                    </p:animEffect>
                                  </p:childTnLst>
                                </p:cTn>
                              </p:par>
                              <p:par>
                                <p:cTn id="44" presetID="35" presetClass="path" presetSubtype="0" accel="50000" decel="50000" fill="hold" nodeType="withEffect">
                                  <p:stCondLst>
                                    <p:cond delay="0"/>
                                  </p:stCondLst>
                                  <p:childTnLst>
                                    <p:animMotion origin="layout" path="M 0.19367 0.00294 L -3.55976E-6 7.17225E-7 " pathEditMode="relative" rAng="0" ptsTypes="AA">
                                      <p:cBhvr>
                                        <p:cTn id="45" dur="500" fill="hold"/>
                                        <p:tgtEl>
                                          <p:spTgt spid="60"/>
                                        </p:tgtEl>
                                        <p:attrNameLst>
                                          <p:attrName>ppt_x</p:attrName>
                                          <p:attrName>ppt_y</p:attrName>
                                        </p:attrNameLst>
                                      </p:cBhvr>
                                      <p:rCtr x="-9683" y="-147"/>
                                    </p:animMotion>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500"/>
                                        <p:tgtEl>
                                          <p:spTgt spid="64"/>
                                        </p:tgtEl>
                                      </p:cBhvr>
                                    </p:animEffect>
                                  </p:childTnLst>
                                </p:cTn>
                              </p:par>
                              <p:par>
                                <p:cTn id="51" presetID="35" presetClass="path" presetSubtype="0" accel="50000" decel="50000" fill="hold" nodeType="withEffect">
                                  <p:stCondLst>
                                    <p:cond delay="0"/>
                                  </p:stCondLst>
                                  <p:childTnLst>
                                    <p:animMotion origin="layout" path="M 0.06516 0.00294 L -3.55976E-6 -8.99471E-7 " pathEditMode="relative" rAng="0" ptsTypes="AA">
                                      <p:cBhvr>
                                        <p:cTn id="52" dur="500" fill="hold"/>
                                        <p:tgtEl>
                                          <p:spTgt spid="64"/>
                                        </p:tgtEl>
                                        <p:attrNameLst>
                                          <p:attrName>ppt_x</p:attrName>
                                          <p:attrName>ppt_y</p:attrName>
                                        </p:attrNameLst>
                                      </p:cBhvr>
                                      <p:rCtr x="-3266" y="-147"/>
                                    </p:animMotion>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500"/>
                                        <p:tgtEl>
                                          <p:spTgt spid="69"/>
                                        </p:tgtEl>
                                      </p:cBhvr>
                                    </p:animEffect>
                                  </p:childTnLst>
                                </p:cTn>
                              </p:par>
                              <p:par>
                                <p:cTn id="58" presetID="63" presetClass="path" presetSubtype="0" accel="50000" decel="50000" fill="hold" nodeType="withEffect">
                                  <p:stCondLst>
                                    <p:cond delay="0"/>
                                  </p:stCondLst>
                                  <p:childTnLst>
                                    <p:animMotion origin="layout" path="M -0.05633 0.00294 L -3.55976E-6 1.52851E-6 " pathEditMode="relative" rAng="0" ptsTypes="AA">
                                      <p:cBhvr>
                                        <p:cTn id="59" dur="500" fill="hold"/>
                                        <p:tgtEl>
                                          <p:spTgt spid="69"/>
                                        </p:tgtEl>
                                        <p:attrNameLst>
                                          <p:attrName>ppt_x</p:attrName>
                                          <p:attrName>ppt_y</p:attrName>
                                        </p:attrNameLst>
                                      </p:cBhvr>
                                      <p:rCtr x="2809" y="-147"/>
                                    </p:animMotion>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fade">
                                      <p:cBhvr>
                                        <p:cTn id="64" dur="500"/>
                                        <p:tgtEl>
                                          <p:spTgt spid="73"/>
                                        </p:tgtEl>
                                      </p:cBhvr>
                                    </p:animEffect>
                                  </p:childTnLst>
                                </p:cTn>
                              </p:par>
                              <p:par>
                                <p:cTn id="65" presetID="63" presetClass="path" presetSubtype="0" accel="50000" decel="50000" fill="hold" nodeType="withEffect">
                                  <p:stCondLst>
                                    <p:cond delay="0"/>
                                  </p:stCondLst>
                                  <p:childTnLst>
                                    <p:animMotion origin="layout" path="M -0.17799 0.00294 L 3.02417E-6 -3.93298E-6 " pathEditMode="relative" rAng="0" ptsTypes="AA">
                                      <p:cBhvr>
                                        <p:cTn id="66" dur="500" fill="hold"/>
                                        <p:tgtEl>
                                          <p:spTgt spid="73"/>
                                        </p:tgtEl>
                                        <p:attrNameLst>
                                          <p:attrName>ppt_x</p:attrName>
                                          <p:attrName>ppt_y</p:attrName>
                                        </p:attrNameLst>
                                      </p:cBhvr>
                                      <p:rCtr x="8899" y="-147"/>
                                    </p:animMotion>
                                  </p:childTnLst>
                                </p:cTn>
                              </p:par>
                            </p:childTnLst>
                          </p:cTn>
                        </p:par>
                        <p:par>
                          <p:cTn id="67" fill="hold">
                            <p:stCondLst>
                              <p:cond delay="500"/>
                            </p:stCondLst>
                            <p:childTnLst>
                              <p:par>
                                <p:cTn id="68" presetID="31" presetClass="entr" presetSubtype="0" fill="hold"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anim calcmode="lin" valueType="num">
                                      <p:cBhvr>
                                        <p:cTn id="72" dur="500" fill="hold"/>
                                        <p:tgtEl>
                                          <p:spTgt spid="88"/>
                                        </p:tgtEl>
                                        <p:attrNameLst>
                                          <p:attrName>style.rotation</p:attrName>
                                        </p:attrNameLst>
                                      </p:cBhvr>
                                      <p:tavLst>
                                        <p:tav tm="0">
                                          <p:val>
                                            <p:fltVal val="90"/>
                                          </p:val>
                                        </p:tav>
                                        <p:tav tm="100000">
                                          <p:val>
                                            <p:fltVal val="0"/>
                                          </p:val>
                                        </p:tav>
                                      </p:tavLst>
                                    </p:anim>
                                    <p:animEffect transition="in" filter="fade">
                                      <p:cBhvr>
                                        <p:cTn id="73" dur="500"/>
                                        <p:tgtEl>
                                          <p:spTgt spid="88"/>
                                        </p:tgtEl>
                                      </p:cBhvr>
                                    </p:animEffect>
                                  </p:childTnLst>
                                </p:cTn>
                              </p:par>
                              <p:par>
                                <p:cTn id="74" presetID="31" presetClass="entr" presetSubtype="0" fill="hold" nodeType="withEffect">
                                  <p:stCondLst>
                                    <p:cond delay="300"/>
                                  </p:stCondLst>
                                  <p:childTnLst>
                                    <p:set>
                                      <p:cBhvr>
                                        <p:cTn id="75" dur="1" fill="hold">
                                          <p:stCondLst>
                                            <p:cond delay="0"/>
                                          </p:stCondLst>
                                        </p:cTn>
                                        <p:tgtEl>
                                          <p:spTgt spid="82"/>
                                        </p:tgtEl>
                                        <p:attrNameLst>
                                          <p:attrName>style.visibility</p:attrName>
                                        </p:attrNameLst>
                                      </p:cBhvr>
                                      <p:to>
                                        <p:strVal val="visible"/>
                                      </p:to>
                                    </p:set>
                                    <p:anim calcmode="lin" valueType="num">
                                      <p:cBhvr>
                                        <p:cTn id="76" dur="1000" fill="hold"/>
                                        <p:tgtEl>
                                          <p:spTgt spid="82"/>
                                        </p:tgtEl>
                                        <p:attrNameLst>
                                          <p:attrName>ppt_w</p:attrName>
                                        </p:attrNameLst>
                                      </p:cBhvr>
                                      <p:tavLst>
                                        <p:tav tm="0">
                                          <p:val>
                                            <p:fltVal val="0"/>
                                          </p:val>
                                        </p:tav>
                                        <p:tav tm="100000">
                                          <p:val>
                                            <p:strVal val="#ppt_w"/>
                                          </p:val>
                                        </p:tav>
                                      </p:tavLst>
                                    </p:anim>
                                    <p:anim calcmode="lin" valueType="num">
                                      <p:cBhvr>
                                        <p:cTn id="77" dur="1000" fill="hold"/>
                                        <p:tgtEl>
                                          <p:spTgt spid="82"/>
                                        </p:tgtEl>
                                        <p:attrNameLst>
                                          <p:attrName>ppt_h</p:attrName>
                                        </p:attrNameLst>
                                      </p:cBhvr>
                                      <p:tavLst>
                                        <p:tav tm="0">
                                          <p:val>
                                            <p:fltVal val="0"/>
                                          </p:val>
                                        </p:tav>
                                        <p:tav tm="100000">
                                          <p:val>
                                            <p:strVal val="#ppt_h"/>
                                          </p:val>
                                        </p:tav>
                                      </p:tavLst>
                                    </p:anim>
                                    <p:anim calcmode="lin" valueType="num">
                                      <p:cBhvr>
                                        <p:cTn id="78" dur="1000" fill="hold"/>
                                        <p:tgtEl>
                                          <p:spTgt spid="82"/>
                                        </p:tgtEl>
                                        <p:attrNameLst>
                                          <p:attrName>style.rotation</p:attrName>
                                        </p:attrNameLst>
                                      </p:cBhvr>
                                      <p:tavLst>
                                        <p:tav tm="0">
                                          <p:val>
                                            <p:fltVal val="90"/>
                                          </p:val>
                                        </p:tav>
                                        <p:tav tm="100000">
                                          <p:val>
                                            <p:fltVal val="0"/>
                                          </p:val>
                                        </p:tav>
                                      </p:tavLst>
                                    </p:anim>
                                    <p:animEffect transition="in" filter="fade">
                                      <p:cBhvr>
                                        <p:cTn id="79" dur="1000"/>
                                        <p:tgtEl>
                                          <p:spTgt spid="82"/>
                                        </p:tgtEl>
                                      </p:cBhvr>
                                    </p:animEffect>
                                  </p:childTnLst>
                                </p:cTn>
                              </p:par>
                              <p:par>
                                <p:cTn id="80" presetID="31" presetClass="entr" presetSubtype="0" fill="hold" nodeType="withEffect">
                                  <p:stCondLst>
                                    <p:cond delay="600"/>
                                  </p:stCondLst>
                                  <p:childTnLst>
                                    <p:set>
                                      <p:cBhvr>
                                        <p:cTn id="81" dur="1" fill="hold">
                                          <p:stCondLst>
                                            <p:cond delay="0"/>
                                          </p:stCondLst>
                                        </p:cTn>
                                        <p:tgtEl>
                                          <p:spTgt spid="93"/>
                                        </p:tgtEl>
                                        <p:attrNameLst>
                                          <p:attrName>style.visibility</p:attrName>
                                        </p:attrNameLst>
                                      </p:cBhvr>
                                      <p:to>
                                        <p:strVal val="visible"/>
                                      </p:to>
                                    </p:set>
                                    <p:anim calcmode="lin" valueType="num">
                                      <p:cBhvr>
                                        <p:cTn id="82" dur="1000" fill="hold"/>
                                        <p:tgtEl>
                                          <p:spTgt spid="93"/>
                                        </p:tgtEl>
                                        <p:attrNameLst>
                                          <p:attrName>ppt_w</p:attrName>
                                        </p:attrNameLst>
                                      </p:cBhvr>
                                      <p:tavLst>
                                        <p:tav tm="0">
                                          <p:val>
                                            <p:fltVal val="0"/>
                                          </p:val>
                                        </p:tav>
                                        <p:tav tm="100000">
                                          <p:val>
                                            <p:strVal val="#ppt_w"/>
                                          </p:val>
                                        </p:tav>
                                      </p:tavLst>
                                    </p:anim>
                                    <p:anim calcmode="lin" valueType="num">
                                      <p:cBhvr>
                                        <p:cTn id="83" dur="1000" fill="hold"/>
                                        <p:tgtEl>
                                          <p:spTgt spid="93"/>
                                        </p:tgtEl>
                                        <p:attrNameLst>
                                          <p:attrName>ppt_h</p:attrName>
                                        </p:attrNameLst>
                                      </p:cBhvr>
                                      <p:tavLst>
                                        <p:tav tm="0">
                                          <p:val>
                                            <p:fltVal val="0"/>
                                          </p:val>
                                        </p:tav>
                                        <p:tav tm="100000">
                                          <p:val>
                                            <p:strVal val="#ppt_h"/>
                                          </p:val>
                                        </p:tav>
                                      </p:tavLst>
                                    </p:anim>
                                    <p:anim calcmode="lin" valueType="num">
                                      <p:cBhvr>
                                        <p:cTn id="84" dur="1000" fill="hold"/>
                                        <p:tgtEl>
                                          <p:spTgt spid="93"/>
                                        </p:tgtEl>
                                        <p:attrNameLst>
                                          <p:attrName>style.rotation</p:attrName>
                                        </p:attrNameLst>
                                      </p:cBhvr>
                                      <p:tavLst>
                                        <p:tav tm="0">
                                          <p:val>
                                            <p:fltVal val="90"/>
                                          </p:val>
                                        </p:tav>
                                        <p:tav tm="100000">
                                          <p:val>
                                            <p:fltVal val="0"/>
                                          </p:val>
                                        </p:tav>
                                      </p:tavLst>
                                    </p:anim>
                                    <p:animEffect transition="in" filter="fade">
                                      <p:cBhvr>
                                        <p:cTn id="85" dur="1000"/>
                                        <p:tgtEl>
                                          <p:spTgt spid="93"/>
                                        </p:tgtEl>
                                      </p:cBhvr>
                                    </p:animEffect>
                                  </p:childTnLst>
                                </p:cTn>
                              </p:par>
                              <p:par>
                                <p:cTn id="86" presetID="31" presetClass="entr" presetSubtype="0" fill="hold" nodeType="withEffect">
                                  <p:stCondLst>
                                    <p:cond delay="900"/>
                                  </p:stCondLst>
                                  <p:childTnLst>
                                    <p:set>
                                      <p:cBhvr>
                                        <p:cTn id="87" dur="1" fill="hold">
                                          <p:stCondLst>
                                            <p:cond delay="0"/>
                                          </p:stCondLst>
                                        </p:cTn>
                                        <p:tgtEl>
                                          <p:spTgt spid="59"/>
                                        </p:tgtEl>
                                        <p:attrNameLst>
                                          <p:attrName>style.visibility</p:attrName>
                                        </p:attrNameLst>
                                      </p:cBhvr>
                                      <p:to>
                                        <p:strVal val="visible"/>
                                      </p:to>
                                    </p:set>
                                    <p:anim calcmode="lin" valueType="num">
                                      <p:cBhvr>
                                        <p:cTn id="88" dur="1000" fill="hold"/>
                                        <p:tgtEl>
                                          <p:spTgt spid="59"/>
                                        </p:tgtEl>
                                        <p:attrNameLst>
                                          <p:attrName>ppt_w</p:attrName>
                                        </p:attrNameLst>
                                      </p:cBhvr>
                                      <p:tavLst>
                                        <p:tav tm="0">
                                          <p:val>
                                            <p:fltVal val="0"/>
                                          </p:val>
                                        </p:tav>
                                        <p:tav tm="100000">
                                          <p:val>
                                            <p:strVal val="#ppt_w"/>
                                          </p:val>
                                        </p:tav>
                                      </p:tavLst>
                                    </p:anim>
                                    <p:anim calcmode="lin" valueType="num">
                                      <p:cBhvr>
                                        <p:cTn id="89" dur="1000" fill="hold"/>
                                        <p:tgtEl>
                                          <p:spTgt spid="59"/>
                                        </p:tgtEl>
                                        <p:attrNameLst>
                                          <p:attrName>ppt_h</p:attrName>
                                        </p:attrNameLst>
                                      </p:cBhvr>
                                      <p:tavLst>
                                        <p:tav tm="0">
                                          <p:val>
                                            <p:fltVal val="0"/>
                                          </p:val>
                                        </p:tav>
                                        <p:tav tm="100000">
                                          <p:val>
                                            <p:strVal val="#ppt_h"/>
                                          </p:val>
                                        </p:tav>
                                      </p:tavLst>
                                    </p:anim>
                                    <p:anim calcmode="lin" valueType="num">
                                      <p:cBhvr>
                                        <p:cTn id="90" dur="1000" fill="hold"/>
                                        <p:tgtEl>
                                          <p:spTgt spid="59"/>
                                        </p:tgtEl>
                                        <p:attrNameLst>
                                          <p:attrName>style.rotation</p:attrName>
                                        </p:attrNameLst>
                                      </p:cBhvr>
                                      <p:tavLst>
                                        <p:tav tm="0">
                                          <p:val>
                                            <p:fltVal val="90"/>
                                          </p:val>
                                        </p:tav>
                                        <p:tav tm="100000">
                                          <p:val>
                                            <p:fltVal val="0"/>
                                          </p:val>
                                        </p:tav>
                                      </p:tavLst>
                                    </p:anim>
                                    <p:animEffect transition="in" filter="fade">
                                      <p:cBhvr>
                                        <p:cTn id="91" dur="1000"/>
                                        <p:tgtEl>
                                          <p:spTgt spid="59"/>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100"/>
                                        </p:tgtEl>
                                        <p:attrNameLst>
                                          <p:attrName>style.visibility</p:attrName>
                                        </p:attrNameLst>
                                      </p:cBhvr>
                                      <p:to>
                                        <p:strVal val="visible"/>
                                      </p:to>
                                    </p:set>
                                    <p:animEffect transition="in" filter="wipe(down)">
                                      <p:cBhvr>
                                        <p:cTn id="96"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325" y="-35967"/>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20480"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a:solidFill>
                    <a:schemeClr val="bg1"/>
                  </a:solidFill>
                  <a:latin typeface="+mj-ea"/>
                  <a:ea typeface="+mj-ea"/>
                </a:rPr>
                <a:t>1</a:t>
              </a:r>
              <a:endParaRPr lang="zh-CN" altLang="en-US" sz="4800" dirty="0">
                <a:solidFill>
                  <a:schemeClr val="bg1"/>
                </a:solidFill>
                <a:latin typeface="+mj-ea"/>
                <a:ea typeface="+mj-ea"/>
              </a:endParaRPr>
            </a:p>
          </p:txBody>
        </p:sp>
      </p:grpSp>
      <p:grpSp>
        <p:nvGrpSpPr>
          <p:cNvPr id="30" name="组合 29"/>
          <p:cNvGrpSpPr/>
          <p:nvPr/>
        </p:nvGrpSpPr>
        <p:grpSpPr>
          <a:xfrm>
            <a:off x="3028485"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a:solidFill>
                    <a:srgbClr val="00B0F0"/>
                  </a:solidFill>
                  <a:latin typeface="微软雅黑" pitchFamily="34" charset="-122"/>
                  <a:ea typeface="微软雅黑" panose="020B0503020204020204" pitchFamily="34" charset="-122"/>
                </a:rPr>
                <a:t>工作完成情况</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6" name="文本框 15"/>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down)">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p:cNvSpPr>
            <a:spLocks noChangeArrowheads="1"/>
          </p:cNvSpPr>
          <p:nvPr/>
        </p:nvSpPr>
        <p:spPr bwMode="auto">
          <a:xfrm>
            <a:off x="3504456" y="27782"/>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2691" y="324091"/>
            <a:ext cx="2730715" cy="288591"/>
          </a:xfrm>
          <a:prstGeom prst="rect">
            <a:avLst/>
          </a:prstGeom>
        </p:spPr>
      </p:pic>
      <p:grpSp>
        <p:nvGrpSpPr>
          <p:cNvPr id="4" name="组合 3"/>
          <p:cNvGrpSpPr/>
          <p:nvPr/>
        </p:nvGrpSpPr>
        <p:grpSpPr>
          <a:xfrm>
            <a:off x="690087" y="2656647"/>
            <a:ext cx="8793099" cy="2744029"/>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cxnSp>
          <p:nvCxnSpPr>
            <p:cNvPr id="6" name="直接箭头连接符 5"/>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rot="18958258">
            <a:off x="1629133" y="3778613"/>
            <a:ext cx="511711" cy="324733"/>
            <a:chOff x="2903220" y="280488"/>
            <a:chExt cx="746760" cy="473892"/>
          </a:xfrm>
          <a:solidFill>
            <a:schemeClr val="tx1">
              <a:lumMod val="65000"/>
              <a:lumOff val="35000"/>
            </a:schemeClr>
          </a:solidFill>
        </p:grpSpPr>
        <p:sp>
          <p:nvSpPr>
            <p:cNvPr id="8" name="矩形 7"/>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2012</a:t>
              </a:r>
              <a:endParaRPr lang="zh-CN" altLang="en-US" sz="189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8"/>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9"/>
          <p:cNvGrpSpPr/>
          <p:nvPr/>
        </p:nvGrpSpPr>
        <p:grpSpPr>
          <a:xfrm rot="8938009">
            <a:off x="2819317" y="3189053"/>
            <a:ext cx="511711" cy="324730"/>
            <a:chOff x="2903220" y="280488"/>
            <a:chExt cx="746760" cy="473892"/>
          </a:xfrm>
          <a:solidFill>
            <a:schemeClr val="tx1">
              <a:lumMod val="65000"/>
              <a:lumOff val="35000"/>
            </a:schemeClr>
          </a:solidFill>
        </p:grpSpPr>
        <p:sp>
          <p:nvSpPr>
            <p:cNvPr id="11" name="矩形 10"/>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2013</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等腰三角形 11"/>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20658534">
            <a:off x="4265395" y="2517293"/>
            <a:ext cx="511711" cy="324733"/>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2014</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10800000">
            <a:off x="5837005" y="2611315"/>
            <a:ext cx="511711" cy="324733"/>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2015</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114118">
            <a:off x="7453207" y="2644816"/>
            <a:ext cx="511711" cy="324733"/>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2016</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a:off x="1010942" y="3172431"/>
            <a:ext cx="650081" cy="665671"/>
            <a:chOff x="877075" y="3059462"/>
            <a:chExt cx="619125" cy="633972"/>
          </a:xfrm>
        </p:grpSpPr>
        <p:grpSp>
          <p:nvGrpSpPr>
            <p:cNvPr id="23" name="组合 22"/>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TextBox 42"/>
            <p:cNvSpPr txBox="1"/>
            <p:nvPr/>
          </p:nvSpPr>
          <p:spPr>
            <a:xfrm rot="20085162">
              <a:off x="906173" y="3209369"/>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启航</a:t>
              </a:r>
              <a:endParaRPr lang="zh-CN" altLang="en-US" sz="1890" dirty="0">
                <a:solidFill>
                  <a:srgbClr val="03A9F3"/>
                </a:solidFill>
                <a:ea typeface="微软雅黑" panose="020B0503020204020204" pitchFamily="34" charset="-122"/>
                <a:sym typeface="Arial" panose="020B0604020202020204" pitchFamily="34" charset="0"/>
              </a:endParaRPr>
            </a:p>
          </p:txBody>
        </p:sp>
      </p:grpSp>
      <p:grpSp>
        <p:nvGrpSpPr>
          <p:cNvPr id="27" name="组合 26"/>
          <p:cNvGrpSpPr/>
          <p:nvPr/>
        </p:nvGrpSpPr>
        <p:grpSpPr>
          <a:xfrm>
            <a:off x="3111769" y="3588036"/>
            <a:ext cx="657871" cy="665671"/>
            <a:chOff x="2877864" y="3455276"/>
            <a:chExt cx="626544" cy="633972"/>
          </a:xfrm>
        </p:grpSpPr>
        <p:grpSp>
          <p:nvGrpSpPr>
            <p:cNvPr id="28" name="组合 27"/>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椭圆 3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TextBox 43"/>
            <p:cNvSpPr txBox="1"/>
            <p:nvPr/>
          </p:nvSpPr>
          <p:spPr>
            <a:xfrm rot="19571467">
              <a:off x="2919388" y="3575723"/>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拼搏</a:t>
              </a:r>
            </a:p>
          </p:txBody>
        </p:sp>
      </p:grpSp>
      <p:grpSp>
        <p:nvGrpSpPr>
          <p:cNvPr id="32" name="组合 31"/>
          <p:cNvGrpSpPr/>
          <p:nvPr/>
        </p:nvGrpSpPr>
        <p:grpSpPr>
          <a:xfrm>
            <a:off x="3990496" y="1681131"/>
            <a:ext cx="668773" cy="665671"/>
            <a:chOff x="3714748" y="1639176"/>
            <a:chExt cx="636927" cy="633972"/>
          </a:xfrm>
        </p:grpSpPr>
        <p:grpSp>
          <p:nvGrpSpPr>
            <p:cNvPr id="33" name="组合 32"/>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4"/>
            <p:cNvSpPr txBox="1"/>
            <p:nvPr/>
          </p:nvSpPr>
          <p:spPr>
            <a:xfrm rot="20721555">
              <a:off x="3714748" y="1808969"/>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飞跃</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5837007" y="3080390"/>
            <a:ext cx="694068" cy="665671"/>
            <a:chOff x="5473327" y="2971804"/>
            <a:chExt cx="661017" cy="633972"/>
          </a:xfrm>
        </p:grpSpPr>
        <p:grpSp>
          <p:nvGrpSpPr>
            <p:cNvPr id="38" name="组合 37"/>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45"/>
            <p:cNvSpPr txBox="1"/>
            <p:nvPr/>
          </p:nvSpPr>
          <p:spPr>
            <a:xfrm>
              <a:off x="5497417" y="3118580"/>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创新</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42" name="组合 41"/>
          <p:cNvGrpSpPr/>
          <p:nvPr/>
        </p:nvGrpSpPr>
        <p:grpSpPr>
          <a:xfrm>
            <a:off x="7654615" y="1823073"/>
            <a:ext cx="668773" cy="665671"/>
            <a:chOff x="7204386" y="1774359"/>
            <a:chExt cx="636927" cy="633972"/>
          </a:xfrm>
        </p:grpSpPr>
        <p:grpSp>
          <p:nvGrpSpPr>
            <p:cNvPr id="43" name="组合 42"/>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6"/>
            <p:cNvSpPr txBox="1"/>
            <p:nvPr/>
          </p:nvSpPr>
          <p:spPr>
            <a:xfrm rot="1067031">
              <a:off x="7204386" y="1937483"/>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辉煌</a:t>
              </a:r>
            </a:p>
          </p:txBody>
        </p:sp>
      </p:grpSp>
      <p:sp>
        <p:nvSpPr>
          <p:cNvPr id="47" name="TextBox 47"/>
          <p:cNvSpPr txBox="1"/>
          <p:nvPr/>
        </p:nvSpPr>
        <p:spPr>
          <a:xfrm>
            <a:off x="1138804" y="897816"/>
            <a:ext cx="1636987" cy="383182"/>
          </a:xfrm>
          <a:prstGeom prst="rect">
            <a:avLst/>
          </a:prstGeom>
          <a:noFill/>
        </p:spPr>
        <p:txBody>
          <a:bodyPr wrap="none" rtlCol="0">
            <a:spAutoFit/>
          </a:bodyPr>
          <a:lstStyle/>
          <a:p>
            <a:r>
              <a:rPr lang="zh-CN" altLang="en-US" sz="1890" dirty="0">
                <a:solidFill>
                  <a:srgbClr val="0067B0"/>
                </a:solidFill>
                <a:ea typeface="微软雅黑" panose="020B0503020204020204" pitchFamily="34" charset="-122"/>
                <a:sym typeface="Arial" panose="020B0604020202020204" pitchFamily="34" charset="0"/>
              </a:rPr>
              <a:t>企业发展历程</a:t>
            </a:r>
          </a:p>
        </p:txBody>
      </p:sp>
      <p:sp>
        <p:nvSpPr>
          <p:cNvPr id="48" name="TextBox 48"/>
          <p:cNvSpPr txBox="1"/>
          <p:nvPr/>
        </p:nvSpPr>
        <p:spPr>
          <a:xfrm>
            <a:off x="1006423" y="1285615"/>
            <a:ext cx="2693645" cy="867930"/>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49" name="TextBox 54"/>
          <p:cNvSpPr txBox="1"/>
          <p:nvPr/>
        </p:nvSpPr>
        <p:spPr>
          <a:xfrm>
            <a:off x="5604292" y="1260714"/>
            <a:ext cx="1115506" cy="1223412"/>
          </a:xfrm>
          <a:prstGeom prst="rect">
            <a:avLst/>
          </a:prstGeom>
          <a:noFill/>
        </p:spPr>
        <p:txBody>
          <a:bodyPr wrap="square" rtlCol="0">
            <a:spAutoFit/>
          </a:bodyPr>
          <a:lstStyle/>
          <a:p>
            <a:r>
              <a:rPr lang="zh-CN" altLang="en-US" sz="105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0" name="TextBox 55"/>
          <p:cNvSpPr txBox="1"/>
          <p:nvPr/>
        </p:nvSpPr>
        <p:spPr>
          <a:xfrm rot="19800000">
            <a:off x="2100160" y="2297908"/>
            <a:ext cx="1115506" cy="964880"/>
          </a:xfrm>
          <a:prstGeom prst="rect">
            <a:avLst/>
          </a:prstGeom>
          <a:noFill/>
        </p:spPr>
        <p:txBody>
          <a:bodyPr wrap="square" rtlCol="0">
            <a:spAutoFit/>
          </a:bodyPr>
          <a:lstStyle/>
          <a:p>
            <a:r>
              <a:rPr lang="zh-CN" altLang="en-US" sz="945" dirty="0">
                <a:solidFill>
                  <a:schemeClr val="tx1">
                    <a:lumMod val="85000"/>
                    <a:lumOff val="1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1" name="TextBox 56"/>
          <p:cNvSpPr txBox="1"/>
          <p:nvPr/>
        </p:nvSpPr>
        <p:spPr>
          <a:xfrm rot="18900000">
            <a:off x="1840428" y="392187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2" name="TextBox 57"/>
          <p:cNvSpPr txBox="1"/>
          <p:nvPr/>
        </p:nvSpPr>
        <p:spPr>
          <a:xfrm rot="20700000">
            <a:off x="4193438" y="292943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3" name="TextBox 58"/>
          <p:cNvSpPr txBox="1"/>
          <p:nvPr/>
        </p:nvSpPr>
        <p:spPr>
          <a:xfrm rot="900000">
            <a:off x="6964272" y="3049412"/>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4" name="文本框 53"/>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415411829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18" presetClass="entr" presetSubtype="3"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strips(upRight)">
                                      <p:cBhvr>
                                        <p:cTn id="29" dur="500"/>
                                        <p:tgtEl>
                                          <p:spTgt spid="4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1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0-#ppt_w/2"/>
                                          </p:val>
                                        </p:tav>
                                        <p:tav tm="100000">
                                          <p:val>
                                            <p:strVal val="#ppt_x"/>
                                          </p:val>
                                        </p:tav>
                                      </p:tavLst>
                                    </p:anim>
                                    <p:anim calcmode="lin" valueType="num">
                                      <p:cBhvr additive="base">
                                        <p:cTn id="47"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up)">
                                      <p:cBhvr>
                                        <p:cTn id="52" dur="500"/>
                                        <p:tgtEl>
                                          <p:spTgt spid="5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fill="hold"/>
                                        <p:tgtEl>
                                          <p:spTgt spid="27"/>
                                        </p:tgtEl>
                                        <p:attrNameLst>
                                          <p:attrName>ppt_x</p:attrName>
                                        </p:attrNameLst>
                                      </p:cBhvr>
                                      <p:tavLst>
                                        <p:tav tm="0">
                                          <p:val>
                                            <p:strVal val="#ppt_x"/>
                                          </p:val>
                                        </p:tav>
                                        <p:tav tm="100000">
                                          <p:val>
                                            <p:strVal val="#ppt_x"/>
                                          </p:val>
                                        </p:tav>
                                      </p:tavLst>
                                    </p:anim>
                                    <p:anim calcmode="lin" valueType="num">
                                      <p:cBhvr additive="base">
                                        <p:cTn id="6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ipe(down)">
                                      <p:cBhvr>
                                        <p:cTn id="70" dur="500"/>
                                        <p:tgtEl>
                                          <p:spTgt spid="5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500" fill="hold"/>
                                        <p:tgtEl>
                                          <p:spTgt spid="13"/>
                                        </p:tgtEl>
                                        <p:attrNameLst>
                                          <p:attrName>ppt_w</p:attrName>
                                        </p:attrNameLst>
                                      </p:cBhvr>
                                      <p:tavLst>
                                        <p:tav tm="0">
                                          <p:val>
                                            <p:fltVal val="0"/>
                                          </p:val>
                                        </p:tav>
                                        <p:tav tm="100000">
                                          <p:val>
                                            <p:strVal val="#ppt_w"/>
                                          </p:val>
                                        </p:tav>
                                      </p:tavLst>
                                    </p:anim>
                                    <p:anim calcmode="lin" valueType="num">
                                      <p:cBhvr>
                                        <p:cTn id="76" dur="500" fill="hold"/>
                                        <p:tgtEl>
                                          <p:spTgt spid="13"/>
                                        </p:tgtEl>
                                        <p:attrNameLst>
                                          <p:attrName>ppt_h</p:attrName>
                                        </p:attrNameLst>
                                      </p:cBhvr>
                                      <p:tavLst>
                                        <p:tav tm="0">
                                          <p:val>
                                            <p:fltVal val="0"/>
                                          </p:val>
                                        </p:tav>
                                        <p:tav tm="100000">
                                          <p:val>
                                            <p:strVal val="#ppt_h"/>
                                          </p:val>
                                        </p:tav>
                                      </p:tavLst>
                                    </p:anim>
                                    <p:animEffect transition="in" filter="fade">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1" fill="hold" nodeType="clickEffect">
                                  <p:stCondLst>
                                    <p:cond delay="0"/>
                                  </p:stCondLst>
                                  <p:childTnLst>
                                    <p:set>
                                      <p:cBhvr>
                                        <p:cTn id="81" dur="1" fill="hold">
                                          <p:stCondLst>
                                            <p:cond delay="0"/>
                                          </p:stCondLst>
                                        </p:cTn>
                                        <p:tgtEl>
                                          <p:spTgt spid="32"/>
                                        </p:tgtEl>
                                        <p:attrNameLst>
                                          <p:attrName>style.visibility</p:attrName>
                                        </p:attrNameLst>
                                      </p:cBhvr>
                                      <p:to>
                                        <p:strVal val="visible"/>
                                      </p:to>
                                    </p:set>
                                    <p:anim calcmode="lin" valueType="num">
                                      <p:cBhvr additive="base">
                                        <p:cTn id="82" dur="500" fill="hold"/>
                                        <p:tgtEl>
                                          <p:spTgt spid="32"/>
                                        </p:tgtEl>
                                        <p:attrNameLst>
                                          <p:attrName>ppt_x</p:attrName>
                                        </p:attrNameLst>
                                      </p:cBhvr>
                                      <p:tavLst>
                                        <p:tav tm="0">
                                          <p:val>
                                            <p:strVal val="#ppt_x"/>
                                          </p:val>
                                        </p:tav>
                                        <p:tav tm="100000">
                                          <p:val>
                                            <p:strVal val="#ppt_x"/>
                                          </p:val>
                                        </p:tav>
                                      </p:tavLst>
                                    </p:anim>
                                    <p:anim calcmode="lin" valueType="num">
                                      <p:cBhvr additive="base">
                                        <p:cTn id="83"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grpId="0" nodeType="clickEffect">
                                  <p:stCondLst>
                                    <p:cond delay="0"/>
                                  </p:stCondLst>
                                  <p:childTnLst>
                                    <p:set>
                                      <p:cBhvr>
                                        <p:cTn id="87" dur="1" fill="hold">
                                          <p:stCondLst>
                                            <p:cond delay="0"/>
                                          </p:stCondLst>
                                        </p:cTn>
                                        <p:tgtEl>
                                          <p:spTgt spid="52"/>
                                        </p:tgtEl>
                                        <p:attrNameLst>
                                          <p:attrName>style.visibility</p:attrName>
                                        </p:attrNameLst>
                                      </p:cBhvr>
                                      <p:to>
                                        <p:strVal val="visible"/>
                                      </p:to>
                                    </p:set>
                                    <p:animEffect transition="in" filter="wipe(up)">
                                      <p:cBhvr>
                                        <p:cTn id="88" dur="500"/>
                                        <p:tgtEl>
                                          <p:spTgt spid="52"/>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nodeType="clickEffect">
                                  <p:stCondLst>
                                    <p:cond delay="0"/>
                                  </p:stCondLst>
                                  <p:childTnLst>
                                    <p:set>
                                      <p:cBhvr>
                                        <p:cTn id="99" dur="1" fill="hold">
                                          <p:stCondLst>
                                            <p:cond delay="0"/>
                                          </p:stCondLst>
                                        </p:cTn>
                                        <p:tgtEl>
                                          <p:spTgt spid="37"/>
                                        </p:tgtEl>
                                        <p:attrNameLst>
                                          <p:attrName>style.visibility</p:attrName>
                                        </p:attrNameLst>
                                      </p:cBhvr>
                                      <p:to>
                                        <p:strVal val="visible"/>
                                      </p:to>
                                    </p:set>
                                    <p:anim calcmode="lin" valueType="num">
                                      <p:cBhvr additive="base">
                                        <p:cTn id="100" dur="500" fill="hold"/>
                                        <p:tgtEl>
                                          <p:spTgt spid="37"/>
                                        </p:tgtEl>
                                        <p:attrNameLst>
                                          <p:attrName>ppt_x</p:attrName>
                                        </p:attrNameLst>
                                      </p:cBhvr>
                                      <p:tavLst>
                                        <p:tav tm="0">
                                          <p:val>
                                            <p:strVal val="#ppt_x"/>
                                          </p:val>
                                        </p:tav>
                                        <p:tav tm="100000">
                                          <p:val>
                                            <p:strVal val="#ppt_x"/>
                                          </p:val>
                                        </p:tav>
                                      </p:tavLst>
                                    </p:anim>
                                    <p:anim calcmode="lin" valueType="num">
                                      <p:cBhvr additive="base">
                                        <p:cTn id="10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49"/>
                                        </p:tgtEl>
                                        <p:attrNameLst>
                                          <p:attrName>style.visibility</p:attrName>
                                        </p:attrNameLst>
                                      </p:cBhvr>
                                      <p:to>
                                        <p:strVal val="visible"/>
                                      </p:to>
                                    </p:set>
                                    <p:animEffect transition="in" filter="wipe(down)">
                                      <p:cBhvr>
                                        <p:cTn id="106" dur="500"/>
                                        <p:tgtEl>
                                          <p:spTgt spid="49"/>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nodeType="click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3" fill="hold"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500" fill="hold"/>
                                        <p:tgtEl>
                                          <p:spTgt spid="42"/>
                                        </p:tgtEl>
                                        <p:attrNameLst>
                                          <p:attrName>ppt_x</p:attrName>
                                        </p:attrNameLst>
                                      </p:cBhvr>
                                      <p:tavLst>
                                        <p:tav tm="0">
                                          <p:val>
                                            <p:strVal val="1+#ppt_w/2"/>
                                          </p:val>
                                        </p:tav>
                                        <p:tav tm="100000">
                                          <p:val>
                                            <p:strVal val="#ppt_x"/>
                                          </p:val>
                                        </p:tav>
                                      </p:tavLst>
                                    </p:anim>
                                    <p:anim calcmode="lin" valueType="num">
                                      <p:cBhvr additive="base">
                                        <p:cTn id="119"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22" presetClass="entr" presetSubtype="1" fill="hold" grpId="0" nodeType="clickEffect">
                                  <p:stCondLst>
                                    <p:cond delay="0"/>
                                  </p:stCondLst>
                                  <p:childTnLst>
                                    <p:set>
                                      <p:cBhvr>
                                        <p:cTn id="123" dur="1" fill="hold">
                                          <p:stCondLst>
                                            <p:cond delay="0"/>
                                          </p:stCondLst>
                                        </p:cTn>
                                        <p:tgtEl>
                                          <p:spTgt spid="53"/>
                                        </p:tgtEl>
                                        <p:attrNameLst>
                                          <p:attrName>style.visibility</p:attrName>
                                        </p:attrNameLst>
                                      </p:cBhvr>
                                      <p:to>
                                        <p:strVal val="visible"/>
                                      </p:to>
                                    </p:set>
                                    <p:animEffect transition="in" filter="wipe(up)">
                                      <p:cBhvr>
                                        <p:cTn id="124" dur="500"/>
                                        <p:tgtEl>
                                          <p:spTgt spid="53"/>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wipe(down)">
                                      <p:cBhvr>
                                        <p:cTn id="1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utoUpdateAnimBg="0"/>
      <p:bldP spid="47" grpId="0"/>
      <p:bldP spid="48" grpId="0"/>
      <p:bldP spid="49" grpId="0"/>
      <p:bldP spid="50" grpId="0"/>
      <p:bldP spid="51" grpId="0"/>
      <p:bldP spid="52" grpId="0"/>
      <p:bldP spid="53"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2369470" y="4427489"/>
            <a:ext cx="945871" cy="635872"/>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2" name="Freeform 8"/>
          <p:cNvSpPr>
            <a:spLocks/>
          </p:cNvSpPr>
          <p:nvPr/>
        </p:nvSpPr>
        <p:spPr bwMode="auto">
          <a:xfrm>
            <a:off x="1423597" y="963963"/>
            <a:ext cx="2875399" cy="3362542"/>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5" name="Freeform 9"/>
          <p:cNvSpPr>
            <a:spLocks/>
          </p:cNvSpPr>
          <p:nvPr/>
        </p:nvSpPr>
        <p:spPr bwMode="auto">
          <a:xfrm>
            <a:off x="2154551" y="963966"/>
            <a:ext cx="1967317" cy="1214575"/>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rgbClr val="00B0F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8" name="Freeform 10"/>
          <p:cNvSpPr>
            <a:spLocks/>
          </p:cNvSpPr>
          <p:nvPr/>
        </p:nvSpPr>
        <p:spPr bwMode="auto">
          <a:xfrm>
            <a:off x="3191348" y="1652338"/>
            <a:ext cx="1107648" cy="1754776"/>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51" name="Freeform 11"/>
          <p:cNvSpPr>
            <a:spLocks/>
          </p:cNvSpPr>
          <p:nvPr/>
        </p:nvSpPr>
        <p:spPr bwMode="auto">
          <a:xfrm>
            <a:off x="1409425" y="1148307"/>
            <a:ext cx="1215108" cy="1789778"/>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grpSp>
        <p:nvGrpSpPr>
          <p:cNvPr id="56" name="组合 41"/>
          <p:cNvGrpSpPr>
            <a:grpSpLocks/>
          </p:cNvGrpSpPr>
          <p:nvPr/>
        </p:nvGrpSpPr>
        <p:grpSpPr bwMode="auto">
          <a:xfrm>
            <a:off x="1512432" y="1641554"/>
            <a:ext cx="857775" cy="1120910"/>
            <a:chOff x="1681435" y="1637023"/>
            <a:chExt cx="1152128" cy="1526512"/>
          </a:xfrm>
        </p:grpSpPr>
        <p:sp>
          <p:nvSpPr>
            <p:cNvPr id="59" name="TextBox 58"/>
            <p:cNvSpPr txBox="1"/>
            <p:nvPr/>
          </p:nvSpPr>
          <p:spPr>
            <a:xfrm>
              <a:off x="2007772" y="1637023"/>
              <a:ext cx="527786" cy="670634"/>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sp>
          <p:nvSpPr>
            <p:cNvPr id="62" name="TextBox 61"/>
            <p:cNvSpPr txBox="1"/>
            <p:nvPr/>
          </p:nvSpPr>
          <p:spPr>
            <a:xfrm>
              <a:off x="1681435" y="2157585"/>
              <a:ext cx="1152128" cy="1005950"/>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65" name="组合 44"/>
          <p:cNvGrpSpPr>
            <a:grpSpLocks/>
          </p:cNvGrpSpPr>
          <p:nvPr/>
        </p:nvGrpSpPr>
        <p:grpSpPr bwMode="auto">
          <a:xfrm>
            <a:off x="2731687" y="1041517"/>
            <a:ext cx="856294" cy="886851"/>
            <a:chOff x="3362324" y="871906"/>
            <a:chExt cx="1152128" cy="1207803"/>
          </a:xfrm>
        </p:grpSpPr>
        <p:sp>
          <p:nvSpPr>
            <p:cNvPr id="71" name="TextBox 70"/>
            <p:cNvSpPr txBox="1"/>
            <p:nvPr/>
          </p:nvSpPr>
          <p:spPr>
            <a:xfrm>
              <a:off x="3615473" y="871906"/>
              <a:ext cx="487396" cy="586825"/>
            </a:xfrm>
            <a:prstGeom prst="rect">
              <a:avLst/>
            </a:prstGeom>
            <a:noFill/>
          </p:spPr>
          <p:txBody>
            <a:bodyPr wrap="none">
              <a:spAutoFit/>
            </a:bodyPr>
            <a:lstStyle/>
            <a:p>
              <a:pPr defTabSz="902931" fontAlgn="auto">
                <a:spcBef>
                  <a:spcPts val="0"/>
                </a:spcBef>
                <a:spcAft>
                  <a:spcPts val="0"/>
                </a:spcAft>
                <a:defRPr/>
              </a:pPr>
              <a:r>
                <a:rPr lang="en-US" altLang="zh-CN" sz="2200" b="1" dirty="0">
                  <a:solidFill>
                    <a:srgbClr val="F8F8F8"/>
                  </a:solidFill>
                  <a:latin typeface="+mj-ea"/>
                  <a:ea typeface="+mj-ea"/>
                </a:rPr>
                <a:t>2</a:t>
              </a:r>
              <a:endParaRPr lang="zh-CN" altLang="en-US" sz="2200" b="1" dirty="0">
                <a:solidFill>
                  <a:srgbClr val="F8F8F8"/>
                </a:solidFill>
                <a:latin typeface="+mj-ea"/>
                <a:ea typeface="+mj-ea"/>
              </a:endParaRPr>
            </a:p>
          </p:txBody>
        </p:sp>
        <p:sp>
          <p:nvSpPr>
            <p:cNvPr id="72" name="TextBox 71"/>
            <p:cNvSpPr txBox="1"/>
            <p:nvPr/>
          </p:nvSpPr>
          <p:spPr>
            <a:xfrm>
              <a:off x="3362324" y="1414682"/>
              <a:ext cx="1152128" cy="665027"/>
            </a:xfrm>
            <a:prstGeom prst="rect">
              <a:avLst/>
            </a:prstGeom>
            <a:noFill/>
          </p:spPr>
          <p:txBody>
            <a:bodyPr>
              <a:spAutoFit/>
            </a:bodyPr>
            <a:lstStyle/>
            <a:p>
              <a:pPr algn="ctr" defTabSz="902931" fontAlgn="auto">
                <a:spcBef>
                  <a:spcPts val="0"/>
                </a:spcBef>
                <a:spcAft>
                  <a:spcPts val="0"/>
                </a:spcAft>
                <a:defRPr/>
              </a:pPr>
              <a:r>
                <a:rPr lang="zh-CN" altLang="en-US" sz="1300" dirty="0">
                  <a:solidFill>
                    <a:srgbClr val="F8F8F8"/>
                  </a:solidFill>
                  <a:latin typeface="+mn-ea"/>
                  <a:ea typeface="+mn-ea"/>
                </a:rPr>
                <a:t>请输入您的文字</a:t>
              </a:r>
            </a:p>
          </p:txBody>
        </p:sp>
      </p:grpSp>
      <p:grpSp>
        <p:nvGrpSpPr>
          <p:cNvPr id="73" name="组合 47"/>
          <p:cNvGrpSpPr>
            <a:grpSpLocks/>
          </p:cNvGrpSpPr>
          <p:nvPr/>
        </p:nvGrpSpPr>
        <p:grpSpPr bwMode="auto">
          <a:xfrm>
            <a:off x="3339092" y="2031206"/>
            <a:ext cx="857775" cy="1189062"/>
            <a:chOff x="4138032" y="2168050"/>
            <a:chExt cx="1152128" cy="1617234"/>
          </a:xfrm>
        </p:grpSpPr>
        <p:sp>
          <p:nvSpPr>
            <p:cNvPr id="74" name="TextBox 73"/>
            <p:cNvSpPr txBox="1"/>
            <p:nvPr/>
          </p:nvSpPr>
          <p:spPr>
            <a:xfrm>
              <a:off x="4464369" y="2168050"/>
              <a:ext cx="527786" cy="669768"/>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3</a:t>
              </a:r>
              <a:endParaRPr lang="zh-CN" altLang="en-US" sz="2600" b="1" dirty="0">
                <a:solidFill>
                  <a:srgbClr val="F8F8F8"/>
                </a:solidFill>
                <a:latin typeface="+mj-ea"/>
                <a:ea typeface="+mj-ea"/>
              </a:endParaRPr>
            </a:p>
          </p:txBody>
        </p:sp>
        <p:sp>
          <p:nvSpPr>
            <p:cNvPr id="75" name="TextBox 74"/>
            <p:cNvSpPr txBox="1"/>
            <p:nvPr/>
          </p:nvSpPr>
          <p:spPr>
            <a:xfrm>
              <a:off x="4138032" y="2780633"/>
              <a:ext cx="1152128" cy="1004651"/>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76" name="组合 50"/>
          <p:cNvGrpSpPr>
            <a:grpSpLocks/>
          </p:cNvGrpSpPr>
          <p:nvPr/>
        </p:nvGrpSpPr>
        <p:grpSpPr bwMode="auto">
          <a:xfrm>
            <a:off x="2441317" y="3133496"/>
            <a:ext cx="857775" cy="1114984"/>
            <a:chOff x="2930276" y="3668024"/>
            <a:chExt cx="1152128" cy="1516885"/>
          </a:xfrm>
        </p:grpSpPr>
        <p:sp>
          <p:nvSpPr>
            <p:cNvPr id="77" name="TextBox 76"/>
            <p:cNvSpPr txBox="1"/>
            <p:nvPr/>
          </p:nvSpPr>
          <p:spPr>
            <a:xfrm>
              <a:off x="3256613" y="3668024"/>
              <a:ext cx="527786" cy="669946"/>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4</a:t>
              </a:r>
              <a:endParaRPr lang="zh-CN" altLang="en-US" sz="2600" b="1" dirty="0">
                <a:solidFill>
                  <a:srgbClr val="F8F8F8"/>
                </a:solidFill>
                <a:latin typeface="+mj-ea"/>
                <a:ea typeface="+mj-ea"/>
              </a:endParaRPr>
            </a:p>
          </p:txBody>
        </p:sp>
        <p:sp>
          <p:nvSpPr>
            <p:cNvPr id="78" name="TextBox 77"/>
            <p:cNvSpPr txBox="1"/>
            <p:nvPr/>
          </p:nvSpPr>
          <p:spPr>
            <a:xfrm>
              <a:off x="2930276" y="4179990"/>
              <a:ext cx="1152128" cy="1004919"/>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sp>
        <p:nvSpPr>
          <p:cNvPr id="79" name="TextBox 78"/>
          <p:cNvSpPr txBox="1"/>
          <p:nvPr/>
        </p:nvSpPr>
        <p:spPr>
          <a:xfrm>
            <a:off x="2401318" y="4563218"/>
            <a:ext cx="856294" cy="281717"/>
          </a:xfrm>
          <a:prstGeom prst="rect">
            <a:avLst/>
          </a:prstGeom>
          <a:noFill/>
        </p:spPr>
        <p:txBody>
          <a:bodyPr lIns="67692" tIns="33846" rIns="67692" bIns="33846">
            <a:spAutoFit/>
          </a:bodyPr>
          <a:lstStyle/>
          <a:p>
            <a:pPr algn="ctr" defTabSz="902931" fontAlgn="auto">
              <a:spcBef>
                <a:spcPts val="0"/>
              </a:spcBef>
              <a:spcAft>
                <a:spcPts val="0"/>
              </a:spcAft>
              <a:defRPr/>
            </a:pPr>
            <a:r>
              <a:rPr lang="zh-CN" altLang="en-US" sz="1400" b="1" dirty="0">
                <a:solidFill>
                  <a:srgbClr val="F8F8F8"/>
                </a:solidFill>
                <a:latin typeface="+mn-ea"/>
                <a:ea typeface="+mn-ea"/>
              </a:rPr>
              <a:t>标题</a:t>
            </a:r>
          </a:p>
        </p:txBody>
      </p:sp>
      <p:sp>
        <p:nvSpPr>
          <p:cNvPr id="80" name="TextBox 79"/>
          <p:cNvSpPr txBox="1"/>
          <p:nvPr/>
        </p:nvSpPr>
        <p:spPr>
          <a:xfrm>
            <a:off x="5641306" y="1219259"/>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grpSp>
        <p:nvGrpSpPr>
          <p:cNvPr id="81" name="组合 55"/>
          <p:cNvGrpSpPr/>
          <p:nvPr/>
        </p:nvGrpSpPr>
        <p:grpSpPr>
          <a:xfrm>
            <a:off x="4747541" y="1219843"/>
            <a:ext cx="715648" cy="707087"/>
            <a:chOff x="6409426" y="1173624"/>
            <a:chExt cx="962086" cy="962084"/>
          </a:xfrm>
          <a:solidFill>
            <a:schemeClr val="bg2"/>
          </a:solidFill>
        </p:grpSpPr>
        <p:sp>
          <p:nvSpPr>
            <p:cNvPr id="82" name="椭圆 81"/>
            <p:cNvSpPr/>
            <p:nvPr/>
          </p:nvSpPr>
          <p:spPr bwMode="auto">
            <a:xfrm>
              <a:off x="6409426" y="1173624"/>
              <a:ext cx="962086"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3" name="TextBox 82"/>
            <p:cNvSpPr txBox="1"/>
            <p:nvPr/>
          </p:nvSpPr>
          <p:spPr>
            <a:xfrm>
              <a:off x="6653352" y="1318965"/>
              <a:ext cx="528257" cy="670033"/>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grpSp>
      <p:grpSp>
        <p:nvGrpSpPr>
          <p:cNvPr id="84" name="组合 58"/>
          <p:cNvGrpSpPr/>
          <p:nvPr/>
        </p:nvGrpSpPr>
        <p:grpSpPr>
          <a:xfrm>
            <a:off x="4747541" y="2158959"/>
            <a:ext cx="715648" cy="707087"/>
            <a:chOff x="6409426" y="2394908"/>
            <a:chExt cx="962086" cy="962084"/>
          </a:xfrm>
          <a:solidFill>
            <a:schemeClr val="accent1"/>
          </a:solidFill>
        </p:grpSpPr>
        <p:sp>
          <p:nvSpPr>
            <p:cNvPr id="85" name="椭圆 84"/>
            <p:cNvSpPr/>
            <p:nvPr/>
          </p:nvSpPr>
          <p:spPr bwMode="auto">
            <a:xfrm>
              <a:off x="6409426" y="2394908"/>
              <a:ext cx="962086" cy="962084"/>
            </a:xfrm>
            <a:prstGeom prst="ellipse">
              <a:avLst/>
            </a:prstGeom>
            <a:solidFill>
              <a:srgbClr val="00B0F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6" name="TextBox 85"/>
            <p:cNvSpPr txBox="1"/>
            <p:nvPr/>
          </p:nvSpPr>
          <p:spPr>
            <a:xfrm>
              <a:off x="6635865" y="2536282"/>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2</a:t>
              </a:r>
              <a:endParaRPr lang="zh-CN" altLang="en-US" dirty="0"/>
            </a:p>
          </p:txBody>
        </p:sp>
      </p:grpSp>
      <p:grpSp>
        <p:nvGrpSpPr>
          <p:cNvPr id="87" name="组合 61"/>
          <p:cNvGrpSpPr/>
          <p:nvPr/>
        </p:nvGrpSpPr>
        <p:grpSpPr>
          <a:xfrm>
            <a:off x="4747536" y="3074895"/>
            <a:ext cx="715648" cy="707087"/>
            <a:chOff x="6409429" y="3568104"/>
            <a:chExt cx="962087" cy="962084"/>
          </a:xfrm>
          <a:solidFill>
            <a:schemeClr val="accent2"/>
          </a:solidFill>
        </p:grpSpPr>
        <p:sp>
          <p:nvSpPr>
            <p:cNvPr id="88" name="椭圆 87"/>
            <p:cNvSpPr/>
            <p:nvPr/>
          </p:nvSpPr>
          <p:spPr bwMode="auto">
            <a:xfrm>
              <a:off x="6409429" y="3568104"/>
              <a:ext cx="962087"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9" name="TextBox 88"/>
            <p:cNvSpPr txBox="1"/>
            <p:nvPr/>
          </p:nvSpPr>
          <p:spPr>
            <a:xfrm>
              <a:off x="6635869" y="3702117"/>
              <a:ext cx="545648"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3</a:t>
              </a:r>
              <a:endParaRPr lang="zh-CN" altLang="en-US" dirty="0"/>
            </a:p>
          </p:txBody>
        </p:sp>
      </p:grpSp>
      <p:grpSp>
        <p:nvGrpSpPr>
          <p:cNvPr id="90" name="组合 64"/>
          <p:cNvGrpSpPr/>
          <p:nvPr/>
        </p:nvGrpSpPr>
        <p:grpSpPr>
          <a:xfrm>
            <a:off x="4747541" y="3977419"/>
            <a:ext cx="715648" cy="707087"/>
            <a:chOff x="6409426" y="4869160"/>
            <a:chExt cx="962086" cy="962084"/>
          </a:xfrm>
          <a:solidFill>
            <a:srgbClr val="7030A0"/>
          </a:solidFill>
        </p:grpSpPr>
        <p:sp>
          <p:nvSpPr>
            <p:cNvPr id="91" name="椭圆 90"/>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92" name="TextBox 91"/>
            <p:cNvSpPr txBox="1"/>
            <p:nvPr/>
          </p:nvSpPr>
          <p:spPr>
            <a:xfrm>
              <a:off x="6616829" y="5005505"/>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4</a:t>
              </a:r>
              <a:endParaRPr lang="zh-CN" altLang="en-US" dirty="0"/>
            </a:p>
          </p:txBody>
        </p:sp>
      </p:grpSp>
      <p:sp>
        <p:nvSpPr>
          <p:cNvPr id="93" name="TextBox 92"/>
          <p:cNvSpPr txBox="1"/>
          <p:nvPr/>
        </p:nvSpPr>
        <p:spPr>
          <a:xfrm>
            <a:off x="5641306" y="2133435"/>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4" name="TextBox 93"/>
          <p:cNvSpPr txBox="1"/>
          <p:nvPr/>
        </p:nvSpPr>
        <p:spPr>
          <a:xfrm>
            <a:off x="5641306" y="3059773"/>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5" name="TextBox 94"/>
          <p:cNvSpPr txBox="1"/>
          <p:nvPr/>
        </p:nvSpPr>
        <p:spPr>
          <a:xfrm>
            <a:off x="5641306" y="3969104"/>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43" name="文本框 6"/>
          <p:cNvSpPr>
            <a:spLocks noChangeArrowheads="1"/>
          </p:cNvSpPr>
          <p:nvPr/>
        </p:nvSpPr>
        <p:spPr bwMode="auto">
          <a:xfrm>
            <a:off x="3513944" y="14378"/>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9" name="图片 3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82179" y="310687"/>
            <a:ext cx="2730715" cy="288591"/>
          </a:xfrm>
          <a:prstGeom prst="rect">
            <a:avLst/>
          </a:prstGeom>
        </p:spPr>
      </p:pic>
      <p:sp>
        <p:nvSpPr>
          <p:cNvPr id="40" name="文本框 39"/>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3"/>
                                        </p:tgtEl>
                                        <p:attrNameLst>
                                          <p:attrName>style.visibility</p:attrName>
                                        </p:attrNameLst>
                                      </p:cBhvr>
                                      <p:to>
                                        <p:strVal val="visible"/>
                                      </p:to>
                                    </p:set>
                                    <p:anim calcmode="lin" valueType="num">
                                      <p:cBhvr>
                                        <p:cTn id="1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3"/>
                                        </p:tgtEl>
                                        <p:attrNameLst>
                                          <p:attrName>ppt_y</p:attrName>
                                        </p:attrNameLst>
                                      </p:cBhvr>
                                      <p:tavLst>
                                        <p:tav tm="0">
                                          <p:val>
                                            <p:strVal val="#ppt_y"/>
                                          </p:val>
                                        </p:tav>
                                        <p:tav tm="100000">
                                          <p:val>
                                            <p:strVal val="#ppt_y"/>
                                          </p:val>
                                        </p:tav>
                                      </p:tavLst>
                                    </p:anim>
                                    <p:anim calcmode="lin" valueType="num">
                                      <p:cBhvr>
                                        <p:cTn id="1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3"/>
                                        </p:tgtEl>
                                      </p:cBhvr>
                                    </p:animEffect>
                                  </p:childTnLst>
                                </p:cTn>
                              </p:par>
                            </p:childTnLst>
                          </p:cTn>
                        </p:par>
                        <p:par>
                          <p:cTn id="16" fill="hold">
                            <p:stCondLst>
                              <p:cond delay="1450"/>
                            </p:stCondLst>
                            <p:childTnLst>
                              <p:par>
                                <p:cTn id="17" presetID="22" presetClass="entr" presetSubtype="4"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wipe(down)">
                                      <p:cBhvr>
                                        <p:cTn id="19" dur="300"/>
                                        <p:tgtEl>
                                          <p:spTgt spid="51"/>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300"/>
                                        <p:tgtEl>
                                          <p:spTgt spid="45"/>
                                        </p:tgtEl>
                                      </p:cBhvr>
                                    </p:animEffect>
                                  </p:childTnLst>
                                </p:cTn>
                              </p:par>
                            </p:childTnLst>
                          </p:cTn>
                        </p:par>
                        <p:par>
                          <p:cTn id="24" fill="hold">
                            <p:stCondLst>
                              <p:cond delay="2050"/>
                            </p:stCondLst>
                            <p:childTnLst>
                              <p:par>
                                <p:cTn id="25" presetID="22" presetClass="entr" presetSubtype="1"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up)">
                                      <p:cBhvr>
                                        <p:cTn id="27" dur="300"/>
                                        <p:tgtEl>
                                          <p:spTgt spid="48"/>
                                        </p:tgtEl>
                                      </p:cBhvr>
                                    </p:animEffect>
                                  </p:childTnLst>
                                </p:cTn>
                              </p:par>
                            </p:childTnLst>
                          </p:cTn>
                        </p:par>
                        <p:par>
                          <p:cTn id="28" fill="hold">
                            <p:stCondLst>
                              <p:cond delay="2350"/>
                            </p:stCondLst>
                            <p:childTnLst>
                              <p:par>
                                <p:cTn id="29" presetID="22" presetClass="entr" presetSubtype="1"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up)">
                                      <p:cBhvr>
                                        <p:cTn id="31" dur="300"/>
                                        <p:tgtEl>
                                          <p:spTgt spid="42"/>
                                        </p:tgtEl>
                                      </p:cBhvr>
                                    </p:animEffect>
                                  </p:childTnLst>
                                </p:cTn>
                              </p:par>
                            </p:childTnLst>
                          </p:cTn>
                        </p:par>
                        <p:par>
                          <p:cTn id="32" fill="hold">
                            <p:stCondLst>
                              <p:cond delay="2650"/>
                            </p:stCondLst>
                            <p:childTnLst>
                              <p:par>
                                <p:cTn id="33" presetID="31" presetClass="entr" presetSubtype="0" fill="hold" nodeType="afterEffect">
                                  <p:stCondLst>
                                    <p:cond delay="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 calcmode="lin" valueType="num">
                                      <p:cBhvr>
                                        <p:cTn id="37" dur="500" fill="hold"/>
                                        <p:tgtEl>
                                          <p:spTgt spid="56"/>
                                        </p:tgtEl>
                                        <p:attrNameLst>
                                          <p:attrName>style.rotation</p:attrName>
                                        </p:attrNameLst>
                                      </p:cBhvr>
                                      <p:tavLst>
                                        <p:tav tm="0">
                                          <p:val>
                                            <p:fltVal val="90"/>
                                          </p:val>
                                        </p:tav>
                                        <p:tav tm="100000">
                                          <p:val>
                                            <p:fltVal val="0"/>
                                          </p:val>
                                        </p:tav>
                                      </p:tavLst>
                                    </p:anim>
                                    <p:animEffect transition="in" filter="fade">
                                      <p:cBhvr>
                                        <p:cTn id="38" dur="500"/>
                                        <p:tgtEl>
                                          <p:spTgt spid="56"/>
                                        </p:tgtEl>
                                      </p:cBhvr>
                                    </p:animEffect>
                                  </p:childTnLst>
                                </p:cTn>
                              </p:par>
                              <p:par>
                                <p:cTn id="39" presetID="31" presetClass="entr" presetSubtype="0" fill="hold" nodeType="with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p:cTn id="41" dur="500" fill="hold"/>
                                        <p:tgtEl>
                                          <p:spTgt spid="65"/>
                                        </p:tgtEl>
                                        <p:attrNameLst>
                                          <p:attrName>ppt_w</p:attrName>
                                        </p:attrNameLst>
                                      </p:cBhvr>
                                      <p:tavLst>
                                        <p:tav tm="0">
                                          <p:val>
                                            <p:fltVal val="0"/>
                                          </p:val>
                                        </p:tav>
                                        <p:tav tm="100000">
                                          <p:val>
                                            <p:strVal val="#ppt_w"/>
                                          </p:val>
                                        </p:tav>
                                      </p:tavLst>
                                    </p:anim>
                                    <p:anim calcmode="lin" valueType="num">
                                      <p:cBhvr>
                                        <p:cTn id="42" dur="500" fill="hold"/>
                                        <p:tgtEl>
                                          <p:spTgt spid="65"/>
                                        </p:tgtEl>
                                        <p:attrNameLst>
                                          <p:attrName>ppt_h</p:attrName>
                                        </p:attrNameLst>
                                      </p:cBhvr>
                                      <p:tavLst>
                                        <p:tav tm="0">
                                          <p:val>
                                            <p:fltVal val="0"/>
                                          </p:val>
                                        </p:tav>
                                        <p:tav tm="100000">
                                          <p:val>
                                            <p:strVal val="#ppt_h"/>
                                          </p:val>
                                        </p:tav>
                                      </p:tavLst>
                                    </p:anim>
                                    <p:anim calcmode="lin" valueType="num">
                                      <p:cBhvr>
                                        <p:cTn id="43" dur="500" fill="hold"/>
                                        <p:tgtEl>
                                          <p:spTgt spid="65"/>
                                        </p:tgtEl>
                                        <p:attrNameLst>
                                          <p:attrName>style.rotation</p:attrName>
                                        </p:attrNameLst>
                                      </p:cBhvr>
                                      <p:tavLst>
                                        <p:tav tm="0">
                                          <p:val>
                                            <p:fltVal val="90"/>
                                          </p:val>
                                        </p:tav>
                                        <p:tav tm="100000">
                                          <p:val>
                                            <p:fltVal val="0"/>
                                          </p:val>
                                        </p:tav>
                                      </p:tavLst>
                                    </p:anim>
                                    <p:animEffect transition="in" filter="fade">
                                      <p:cBhvr>
                                        <p:cTn id="44" dur="500"/>
                                        <p:tgtEl>
                                          <p:spTgt spid="65"/>
                                        </p:tgtEl>
                                      </p:cBhvr>
                                    </p:animEffect>
                                  </p:childTnLst>
                                </p:cTn>
                              </p:par>
                              <p:par>
                                <p:cTn id="45" presetID="31" presetClass="entr" presetSubtype="0"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500" fill="hold"/>
                                        <p:tgtEl>
                                          <p:spTgt spid="73"/>
                                        </p:tgtEl>
                                        <p:attrNameLst>
                                          <p:attrName>ppt_w</p:attrName>
                                        </p:attrNameLst>
                                      </p:cBhvr>
                                      <p:tavLst>
                                        <p:tav tm="0">
                                          <p:val>
                                            <p:fltVal val="0"/>
                                          </p:val>
                                        </p:tav>
                                        <p:tav tm="100000">
                                          <p:val>
                                            <p:strVal val="#ppt_w"/>
                                          </p:val>
                                        </p:tav>
                                      </p:tavLst>
                                    </p:anim>
                                    <p:anim calcmode="lin" valueType="num">
                                      <p:cBhvr>
                                        <p:cTn id="48" dur="500" fill="hold"/>
                                        <p:tgtEl>
                                          <p:spTgt spid="73"/>
                                        </p:tgtEl>
                                        <p:attrNameLst>
                                          <p:attrName>ppt_h</p:attrName>
                                        </p:attrNameLst>
                                      </p:cBhvr>
                                      <p:tavLst>
                                        <p:tav tm="0">
                                          <p:val>
                                            <p:fltVal val="0"/>
                                          </p:val>
                                        </p:tav>
                                        <p:tav tm="100000">
                                          <p:val>
                                            <p:strVal val="#ppt_h"/>
                                          </p:val>
                                        </p:tav>
                                      </p:tavLst>
                                    </p:anim>
                                    <p:anim calcmode="lin" valueType="num">
                                      <p:cBhvr>
                                        <p:cTn id="49" dur="500" fill="hold"/>
                                        <p:tgtEl>
                                          <p:spTgt spid="73"/>
                                        </p:tgtEl>
                                        <p:attrNameLst>
                                          <p:attrName>style.rotation</p:attrName>
                                        </p:attrNameLst>
                                      </p:cBhvr>
                                      <p:tavLst>
                                        <p:tav tm="0">
                                          <p:val>
                                            <p:fltVal val="90"/>
                                          </p:val>
                                        </p:tav>
                                        <p:tav tm="100000">
                                          <p:val>
                                            <p:fltVal val="0"/>
                                          </p:val>
                                        </p:tav>
                                      </p:tavLst>
                                    </p:anim>
                                    <p:animEffect transition="in" filter="fade">
                                      <p:cBhvr>
                                        <p:cTn id="50" dur="500"/>
                                        <p:tgtEl>
                                          <p:spTgt spid="73"/>
                                        </p:tgtEl>
                                      </p:cBhvr>
                                    </p:animEffect>
                                  </p:childTnLst>
                                </p:cTn>
                              </p:par>
                              <p:par>
                                <p:cTn id="51" presetID="31" presetClass="entr" presetSubtype="0" fill="hold" nodeType="withEffect">
                                  <p:stCondLst>
                                    <p:cond delay="0"/>
                                  </p:stCondLst>
                                  <p:childTnLst>
                                    <p:set>
                                      <p:cBhvr>
                                        <p:cTn id="52" dur="1" fill="hold">
                                          <p:stCondLst>
                                            <p:cond delay="0"/>
                                          </p:stCondLst>
                                        </p:cTn>
                                        <p:tgtEl>
                                          <p:spTgt spid="76"/>
                                        </p:tgtEl>
                                        <p:attrNameLst>
                                          <p:attrName>style.visibility</p:attrName>
                                        </p:attrNameLst>
                                      </p:cBhvr>
                                      <p:to>
                                        <p:strVal val="visible"/>
                                      </p:to>
                                    </p:set>
                                    <p:anim calcmode="lin" valueType="num">
                                      <p:cBhvr>
                                        <p:cTn id="53" dur="500" fill="hold"/>
                                        <p:tgtEl>
                                          <p:spTgt spid="76"/>
                                        </p:tgtEl>
                                        <p:attrNameLst>
                                          <p:attrName>ppt_w</p:attrName>
                                        </p:attrNameLst>
                                      </p:cBhvr>
                                      <p:tavLst>
                                        <p:tav tm="0">
                                          <p:val>
                                            <p:fltVal val="0"/>
                                          </p:val>
                                        </p:tav>
                                        <p:tav tm="100000">
                                          <p:val>
                                            <p:strVal val="#ppt_w"/>
                                          </p:val>
                                        </p:tav>
                                      </p:tavLst>
                                    </p:anim>
                                    <p:anim calcmode="lin" valueType="num">
                                      <p:cBhvr>
                                        <p:cTn id="54" dur="500" fill="hold"/>
                                        <p:tgtEl>
                                          <p:spTgt spid="76"/>
                                        </p:tgtEl>
                                        <p:attrNameLst>
                                          <p:attrName>ppt_h</p:attrName>
                                        </p:attrNameLst>
                                      </p:cBhvr>
                                      <p:tavLst>
                                        <p:tav tm="0">
                                          <p:val>
                                            <p:fltVal val="0"/>
                                          </p:val>
                                        </p:tav>
                                        <p:tav tm="100000">
                                          <p:val>
                                            <p:strVal val="#ppt_h"/>
                                          </p:val>
                                        </p:tav>
                                      </p:tavLst>
                                    </p:anim>
                                    <p:anim calcmode="lin" valueType="num">
                                      <p:cBhvr>
                                        <p:cTn id="55" dur="500" fill="hold"/>
                                        <p:tgtEl>
                                          <p:spTgt spid="76"/>
                                        </p:tgtEl>
                                        <p:attrNameLst>
                                          <p:attrName>style.rotation</p:attrName>
                                        </p:attrNameLst>
                                      </p:cBhvr>
                                      <p:tavLst>
                                        <p:tav tm="0">
                                          <p:val>
                                            <p:fltVal val="90"/>
                                          </p:val>
                                        </p:tav>
                                        <p:tav tm="100000">
                                          <p:val>
                                            <p:fltVal val="0"/>
                                          </p:val>
                                        </p:tav>
                                      </p:tavLst>
                                    </p:anim>
                                    <p:animEffect transition="in" filter="fade">
                                      <p:cBhvr>
                                        <p:cTn id="56" dur="500"/>
                                        <p:tgtEl>
                                          <p:spTgt spid="76"/>
                                        </p:tgtEl>
                                      </p:cBhvr>
                                    </p:animEffect>
                                  </p:childTnLst>
                                </p:cTn>
                              </p:par>
                            </p:childTnLst>
                          </p:cTn>
                        </p:par>
                        <p:par>
                          <p:cTn id="57" fill="hold">
                            <p:stCondLst>
                              <p:cond delay="3150"/>
                            </p:stCondLst>
                            <p:childTnLst>
                              <p:par>
                                <p:cTn id="58" presetID="42"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1000"/>
                                        <p:tgtEl>
                                          <p:spTgt spid="36"/>
                                        </p:tgtEl>
                                      </p:cBhvr>
                                    </p:animEffect>
                                    <p:anim calcmode="lin" valueType="num">
                                      <p:cBhvr>
                                        <p:cTn id="61" dur="1000" fill="hold"/>
                                        <p:tgtEl>
                                          <p:spTgt spid="36"/>
                                        </p:tgtEl>
                                        <p:attrNameLst>
                                          <p:attrName>ppt_x</p:attrName>
                                        </p:attrNameLst>
                                      </p:cBhvr>
                                      <p:tavLst>
                                        <p:tav tm="0">
                                          <p:val>
                                            <p:strVal val="#ppt_x"/>
                                          </p:val>
                                        </p:tav>
                                        <p:tav tm="100000">
                                          <p:val>
                                            <p:strVal val="#ppt_x"/>
                                          </p:val>
                                        </p:tav>
                                      </p:tavLst>
                                    </p:anim>
                                    <p:anim calcmode="lin" valueType="num">
                                      <p:cBhvr>
                                        <p:cTn id="62" dur="1000" fill="hold"/>
                                        <p:tgtEl>
                                          <p:spTgt spid="36"/>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1000"/>
                                        <p:tgtEl>
                                          <p:spTgt spid="79"/>
                                        </p:tgtEl>
                                      </p:cBhvr>
                                    </p:animEffect>
                                    <p:anim calcmode="lin" valueType="num">
                                      <p:cBhvr>
                                        <p:cTn id="66" dur="1000" fill="hold"/>
                                        <p:tgtEl>
                                          <p:spTgt spid="79"/>
                                        </p:tgtEl>
                                        <p:attrNameLst>
                                          <p:attrName>ppt_x</p:attrName>
                                        </p:attrNameLst>
                                      </p:cBhvr>
                                      <p:tavLst>
                                        <p:tav tm="0">
                                          <p:val>
                                            <p:strVal val="#ppt_x"/>
                                          </p:val>
                                        </p:tav>
                                        <p:tav tm="100000">
                                          <p:val>
                                            <p:strVal val="#ppt_x"/>
                                          </p:val>
                                        </p:tav>
                                      </p:tavLst>
                                    </p:anim>
                                    <p:anim calcmode="lin" valueType="num">
                                      <p:cBhvr>
                                        <p:cTn id="67" dur="1000" fill="hold"/>
                                        <p:tgtEl>
                                          <p:spTgt spid="79"/>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21" presetClass="entr" presetSubtype="1" fill="hold" nodeType="afterEffect">
                                  <p:stCondLst>
                                    <p:cond delay="0"/>
                                  </p:stCondLst>
                                  <p:childTnLst>
                                    <p:set>
                                      <p:cBhvr>
                                        <p:cTn id="70" dur="1" fill="hold">
                                          <p:stCondLst>
                                            <p:cond delay="0"/>
                                          </p:stCondLst>
                                        </p:cTn>
                                        <p:tgtEl>
                                          <p:spTgt spid="81"/>
                                        </p:tgtEl>
                                        <p:attrNameLst>
                                          <p:attrName>style.visibility</p:attrName>
                                        </p:attrNameLst>
                                      </p:cBhvr>
                                      <p:to>
                                        <p:strVal val="visible"/>
                                      </p:to>
                                    </p:set>
                                    <p:animEffect transition="in" filter="wheel(1)">
                                      <p:cBhvr>
                                        <p:cTn id="71" dur="500"/>
                                        <p:tgtEl>
                                          <p:spTgt spid="81"/>
                                        </p:tgtEl>
                                      </p:cBhvr>
                                    </p:animEffect>
                                  </p:childTnLst>
                                </p:cTn>
                              </p:par>
                            </p:childTnLst>
                          </p:cTn>
                        </p:par>
                        <p:par>
                          <p:cTn id="72" fill="hold">
                            <p:stCondLst>
                              <p:cond delay="4650"/>
                            </p:stCondLst>
                            <p:childTnLst>
                              <p:par>
                                <p:cTn id="73" presetID="22" presetClass="entr" presetSubtype="8" fill="hold" grpId="0"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5150"/>
                            </p:stCondLst>
                            <p:childTnLst>
                              <p:par>
                                <p:cTn id="77" presetID="21" presetClass="entr" presetSubtype="1"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heel(1)">
                                      <p:cBhvr>
                                        <p:cTn id="79" dur="500"/>
                                        <p:tgtEl>
                                          <p:spTgt spid="84"/>
                                        </p:tgtEl>
                                      </p:cBhvr>
                                    </p:animEffect>
                                  </p:childTnLst>
                                </p:cTn>
                              </p:par>
                            </p:childTnLst>
                          </p:cTn>
                        </p:par>
                        <p:par>
                          <p:cTn id="80" fill="hold">
                            <p:stCondLst>
                              <p:cond delay="5650"/>
                            </p:stCondLst>
                            <p:childTnLst>
                              <p:par>
                                <p:cTn id="81" presetID="22" presetClass="entr" presetSubtype="8"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wipe(left)">
                                      <p:cBhvr>
                                        <p:cTn id="83" dur="500"/>
                                        <p:tgtEl>
                                          <p:spTgt spid="93"/>
                                        </p:tgtEl>
                                      </p:cBhvr>
                                    </p:animEffect>
                                  </p:childTnLst>
                                </p:cTn>
                              </p:par>
                            </p:childTnLst>
                          </p:cTn>
                        </p:par>
                        <p:par>
                          <p:cTn id="84" fill="hold">
                            <p:stCondLst>
                              <p:cond delay="6150"/>
                            </p:stCondLst>
                            <p:childTnLst>
                              <p:par>
                                <p:cTn id="85" presetID="21" presetClass="entr" presetSubtype="1" fill="hold"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wheel(1)">
                                      <p:cBhvr>
                                        <p:cTn id="87" dur="500"/>
                                        <p:tgtEl>
                                          <p:spTgt spid="87"/>
                                        </p:tgtEl>
                                      </p:cBhvr>
                                    </p:animEffect>
                                  </p:childTnLst>
                                </p:cTn>
                              </p:par>
                            </p:childTnLst>
                          </p:cTn>
                        </p:par>
                        <p:par>
                          <p:cTn id="88" fill="hold">
                            <p:stCondLst>
                              <p:cond delay="6650"/>
                            </p:stCondLst>
                            <p:childTnLst>
                              <p:par>
                                <p:cTn id="89" presetID="22" presetClass="entr" presetSubtype="8" fill="hold" grpId="0" nodeType="afterEffect">
                                  <p:stCondLst>
                                    <p:cond delay="0"/>
                                  </p:stCondLst>
                                  <p:childTnLst>
                                    <p:set>
                                      <p:cBhvr>
                                        <p:cTn id="90" dur="1" fill="hold">
                                          <p:stCondLst>
                                            <p:cond delay="0"/>
                                          </p:stCondLst>
                                        </p:cTn>
                                        <p:tgtEl>
                                          <p:spTgt spid="94"/>
                                        </p:tgtEl>
                                        <p:attrNameLst>
                                          <p:attrName>style.visibility</p:attrName>
                                        </p:attrNameLst>
                                      </p:cBhvr>
                                      <p:to>
                                        <p:strVal val="visible"/>
                                      </p:to>
                                    </p:set>
                                    <p:animEffect transition="in" filter="wipe(left)">
                                      <p:cBhvr>
                                        <p:cTn id="91" dur="500"/>
                                        <p:tgtEl>
                                          <p:spTgt spid="94"/>
                                        </p:tgtEl>
                                      </p:cBhvr>
                                    </p:animEffect>
                                  </p:childTnLst>
                                </p:cTn>
                              </p:par>
                            </p:childTnLst>
                          </p:cTn>
                        </p:par>
                        <p:par>
                          <p:cTn id="92" fill="hold">
                            <p:stCondLst>
                              <p:cond delay="7150"/>
                            </p:stCondLst>
                            <p:childTnLst>
                              <p:par>
                                <p:cTn id="93" presetID="21" presetClass="entr" presetSubtype="1" fill="hold"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wheel(1)">
                                      <p:cBhvr>
                                        <p:cTn id="95" dur="500"/>
                                        <p:tgtEl>
                                          <p:spTgt spid="90"/>
                                        </p:tgtEl>
                                      </p:cBhvr>
                                    </p:animEffect>
                                  </p:childTnLst>
                                </p:cTn>
                              </p:par>
                            </p:childTnLst>
                          </p:cTn>
                        </p:par>
                        <p:par>
                          <p:cTn id="96" fill="hold">
                            <p:stCondLst>
                              <p:cond delay="7650"/>
                            </p:stCondLst>
                            <p:childTnLst>
                              <p:par>
                                <p:cTn id="97" presetID="22" presetClass="entr" presetSubtype="8" fill="hold" grpId="0" nodeType="afterEffect">
                                  <p:stCondLst>
                                    <p:cond delay="0"/>
                                  </p:stCondLst>
                                  <p:childTnLst>
                                    <p:set>
                                      <p:cBhvr>
                                        <p:cTn id="98" dur="1" fill="hold">
                                          <p:stCondLst>
                                            <p:cond delay="0"/>
                                          </p:stCondLst>
                                        </p:cTn>
                                        <p:tgtEl>
                                          <p:spTgt spid="95"/>
                                        </p:tgtEl>
                                        <p:attrNameLst>
                                          <p:attrName>style.visibility</p:attrName>
                                        </p:attrNameLst>
                                      </p:cBhvr>
                                      <p:to>
                                        <p:strVal val="visible"/>
                                      </p:to>
                                    </p:set>
                                    <p:animEffect transition="in" filter="wipe(left)">
                                      <p:cBhvr>
                                        <p:cTn id="99" dur="500"/>
                                        <p:tgtEl>
                                          <p:spTgt spid="95"/>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wipe(down)">
                                      <p:cBhvr>
                                        <p:cTn id="10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93" grpId="0"/>
      <p:bldP spid="94" grpId="0"/>
      <p:bldP spid="95" grpId="0"/>
      <p:bldP spid="43" grpId="0" bldLvl="0" autoUpdateAnimBg="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00404" y="2615706"/>
            <a:ext cx="3400607" cy="113387"/>
            <a:chOff x="1507396" y="1628800"/>
            <a:chExt cx="4320480" cy="144016"/>
          </a:xfrm>
        </p:grpSpPr>
        <p:cxnSp>
          <p:nvCxnSpPr>
            <p:cNvPr id="5" name="直接连接符 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138131" y="2615706"/>
            <a:ext cx="3400607" cy="113387"/>
            <a:chOff x="1507396" y="1628800"/>
            <a:chExt cx="4320480" cy="144016"/>
          </a:xfrm>
        </p:grpSpPr>
        <p:cxnSp>
          <p:nvCxnSpPr>
            <p:cNvPr id="17" name="直接连接符 16"/>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8" name="TextBox 106"/>
          <p:cNvSpPr txBox="1"/>
          <p:nvPr/>
        </p:nvSpPr>
        <p:spPr>
          <a:xfrm>
            <a:off x="4551682"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29" name="TextBox 107"/>
          <p:cNvSpPr txBox="1"/>
          <p:nvPr/>
        </p:nvSpPr>
        <p:spPr>
          <a:xfrm>
            <a:off x="4179832"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0" name="TextBox 108"/>
          <p:cNvSpPr txBox="1"/>
          <p:nvPr/>
        </p:nvSpPr>
        <p:spPr>
          <a:xfrm>
            <a:off x="380198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1" name="TextBox 109"/>
          <p:cNvSpPr txBox="1"/>
          <p:nvPr/>
        </p:nvSpPr>
        <p:spPr>
          <a:xfrm>
            <a:off x="3424142"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2" name="TextBox 110"/>
          <p:cNvSpPr txBox="1"/>
          <p:nvPr/>
        </p:nvSpPr>
        <p:spPr>
          <a:xfrm>
            <a:off x="304629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3" name="TextBox 111"/>
          <p:cNvSpPr txBox="1"/>
          <p:nvPr/>
        </p:nvSpPr>
        <p:spPr>
          <a:xfrm>
            <a:off x="266845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4" name="TextBox 112"/>
          <p:cNvSpPr txBox="1"/>
          <p:nvPr/>
        </p:nvSpPr>
        <p:spPr>
          <a:xfrm>
            <a:off x="229060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5" name="TextBox 113"/>
          <p:cNvSpPr txBox="1"/>
          <p:nvPr/>
        </p:nvSpPr>
        <p:spPr>
          <a:xfrm>
            <a:off x="191276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6" name="TextBox 114"/>
          <p:cNvSpPr txBox="1"/>
          <p:nvPr/>
        </p:nvSpPr>
        <p:spPr>
          <a:xfrm>
            <a:off x="153491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7" name="TextBox 115"/>
          <p:cNvSpPr txBox="1"/>
          <p:nvPr/>
        </p:nvSpPr>
        <p:spPr>
          <a:xfrm>
            <a:off x="1121746" y="2380703"/>
            <a:ext cx="414711" cy="266600"/>
          </a:xfrm>
          <a:prstGeom prst="rect">
            <a:avLst/>
          </a:prstGeom>
          <a:noFill/>
        </p:spPr>
        <p:txBody>
          <a:bodyPr wrap="none" lIns="72000" tIns="35999" rIns="72000" bIns="35999" rtlCol="0">
            <a:spAutoFit/>
          </a:bodyPr>
          <a:lstStyle/>
          <a:p>
            <a:r>
              <a:rPr lang="en-US" altLang="zh-CN" sz="1260" dirty="0">
                <a:solidFill>
                  <a:schemeClr val="tx1">
                    <a:lumMod val="85000"/>
                    <a:lumOff val="15000"/>
                  </a:schemeClr>
                </a:solidFill>
                <a:ea typeface="微软雅黑" pitchFamily="34" charset="-122"/>
                <a:sym typeface="Arial" panose="020B0604020202020204" pitchFamily="34" charset="0"/>
              </a:rPr>
              <a:t>100</a:t>
            </a:r>
            <a:endParaRPr lang="zh-CN" altLang="en-US" sz="1260" dirty="0">
              <a:solidFill>
                <a:schemeClr val="tx1">
                  <a:lumMod val="85000"/>
                  <a:lumOff val="15000"/>
                </a:schemeClr>
              </a:solidFill>
              <a:ea typeface="微软雅黑" pitchFamily="34" charset="-122"/>
              <a:sym typeface="Arial" panose="020B0604020202020204" pitchFamily="34" charset="0"/>
            </a:endParaRPr>
          </a:p>
        </p:txBody>
      </p:sp>
      <p:sp>
        <p:nvSpPr>
          <p:cNvPr id="38" name="TextBox 116"/>
          <p:cNvSpPr txBox="1"/>
          <p:nvPr/>
        </p:nvSpPr>
        <p:spPr>
          <a:xfrm>
            <a:off x="499647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9" name="TextBox 117"/>
          <p:cNvSpPr txBox="1"/>
          <p:nvPr/>
        </p:nvSpPr>
        <p:spPr>
          <a:xfrm>
            <a:off x="537264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0" name="TextBox 118"/>
          <p:cNvSpPr txBox="1"/>
          <p:nvPr/>
        </p:nvSpPr>
        <p:spPr>
          <a:xfrm>
            <a:off x="5750490"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1" name="TextBox 119"/>
          <p:cNvSpPr txBox="1"/>
          <p:nvPr/>
        </p:nvSpPr>
        <p:spPr>
          <a:xfrm>
            <a:off x="612833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2" name="TextBox 120"/>
          <p:cNvSpPr txBox="1"/>
          <p:nvPr/>
        </p:nvSpPr>
        <p:spPr>
          <a:xfrm>
            <a:off x="6506180"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3" name="TextBox 121"/>
          <p:cNvSpPr txBox="1"/>
          <p:nvPr/>
        </p:nvSpPr>
        <p:spPr>
          <a:xfrm>
            <a:off x="688402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4" name="TextBox 122"/>
          <p:cNvSpPr txBox="1"/>
          <p:nvPr/>
        </p:nvSpPr>
        <p:spPr>
          <a:xfrm>
            <a:off x="726186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5" name="TextBox 123"/>
          <p:cNvSpPr txBox="1"/>
          <p:nvPr/>
        </p:nvSpPr>
        <p:spPr>
          <a:xfrm>
            <a:off x="763971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6" name="TextBox 124"/>
          <p:cNvSpPr txBox="1"/>
          <p:nvPr/>
        </p:nvSpPr>
        <p:spPr>
          <a:xfrm>
            <a:off x="8017560"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7" name="TextBox 125"/>
          <p:cNvSpPr txBox="1"/>
          <p:nvPr/>
        </p:nvSpPr>
        <p:spPr>
          <a:xfrm>
            <a:off x="8360080" y="2380703"/>
            <a:ext cx="414711"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8" name="五边形 47"/>
          <p:cNvSpPr/>
          <p:nvPr/>
        </p:nvSpPr>
        <p:spPr>
          <a:xfrm flipH="1">
            <a:off x="2199422" y="3042519"/>
            <a:ext cx="250158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49" name="五边形 48"/>
          <p:cNvSpPr/>
          <p:nvPr/>
        </p:nvSpPr>
        <p:spPr>
          <a:xfrm flipH="1">
            <a:off x="3162537" y="3477167"/>
            <a:ext cx="153847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0" name="五边形 49"/>
          <p:cNvSpPr/>
          <p:nvPr/>
        </p:nvSpPr>
        <p:spPr>
          <a:xfrm flipH="1">
            <a:off x="2577267" y="3911814"/>
            <a:ext cx="212374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五边形 50"/>
          <p:cNvSpPr/>
          <p:nvPr/>
        </p:nvSpPr>
        <p:spPr>
          <a:xfrm flipH="1">
            <a:off x="1324843" y="4346461"/>
            <a:ext cx="3376166"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五边形 51"/>
          <p:cNvSpPr/>
          <p:nvPr/>
        </p:nvSpPr>
        <p:spPr>
          <a:xfrm flipH="1">
            <a:off x="1912764" y="4781109"/>
            <a:ext cx="278824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133"/>
          <p:cNvSpPr txBox="1"/>
          <p:nvPr/>
        </p:nvSpPr>
        <p:spPr>
          <a:xfrm>
            <a:off x="1423329"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4" name="TextBox 134"/>
          <p:cNvSpPr txBox="1"/>
          <p:nvPr/>
        </p:nvSpPr>
        <p:spPr>
          <a:xfrm>
            <a:off x="2367633" y="347515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5" name="TextBox 135"/>
          <p:cNvSpPr txBox="1"/>
          <p:nvPr/>
        </p:nvSpPr>
        <p:spPr>
          <a:xfrm>
            <a:off x="1804350" y="3909497"/>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6" name="TextBox 136"/>
          <p:cNvSpPr txBox="1"/>
          <p:nvPr/>
        </p:nvSpPr>
        <p:spPr>
          <a:xfrm>
            <a:off x="596983"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7" name="TextBox 137"/>
          <p:cNvSpPr txBox="1"/>
          <p:nvPr/>
        </p:nvSpPr>
        <p:spPr>
          <a:xfrm>
            <a:off x="1188633"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8" name="五边形 57"/>
          <p:cNvSpPr/>
          <p:nvPr/>
        </p:nvSpPr>
        <p:spPr>
          <a:xfrm>
            <a:off x="5138129" y="3042519"/>
            <a:ext cx="1276864"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9" name="五边形 58"/>
          <p:cNvSpPr/>
          <p:nvPr/>
        </p:nvSpPr>
        <p:spPr>
          <a:xfrm>
            <a:off x="5138130" y="3477167"/>
            <a:ext cx="241039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0" name="五边形 59"/>
          <p:cNvSpPr/>
          <p:nvPr/>
        </p:nvSpPr>
        <p:spPr>
          <a:xfrm>
            <a:off x="5138129" y="3911814"/>
            <a:ext cx="1511380"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1" name="五边形 60"/>
          <p:cNvSpPr/>
          <p:nvPr/>
        </p:nvSpPr>
        <p:spPr>
          <a:xfrm>
            <a:off x="5138130" y="4346461"/>
            <a:ext cx="322194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2" name="五边形 61"/>
          <p:cNvSpPr/>
          <p:nvPr/>
        </p:nvSpPr>
        <p:spPr>
          <a:xfrm>
            <a:off x="5138129" y="4781109"/>
            <a:ext cx="2644916"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147"/>
          <p:cNvSpPr txBox="1"/>
          <p:nvPr/>
        </p:nvSpPr>
        <p:spPr>
          <a:xfrm>
            <a:off x="6463654"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4" name="TextBox 148"/>
          <p:cNvSpPr txBox="1"/>
          <p:nvPr/>
        </p:nvSpPr>
        <p:spPr>
          <a:xfrm>
            <a:off x="7608821" y="3484045"/>
            <a:ext cx="440359" cy="250442"/>
          </a:xfrm>
          <a:prstGeom prst="rect">
            <a:avLst/>
          </a:prstGeom>
          <a:noFill/>
        </p:spPr>
        <p:txBody>
          <a:bodyPr wrap="none" lIns="72000" tIns="35999" rIns="72000" bIns="35999" rtlCol="0">
            <a:spAutoFit/>
          </a:bodyPr>
          <a:lstStyle/>
          <a:p>
            <a:r>
              <a:rPr lang="zh-CN" altLang="en-US" sz="1155">
                <a:solidFill>
                  <a:schemeClr val="tx1">
                    <a:lumMod val="85000"/>
                    <a:lumOff val="15000"/>
                  </a:schemeClr>
                </a:solidFill>
                <a:ea typeface="微软雅黑" panose="020B0503020204020204" pitchFamily="34" charset="-122"/>
                <a:sym typeface="Arial" panose="020B0604020202020204" pitchFamily="34" charset="0"/>
              </a:rPr>
              <a:t>文字</a:t>
            </a:r>
          </a:p>
        </p:txBody>
      </p:sp>
      <p:sp>
        <p:nvSpPr>
          <p:cNvPr id="65" name="TextBox 149"/>
          <p:cNvSpPr txBox="1"/>
          <p:nvPr/>
        </p:nvSpPr>
        <p:spPr>
          <a:xfrm>
            <a:off x="6684223" y="3909497"/>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6" name="TextBox 150"/>
          <p:cNvSpPr txBox="1"/>
          <p:nvPr/>
        </p:nvSpPr>
        <p:spPr>
          <a:xfrm>
            <a:off x="8342310"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7" name="TextBox 151"/>
          <p:cNvSpPr txBox="1"/>
          <p:nvPr/>
        </p:nvSpPr>
        <p:spPr>
          <a:xfrm>
            <a:off x="7823127"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8" name="TextBox 154"/>
          <p:cNvSpPr txBox="1"/>
          <p:nvPr/>
        </p:nvSpPr>
        <p:spPr>
          <a:xfrm>
            <a:off x="4775608" y="301255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A</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69" name="TextBox 155"/>
          <p:cNvSpPr txBox="1"/>
          <p:nvPr/>
        </p:nvSpPr>
        <p:spPr>
          <a:xfrm>
            <a:off x="4775608" y="3447205"/>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B</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0" name="TextBox 156"/>
          <p:cNvSpPr txBox="1"/>
          <p:nvPr/>
        </p:nvSpPr>
        <p:spPr>
          <a:xfrm>
            <a:off x="4775607" y="3881852"/>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C</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1" name="TextBox 157"/>
          <p:cNvSpPr txBox="1"/>
          <p:nvPr/>
        </p:nvSpPr>
        <p:spPr>
          <a:xfrm>
            <a:off x="4775607" y="4316499"/>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D</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2" name="TextBox 158"/>
          <p:cNvSpPr txBox="1"/>
          <p:nvPr/>
        </p:nvSpPr>
        <p:spPr>
          <a:xfrm>
            <a:off x="4775608" y="475114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E</a:t>
            </a:r>
            <a:endParaRPr lang="zh-CN" altLang="en-US" sz="1575">
              <a:solidFill>
                <a:schemeClr val="tx1">
                  <a:lumMod val="85000"/>
                  <a:lumOff val="15000"/>
                </a:schemeClr>
              </a:solidFill>
              <a:ea typeface="微软雅黑" pitchFamily="34" charset="-122"/>
              <a:sym typeface="Arial" panose="020B0604020202020204" pitchFamily="34" charset="0"/>
            </a:endParaRPr>
          </a:p>
        </p:txBody>
      </p:sp>
      <p:grpSp>
        <p:nvGrpSpPr>
          <p:cNvPr id="73" name="组合 72"/>
          <p:cNvGrpSpPr/>
          <p:nvPr/>
        </p:nvGrpSpPr>
        <p:grpSpPr>
          <a:xfrm>
            <a:off x="2250768" y="1102790"/>
            <a:ext cx="1290723" cy="480654"/>
            <a:chOff x="3295234" y="2676992"/>
            <a:chExt cx="2664172" cy="359774"/>
          </a:xfrm>
        </p:grpSpPr>
        <p:sp>
          <p:nvSpPr>
            <p:cNvPr id="74" name="圆角矩形 73"/>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163"/>
            <p:cNvSpPr txBox="1"/>
            <p:nvPr/>
          </p:nvSpPr>
          <p:spPr>
            <a:xfrm>
              <a:off x="3354760" y="2677383"/>
              <a:ext cx="2604646" cy="359383"/>
            </a:xfrm>
            <a:prstGeom prst="rect">
              <a:avLst/>
            </a:prstGeom>
            <a:noFill/>
          </p:spPr>
          <p:txBody>
            <a:bodyPr wrap="none" rtlCol="0">
              <a:spAutoFit/>
            </a:bodyPr>
            <a:lstStyle/>
            <a:p>
              <a:r>
                <a:rPr lang="en-US" altLang="zh-CN" sz="2520" dirty="0">
                  <a:solidFill>
                    <a:srgbClr val="0067B0"/>
                  </a:solidFill>
                  <a:ea typeface="微软雅黑" panose="020B0503020204020204" pitchFamily="34" charset="-122"/>
                  <a:sym typeface="Arial" panose="020B0604020202020204" pitchFamily="34" charset="0"/>
                </a:rPr>
                <a:t>201X</a:t>
              </a:r>
              <a:r>
                <a:rPr lang="zh-CN" altLang="en-US" sz="2520" dirty="0">
                  <a:solidFill>
                    <a:srgbClr val="0067B0"/>
                  </a:solidFill>
                  <a:ea typeface="微软雅黑" panose="020B0503020204020204" pitchFamily="34" charset="-122"/>
                  <a:sym typeface="Arial" panose="020B0604020202020204" pitchFamily="34" charset="0"/>
                </a:rPr>
                <a:t>年</a:t>
              </a:r>
            </a:p>
          </p:txBody>
        </p:sp>
      </p:grpSp>
      <p:sp>
        <p:nvSpPr>
          <p:cNvPr id="76" name="TextBox 167"/>
          <p:cNvSpPr txBox="1"/>
          <p:nvPr/>
        </p:nvSpPr>
        <p:spPr>
          <a:xfrm>
            <a:off x="1169047" y="1589267"/>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grpSp>
        <p:nvGrpSpPr>
          <p:cNvPr id="77" name="组合 76"/>
          <p:cNvGrpSpPr/>
          <p:nvPr/>
        </p:nvGrpSpPr>
        <p:grpSpPr>
          <a:xfrm>
            <a:off x="6004938" y="1109790"/>
            <a:ext cx="1290723" cy="480654"/>
            <a:chOff x="3295234" y="2676992"/>
            <a:chExt cx="2664172" cy="359774"/>
          </a:xfrm>
        </p:grpSpPr>
        <p:sp>
          <p:nvSpPr>
            <p:cNvPr id="78" name="圆角矩形 77"/>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170"/>
            <p:cNvSpPr txBox="1"/>
            <p:nvPr/>
          </p:nvSpPr>
          <p:spPr>
            <a:xfrm>
              <a:off x="3354760" y="2677383"/>
              <a:ext cx="2604646" cy="359383"/>
            </a:xfrm>
            <a:prstGeom prst="rect">
              <a:avLst/>
            </a:prstGeom>
            <a:noFill/>
          </p:spPr>
          <p:txBody>
            <a:bodyPr wrap="none" rtlCol="0">
              <a:spAutoFit/>
            </a:bodyPr>
            <a:lstStyle/>
            <a:p>
              <a:r>
                <a:rPr lang="en-US" altLang="zh-CN" sz="2520" dirty="0">
                  <a:solidFill>
                    <a:srgbClr val="03A9F3"/>
                  </a:solidFill>
                  <a:ea typeface="微软雅黑" panose="020B0503020204020204" pitchFamily="34" charset="-122"/>
                  <a:sym typeface="Arial" panose="020B0604020202020204" pitchFamily="34" charset="0"/>
                </a:rPr>
                <a:t>201X</a:t>
              </a:r>
              <a:r>
                <a:rPr lang="zh-CN" altLang="en-US" sz="2520" dirty="0">
                  <a:solidFill>
                    <a:srgbClr val="03A9F3"/>
                  </a:solidFill>
                  <a:ea typeface="微软雅黑" panose="020B0503020204020204" pitchFamily="34" charset="-122"/>
                  <a:sym typeface="Arial" panose="020B0604020202020204" pitchFamily="34" charset="0"/>
                </a:rPr>
                <a:t>年</a:t>
              </a:r>
            </a:p>
          </p:txBody>
        </p:sp>
      </p:grpSp>
      <p:sp>
        <p:nvSpPr>
          <p:cNvPr id="80" name="TextBox 171"/>
          <p:cNvSpPr txBox="1"/>
          <p:nvPr/>
        </p:nvSpPr>
        <p:spPr>
          <a:xfrm>
            <a:off x="4923216" y="1596268"/>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84" name="文本框 83"/>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83"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85" name="图片 8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2199546454"/>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3"/>
                                        </p:tgtEl>
                                        <p:attrNameLst>
                                          <p:attrName>style.visibility</p:attrName>
                                        </p:attrNameLst>
                                      </p:cBhvr>
                                      <p:to>
                                        <p:strVal val="visible"/>
                                      </p:to>
                                    </p:set>
                                    <p:anim calcmode="lin" valueType="num">
                                      <p:cBhvr>
                                        <p:cTn id="11"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3"/>
                                        </p:tgtEl>
                                        <p:attrNameLst>
                                          <p:attrName>ppt_y</p:attrName>
                                        </p:attrNameLst>
                                      </p:cBhvr>
                                      <p:tavLst>
                                        <p:tav tm="0">
                                          <p:val>
                                            <p:strVal val="#ppt_y"/>
                                          </p:val>
                                        </p:tav>
                                        <p:tav tm="100000">
                                          <p:val>
                                            <p:strVal val="#ppt_y"/>
                                          </p:val>
                                        </p:tav>
                                      </p:tavLst>
                                    </p:anim>
                                    <p:anim calcmode="lin" valueType="num">
                                      <p:cBhvr>
                                        <p:cTn id="13"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3"/>
                                        </p:tgtEl>
                                      </p:cBhvr>
                                    </p:animEffect>
                                  </p:childTnLst>
                                </p:cTn>
                              </p:par>
                            </p:childTnLst>
                          </p:cTn>
                        </p:par>
                        <p:par>
                          <p:cTn id="16" fill="hold">
                            <p:stCondLst>
                              <p:cond delay="1450"/>
                            </p:stCondLst>
                            <p:childTnLst>
                              <p:par>
                                <p:cTn id="17" presetID="22" presetClass="entr" presetSubtype="8"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left)">
                                      <p:cBhvr>
                                        <p:cTn id="19" dur="500"/>
                                        <p:tgtEl>
                                          <p:spTgt spid="73"/>
                                        </p:tgtEl>
                                      </p:cBhvr>
                                    </p:animEffect>
                                  </p:childTnLst>
                                </p:cTn>
                              </p:par>
                            </p:childTnLst>
                          </p:cTn>
                        </p:par>
                        <p:par>
                          <p:cTn id="20" fill="hold">
                            <p:stCondLst>
                              <p:cond delay="1950"/>
                            </p:stCondLst>
                            <p:childTnLst>
                              <p:par>
                                <p:cTn id="21" presetID="18" presetClass="entr" presetSubtype="3"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strips(upRight)">
                                      <p:cBhvr>
                                        <p:cTn id="23" dur="500"/>
                                        <p:tgtEl>
                                          <p:spTgt spid="76"/>
                                        </p:tgtEl>
                                      </p:cBhvr>
                                    </p:animEffect>
                                  </p:childTnLst>
                                </p:cTn>
                              </p:par>
                            </p:childTnLst>
                          </p:cTn>
                        </p:par>
                        <p:par>
                          <p:cTn id="24" fill="hold">
                            <p:stCondLst>
                              <p:cond delay="2450"/>
                            </p:stCondLst>
                            <p:childTnLst>
                              <p:par>
                                <p:cTn id="25" presetID="22" presetClass="entr" presetSubtype="8"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2950"/>
                            </p:stCondLst>
                            <p:childTnLst>
                              <p:par>
                                <p:cTn id="29" presetID="18" presetClass="entr" presetSubtype="3"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strips(upRight)">
                                      <p:cBhvr>
                                        <p:cTn id="31" dur="500"/>
                                        <p:tgtEl>
                                          <p:spTgt spid="80"/>
                                        </p:tgtEl>
                                      </p:cBhvr>
                                    </p:animEffect>
                                  </p:childTnLst>
                                </p:cTn>
                              </p:par>
                            </p:childTnLst>
                          </p:cTn>
                        </p:par>
                        <p:par>
                          <p:cTn id="32" fill="hold">
                            <p:stCondLst>
                              <p:cond delay="3450"/>
                            </p:stCondLst>
                            <p:childTnLst>
                              <p:par>
                                <p:cTn id="33" presetID="42"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4450"/>
                            </p:stCondLst>
                            <p:childTnLst>
                              <p:par>
                                <p:cTn id="44" presetID="47"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1000"/>
                                        <p:tgtEl>
                                          <p:spTgt spid="28"/>
                                        </p:tgtEl>
                                      </p:cBhvr>
                                    </p:animEffect>
                                    <p:anim calcmode="lin" valueType="num">
                                      <p:cBhvr>
                                        <p:cTn id="47" dur="1000" fill="hold"/>
                                        <p:tgtEl>
                                          <p:spTgt spid="28"/>
                                        </p:tgtEl>
                                        <p:attrNameLst>
                                          <p:attrName>ppt_x</p:attrName>
                                        </p:attrNameLst>
                                      </p:cBhvr>
                                      <p:tavLst>
                                        <p:tav tm="0">
                                          <p:val>
                                            <p:strVal val="#ppt_x"/>
                                          </p:val>
                                        </p:tav>
                                        <p:tav tm="100000">
                                          <p:val>
                                            <p:strVal val="#ppt_x"/>
                                          </p:val>
                                        </p:tav>
                                      </p:tavLst>
                                    </p:anim>
                                    <p:anim calcmode="lin" valueType="num">
                                      <p:cBhvr>
                                        <p:cTn id="48" dur="1000" fill="hold"/>
                                        <p:tgtEl>
                                          <p:spTgt spid="28"/>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1000"/>
                                        <p:tgtEl>
                                          <p:spTgt spid="29"/>
                                        </p:tgtEl>
                                      </p:cBhvr>
                                    </p:animEffect>
                                    <p:anim calcmode="lin" valueType="num">
                                      <p:cBhvr>
                                        <p:cTn id="52" dur="1000" fill="hold"/>
                                        <p:tgtEl>
                                          <p:spTgt spid="29"/>
                                        </p:tgtEl>
                                        <p:attrNameLst>
                                          <p:attrName>ppt_x</p:attrName>
                                        </p:attrNameLst>
                                      </p:cBhvr>
                                      <p:tavLst>
                                        <p:tav tm="0">
                                          <p:val>
                                            <p:strVal val="#ppt_x"/>
                                          </p:val>
                                        </p:tav>
                                        <p:tav tm="100000">
                                          <p:val>
                                            <p:strVal val="#ppt_x"/>
                                          </p:val>
                                        </p:tav>
                                      </p:tavLst>
                                    </p:anim>
                                    <p:anim calcmode="lin" valueType="num">
                                      <p:cBhvr>
                                        <p:cTn id="53" dur="1000" fill="hold"/>
                                        <p:tgtEl>
                                          <p:spTgt spid="29"/>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0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1000"/>
                                        <p:tgtEl>
                                          <p:spTgt spid="30"/>
                                        </p:tgtEl>
                                      </p:cBhvr>
                                    </p:animEffect>
                                    <p:anim calcmode="lin" valueType="num">
                                      <p:cBhvr>
                                        <p:cTn id="57" dur="1000" fill="hold"/>
                                        <p:tgtEl>
                                          <p:spTgt spid="30"/>
                                        </p:tgtEl>
                                        <p:attrNameLst>
                                          <p:attrName>ppt_x</p:attrName>
                                        </p:attrNameLst>
                                      </p:cBhvr>
                                      <p:tavLst>
                                        <p:tav tm="0">
                                          <p:val>
                                            <p:strVal val="#ppt_x"/>
                                          </p:val>
                                        </p:tav>
                                        <p:tav tm="100000">
                                          <p:val>
                                            <p:strVal val="#ppt_x"/>
                                          </p:val>
                                        </p:tav>
                                      </p:tavLst>
                                    </p:anim>
                                    <p:anim calcmode="lin" valueType="num">
                                      <p:cBhvr>
                                        <p:cTn id="58" dur="1000" fill="hold"/>
                                        <p:tgtEl>
                                          <p:spTgt spid="30"/>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30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4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5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60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1000"/>
                                        <p:tgtEl>
                                          <p:spTgt spid="34"/>
                                        </p:tgtEl>
                                      </p:cBhvr>
                                    </p:animEffect>
                                    <p:anim calcmode="lin" valueType="num">
                                      <p:cBhvr>
                                        <p:cTn id="77" dur="1000" fill="hold"/>
                                        <p:tgtEl>
                                          <p:spTgt spid="34"/>
                                        </p:tgtEl>
                                        <p:attrNameLst>
                                          <p:attrName>ppt_x</p:attrName>
                                        </p:attrNameLst>
                                      </p:cBhvr>
                                      <p:tavLst>
                                        <p:tav tm="0">
                                          <p:val>
                                            <p:strVal val="#ppt_x"/>
                                          </p:val>
                                        </p:tav>
                                        <p:tav tm="100000">
                                          <p:val>
                                            <p:strVal val="#ppt_x"/>
                                          </p:val>
                                        </p:tav>
                                      </p:tavLst>
                                    </p:anim>
                                    <p:anim calcmode="lin" valueType="num">
                                      <p:cBhvr>
                                        <p:cTn id="78" dur="1000" fill="hold"/>
                                        <p:tgtEl>
                                          <p:spTgt spid="34"/>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70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1000"/>
                                        <p:tgtEl>
                                          <p:spTgt spid="35"/>
                                        </p:tgtEl>
                                      </p:cBhvr>
                                    </p:animEffect>
                                    <p:anim calcmode="lin" valueType="num">
                                      <p:cBhvr>
                                        <p:cTn id="82" dur="1000" fill="hold"/>
                                        <p:tgtEl>
                                          <p:spTgt spid="35"/>
                                        </p:tgtEl>
                                        <p:attrNameLst>
                                          <p:attrName>ppt_x</p:attrName>
                                        </p:attrNameLst>
                                      </p:cBhvr>
                                      <p:tavLst>
                                        <p:tav tm="0">
                                          <p:val>
                                            <p:strVal val="#ppt_x"/>
                                          </p:val>
                                        </p:tav>
                                        <p:tav tm="100000">
                                          <p:val>
                                            <p:strVal val="#ppt_x"/>
                                          </p:val>
                                        </p:tav>
                                      </p:tavLst>
                                    </p:anim>
                                    <p:anim calcmode="lin" valueType="num">
                                      <p:cBhvr>
                                        <p:cTn id="83" dur="1000" fill="hold"/>
                                        <p:tgtEl>
                                          <p:spTgt spid="35"/>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8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1000"/>
                                        <p:tgtEl>
                                          <p:spTgt spid="36"/>
                                        </p:tgtEl>
                                      </p:cBhvr>
                                    </p:animEffect>
                                    <p:anim calcmode="lin" valueType="num">
                                      <p:cBhvr>
                                        <p:cTn id="87" dur="1000" fill="hold"/>
                                        <p:tgtEl>
                                          <p:spTgt spid="36"/>
                                        </p:tgtEl>
                                        <p:attrNameLst>
                                          <p:attrName>ppt_x</p:attrName>
                                        </p:attrNameLst>
                                      </p:cBhvr>
                                      <p:tavLst>
                                        <p:tav tm="0">
                                          <p:val>
                                            <p:strVal val="#ppt_x"/>
                                          </p:val>
                                        </p:tav>
                                        <p:tav tm="100000">
                                          <p:val>
                                            <p:strVal val="#ppt_x"/>
                                          </p:val>
                                        </p:tav>
                                      </p:tavLst>
                                    </p:anim>
                                    <p:anim calcmode="lin" valueType="num">
                                      <p:cBhvr>
                                        <p:cTn id="88" dur="1000" fill="hold"/>
                                        <p:tgtEl>
                                          <p:spTgt spid="36"/>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90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1000"/>
                                        <p:tgtEl>
                                          <p:spTgt spid="37"/>
                                        </p:tgtEl>
                                      </p:cBhvr>
                                    </p:animEffect>
                                    <p:anim calcmode="lin" valueType="num">
                                      <p:cBhvr>
                                        <p:cTn id="92" dur="1000" fill="hold"/>
                                        <p:tgtEl>
                                          <p:spTgt spid="37"/>
                                        </p:tgtEl>
                                        <p:attrNameLst>
                                          <p:attrName>ppt_x</p:attrName>
                                        </p:attrNameLst>
                                      </p:cBhvr>
                                      <p:tavLst>
                                        <p:tav tm="0">
                                          <p:val>
                                            <p:strVal val="#ppt_x"/>
                                          </p:val>
                                        </p:tav>
                                        <p:tav tm="100000">
                                          <p:val>
                                            <p:strVal val="#ppt_x"/>
                                          </p:val>
                                        </p:tav>
                                      </p:tavLst>
                                    </p:anim>
                                    <p:anim calcmode="lin" valueType="num">
                                      <p:cBhvr>
                                        <p:cTn id="93" dur="1000" fill="hold"/>
                                        <p:tgtEl>
                                          <p:spTgt spid="37"/>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fade">
                                      <p:cBhvr>
                                        <p:cTn id="96" dur="1000"/>
                                        <p:tgtEl>
                                          <p:spTgt spid="38"/>
                                        </p:tgtEl>
                                      </p:cBhvr>
                                    </p:animEffect>
                                    <p:anim calcmode="lin" valueType="num">
                                      <p:cBhvr>
                                        <p:cTn id="97" dur="1000" fill="hold"/>
                                        <p:tgtEl>
                                          <p:spTgt spid="38"/>
                                        </p:tgtEl>
                                        <p:attrNameLst>
                                          <p:attrName>ppt_x</p:attrName>
                                        </p:attrNameLst>
                                      </p:cBhvr>
                                      <p:tavLst>
                                        <p:tav tm="0">
                                          <p:val>
                                            <p:strVal val="#ppt_x"/>
                                          </p:val>
                                        </p:tav>
                                        <p:tav tm="100000">
                                          <p:val>
                                            <p:strVal val="#ppt_x"/>
                                          </p:val>
                                        </p:tav>
                                      </p:tavLst>
                                    </p:anim>
                                    <p:anim calcmode="lin" valueType="num">
                                      <p:cBhvr>
                                        <p:cTn id="98" dur="1000" fill="hold"/>
                                        <p:tgtEl>
                                          <p:spTgt spid="38"/>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10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1000"/>
                                        <p:tgtEl>
                                          <p:spTgt spid="39"/>
                                        </p:tgtEl>
                                      </p:cBhvr>
                                    </p:animEffect>
                                    <p:anim calcmode="lin" valueType="num">
                                      <p:cBhvr>
                                        <p:cTn id="102" dur="1000" fill="hold"/>
                                        <p:tgtEl>
                                          <p:spTgt spid="39"/>
                                        </p:tgtEl>
                                        <p:attrNameLst>
                                          <p:attrName>ppt_x</p:attrName>
                                        </p:attrNameLst>
                                      </p:cBhvr>
                                      <p:tavLst>
                                        <p:tav tm="0">
                                          <p:val>
                                            <p:strVal val="#ppt_x"/>
                                          </p:val>
                                        </p:tav>
                                        <p:tav tm="100000">
                                          <p:val>
                                            <p:strVal val="#ppt_x"/>
                                          </p:val>
                                        </p:tav>
                                      </p:tavLst>
                                    </p:anim>
                                    <p:anim calcmode="lin" valueType="num">
                                      <p:cBhvr>
                                        <p:cTn id="103" dur="1000" fill="hold"/>
                                        <p:tgtEl>
                                          <p:spTgt spid="39"/>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20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1000"/>
                                        <p:tgtEl>
                                          <p:spTgt spid="40"/>
                                        </p:tgtEl>
                                      </p:cBhvr>
                                    </p:animEffect>
                                    <p:anim calcmode="lin" valueType="num">
                                      <p:cBhvr>
                                        <p:cTn id="107" dur="1000" fill="hold"/>
                                        <p:tgtEl>
                                          <p:spTgt spid="40"/>
                                        </p:tgtEl>
                                        <p:attrNameLst>
                                          <p:attrName>ppt_x</p:attrName>
                                        </p:attrNameLst>
                                      </p:cBhvr>
                                      <p:tavLst>
                                        <p:tav tm="0">
                                          <p:val>
                                            <p:strVal val="#ppt_x"/>
                                          </p:val>
                                        </p:tav>
                                        <p:tav tm="100000">
                                          <p:val>
                                            <p:strVal val="#ppt_x"/>
                                          </p:val>
                                        </p:tav>
                                      </p:tavLst>
                                    </p:anim>
                                    <p:anim calcmode="lin" valueType="num">
                                      <p:cBhvr>
                                        <p:cTn id="108" dur="1000" fill="hold"/>
                                        <p:tgtEl>
                                          <p:spTgt spid="40"/>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30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1000"/>
                                        <p:tgtEl>
                                          <p:spTgt spid="41"/>
                                        </p:tgtEl>
                                      </p:cBhvr>
                                    </p:animEffect>
                                    <p:anim calcmode="lin" valueType="num">
                                      <p:cBhvr>
                                        <p:cTn id="112" dur="1000" fill="hold"/>
                                        <p:tgtEl>
                                          <p:spTgt spid="41"/>
                                        </p:tgtEl>
                                        <p:attrNameLst>
                                          <p:attrName>ppt_x</p:attrName>
                                        </p:attrNameLst>
                                      </p:cBhvr>
                                      <p:tavLst>
                                        <p:tav tm="0">
                                          <p:val>
                                            <p:strVal val="#ppt_x"/>
                                          </p:val>
                                        </p:tav>
                                        <p:tav tm="100000">
                                          <p:val>
                                            <p:strVal val="#ppt_x"/>
                                          </p:val>
                                        </p:tav>
                                      </p:tavLst>
                                    </p:anim>
                                    <p:anim calcmode="lin" valueType="num">
                                      <p:cBhvr>
                                        <p:cTn id="113" dur="1000" fill="hold"/>
                                        <p:tgtEl>
                                          <p:spTgt spid="41"/>
                                        </p:tgtEl>
                                        <p:attrNameLst>
                                          <p:attrName>ppt_y</p:attrName>
                                        </p:attrNameLst>
                                      </p:cBhvr>
                                      <p:tavLst>
                                        <p:tav tm="0">
                                          <p:val>
                                            <p:strVal val="#ppt_y-.1"/>
                                          </p:val>
                                        </p:tav>
                                        <p:tav tm="100000">
                                          <p:val>
                                            <p:strVal val="#ppt_y"/>
                                          </p:val>
                                        </p:tav>
                                      </p:tavLst>
                                    </p:anim>
                                  </p:childTnLst>
                                </p:cTn>
                              </p:par>
                              <p:par>
                                <p:cTn id="114" presetID="47" presetClass="entr" presetSubtype="0" fill="hold" grpId="0" nodeType="withEffect">
                                  <p:stCondLst>
                                    <p:cond delay="400"/>
                                  </p:stCondLst>
                                  <p:childTnLst>
                                    <p:set>
                                      <p:cBhvr>
                                        <p:cTn id="115" dur="1" fill="hold">
                                          <p:stCondLst>
                                            <p:cond delay="0"/>
                                          </p:stCondLst>
                                        </p:cTn>
                                        <p:tgtEl>
                                          <p:spTgt spid="42"/>
                                        </p:tgtEl>
                                        <p:attrNameLst>
                                          <p:attrName>style.visibility</p:attrName>
                                        </p:attrNameLst>
                                      </p:cBhvr>
                                      <p:to>
                                        <p:strVal val="visible"/>
                                      </p:to>
                                    </p:set>
                                    <p:animEffect transition="in" filter="fade">
                                      <p:cBhvr>
                                        <p:cTn id="116" dur="1000"/>
                                        <p:tgtEl>
                                          <p:spTgt spid="42"/>
                                        </p:tgtEl>
                                      </p:cBhvr>
                                    </p:animEffect>
                                    <p:anim calcmode="lin" valueType="num">
                                      <p:cBhvr>
                                        <p:cTn id="117" dur="1000" fill="hold"/>
                                        <p:tgtEl>
                                          <p:spTgt spid="42"/>
                                        </p:tgtEl>
                                        <p:attrNameLst>
                                          <p:attrName>ppt_x</p:attrName>
                                        </p:attrNameLst>
                                      </p:cBhvr>
                                      <p:tavLst>
                                        <p:tav tm="0">
                                          <p:val>
                                            <p:strVal val="#ppt_x"/>
                                          </p:val>
                                        </p:tav>
                                        <p:tav tm="100000">
                                          <p:val>
                                            <p:strVal val="#ppt_x"/>
                                          </p:val>
                                        </p:tav>
                                      </p:tavLst>
                                    </p:anim>
                                    <p:anim calcmode="lin" valueType="num">
                                      <p:cBhvr>
                                        <p:cTn id="118" dur="1000" fill="hold"/>
                                        <p:tgtEl>
                                          <p:spTgt spid="42"/>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500"/>
                                  </p:stCondLst>
                                  <p:childTnLst>
                                    <p:set>
                                      <p:cBhvr>
                                        <p:cTn id="120" dur="1" fill="hold">
                                          <p:stCondLst>
                                            <p:cond delay="0"/>
                                          </p:stCondLst>
                                        </p:cTn>
                                        <p:tgtEl>
                                          <p:spTgt spid="43"/>
                                        </p:tgtEl>
                                        <p:attrNameLst>
                                          <p:attrName>style.visibility</p:attrName>
                                        </p:attrNameLst>
                                      </p:cBhvr>
                                      <p:to>
                                        <p:strVal val="visible"/>
                                      </p:to>
                                    </p:set>
                                    <p:animEffect transition="in" filter="fade">
                                      <p:cBhvr>
                                        <p:cTn id="121" dur="1000"/>
                                        <p:tgtEl>
                                          <p:spTgt spid="43"/>
                                        </p:tgtEl>
                                      </p:cBhvr>
                                    </p:animEffect>
                                    <p:anim calcmode="lin" valueType="num">
                                      <p:cBhvr>
                                        <p:cTn id="122" dur="1000" fill="hold"/>
                                        <p:tgtEl>
                                          <p:spTgt spid="43"/>
                                        </p:tgtEl>
                                        <p:attrNameLst>
                                          <p:attrName>ppt_x</p:attrName>
                                        </p:attrNameLst>
                                      </p:cBhvr>
                                      <p:tavLst>
                                        <p:tav tm="0">
                                          <p:val>
                                            <p:strVal val="#ppt_x"/>
                                          </p:val>
                                        </p:tav>
                                        <p:tav tm="100000">
                                          <p:val>
                                            <p:strVal val="#ppt_x"/>
                                          </p:val>
                                        </p:tav>
                                      </p:tavLst>
                                    </p:anim>
                                    <p:anim calcmode="lin" valueType="num">
                                      <p:cBhvr>
                                        <p:cTn id="123" dur="1000" fill="hold"/>
                                        <p:tgtEl>
                                          <p:spTgt spid="43"/>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600"/>
                                  </p:stCondLst>
                                  <p:childTnLst>
                                    <p:set>
                                      <p:cBhvr>
                                        <p:cTn id="125" dur="1" fill="hold">
                                          <p:stCondLst>
                                            <p:cond delay="0"/>
                                          </p:stCondLst>
                                        </p:cTn>
                                        <p:tgtEl>
                                          <p:spTgt spid="44"/>
                                        </p:tgtEl>
                                        <p:attrNameLst>
                                          <p:attrName>style.visibility</p:attrName>
                                        </p:attrNameLst>
                                      </p:cBhvr>
                                      <p:to>
                                        <p:strVal val="visible"/>
                                      </p:to>
                                    </p:set>
                                    <p:animEffect transition="in" filter="fade">
                                      <p:cBhvr>
                                        <p:cTn id="126" dur="1000"/>
                                        <p:tgtEl>
                                          <p:spTgt spid="44"/>
                                        </p:tgtEl>
                                      </p:cBhvr>
                                    </p:animEffect>
                                    <p:anim calcmode="lin" valueType="num">
                                      <p:cBhvr>
                                        <p:cTn id="127" dur="1000" fill="hold"/>
                                        <p:tgtEl>
                                          <p:spTgt spid="44"/>
                                        </p:tgtEl>
                                        <p:attrNameLst>
                                          <p:attrName>ppt_x</p:attrName>
                                        </p:attrNameLst>
                                      </p:cBhvr>
                                      <p:tavLst>
                                        <p:tav tm="0">
                                          <p:val>
                                            <p:strVal val="#ppt_x"/>
                                          </p:val>
                                        </p:tav>
                                        <p:tav tm="100000">
                                          <p:val>
                                            <p:strVal val="#ppt_x"/>
                                          </p:val>
                                        </p:tav>
                                      </p:tavLst>
                                    </p:anim>
                                    <p:anim calcmode="lin" valueType="num">
                                      <p:cBhvr>
                                        <p:cTn id="128" dur="1000" fill="hold"/>
                                        <p:tgtEl>
                                          <p:spTgt spid="44"/>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700"/>
                                  </p:stCondLst>
                                  <p:childTnLst>
                                    <p:set>
                                      <p:cBhvr>
                                        <p:cTn id="130" dur="1" fill="hold">
                                          <p:stCondLst>
                                            <p:cond delay="0"/>
                                          </p:stCondLst>
                                        </p:cTn>
                                        <p:tgtEl>
                                          <p:spTgt spid="45"/>
                                        </p:tgtEl>
                                        <p:attrNameLst>
                                          <p:attrName>style.visibility</p:attrName>
                                        </p:attrNameLst>
                                      </p:cBhvr>
                                      <p:to>
                                        <p:strVal val="visible"/>
                                      </p:to>
                                    </p:set>
                                    <p:animEffect transition="in" filter="fade">
                                      <p:cBhvr>
                                        <p:cTn id="131" dur="1000"/>
                                        <p:tgtEl>
                                          <p:spTgt spid="45"/>
                                        </p:tgtEl>
                                      </p:cBhvr>
                                    </p:animEffect>
                                    <p:anim calcmode="lin" valueType="num">
                                      <p:cBhvr>
                                        <p:cTn id="132" dur="1000" fill="hold"/>
                                        <p:tgtEl>
                                          <p:spTgt spid="45"/>
                                        </p:tgtEl>
                                        <p:attrNameLst>
                                          <p:attrName>ppt_x</p:attrName>
                                        </p:attrNameLst>
                                      </p:cBhvr>
                                      <p:tavLst>
                                        <p:tav tm="0">
                                          <p:val>
                                            <p:strVal val="#ppt_x"/>
                                          </p:val>
                                        </p:tav>
                                        <p:tav tm="100000">
                                          <p:val>
                                            <p:strVal val="#ppt_x"/>
                                          </p:val>
                                        </p:tav>
                                      </p:tavLst>
                                    </p:anim>
                                    <p:anim calcmode="lin" valueType="num">
                                      <p:cBhvr>
                                        <p:cTn id="133" dur="1000" fill="hold"/>
                                        <p:tgtEl>
                                          <p:spTgt spid="45"/>
                                        </p:tgtEl>
                                        <p:attrNameLst>
                                          <p:attrName>ppt_y</p:attrName>
                                        </p:attrNameLst>
                                      </p:cBhvr>
                                      <p:tavLst>
                                        <p:tav tm="0">
                                          <p:val>
                                            <p:strVal val="#ppt_y-.1"/>
                                          </p:val>
                                        </p:tav>
                                        <p:tav tm="100000">
                                          <p:val>
                                            <p:strVal val="#ppt_y"/>
                                          </p:val>
                                        </p:tav>
                                      </p:tavLst>
                                    </p:anim>
                                  </p:childTnLst>
                                </p:cTn>
                              </p:par>
                              <p:par>
                                <p:cTn id="134" presetID="47" presetClass="entr" presetSubtype="0" fill="hold" grpId="0" nodeType="withEffect">
                                  <p:stCondLst>
                                    <p:cond delay="800"/>
                                  </p:stCondLst>
                                  <p:childTnLst>
                                    <p:set>
                                      <p:cBhvr>
                                        <p:cTn id="135" dur="1" fill="hold">
                                          <p:stCondLst>
                                            <p:cond delay="0"/>
                                          </p:stCondLst>
                                        </p:cTn>
                                        <p:tgtEl>
                                          <p:spTgt spid="46"/>
                                        </p:tgtEl>
                                        <p:attrNameLst>
                                          <p:attrName>style.visibility</p:attrName>
                                        </p:attrNameLst>
                                      </p:cBhvr>
                                      <p:to>
                                        <p:strVal val="visible"/>
                                      </p:to>
                                    </p:set>
                                    <p:animEffect transition="in" filter="fade">
                                      <p:cBhvr>
                                        <p:cTn id="136" dur="1000"/>
                                        <p:tgtEl>
                                          <p:spTgt spid="46"/>
                                        </p:tgtEl>
                                      </p:cBhvr>
                                    </p:animEffect>
                                    <p:anim calcmode="lin" valueType="num">
                                      <p:cBhvr>
                                        <p:cTn id="137" dur="1000" fill="hold"/>
                                        <p:tgtEl>
                                          <p:spTgt spid="46"/>
                                        </p:tgtEl>
                                        <p:attrNameLst>
                                          <p:attrName>ppt_x</p:attrName>
                                        </p:attrNameLst>
                                      </p:cBhvr>
                                      <p:tavLst>
                                        <p:tav tm="0">
                                          <p:val>
                                            <p:strVal val="#ppt_x"/>
                                          </p:val>
                                        </p:tav>
                                        <p:tav tm="100000">
                                          <p:val>
                                            <p:strVal val="#ppt_x"/>
                                          </p:val>
                                        </p:tav>
                                      </p:tavLst>
                                    </p:anim>
                                    <p:anim calcmode="lin" valueType="num">
                                      <p:cBhvr>
                                        <p:cTn id="138" dur="1000" fill="hold"/>
                                        <p:tgtEl>
                                          <p:spTgt spid="46"/>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900"/>
                                  </p:stCondLst>
                                  <p:childTnLst>
                                    <p:set>
                                      <p:cBhvr>
                                        <p:cTn id="140" dur="1" fill="hold">
                                          <p:stCondLst>
                                            <p:cond delay="0"/>
                                          </p:stCondLst>
                                        </p:cTn>
                                        <p:tgtEl>
                                          <p:spTgt spid="47"/>
                                        </p:tgtEl>
                                        <p:attrNameLst>
                                          <p:attrName>style.visibility</p:attrName>
                                        </p:attrNameLst>
                                      </p:cBhvr>
                                      <p:to>
                                        <p:strVal val="visible"/>
                                      </p:to>
                                    </p:set>
                                    <p:animEffect transition="in" filter="fade">
                                      <p:cBhvr>
                                        <p:cTn id="141" dur="1000"/>
                                        <p:tgtEl>
                                          <p:spTgt spid="47"/>
                                        </p:tgtEl>
                                      </p:cBhvr>
                                    </p:animEffect>
                                    <p:anim calcmode="lin" valueType="num">
                                      <p:cBhvr>
                                        <p:cTn id="142" dur="1000" fill="hold"/>
                                        <p:tgtEl>
                                          <p:spTgt spid="47"/>
                                        </p:tgtEl>
                                        <p:attrNameLst>
                                          <p:attrName>ppt_x</p:attrName>
                                        </p:attrNameLst>
                                      </p:cBhvr>
                                      <p:tavLst>
                                        <p:tav tm="0">
                                          <p:val>
                                            <p:strVal val="#ppt_x"/>
                                          </p:val>
                                        </p:tav>
                                        <p:tav tm="100000">
                                          <p:val>
                                            <p:strVal val="#ppt_x"/>
                                          </p:val>
                                        </p:tav>
                                      </p:tavLst>
                                    </p:anim>
                                    <p:anim calcmode="lin" valueType="num">
                                      <p:cBhvr>
                                        <p:cTn id="143" dur="1000" fill="hold"/>
                                        <p:tgtEl>
                                          <p:spTgt spid="47"/>
                                        </p:tgtEl>
                                        <p:attrNameLst>
                                          <p:attrName>ppt_y</p:attrName>
                                        </p:attrNameLst>
                                      </p:cBhvr>
                                      <p:tavLst>
                                        <p:tav tm="0">
                                          <p:val>
                                            <p:strVal val="#ppt_y-.1"/>
                                          </p:val>
                                        </p:tav>
                                        <p:tav tm="100000">
                                          <p:val>
                                            <p:strVal val="#ppt_y"/>
                                          </p:val>
                                        </p:tav>
                                      </p:tavLst>
                                    </p:anim>
                                  </p:childTnLst>
                                </p:cTn>
                              </p:par>
                            </p:childTnLst>
                          </p:cTn>
                        </p:par>
                        <p:par>
                          <p:cTn id="144" fill="hold">
                            <p:stCondLst>
                              <p:cond delay="6350"/>
                            </p:stCondLst>
                            <p:childTnLst>
                              <p:par>
                                <p:cTn id="145" presetID="2" presetClass="entr" presetSubtype="4" decel="100000" fill="hold" grpId="0" nodeType="afterEffect">
                                  <p:stCondLst>
                                    <p:cond delay="0"/>
                                  </p:stCondLst>
                                  <p:childTnLst>
                                    <p:set>
                                      <p:cBhvr>
                                        <p:cTn id="146" dur="1" fill="hold">
                                          <p:stCondLst>
                                            <p:cond delay="0"/>
                                          </p:stCondLst>
                                        </p:cTn>
                                        <p:tgtEl>
                                          <p:spTgt spid="68"/>
                                        </p:tgtEl>
                                        <p:attrNameLst>
                                          <p:attrName>style.visibility</p:attrName>
                                        </p:attrNameLst>
                                      </p:cBhvr>
                                      <p:to>
                                        <p:strVal val="visible"/>
                                      </p:to>
                                    </p:set>
                                    <p:anim calcmode="lin" valueType="num">
                                      <p:cBhvr additive="base">
                                        <p:cTn id="147" dur="500" fill="hold"/>
                                        <p:tgtEl>
                                          <p:spTgt spid="68"/>
                                        </p:tgtEl>
                                        <p:attrNameLst>
                                          <p:attrName>ppt_x</p:attrName>
                                        </p:attrNameLst>
                                      </p:cBhvr>
                                      <p:tavLst>
                                        <p:tav tm="0">
                                          <p:val>
                                            <p:strVal val="#ppt_x"/>
                                          </p:val>
                                        </p:tav>
                                        <p:tav tm="100000">
                                          <p:val>
                                            <p:strVal val="#ppt_x"/>
                                          </p:val>
                                        </p:tav>
                                      </p:tavLst>
                                    </p:anim>
                                    <p:anim calcmode="lin" valueType="num">
                                      <p:cBhvr additive="base">
                                        <p:cTn id="148" dur="500" fill="hold"/>
                                        <p:tgtEl>
                                          <p:spTgt spid="68"/>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69"/>
                                        </p:tgtEl>
                                        <p:attrNameLst>
                                          <p:attrName>style.visibility</p:attrName>
                                        </p:attrNameLst>
                                      </p:cBhvr>
                                      <p:to>
                                        <p:strVal val="visible"/>
                                      </p:to>
                                    </p:set>
                                    <p:anim calcmode="lin" valueType="num">
                                      <p:cBhvr additive="base">
                                        <p:cTn id="151" dur="500" fill="hold"/>
                                        <p:tgtEl>
                                          <p:spTgt spid="69"/>
                                        </p:tgtEl>
                                        <p:attrNameLst>
                                          <p:attrName>ppt_x</p:attrName>
                                        </p:attrNameLst>
                                      </p:cBhvr>
                                      <p:tavLst>
                                        <p:tav tm="0">
                                          <p:val>
                                            <p:strVal val="#ppt_x"/>
                                          </p:val>
                                        </p:tav>
                                        <p:tav tm="100000">
                                          <p:val>
                                            <p:strVal val="#ppt_x"/>
                                          </p:val>
                                        </p:tav>
                                      </p:tavLst>
                                    </p:anim>
                                    <p:anim calcmode="lin" valueType="num">
                                      <p:cBhvr additive="base">
                                        <p:cTn id="152" dur="500" fill="hold"/>
                                        <p:tgtEl>
                                          <p:spTgt spid="69"/>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70"/>
                                        </p:tgtEl>
                                        <p:attrNameLst>
                                          <p:attrName>style.visibility</p:attrName>
                                        </p:attrNameLst>
                                      </p:cBhvr>
                                      <p:to>
                                        <p:strVal val="visible"/>
                                      </p:to>
                                    </p:set>
                                    <p:anim calcmode="lin" valueType="num">
                                      <p:cBhvr additive="base">
                                        <p:cTn id="155" dur="500" fill="hold"/>
                                        <p:tgtEl>
                                          <p:spTgt spid="70"/>
                                        </p:tgtEl>
                                        <p:attrNameLst>
                                          <p:attrName>ppt_x</p:attrName>
                                        </p:attrNameLst>
                                      </p:cBhvr>
                                      <p:tavLst>
                                        <p:tav tm="0">
                                          <p:val>
                                            <p:strVal val="#ppt_x"/>
                                          </p:val>
                                        </p:tav>
                                        <p:tav tm="100000">
                                          <p:val>
                                            <p:strVal val="#ppt_x"/>
                                          </p:val>
                                        </p:tav>
                                      </p:tavLst>
                                    </p:anim>
                                    <p:anim calcmode="lin" valueType="num">
                                      <p:cBhvr additive="base">
                                        <p:cTn id="156" dur="500" fill="hold"/>
                                        <p:tgtEl>
                                          <p:spTgt spid="70"/>
                                        </p:tgtEl>
                                        <p:attrNameLst>
                                          <p:attrName>ppt_y</p:attrName>
                                        </p:attrNameLst>
                                      </p:cBhvr>
                                      <p:tavLst>
                                        <p:tav tm="0">
                                          <p:val>
                                            <p:strVal val="1+#ppt_h/2"/>
                                          </p:val>
                                        </p:tav>
                                        <p:tav tm="100000">
                                          <p:val>
                                            <p:strVal val="#ppt_y"/>
                                          </p:val>
                                        </p:tav>
                                      </p:tavLst>
                                    </p:anim>
                                  </p:childTnLst>
                                </p:cTn>
                              </p:par>
                              <p:par>
                                <p:cTn id="157" presetID="2" presetClass="entr" presetSubtype="4" decel="100000" fill="hold" grpId="0" nodeType="withEffect">
                                  <p:stCondLst>
                                    <p:cond delay="0"/>
                                  </p:stCondLst>
                                  <p:childTnLst>
                                    <p:set>
                                      <p:cBhvr>
                                        <p:cTn id="158" dur="1" fill="hold">
                                          <p:stCondLst>
                                            <p:cond delay="0"/>
                                          </p:stCondLst>
                                        </p:cTn>
                                        <p:tgtEl>
                                          <p:spTgt spid="71"/>
                                        </p:tgtEl>
                                        <p:attrNameLst>
                                          <p:attrName>style.visibility</p:attrName>
                                        </p:attrNameLst>
                                      </p:cBhvr>
                                      <p:to>
                                        <p:strVal val="visible"/>
                                      </p:to>
                                    </p:set>
                                    <p:anim calcmode="lin" valueType="num">
                                      <p:cBhvr additive="base">
                                        <p:cTn id="159" dur="500" fill="hold"/>
                                        <p:tgtEl>
                                          <p:spTgt spid="71"/>
                                        </p:tgtEl>
                                        <p:attrNameLst>
                                          <p:attrName>ppt_x</p:attrName>
                                        </p:attrNameLst>
                                      </p:cBhvr>
                                      <p:tavLst>
                                        <p:tav tm="0">
                                          <p:val>
                                            <p:strVal val="#ppt_x"/>
                                          </p:val>
                                        </p:tav>
                                        <p:tav tm="100000">
                                          <p:val>
                                            <p:strVal val="#ppt_x"/>
                                          </p:val>
                                        </p:tav>
                                      </p:tavLst>
                                    </p:anim>
                                    <p:anim calcmode="lin" valueType="num">
                                      <p:cBhvr additive="base">
                                        <p:cTn id="160" dur="500" fill="hold"/>
                                        <p:tgtEl>
                                          <p:spTgt spid="71"/>
                                        </p:tgtEl>
                                        <p:attrNameLst>
                                          <p:attrName>ppt_y</p:attrName>
                                        </p:attrNameLst>
                                      </p:cBhvr>
                                      <p:tavLst>
                                        <p:tav tm="0">
                                          <p:val>
                                            <p:strVal val="1+#ppt_h/2"/>
                                          </p:val>
                                        </p:tav>
                                        <p:tav tm="100000">
                                          <p:val>
                                            <p:strVal val="#ppt_y"/>
                                          </p:val>
                                        </p:tav>
                                      </p:tavLst>
                                    </p:anim>
                                  </p:childTnLst>
                                </p:cTn>
                              </p:par>
                              <p:par>
                                <p:cTn id="161" presetID="2" presetClass="entr" presetSubtype="4" decel="100000" fill="hold" grpId="0" nodeType="withEffect">
                                  <p:stCondLst>
                                    <p:cond delay="0"/>
                                  </p:stCondLst>
                                  <p:childTnLst>
                                    <p:set>
                                      <p:cBhvr>
                                        <p:cTn id="162" dur="1" fill="hold">
                                          <p:stCondLst>
                                            <p:cond delay="0"/>
                                          </p:stCondLst>
                                        </p:cTn>
                                        <p:tgtEl>
                                          <p:spTgt spid="72"/>
                                        </p:tgtEl>
                                        <p:attrNameLst>
                                          <p:attrName>style.visibility</p:attrName>
                                        </p:attrNameLst>
                                      </p:cBhvr>
                                      <p:to>
                                        <p:strVal val="visible"/>
                                      </p:to>
                                    </p:set>
                                    <p:anim calcmode="lin" valueType="num">
                                      <p:cBhvr additive="base">
                                        <p:cTn id="163" dur="500" fill="hold"/>
                                        <p:tgtEl>
                                          <p:spTgt spid="72"/>
                                        </p:tgtEl>
                                        <p:attrNameLst>
                                          <p:attrName>ppt_x</p:attrName>
                                        </p:attrNameLst>
                                      </p:cBhvr>
                                      <p:tavLst>
                                        <p:tav tm="0">
                                          <p:val>
                                            <p:strVal val="#ppt_x"/>
                                          </p:val>
                                        </p:tav>
                                        <p:tav tm="100000">
                                          <p:val>
                                            <p:strVal val="#ppt_x"/>
                                          </p:val>
                                        </p:tav>
                                      </p:tavLst>
                                    </p:anim>
                                    <p:anim calcmode="lin" valueType="num">
                                      <p:cBhvr additive="base">
                                        <p:cTn id="164" dur="500" fill="hold"/>
                                        <p:tgtEl>
                                          <p:spTgt spid="72"/>
                                        </p:tgtEl>
                                        <p:attrNameLst>
                                          <p:attrName>ppt_y</p:attrName>
                                        </p:attrNameLst>
                                      </p:cBhvr>
                                      <p:tavLst>
                                        <p:tav tm="0">
                                          <p:val>
                                            <p:strVal val="1+#ppt_h/2"/>
                                          </p:val>
                                        </p:tav>
                                        <p:tav tm="100000">
                                          <p:val>
                                            <p:strVal val="#ppt_y"/>
                                          </p:val>
                                        </p:tav>
                                      </p:tavLst>
                                    </p:anim>
                                  </p:childTnLst>
                                </p:cTn>
                              </p:par>
                            </p:childTnLst>
                          </p:cTn>
                        </p:par>
                        <p:par>
                          <p:cTn id="165" fill="hold">
                            <p:stCondLst>
                              <p:cond delay="6850"/>
                            </p:stCondLst>
                            <p:childTnLst>
                              <p:par>
                                <p:cTn id="166" presetID="22" presetClass="entr" presetSubtype="8" fill="hold" grpId="0" nodeType="afterEffect">
                                  <p:stCondLst>
                                    <p:cond delay="0"/>
                                  </p:stCondLst>
                                  <p:childTnLst>
                                    <p:set>
                                      <p:cBhvr>
                                        <p:cTn id="167" dur="1" fill="hold">
                                          <p:stCondLst>
                                            <p:cond delay="0"/>
                                          </p:stCondLst>
                                        </p:cTn>
                                        <p:tgtEl>
                                          <p:spTgt spid="58"/>
                                        </p:tgtEl>
                                        <p:attrNameLst>
                                          <p:attrName>style.visibility</p:attrName>
                                        </p:attrNameLst>
                                      </p:cBhvr>
                                      <p:to>
                                        <p:strVal val="visible"/>
                                      </p:to>
                                    </p:set>
                                    <p:animEffect transition="in" filter="wipe(left)">
                                      <p:cBhvr>
                                        <p:cTn id="168" dur="500"/>
                                        <p:tgtEl>
                                          <p:spTgt spid="58"/>
                                        </p:tgtEl>
                                      </p:cBhvr>
                                    </p:animEffect>
                                  </p:childTnLst>
                                </p:cTn>
                              </p:par>
                              <p:par>
                                <p:cTn id="169" presetID="22" presetClass="entr" presetSubtype="8" fill="hold" grpId="0" nodeType="withEffect">
                                  <p:stCondLst>
                                    <p:cond delay="100"/>
                                  </p:stCondLst>
                                  <p:childTnLst>
                                    <p:set>
                                      <p:cBhvr>
                                        <p:cTn id="170" dur="1" fill="hold">
                                          <p:stCondLst>
                                            <p:cond delay="0"/>
                                          </p:stCondLst>
                                        </p:cTn>
                                        <p:tgtEl>
                                          <p:spTgt spid="59"/>
                                        </p:tgtEl>
                                        <p:attrNameLst>
                                          <p:attrName>style.visibility</p:attrName>
                                        </p:attrNameLst>
                                      </p:cBhvr>
                                      <p:to>
                                        <p:strVal val="visible"/>
                                      </p:to>
                                    </p:set>
                                    <p:animEffect transition="in" filter="wipe(left)">
                                      <p:cBhvr>
                                        <p:cTn id="171" dur="500"/>
                                        <p:tgtEl>
                                          <p:spTgt spid="59"/>
                                        </p:tgtEl>
                                      </p:cBhvr>
                                    </p:animEffect>
                                  </p:childTnLst>
                                </p:cTn>
                              </p:par>
                              <p:par>
                                <p:cTn id="172" presetID="22" presetClass="entr" presetSubtype="8" fill="hold" grpId="0" nodeType="withEffect">
                                  <p:stCondLst>
                                    <p:cond delay="200"/>
                                  </p:stCondLst>
                                  <p:childTnLst>
                                    <p:set>
                                      <p:cBhvr>
                                        <p:cTn id="173" dur="1" fill="hold">
                                          <p:stCondLst>
                                            <p:cond delay="0"/>
                                          </p:stCondLst>
                                        </p:cTn>
                                        <p:tgtEl>
                                          <p:spTgt spid="60"/>
                                        </p:tgtEl>
                                        <p:attrNameLst>
                                          <p:attrName>style.visibility</p:attrName>
                                        </p:attrNameLst>
                                      </p:cBhvr>
                                      <p:to>
                                        <p:strVal val="visible"/>
                                      </p:to>
                                    </p:set>
                                    <p:animEffect transition="in" filter="wipe(left)">
                                      <p:cBhvr>
                                        <p:cTn id="174" dur="500"/>
                                        <p:tgtEl>
                                          <p:spTgt spid="60"/>
                                        </p:tgtEl>
                                      </p:cBhvr>
                                    </p:animEffect>
                                  </p:childTnLst>
                                </p:cTn>
                              </p:par>
                              <p:par>
                                <p:cTn id="175" presetID="22" presetClass="entr" presetSubtype="8" fill="hold" grpId="0" nodeType="withEffect">
                                  <p:stCondLst>
                                    <p:cond delay="300"/>
                                  </p:stCondLst>
                                  <p:childTnLst>
                                    <p:set>
                                      <p:cBhvr>
                                        <p:cTn id="176" dur="1" fill="hold">
                                          <p:stCondLst>
                                            <p:cond delay="0"/>
                                          </p:stCondLst>
                                        </p:cTn>
                                        <p:tgtEl>
                                          <p:spTgt spid="61"/>
                                        </p:tgtEl>
                                        <p:attrNameLst>
                                          <p:attrName>style.visibility</p:attrName>
                                        </p:attrNameLst>
                                      </p:cBhvr>
                                      <p:to>
                                        <p:strVal val="visible"/>
                                      </p:to>
                                    </p:set>
                                    <p:animEffect transition="in" filter="wipe(left)">
                                      <p:cBhvr>
                                        <p:cTn id="177" dur="500"/>
                                        <p:tgtEl>
                                          <p:spTgt spid="61"/>
                                        </p:tgtEl>
                                      </p:cBhvr>
                                    </p:animEffect>
                                  </p:childTnLst>
                                </p:cTn>
                              </p:par>
                              <p:par>
                                <p:cTn id="178" presetID="22" presetClass="entr" presetSubtype="8" fill="hold" grpId="0" nodeType="withEffect">
                                  <p:stCondLst>
                                    <p:cond delay="400"/>
                                  </p:stCondLst>
                                  <p:childTnLst>
                                    <p:set>
                                      <p:cBhvr>
                                        <p:cTn id="179" dur="1" fill="hold">
                                          <p:stCondLst>
                                            <p:cond delay="0"/>
                                          </p:stCondLst>
                                        </p:cTn>
                                        <p:tgtEl>
                                          <p:spTgt spid="62"/>
                                        </p:tgtEl>
                                        <p:attrNameLst>
                                          <p:attrName>style.visibility</p:attrName>
                                        </p:attrNameLst>
                                      </p:cBhvr>
                                      <p:to>
                                        <p:strVal val="visible"/>
                                      </p:to>
                                    </p:set>
                                    <p:animEffect transition="in" filter="wipe(left)">
                                      <p:cBhvr>
                                        <p:cTn id="180" dur="500"/>
                                        <p:tgtEl>
                                          <p:spTgt spid="62"/>
                                        </p:tgtEl>
                                      </p:cBhvr>
                                    </p:animEffect>
                                  </p:childTnLst>
                                </p:cTn>
                              </p:par>
                              <p:par>
                                <p:cTn id="181" presetID="22" presetClass="entr" presetSubtype="2" fill="hold" grpId="0" nodeType="withEffect">
                                  <p:stCondLst>
                                    <p:cond delay="0"/>
                                  </p:stCondLst>
                                  <p:childTnLst>
                                    <p:set>
                                      <p:cBhvr>
                                        <p:cTn id="182" dur="1" fill="hold">
                                          <p:stCondLst>
                                            <p:cond delay="0"/>
                                          </p:stCondLst>
                                        </p:cTn>
                                        <p:tgtEl>
                                          <p:spTgt spid="48"/>
                                        </p:tgtEl>
                                        <p:attrNameLst>
                                          <p:attrName>style.visibility</p:attrName>
                                        </p:attrNameLst>
                                      </p:cBhvr>
                                      <p:to>
                                        <p:strVal val="visible"/>
                                      </p:to>
                                    </p:set>
                                    <p:animEffect transition="in" filter="wipe(right)">
                                      <p:cBhvr>
                                        <p:cTn id="183" dur="500"/>
                                        <p:tgtEl>
                                          <p:spTgt spid="48"/>
                                        </p:tgtEl>
                                      </p:cBhvr>
                                    </p:animEffect>
                                  </p:childTnLst>
                                </p:cTn>
                              </p:par>
                              <p:par>
                                <p:cTn id="184" presetID="22" presetClass="entr" presetSubtype="2" fill="hold" grpId="0" nodeType="withEffect">
                                  <p:stCondLst>
                                    <p:cond delay="100"/>
                                  </p:stCondLst>
                                  <p:childTnLst>
                                    <p:set>
                                      <p:cBhvr>
                                        <p:cTn id="185" dur="1" fill="hold">
                                          <p:stCondLst>
                                            <p:cond delay="0"/>
                                          </p:stCondLst>
                                        </p:cTn>
                                        <p:tgtEl>
                                          <p:spTgt spid="49"/>
                                        </p:tgtEl>
                                        <p:attrNameLst>
                                          <p:attrName>style.visibility</p:attrName>
                                        </p:attrNameLst>
                                      </p:cBhvr>
                                      <p:to>
                                        <p:strVal val="visible"/>
                                      </p:to>
                                    </p:set>
                                    <p:animEffect transition="in" filter="wipe(right)">
                                      <p:cBhvr>
                                        <p:cTn id="186" dur="500"/>
                                        <p:tgtEl>
                                          <p:spTgt spid="49"/>
                                        </p:tgtEl>
                                      </p:cBhvr>
                                    </p:animEffect>
                                  </p:childTnLst>
                                </p:cTn>
                              </p:par>
                              <p:par>
                                <p:cTn id="187" presetID="22" presetClass="entr" presetSubtype="2" fill="hold" grpId="0" nodeType="withEffect">
                                  <p:stCondLst>
                                    <p:cond delay="200"/>
                                  </p:stCondLst>
                                  <p:childTnLst>
                                    <p:set>
                                      <p:cBhvr>
                                        <p:cTn id="188" dur="1" fill="hold">
                                          <p:stCondLst>
                                            <p:cond delay="0"/>
                                          </p:stCondLst>
                                        </p:cTn>
                                        <p:tgtEl>
                                          <p:spTgt spid="50"/>
                                        </p:tgtEl>
                                        <p:attrNameLst>
                                          <p:attrName>style.visibility</p:attrName>
                                        </p:attrNameLst>
                                      </p:cBhvr>
                                      <p:to>
                                        <p:strVal val="visible"/>
                                      </p:to>
                                    </p:set>
                                    <p:animEffect transition="in" filter="wipe(right)">
                                      <p:cBhvr>
                                        <p:cTn id="189" dur="500"/>
                                        <p:tgtEl>
                                          <p:spTgt spid="50"/>
                                        </p:tgtEl>
                                      </p:cBhvr>
                                    </p:animEffect>
                                  </p:childTnLst>
                                </p:cTn>
                              </p:par>
                              <p:par>
                                <p:cTn id="190" presetID="22" presetClass="entr" presetSubtype="2" fill="hold" grpId="0" nodeType="withEffect">
                                  <p:stCondLst>
                                    <p:cond delay="300"/>
                                  </p:stCondLst>
                                  <p:childTnLst>
                                    <p:set>
                                      <p:cBhvr>
                                        <p:cTn id="191" dur="1" fill="hold">
                                          <p:stCondLst>
                                            <p:cond delay="0"/>
                                          </p:stCondLst>
                                        </p:cTn>
                                        <p:tgtEl>
                                          <p:spTgt spid="51"/>
                                        </p:tgtEl>
                                        <p:attrNameLst>
                                          <p:attrName>style.visibility</p:attrName>
                                        </p:attrNameLst>
                                      </p:cBhvr>
                                      <p:to>
                                        <p:strVal val="visible"/>
                                      </p:to>
                                    </p:set>
                                    <p:animEffect transition="in" filter="wipe(right)">
                                      <p:cBhvr>
                                        <p:cTn id="192" dur="500"/>
                                        <p:tgtEl>
                                          <p:spTgt spid="51"/>
                                        </p:tgtEl>
                                      </p:cBhvr>
                                    </p:animEffect>
                                  </p:childTnLst>
                                </p:cTn>
                              </p:par>
                              <p:par>
                                <p:cTn id="193" presetID="22" presetClass="entr" presetSubtype="2" fill="hold" grpId="0" nodeType="withEffect">
                                  <p:stCondLst>
                                    <p:cond delay="400"/>
                                  </p:stCondLst>
                                  <p:childTnLst>
                                    <p:set>
                                      <p:cBhvr>
                                        <p:cTn id="194" dur="1" fill="hold">
                                          <p:stCondLst>
                                            <p:cond delay="0"/>
                                          </p:stCondLst>
                                        </p:cTn>
                                        <p:tgtEl>
                                          <p:spTgt spid="52"/>
                                        </p:tgtEl>
                                        <p:attrNameLst>
                                          <p:attrName>style.visibility</p:attrName>
                                        </p:attrNameLst>
                                      </p:cBhvr>
                                      <p:to>
                                        <p:strVal val="visible"/>
                                      </p:to>
                                    </p:set>
                                    <p:animEffect transition="in" filter="wipe(right)">
                                      <p:cBhvr>
                                        <p:cTn id="195" dur="500"/>
                                        <p:tgtEl>
                                          <p:spTgt spid="52"/>
                                        </p:tgtEl>
                                      </p:cBhvr>
                                    </p:animEffect>
                                  </p:childTnLst>
                                </p:cTn>
                              </p:par>
                            </p:childTnLst>
                          </p:cTn>
                        </p:par>
                        <p:par>
                          <p:cTn id="196" fill="hold">
                            <p:stCondLst>
                              <p:cond delay="7750"/>
                            </p:stCondLst>
                            <p:childTnLst>
                              <p:par>
                                <p:cTn id="197" presetID="22" presetClass="entr" presetSubtype="8" fill="hold" grpId="0" nodeType="afterEffect">
                                  <p:stCondLst>
                                    <p:cond delay="0"/>
                                  </p:stCondLst>
                                  <p:childTnLst>
                                    <p:set>
                                      <p:cBhvr>
                                        <p:cTn id="198" dur="1" fill="hold">
                                          <p:stCondLst>
                                            <p:cond delay="0"/>
                                          </p:stCondLst>
                                        </p:cTn>
                                        <p:tgtEl>
                                          <p:spTgt spid="63"/>
                                        </p:tgtEl>
                                        <p:attrNameLst>
                                          <p:attrName>style.visibility</p:attrName>
                                        </p:attrNameLst>
                                      </p:cBhvr>
                                      <p:to>
                                        <p:strVal val="visible"/>
                                      </p:to>
                                    </p:set>
                                    <p:animEffect transition="in" filter="wipe(left)">
                                      <p:cBhvr>
                                        <p:cTn id="199" dur="500"/>
                                        <p:tgtEl>
                                          <p:spTgt spid="63"/>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Effect transition="in" filter="wipe(left)">
                                      <p:cBhvr>
                                        <p:cTn id="202" dur="500"/>
                                        <p:tgtEl>
                                          <p:spTgt spid="64"/>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65"/>
                                        </p:tgtEl>
                                        <p:attrNameLst>
                                          <p:attrName>style.visibility</p:attrName>
                                        </p:attrNameLst>
                                      </p:cBhvr>
                                      <p:to>
                                        <p:strVal val="visible"/>
                                      </p:to>
                                    </p:set>
                                    <p:animEffect transition="in" filter="wipe(left)">
                                      <p:cBhvr>
                                        <p:cTn id="205" dur="500"/>
                                        <p:tgtEl>
                                          <p:spTgt spid="65"/>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6"/>
                                        </p:tgtEl>
                                        <p:attrNameLst>
                                          <p:attrName>style.visibility</p:attrName>
                                        </p:attrNameLst>
                                      </p:cBhvr>
                                      <p:to>
                                        <p:strVal val="visible"/>
                                      </p:to>
                                    </p:set>
                                    <p:animEffect transition="in" filter="wipe(left)">
                                      <p:cBhvr>
                                        <p:cTn id="208" dur="500"/>
                                        <p:tgtEl>
                                          <p:spTgt spid="66"/>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53"/>
                                        </p:tgtEl>
                                        <p:attrNameLst>
                                          <p:attrName>style.visibility</p:attrName>
                                        </p:attrNameLst>
                                      </p:cBhvr>
                                      <p:to>
                                        <p:strVal val="visible"/>
                                      </p:to>
                                    </p:set>
                                    <p:animEffect transition="in" filter="wipe(right)">
                                      <p:cBhvr>
                                        <p:cTn id="214" dur="500"/>
                                        <p:tgtEl>
                                          <p:spTgt spid="53"/>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54"/>
                                        </p:tgtEl>
                                        <p:attrNameLst>
                                          <p:attrName>style.visibility</p:attrName>
                                        </p:attrNameLst>
                                      </p:cBhvr>
                                      <p:to>
                                        <p:strVal val="visible"/>
                                      </p:to>
                                    </p:set>
                                    <p:animEffect transition="in" filter="wipe(right)">
                                      <p:cBhvr>
                                        <p:cTn id="217" dur="500"/>
                                        <p:tgtEl>
                                          <p:spTgt spid="54"/>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55"/>
                                        </p:tgtEl>
                                        <p:attrNameLst>
                                          <p:attrName>style.visibility</p:attrName>
                                        </p:attrNameLst>
                                      </p:cBhvr>
                                      <p:to>
                                        <p:strVal val="visible"/>
                                      </p:to>
                                    </p:set>
                                    <p:animEffect transition="in" filter="wipe(right)">
                                      <p:cBhvr>
                                        <p:cTn id="220" dur="500"/>
                                        <p:tgtEl>
                                          <p:spTgt spid="55"/>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56"/>
                                        </p:tgtEl>
                                        <p:attrNameLst>
                                          <p:attrName>style.visibility</p:attrName>
                                        </p:attrNameLst>
                                      </p:cBhvr>
                                      <p:to>
                                        <p:strVal val="visible"/>
                                      </p:to>
                                    </p:set>
                                    <p:animEffect transition="in" filter="wipe(right)">
                                      <p:cBhvr>
                                        <p:cTn id="223" dur="500"/>
                                        <p:tgtEl>
                                          <p:spTgt spid="56"/>
                                        </p:tgtEl>
                                      </p:cBhvr>
                                    </p:animEffect>
                                  </p:childTnLst>
                                </p:cTn>
                              </p:par>
                              <p:par>
                                <p:cTn id="224" presetID="22" presetClass="entr" presetSubtype="2"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Effect transition="in" filter="wipe(right)">
                                      <p:cBhvr>
                                        <p:cTn id="226" dur="500"/>
                                        <p:tgtEl>
                                          <p:spTgt spid="57"/>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4" fill="hold" grpId="0" nodeType="clickEffect">
                                  <p:stCondLst>
                                    <p:cond delay="0"/>
                                  </p:stCondLst>
                                  <p:childTnLst>
                                    <p:set>
                                      <p:cBhvr>
                                        <p:cTn id="230" dur="1" fill="hold">
                                          <p:stCondLst>
                                            <p:cond delay="0"/>
                                          </p:stCondLst>
                                        </p:cTn>
                                        <p:tgtEl>
                                          <p:spTgt spid="84"/>
                                        </p:tgtEl>
                                        <p:attrNameLst>
                                          <p:attrName>style.visibility</p:attrName>
                                        </p:attrNameLst>
                                      </p:cBhvr>
                                      <p:to>
                                        <p:strVal val="visible"/>
                                      </p:to>
                                    </p:set>
                                    <p:animEffect transition="in" filter="wipe(down)">
                                      <p:cBhvr>
                                        <p:cTn id="23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p:bldP spid="65" grpId="0"/>
      <p:bldP spid="66" grpId="0"/>
      <p:bldP spid="67" grpId="0"/>
      <p:bldP spid="68" grpId="0"/>
      <p:bldP spid="69" grpId="0"/>
      <p:bldP spid="70" grpId="0"/>
      <p:bldP spid="71" grpId="0"/>
      <p:bldP spid="72" grpId="0"/>
      <p:bldP spid="76" grpId="0"/>
      <p:bldP spid="80" grpId="0"/>
      <p:bldP spid="84" grpId="0"/>
      <p:bldP spid="83"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25" idx="2"/>
            <a:endCxn id="18" idx="5"/>
          </p:cNvCxnSpPr>
          <p:nvPr/>
        </p:nvCxnSpPr>
        <p:spPr>
          <a:xfrm flipH="1">
            <a:off x="1162210" y="3738676"/>
            <a:ext cx="499029" cy="27621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32" idx="1"/>
            <a:endCxn id="25" idx="4"/>
          </p:cNvCxnSpPr>
          <p:nvPr/>
        </p:nvCxnSpPr>
        <p:spPr>
          <a:xfrm flipH="1">
            <a:off x="1779016" y="2953590"/>
            <a:ext cx="590225" cy="667306"/>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39" idx="7"/>
          </p:cNvCxnSpPr>
          <p:nvPr/>
        </p:nvCxnSpPr>
        <p:spPr>
          <a:xfrm flipH="1" flipV="1">
            <a:off x="2446983" y="2938186"/>
            <a:ext cx="841380" cy="55133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9" idx="5"/>
            <a:endCxn id="46" idx="5"/>
          </p:cNvCxnSpPr>
          <p:nvPr/>
        </p:nvCxnSpPr>
        <p:spPr>
          <a:xfrm flipV="1">
            <a:off x="3288362" y="2615126"/>
            <a:ext cx="708500" cy="70782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46" idx="0"/>
            <a:endCxn id="53" idx="1"/>
          </p:cNvCxnSpPr>
          <p:nvPr/>
        </p:nvCxnSpPr>
        <p:spPr>
          <a:xfrm>
            <a:off x="3913583" y="2816186"/>
            <a:ext cx="524833" cy="44616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505693" y="2837166"/>
            <a:ext cx="751026" cy="38285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0" idx="5"/>
            <a:endCxn id="67" idx="5"/>
          </p:cNvCxnSpPr>
          <p:nvPr/>
        </p:nvCxnSpPr>
        <p:spPr>
          <a:xfrm flipV="1">
            <a:off x="5272724" y="2197453"/>
            <a:ext cx="736545" cy="54998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67" idx="7"/>
            <a:endCxn id="74" idx="7"/>
          </p:cNvCxnSpPr>
          <p:nvPr/>
        </p:nvCxnSpPr>
        <p:spPr>
          <a:xfrm>
            <a:off x="6009268" y="2364016"/>
            <a:ext cx="851405" cy="10232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1" idx="2"/>
            <a:endCxn id="74" idx="1"/>
          </p:cNvCxnSpPr>
          <p:nvPr/>
        </p:nvCxnSpPr>
        <p:spPr>
          <a:xfrm flipH="1">
            <a:off x="6694110" y="2830715"/>
            <a:ext cx="710310" cy="5565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88" idx="2"/>
            <a:endCxn id="81" idx="7"/>
          </p:cNvCxnSpPr>
          <p:nvPr/>
        </p:nvCxnSpPr>
        <p:spPr>
          <a:xfrm flipH="1" flipV="1">
            <a:off x="7605480" y="2913998"/>
            <a:ext cx="488115" cy="41696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88" idx="0"/>
            <a:endCxn id="95" idx="1"/>
          </p:cNvCxnSpPr>
          <p:nvPr/>
        </p:nvCxnSpPr>
        <p:spPr>
          <a:xfrm flipV="1">
            <a:off x="8211375" y="2251610"/>
            <a:ext cx="607735" cy="119712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rotWithShape="1">
          <a:blip r:embed="rId3">
            <a:extLst>
              <a:ext uri="{BEBA8EAE-BF5A-486C-A8C5-ECC9F3942E4B}">
                <a14:imgProps xmlns:a14="http://schemas.microsoft.com/office/drawing/2010/main">
                  <a14:imgLayer>
                    <a14:imgEffect>
                      <a14:brightnessContrast bright="-100000" contrast="100000"/>
                    </a14:imgEffect>
                  </a14:imgLayer>
                </a14:imgProps>
              </a:ext>
              <a:ext uri="{28A0092B-C50C-407E-A947-70E740481C1C}">
                <a14:useLocalDpi xmlns:a14="http://schemas.microsoft.com/office/drawing/2010/main" val="0"/>
              </a:ext>
            </a:extLst>
          </a:blip>
          <a:srcRect l="3992" t="36582" r="11163" b="49513"/>
          <a:stretch/>
        </p:blipFill>
        <p:spPr>
          <a:xfrm>
            <a:off x="540067" y="4593793"/>
            <a:ext cx="8731091" cy="306475"/>
          </a:xfrm>
          <a:prstGeom prst="rect">
            <a:avLst/>
          </a:prstGeom>
        </p:spPr>
      </p:pic>
      <p:grpSp>
        <p:nvGrpSpPr>
          <p:cNvPr id="16" name="组合 15"/>
          <p:cNvGrpSpPr/>
          <p:nvPr/>
        </p:nvGrpSpPr>
        <p:grpSpPr>
          <a:xfrm flipV="1">
            <a:off x="903392" y="3923794"/>
            <a:ext cx="351073" cy="838549"/>
            <a:chOff x="581025" y="-409858"/>
            <a:chExt cx="1619642" cy="3868564"/>
          </a:xfrm>
        </p:grpSpPr>
        <p:grpSp>
          <p:nvGrpSpPr>
            <p:cNvPr id="17" name="组合 16"/>
            <p:cNvGrpSpPr/>
            <p:nvPr/>
          </p:nvGrpSpPr>
          <p:grpSpPr>
            <a:xfrm>
              <a:off x="581025" y="-409858"/>
              <a:ext cx="1619642" cy="3868564"/>
              <a:chOff x="6651335" y="-318015"/>
              <a:chExt cx="1360493" cy="3173479"/>
            </a:xfrm>
            <a:effectLst/>
          </p:grpSpPr>
          <p:grpSp>
            <p:nvGrpSpPr>
              <p:cNvPr id="19" name="组合 1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extBox 7"/>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18" name="椭圆 1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flipV="1">
            <a:off x="1603480" y="3564303"/>
            <a:ext cx="351073" cy="838549"/>
            <a:chOff x="581025" y="-409858"/>
            <a:chExt cx="1619642" cy="3868564"/>
          </a:xfrm>
        </p:grpSpPr>
        <p:grpSp>
          <p:nvGrpSpPr>
            <p:cNvPr id="24" name="组合 23"/>
            <p:cNvGrpSpPr/>
            <p:nvPr/>
          </p:nvGrpSpPr>
          <p:grpSpPr>
            <a:xfrm>
              <a:off x="581025" y="-409858"/>
              <a:ext cx="1619642" cy="3868564"/>
              <a:chOff x="6651335" y="-318015"/>
              <a:chExt cx="1360493" cy="3173479"/>
            </a:xfrm>
            <a:effectLst/>
          </p:grpSpPr>
          <p:grpSp>
            <p:nvGrpSpPr>
              <p:cNvPr id="26" name="组合 2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15"/>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25" name="椭圆 2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 name="组合 29"/>
          <p:cNvGrpSpPr/>
          <p:nvPr/>
        </p:nvGrpSpPr>
        <p:grpSpPr>
          <a:xfrm flipV="1">
            <a:off x="2276987" y="2695936"/>
            <a:ext cx="351073" cy="838549"/>
            <a:chOff x="581025" y="-409858"/>
            <a:chExt cx="1619642" cy="3868564"/>
          </a:xfrm>
        </p:grpSpPr>
        <p:grpSp>
          <p:nvGrpSpPr>
            <p:cNvPr id="31" name="组合 30"/>
            <p:cNvGrpSpPr/>
            <p:nvPr/>
          </p:nvGrpSpPr>
          <p:grpSpPr>
            <a:xfrm>
              <a:off x="581025" y="-409858"/>
              <a:ext cx="1619642" cy="3868564"/>
              <a:chOff x="6651335" y="-318015"/>
              <a:chExt cx="1360493" cy="3173479"/>
            </a:xfrm>
            <a:effectLst/>
          </p:grpSpPr>
          <p:grpSp>
            <p:nvGrpSpPr>
              <p:cNvPr id="33" name="组合 3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22"/>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2" name="椭圆 3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7" name="组合 36"/>
          <p:cNvGrpSpPr/>
          <p:nvPr/>
        </p:nvGrpSpPr>
        <p:grpSpPr>
          <a:xfrm flipV="1">
            <a:off x="3029546" y="3231864"/>
            <a:ext cx="351073" cy="838549"/>
            <a:chOff x="581025" y="-409858"/>
            <a:chExt cx="1619642" cy="3868564"/>
          </a:xfrm>
        </p:grpSpPr>
        <p:grpSp>
          <p:nvGrpSpPr>
            <p:cNvPr id="38" name="组合 37"/>
            <p:cNvGrpSpPr/>
            <p:nvPr/>
          </p:nvGrpSpPr>
          <p:grpSpPr>
            <a:xfrm>
              <a:off x="581025" y="-409858"/>
              <a:ext cx="1619642" cy="3868564"/>
              <a:chOff x="6651335" y="-318015"/>
              <a:chExt cx="1360493" cy="3173479"/>
            </a:xfrm>
            <a:effectLst/>
          </p:grpSpPr>
          <p:grpSp>
            <p:nvGrpSpPr>
              <p:cNvPr id="40" name="组合 3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TextBox 29"/>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9" name="椭圆 3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flipV="1">
            <a:off x="3738046" y="2524035"/>
            <a:ext cx="351073" cy="838549"/>
            <a:chOff x="581025" y="-409858"/>
            <a:chExt cx="1619642" cy="3868564"/>
          </a:xfrm>
        </p:grpSpPr>
        <p:grpSp>
          <p:nvGrpSpPr>
            <p:cNvPr id="45" name="组合 44"/>
            <p:cNvGrpSpPr/>
            <p:nvPr/>
          </p:nvGrpSpPr>
          <p:grpSpPr>
            <a:xfrm>
              <a:off x="581025" y="-409858"/>
              <a:ext cx="1619642" cy="3868564"/>
              <a:chOff x="6651335" y="-318015"/>
              <a:chExt cx="1360493" cy="3173479"/>
            </a:xfrm>
            <a:effectLst/>
          </p:grpSpPr>
          <p:grpSp>
            <p:nvGrpSpPr>
              <p:cNvPr id="47" name="组合 4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8" name="TextBox 36"/>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46" name="椭圆 4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flipV="1">
            <a:off x="4346161" y="3004700"/>
            <a:ext cx="351073" cy="838549"/>
            <a:chOff x="581025" y="-409858"/>
            <a:chExt cx="1619642" cy="3868564"/>
          </a:xfrm>
        </p:grpSpPr>
        <p:grpSp>
          <p:nvGrpSpPr>
            <p:cNvPr id="52" name="组合 51"/>
            <p:cNvGrpSpPr/>
            <p:nvPr/>
          </p:nvGrpSpPr>
          <p:grpSpPr>
            <a:xfrm>
              <a:off x="581025" y="-409858"/>
              <a:ext cx="1619642" cy="3868564"/>
              <a:chOff x="6651335" y="-318015"/>
              <a:chExt cx="1360493" cy="3173479"/>
            </a:xfrm>
            <a:effectLst/>
          </p:grpSpPr>
          <p:grpSp>
            <p:nvGrpSpPr>
              <p:cNvPr id="54" name="组合 5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TextBox 43"/>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53" name="椭圆 5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flipV="1">
            <a:off x="5013906" y="2656344"/>
            <a:ext cx="351073" cy="838549"/>
            <a:chOff x="581025" y="-409858"/>
            <a:chExt cx="1619642" cy="3868564"/>
          </a:xfrm>
        </p:grpSpPr>
        <p:grpSp>
          <p:nvGrpSpPr>
            <p:cNvPr id="59" name="组合 58"/>
            <p:cNvGrpSpPr/>
            <p:nvPr/>
          </p:nvGrpSpPr>
          <p:grpSpPr>
            <a:xfrm>
              <a:off x="581025" y="-409858"/>
              <a:ext cx="1619642" cy="3868564"/>
              <a:chOff x="6651335" y="-318015"/>
              <a:chExt cx="1360493" cy="3173479"/>
            </a:xfrm>
            <a:effectLst/>
          </p:grpSpPr>
          <p:grpSp>
            <p:nvGrpSpPr>
              <p:cNvPr id="61" name="组合 6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TextBox 50"/>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0" name="椭圆 5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组合 64"/>
          <p:cNvGrpSpPr/>
          <p:nvPr/>
        </p:nvGrpSpPr>
        <p:grpSpPr>
          <a:xfrm flipV="1">
            <a:off x="5750451" y="2106361"/>
            <a:ext cx="351073" cy="838549"/>
            <a:chOff x="581025" y="-409858"/>
            <a:chExt cx="1619642" cy="3868564"/>
          </a:xfrm>
        </p:grpSpPr>
        <p:grpSp>
          <p:nvGrpSpPr>
            <p:cNvPr id="66" name="组合 65"/>
            <p:cNvGrpSpPr/>
            <p:nvPr/>
          </p:nvGrpSpPr>
          <p:grpSpPr>
            <a:xfrm>
              <a:off x="581025" y="-409858"/>
              <a:ext cx="1619642" cy="3868564"/>
              <a:chOff x="6651335" y="-318015"/>
              <a:chExt cx="1360493" cy="3173479"/>
            </a:xfrm>
            <a:effectLst/>
          </p:grpSpPr>
          <p:grpSp>
            <p:nvGrpSpPr>
              <p:cNvPr id="68" name="组合 6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椭圆 7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9" name="TextBox 57"/>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7" name="椭圆 6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2" name="组合 71"/>
          <p:cNvGrpSpPr/>
          <p:nvPr/>
        </p:nvGrpSpPr>
        <p:grpSpPr>
          <a:xfrm flipV="1">
            <a:off x="6601856" y="3129625"/>
            <a:ext cx="351073" cy="838549"/>
            <a:chOff x="581025" y="-409858"/>
            <a:chExt cx="1619642" cy="3868564"/>
          </a:xfrm>
        </p:grpSpPr>
        <p:grpSp>
          <p:nvGrpSpPr>
            <p:cNvPr id="73" name="组合 72"/>
            <p:cNvGrpSpPr/>
            <p:nvPr/>
          </p:nvGrpSpPr>
          <p:grpSpPr>
            <a:xfrm>
              <a:off x="581025" y="-409858"/>
              <a:ext cx="1619642" cy="3868564"/>
              <a:chOff x="6651335" y="-318015"/>
              <a:chExt cx="1360493" cy="3173479"/>
            </a:xfrm>
            <a:effectLst/>
          </p:grpSpPr>
          <p:grpSp>
            <p:nvGrpSpPr>
              <p:cNvPr id="75" name="组合 7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椭圆 7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64"/>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74" name="椭圆 7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9" name="组合 78"/>
          <p:cNvGrpSpPr/>
          <p:nvPr/>
        </p:nvGrpSpPr>
        <p:grpSpPr>
          <a:xfrm flipV="1">
            <a:off x="7346663" y="2656343"/>
            <a:ext cx="351073" cy="838549"/>
            <a:chOff x="581025" y="-409858"/>
            <a:chExt cx="1619642" cy="3868564"/>
          </a:xfrm>
        </p:grpSpPr>
        <p:grpSp>
          <p:nvGrpSpPr>
            <p:cNvPr id="80" name="组合 79"/>
            <p:cNvGrpSpPr/>
            <p:nvPr/>
          </p:nvGrpSpPr>
          <p:grpSpPr>
            <a:xfrm>
              <a:off x="581025" y="-409858"/>
              <a:ext cx="1619642" cy="3868564"/>
              <a:chOff x="6651335" y="-318015"/>
              <a:chExt cx="1360493" cy="3173479"/>
            </a:xfrm>
            <a:effectLst/>
          </p:grpSpPr>
          <p:grpSp>
            <p:nvGrpSpPr>
              <p:cNvPr id="82" name="组合 8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83" name="TextBox 71"/>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1" name="椭圆 8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组合 85"/>
          <p:cNvGrpSpPr/>
          <p:nvPr/>
        </p:nvGrpSpPr>
        <p:grpSpPr>
          <a:xfrm flipV="1">
            <a:off x="8035838" y="3156588"/>
            <a:ext cx="351073" cy="838549"/>
            <a:chOff x="581025" y="-409858"/>
            <a:chExt cx="1619642" cy="3868564"/>
          </a:xfrm>
        </p:grpSpPr>
        <p:grpSp>
          <p:nvGrpSpPr>
            <p:cNvPr id="87" name="组合 86"/>
            <p:cNvGrpSpPr/>
            <p:nvPr/>
          </p:nvGrpSpPr>
          <p:grpSpPr>
            <a:xfrm>
              <a:off x="581025" y="-409858"/>
              <a:ext cx="1619642" cy="3868564"/>
              <a:chOff x="6651335" y="-318015"/>
              <a:chExt cx="1360493" cy="3173479"/>
            </a:xfrm>
            <a:effectLst/>
          </p:grpSpPr>
          <p:grpSp>
            <p:nvGrpSpPr>
              <p:cNvPr id="89" name="组合 8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椭圆 9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TextBox 78"/>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8" name="椭圆 8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组合 92"/>
          <p:cNvGrpSpPr/>
          <p:nvPr/>
        </p:nvGrpSpPr>
        <p:grpSpPr>
          <a:xfrm flipV="1">
            <a:off x="8726854" y="1993955"/>
            <a:ext cx="351073" cy="838549"/>
            <a:chOff x="581025" y="-409858"/>
            <a:chExt cx="1619642" cy="3868564"/>
          </a:xfrm>
        </p:grpSpPr>
        <p:grpSp>
          <p:nvGrpSpPr>
            <p:cNvPr id="94" name="组合 93"/>
            <p:cNvGrpSpPr/>
            <p:nvPr/>
          </p:nvGrpSpPr>
          <p:grpSpPr>
            <a:xfrm>
              <a:off x="581025" y="-409858"/>
              <a:ext cx="1619642" cy="3868564"/>
              <a:chOff x="6651335" y="-318015"/>
              <a:chExt cx="1360493" cy="3173479"/>
            </a:xfrm>
            <a:effectLst/>
          </p:grpSpPr>
          <p:grpSp>
            <p:nvGrpSpPr>
              <p:cNvPr id="96" name="组合 9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椭圆 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7" name="TextBox 85"/>
              <p:cNvSpPr txBox="1"/>
              <p:nvPr/>
            </p:nvSpPr>
            <p:spPr>
              <a:xfrm>
                <a:off x="6854607" y="-318015"/>
                <a:ext cx="715877" cy="2550863"/>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95" name="椭圆 9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TextBox 137"/>
          <p:cNvSpPr txBox="1"/>
          <p:nvPr/>
        </p:nvSpPr>
        <p:spPr>
          <a:xfrm>
            <a:off x="768725"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1" name="TextBox 138"/>
          <p:cNvSpPr txBox="1"/>
          <p:nvPr/>
        </p:nvSpPr>
        <p:spPr>
          <a:xfrm>
            <a:off x="1516683"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2" name="TextBox 139"/>
          <p:cNvSpPr txBox="1"/>
          <p:nvPr/>
        </p:nvSpPr>
        <p:spPr>
          <a:xfrm>
            <a:off x="2276985"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3</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3" name="TextBox 140"/>
          <p:cNvSpPr txBox="1"/>
          <p:nvPr/>
        </p:nvSpPr>
        <p:spPr>
          <a:xfrm>
            <a:off x="3024934"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4</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4" name="TextBox 141"/>
          <p:cNvSpPr txBox="1"/>
          <p:nvPr/>
        </p:nvSpPr>
        <p:spPr>
          <a:xfrm>
            <a:off x="3701764"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5</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5" name="TextBox 142"/>
          <p:cNvSpPr txBox="1"/>
          <p:nvPr/>
        </p:nvSpPr>
        <p:spPr>
          <a:xfrm>
            <a:off x="442969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6</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6" name="TextBox 143"/>
          <p:cNvSpPr txBox="1"/>
          <p:nvPr/>
        </p:nvSpPr>
        <p:spPr>
          <a:xfrm>
            <a:off x="5106400"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7</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7" name="TextBox 144"/>
          <p:cNvSpPr txBox="1"/>
          <p:nvPr/>
        </p:nvSpPr>
        <p:spPr>
          <a:xfrm>
            <a:off x="5822924"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8</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8" name="TextBox 145"/>
          <p:cNvSpPr txBox="1"/>
          <p:nvPr/>
        </p:nvSpPr>
        <p:spPr>
          <a:xfrm>
            <a:off x="6570271"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9</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9" name="TextBox 146"/>
          <p:cNvSpPr txBox="1"/>
          <p:nvPr/>
        </p:nvSpPr>
        <p:spPr>
          <a:xfrm>
            <a:off x="7278814"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10</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0" name="TextBox 147"/>
          <p:cNvSpPr txBox="1"/>
          <p:nvPr/>
        </p:nvSpPr>
        <p:spPr>
          <a:xfrm>
            <a:off x="8028473" y="4747030"/>
            <a:ext cx="568232"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1" name="TextBox 148"/>
          <p:cNvSpPr txBox="1"/>
          <p:nvPr/>
        </p:nvSpPr>
        <p:spPr>
          <a:xfrm>
            <a:off x="8705049"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2" name="TextBox 149"/>
          <p:cNvSpPr txBox="1"/>
          <p:nvPr/>
        </p:nvSpPr>
        <p:spPr>
          <a:xfrm>
            <a:off x="291843" y="936375"/>
            <a:ext cx="1800493" cy="415498"/>
          </a:xfrm>
          <a:prstGeom prst="rect">
            <a:avLst/>
          </a:prstGeom>
          <a:noFill/>
        </p:spPr>
        <p:txBody>
          <a:bodyPr wrap="none" rtlCol="0">
            <a:spAutoFit/>
          </a:bodyPr>
          <a:lstStyle/>
          <a:p>
            <a:r>
              <a:rPr lang="zh-CN" altLang="en-US" sz="2100" dirty="0">
                <a:solidFill>
                  <a:srgbClr val="0067B0"/>
                </a:solidFill>
                <a:ea typeface="微软雅黑" panose="020B0503020204020204" pitchFamily="34" charset="-122"/>
                <a:sym typeface="Arial" panose="020B0604020202020204" pitchFamily="34" charset="0"/>
              </a:rPr>
              <a:t>输入你的标题</a:t>
            </a:r>
          </a:p>
        </p:txBody>
      </p:sp>
      <p:sp>
        <p:nvSpPr>
          <p:cNvPr id="113" name="TextBox 150"/>
          <p:cNvSpPr txBox="1"/>
          <p:nvPr/>
        </p:nvSpPr>
        <p:spPr>
          <a:xfrm>
            <a:off x="1254463" y="401488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4" name="TextBox 151"/>
          <p:cNvSpPr txBox="1"/>
          <p:nvPr/>
        </p:nvSpPr>
        <p:spPr>
          <a:xfrm>
            <a:off x="1988601" y="3635172"/>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5" name="TextBox 152"/>
          <p:cNvSpPr txBox="1"/>
          <p:nvPr/>
        </p:nvSpPr>
        <p:spPr>
          <a:xfrm>
            <a:off x="1988601"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6" name="TextBox 153"/>
          <p:cNvSpPr txBox="1"/>
          <p:nvPr/>
        </p:nvSpPr>
        <p:spPr>
          <a:xfrm>
            <a:off x="3449660" y="3362806"/>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7" name="TextBox 154"/>
          <p:cNvSpPr txBox="1"/>
          <p:nvPr/>
        </p:nvSpPr>
        <p:spPr>
          <a:xfrm>
            <a:off x="3465138" y="211420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8" name="TextBox 155"/>
          <p:cNvSpPr txBox="1"/>
          <p:nvPr/>
        </p:nvSpPr>
        <p:spPr>
          <a:xfrm>
            <a:off x="4845871" y="317531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9" name="TextBox 156"/>
          <p:cNvSpPr txBox="1"/>
          <p:nvPr/>
        </p:nvSpPr>
        <p:spPr>
          <a:xfrm>
            <a:off x="5406874" y="1755891"/>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0" name="TextBox 157"/>
          <p:cNvSpPr txBox="1"/>
          <p:nvPr/>
        </p:nvSpPr>
        <p:spPr>
          <a:xfrm>
            <a:off x="6290447" y="356215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1" name="TextBox 158"/>
          <p:cNvSpPr txBox="1"/>
          <p:nvPr/>
        </p:nvSpPr>
        <p:spPr>
          <a:xfrm>
            <a:off x="6903552"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2" name="TextBox 159"/>
          <p:cNvSpPr txBox="1"/>
          <p:nvPr/>
        </p:nvSpPr>
        <p:spPr>
          <a:xfrm>
            <a:off x="7747452" y="365498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3" name="TextBox 160"/>
          <p:cNvSpPr txBox="1"/>
          <p:nvPr/>
        </p:nvSpPr>
        <p:spPr>
          <a:xfrm>
            <a:off x="8237650" y="1610467"/>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4" name="TextBox 161"/>
          <p:cNvSpPr txBox="1"/>
          <p:nvPr/>
        </p:nvSpPr>
        <p:spPr>
          <a:xfrm>
            <a:off x="174028" y="1358873"/>
            <a:ext cx="2693645" cy="867930"/>
          </a:xfrm>
          <a:prstGeom prst="rect">
            <a:avLst/>
          </a:prstGeom>
          <a:noFill/>
        </p:spPr>
        <p:txBody>
          <a:bodyPr wrap="square" rtlCol="0">
            <a:spAutoFit/>
          </a:bodyPr>
          <a:lstStyle/>
          <a:p>
            <a:r>
              <a:rPr lang="zh-CN" altLang="en-US" sz="126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128" name="文本框 127"/>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127"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129" name="图片 1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1304350727"/>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
                                        <p:tgtEl>
                                          <p:spTgt spid="12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7"/>
                                        </p:tgtEl>
                                        <p:attrNameLst>
                                          <p:attrName>style.visibility</p:attrName>
                                        </p:attrNameLst>
                                      </p:cBhvr>
                                      <p:to>
                                        <p:strVal val="visible"/>
                                      </p:to>
                                    </p:set>
                                    <p:anim calcmode="lin" valueType="num">
                                      <p:cBhvr>
                                        <p:cTn id="11"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7"/>
                                        </p:tgtEl>
                                        <p:attrNameLst>
                                          <p:attrName>ppt_y</p:attrName>
                                        </p:attrNameLst>
                                      </p:cBhvr>
                                      <p:tavLst>
                                        <p:tav tm="0">
                                          <p:val>
                                            <p:strVal val="#ppt_y"/>
                                          </p:val>
                                        </p:tav>
                                        <p:tav tm="100000">
                                          <p:val>
                                            <p:strVal val="#ppt_y"/>
                                          </p:val>
                                        </p:tav>
                                      </p:tavLst>
                                    </p:anim>
                                    <p:anim calcmode="lin" valueType="num">
                                      <p:cBhvr>
                                        <p:cTn id="13"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27"/>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12"/>
                                        </p:tgtEl>
                                        <p:attrNameLst>
                                          <p:attrName>style.visibility</p:attrName>
                                        </p:attrNameLst>
                                      </p:cBhvr>
                                      <p:to>
                                        <p:strVal val="visible"/>
                                      </p:to>
                                    </p:set>
                                    <p:animEffect transition="in" filter="fade">
                                      <p:cBhvr>
                                        <p:cTn id="20" dur="1000"/>
                                        <p:tgtEl>
                                          <p:spTgt spid="112"/>
                                        </p:tgtEl>
                                      </p:cBhvr>
                                    </p:animEffect>
                                    <p:anim calcmode="lin" valueType="num">
                                      <p:cBhvr>
                                        <p:cTn id="21" dur="1000" fill="hold"/>
                                        <p:tgtEl>
                                          <p:spTgt spid="112"/>
                                        </p:tgtEl>
                                        <p:attrNameLst>
                                          <p:attrName>ppt_x</p:attrName>
                                        </p:attrNameLst>
                                      </p:cBhvr>
                                      <p:tavLst>
                                        <p:tav tm="0">
                                          <p:val>
                                            <p:strVal val="#ppt_x"/>
                                          </p:val>
                                        </p:tav>
                                        <p:tav tm="100000">
                                          <p:val>
                                            <p:strVal val="#ppt_x"/>
                                          </p:val>
                                        </p:tav>
                                      </p:tavLst>
                                    </p:anim>
                                    <p:anim calcmode="lin" valueType="num">
                                      <p:cBhvr>
                                        <p:cTn id="22" dur="1000" fill="hold"/>
                                        <p:tgtEl>
                                          <p:spTgt spid="112"/>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18" presetClass="entr" presetSubtype="3" fill="hold" grpId="0" nodeType="afterEffect">
                                  <p:stCondLst>
                                    <p:cond delay="0"/>
                                  </p:stCondLst>
                                  <p:childTnLst>
                                    <p:set>
                                      <p:cBhvr>
                                        <p:cTn id="25" dur="1" fill="hold">
                                          <p:stCondLst>
                                            <p:cond delay="0"/>
                                          </p:stCondLst>
                                        </p:cTn>
                                        <p:tgtEl>
                                          <p:spTgt spid="124"/>
                                        </p:tgtEl>
                                        <p:attrNameLst>
                                          <p:attrName>style.visibility</p:attrName>
                                        </p:attrNameLst>
                                      </p:cBhvr>
                                      <p:to>
                                        <p:strVal val="visible"/>
                                      </p:to>
                                    </p:set>
                                    <p:animEffect transition="in" filter="strips(upRight)">
                                      <p:cBhvr>
                                        <p:cTn id="26" dur="500"/>
                                        <p:tgtEl>
                                          <p:spTgt spid="1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0"/>
                                        </p:tgtEl>
                                        <p:attrNameLst>
                                          <p:attrName>style.visibility</p:attrName>
                                        </p:attrNameLst>
                                      </p:cBhvr>
                                      <p:to>
                                        <p:strVal val="visible"/>
                                      </p:to>
                                    </p:set>
                                    <p:animEffect transition="in" filter="fade">
                                      <p:cBhvr>
                                        <p:cTn id="36" dur="500"/>
                                        <p:tgtEl>
                                          <p:spTgt spid="100"/>
                                        </p:tgtEl>
                                      </p:cBhvr>
                                    </p:animEffect>
                                  </p:childTnLst>
                                </p:cTn>
                              </p:par>
                              <p:par>
                                <p:cTn id="37" presetID="10" presetClass="entr" presetSubtype="0" fill="hold" grpId="0" nodeType="withEffect">
                                  <p:stCondLst>
                                    <p:cond delay="100"/>
                                  </p:stCondLst>
                                  <p:childTnLst>
                                    <p:set>
                                      <p:cBhvr>
                                        <p:cTn id="38" dur="1" fill="hold">
                                          <p:stCondLst>
                                            <p:cond delay="0"/>
                                          </p:stCondLst>
                                        </p:cTn>
                                        <p:tgtEl>
                                          <p:spTgt spid="101"/>
                                        </p:tgtEl>
                                        <p:attrNameLst>
                                          <p:attrName>style.visibility</p:attrName>
                                        </p:attrNameLst>
                                      </p:cBhvr>
                                      <p:to>
                                        <p:strVal val="visible"/>
                                      </p:to>
                                    </p:set>
                                    <p:animEffect transition="in" filter="fade">
                                      <p:cBhvr>
                                        <p:cTn id="39" dur="500"/>
                                        <p:tgtEl>
                                          <p:spTgt spid="101"/>
                                        </p:tgtEl>
                                      </p:cBhvr>
                                    </p:animEffect>
                                  </p:childTnLst>
                                </p:cTn>
                              </p:par>
                              <p:par>
                                <p:cTn id="40" presetID="10" presetClass="entr" presetSubtype="0" fill="hold" grpId="0" nodeType="withEffect">
                                  <p:stCondLst>
                                    <p:cond delay="20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300"/>
                                  </p:stCondLst>
                                  <p:childTnLst>
                                    <p:set>
                                      <p:cBhvr>
                                        <p:cTn id="44" dur="1" fill="hold">
                                          <p:stCondLst>
                                            <p:cond delay="0"/>
                                          </p:stCondLst>
                                        </p:cTn>
                                        <p:tgtEl>
                                          <p:spTgt spid="103"/>
                                        </p:tgtEl>
                                        <p:attrNameLst>
                                          <p:attrName>style.visibility</p:attrName>
                                        </p:attrNameLst>
                                      </p:cBhvr>
                                      <p:to>
                                        <p:strVal val="visible"/>
                                      </p:to>
                                    </p:set>
                                    <p:animEffect transition="in" filter="fade">
                                      <p:cBhvr>
                                        <p:cTn id="45" dur="500"/>
                                        <p:tgtEl>
                                          <p:spTgt spid="103"/>
                                        </p:tgtEl>
                                      </p:cBhvr>
                                    </p:animEffect>
                                  </p:childTnLst>
                                </p:cTn>
                              </p:par>
                              <p:par>
                                <p:cTn id="46" presetID="10" presetClass="entr" presetSubtype="0" fill="hold" grpId="0" nodeType="withEffect">
                                  <p:stCondLst>
                                    <p:cond delay="40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105"/>
                                        </p:tgtEl>
                                        <p:attrNameLst>
                                          <p:attrName>style.visibility</p:attrName>
                                        </p:attrNameLst>
                                      </p:cBhvr>
                                      <p:to>
                                        <p:strVal val="visible"/>
                                      </p:to>
                                    </p:set>
                                    <p:animEffect transition="in" filter="fade">
                                      <p:cBhvr>
                                        <p:cTn id="51" dur="500"/>
                                        <p:tgtEl>
                                          <p:spTgt spid="105"/>
                                        </p:tgtEl>
                                      </p:cBhvr>
                                    </p:animEffect>
                                  </p:childTnLst>
                                </p:cTn>
                              </p:par>
                              <p:par>
                                <p:cTn id="52" presetID="10" presetClass="entr" presetSubtype="0" fill="hold" grpId="0" nodeType="withEffect">
                                  <p:stCondLst>
                                    <p:cond delay="600"/>
                                  </p:stCondLst>
                                  <p:childTnLst>
                                    <p:set>
                                      <p:cBhvr>
                                        <p:cTn id="53" dur="1" fill="hold">
                                          <p:stCondLst>
                                            <p:cond delay="0"/>
                                          </p:stCondLst>
                                        </p:cTn>
                                        <p:tgtEl>
                                          <p:spTgt spid="106"/>
                                        </p:tgtEl>
                                        <p:attrNameLst>
                                          <p:attrName>style.visibility</p:attrName>
                                        </p:attrNameLst>
                                      </p:cBhvr>
                                      <p:to>
                                        <p:strVal val="visible"/>
                                      </p:to>
                                    </p:set>
                                    <p:animEffect transition="in" filter="fade">
                                      <p:cBhvr>
                                        <p:cTn id="54" dur="500"/>
                                        <p:tgtEl>
                                          <p:spTgt spid="106"/>
                                        </p:tgtEl>
                                      </p:cBhvr>
                                    </p:animEffect>
                                  </p:childTnLst>
                                </p:cTn>
                              </p:par>
                              <p:par>
                                <p:cTn id="55" presetID="10" presetClass="entr" presetSubtype="0" fill="hold" grpId="0" nodeType="withEffect">
                                  <p:stCondLst>
                                    <p:cond delay="700"/>
                                  </p:stCondLst>
                                  <p:childTnLst>
                                    <p:set>
                                      <p:cBhvr>
                                        <p:cTn id="56" dur="1" fill="hold">
                                          <p:stCondLst>
                                            <p:cond delay="0"/>
                                          </p:stCondLst>
                                        </p:cTn>
                                        <p:tgtEl>
                                          <p:spTgt spid="107"/>
                                        </p:tgtEl>
                                        <p:attrNameLst>
                                          <p:attrName>style.visibility</p:attrName>
                                        </p:attrNameLst>
                                      </p:cBhvr>
                                      <p:to>
                                        <p:strVal val="visible"/>
                                      </p:to>
                                    </p:set>
                                    <p:animEffect transition="in" filter="fade">
                                      <p:cBhvr>
                                        <p:cTn id="57" dur="500"/>
                                        <p:tgtEl>
                                          <p:spTgt spid="107"/>
                                        </p:tgtEl>
                                      </p:cBhvr>
                                    </p:animEffect>
                                  </p:childTnLst>
                                </p:cTn>
                              </p:par>
                              <p:par>
                                <p:cTn id="58" presetID="10" presetClass="entr" presetSubtype="0" fill="hold" grpId="0" nodeType="withEffect">
                                  <p:stCondLst>
                                    <p:cond delay="80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par>
                                <p:cTn id="61" presetID="10" presetClass="entr" presetSubtype="0" fill="hold" grpId="0" nodeType="withEffect">
                                  <p:stCondLst>
                                    <p:cond delay="900"/>
                                  </p:stCondLst>
                                  <p:childTnLst>
                                    <p:set>
                                      <p:cBhvr>
                                        <p:cTn id="62" dur="1" fill="hold">
                                          <p:stCondLst>
                                            <p:cond delay="0"/>
                                          </p:stCondLst>
                                        </p:cTn>
                                        <p:tgtEl>
                                          <p:spTgt spid="109"/>
                                        </p:tgtEl>
                                        <p:attrNameLst>
                                          <p:attrName>style.visibility</p:attrName>
                                        </p:attrNameLst>
                                      </p:cBhvr>
                                      <p:to>
                                        <p:strVal val="visible"/>
                                      </p:to>
                                    </p:set>
                                    <p:animEffect transition="in" filter="fade">
                                      <p:cBhvr>
                                        <p:cTn id="63" dur="500"/>
                                        <p:tgtEl>
                                          <p:spTgt spid="109"/>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110"/>
                                        </p:tgtEl>
                                        <p:attrNameLst>
                                          <p:attrName>style.visibility</p:attrName>
                                        </p:attrNameLst>
                                      </p:cBhvr>
                                      <p:to>
                                        <p:strVal val="visible"/>
                                      </p:to>
                                    </p:set>
                                    <p:animEffect transition="in" filter="fade">
                                      <p:cBhvr>
                                        <p:cTn id="66" dur="500"/>
                                        <p:tgtEl>
                                          <p:spTgt spid="110"/>
                                        </p:tgtEl>
                                      </p:cBhvr>
                                    </p:animEffect>
                                  </p:childTnLst>
                                </p:cTn>
                              </p:par>
                              <p:par>
                                <p:cTn id="67" presetID="10" presetClass="entr" presetSubtype="0" fill="hold" grpId="0" nodeType="withEffect">
                                  <p:stCondLst>
                                    <p:cond delay="1100"/>
                                  </p:stCondLst>
                                  <p:childTnLst>
                                    <p:set>
                                      <p:cBhvr>
                                        <p:cTn id="68" dur="1" fill="hold">
                                          <p:stCondLst>
                                            <p:cond delay="0"/>
                                          </p:stCondLst>
                                        </p:cTn>
                                        <p:tgtEl>
                                          <p:spTgt spid="111"/>
                                        </p:tgtEl>
                                        <p:attrNameLst>
                                          <p:attrName>style.visibility</p:attrName>
                                        </p:attrNameLst>
                                      </p:cBhvr>
                                      <p:to>
                                        <p:strVal val="visible"/>
                                      </p:to>
                                    </p:set>
                                    <p:animEffect transition="in" filter="fade">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500"/>
                                        <p:tgtEl>
                                          <p:spTgt spid="1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113"/>
                                        </p:tgtEl>
                                        <p:attrNameLst>
                                          <p:attrName>style.visibility</p:attrName>
                                        </p:attrNameLst>
                                      </p:cBhvr>
                                      <p:to>
                                        <p:strVal val="visible"/>
                                      </p:to>
                                    </p:set>
                                    <p:animEffect transition="in" filter="wipe(left)">
                                      <p:cBhvr>
                                        <p:cTn id="79" dur="500"/>
                                        <p:tgtEl>
                                          <p:spTgt spid="11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wipe(down)">
                                      <p:cBhvr>
                                        <p:cTn id="84" dur="500"/>
                                        <p:tgtEl>
                                          <p:spTgt spid="4"/>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500"/>
                                        <p:tgtEl>
                                          <p:spTgt spid="23"/>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114"/>
                                        </p:tgtEl>
                                        <p:attrNameLst>
                                          <p:attrName>style.visibility</p:attrName>
                                        </p:attrNameLst>
                                      </p:cBhvr>
                                      <p:to>
                                        <p:strVal val="visible"/>
                                      </p:to>
                                    </p:set>
                                    <p:animEffect transition="in" filter="wipe(left)">
                                      <p:cBhvr>
                                        <p:cTn id="94" dur="500"/>
                                        <p:tgtEl>
                                          <p:spTgt spid="114"/>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nodeType="click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wipe(down)">
                                      <p:cBhvr>
                                        <p:cTn id="99" dur="500"/>
                                        <p:tgtEl>
                                          <p:spTgt spid="5"/>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115"/>
                                        </p:tgtEl>
                                        <p:attrNameLst>
                                          <p:attrName>style.visibility</p:attrName>
                                        </p:attrNameLst>
                                      </p:cBhvr>
                                      <p:to>
                                        <p:strVal val="visible"/>
                                      </p:to>
                                    </p:set>
                                    <p:animEffect transition="in" filter="wipe(left)">
                                      <p:cBhvr>
                                        <p:cTn id="109" dur="500"/>
                                        <p:tgtEl>
                                          <p:spTgt spid="115"/>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nodeType="click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wipe(left)">
                                      <p:cBhvr>
                                        <p:cTn id="114" dur="500"/>
                                        <p:tgtEl>
                                          <p:spTgt spid="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fade">
                                      <p:cBhvr>
                                        <p:cTn id="119" dur="500"/>
                                        <p:tgtEl>
                                          <p:spTgt spid="37"/>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116"/>
                                        </p:tgtEl>
                                        <p:attrNameLst>
                                          <p:attrName>style.visibility</p:attrName>
                                        </p:attrNameLst>
                                      </p:cBhvr>
                                      <p:to>
                                        <p:strVal val="visible"/>
                                      </p:to>
                                    </p:set>
                                    <p:animEffect transition="in" filter="wipe(left)">
                                      <p:cBhvr>
                                        <p:cTn id="124" dur="500"/>
                                        <p:tgtEl>
                                          <p:spTgt spid="116"/>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wipe(down)">
                                      <p:cBhvr>
                                        <p:cTn id="129" dur="500"/>
                                        <p:tgtEl>
                                          <p:spTgt spid="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fade">
                                      <p:cBhvr>
                                        <p:cTn id="134" dur="500"/>
                                        <p:tgtEl>
                                          <p:spTgt spid="44"/>
                                        </p:tgtEl>
                                      </p:cBhvr>
                                    </p:animEffect>
                                  </p:childTnLst>
                                </p:cTn>
                              </p:par>
                            </p:childTnLst>
                          </p:cTn>
                        </p:par>
                      </p:childTnLst>
                    </p:cTn>
                  </p:par>
                  <p:par>
                    <p:cTn id="135" fill="hold">
                      <p:stCondLst>
                        <p:cond delay="indefinite"/>
                      </p:stCondLst>
                      <p:childTnLst>
                        <p:par>
                          <p:cTn id="136" fill="hold">
                            <p:stCondLst>
                              <p:cond delay="0"/>
                            </p:stCondLst>
                            <p:childTnLst>
                              <p:par>
                                <p:cTn id="137" presetID="22" presetClass="entr" presetSubtype="8" fill="hold" grpId="0" nodeType="clickEffect">
                                  <p:stCondLst>
                                    <p:cond delay="0"/>
                                  </p:stCondLst>
                                  <p:childTnLst>
                                    <p:set>
                                      <p:cBhvr>
                                        <p:cTn id="138" dur="1" fill="hold">
                                          <p:stCondLst>
                                            <p:cond delay="0"/>
                                          </p:stCondLst>
                                        </p:cTn>
                                        <p:tgtEl>
                                          <p:spTgt spid="117"/>
                                        </p:tgtEl>
                                        <p:attrNameLst>
                                          <p:attrName>style.visibility</p:attrName>
                                        </p:attrNameLst>
                                      </p:cBhvr>
                                      <p:to>
                                        <p:strVal val="visible"/>
                                      </p:to>
                                    </p:set>
                                    <p:animEffect transition="in" filter="wipe(left)">
                                      <p:cBhvr>
                                        <p:cTn id="139" dur="500"/>
                                        <p:tgtEl>
                                          <p:spTgt spid="117"/>
                                        </p:tgtEl>
                                      </p:cBhvr>
                                    </p:animEffect>
                                  </p:childTnLst>
                                </p:cTn>
                              </p:par>
                            </p:childTnLst>
                          </p:cTn>
                        </p:par>
                      </p:childTnLst>
                    </p:cTn>
                  </p:par>
                  <p:par>
                    <p:cTn id="140" fill="hold">
                      <p:stCondLst>
                        <p:cond delay="indefinite"/>
                      </p:stCondLst>
                      <p:childTnLst>
                        <p:par>
                          <p:cTn id="141" fill="hold">
                            <p:stCondLst>
                              <p:cond delay="0"/>
                            </p:stCondLst>
                            <p:childTnLst>
                              <p:par>
                                <p:cTn id="142" presetID="22" presetClass="entr" presetSubtype="8" fill="hold" nodeType="click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wipe(left)">
                                      <p:cBhvr>
                                        <p:cTn id="144" dur="500"/>
                                        <p:tgtEl>
                                          <p:spTgt spid="8"/>
                                        </p:tgtEl>
                                      </p:cBhvr>
                                    </p:animEffect>
                                  </p:childTnLst>
                                </p:cTn>
                              </p:par>
                            </p:childTnLst>
                          </p:cTn>
                        </p:par>
                      </p:childTnLst>
                    </p:cTn>
                  </p:par>
                  <p:par>
                    <p:cTn id="145" fill="hold">
                      <p:stCondLst>
                        <p:cond delay="indefinite"/>
                      </p:stCondLst>
                      <p:childTnLst>
                        <p:par>
                          <p:cTn id="146" fill="hold">
                            <p:stCondLst>
                              <p:cond delay="0"/>
                            </p:stCondLst>
                            <p:childTnLst>
                              <p:par>
                                <p:cTn id="147" presetID="10" presetClass="entr" presetSubtype="0" fill="hold" nodeType="clickEffect">
                                  <p:stCondLst>
                                    <p:cond delay="0"/>
                                  </p:stCondLst>
                                  <p:childTnLst>
                                    <p:set>
                                      <p:cBhvr>
                                        <p:cTn id="148" dur="1" fill="hold">
                                          <p:stCondLst>
                                            <p:cond delay="0"/>
                                          </p:stCondLst>
                                        </p:cTn>
                                        <p:tgtEl>
                                          <p:spTgt spid="51"/>
                                        </p:tgtEl>
                                        <p:attrNameLst>
                                          <p:attrName>style.visibility</p:attrName>
                                        </p:attrNameLst>
                                      </p:cBhvr>
                                      <p:to>
                                        <p:strVal val="visible"/>
                                      </p:to>
                                    </p:set>
                                    <p:animEffect transition="in" filter="fade">
                                      <p:cBhvr>
                                        <p:cTn id="149" dur="500"/>
                                        <p:tgtEl>
                                          <p:spTgt spid="51"/>
                                        </p:tgtEl>
                                      </p:cBhvr>
                                    </p:animEffect>
                                  </p:childTnLst>
                                </p:cTn>
                              </p:par>
                            </p:childTnLst>
                          </p:cTn>
                        </p:par>
                      </p:childTnLst>
                    </p:cTn>
                  </p:par>
                  <p:par>
                    <p:cTn id="150" fill="hold">
                      <p:stCondLst>
                        <p:cond delay="indefinite"/>
                      </p:stCondLst>
                      <p:childTnLst>
                        <p:par>
                          <p:cTn id="151" fill="hold">
                            <p:stCondLst>
                              <p:cond delay="0"/>
                            </p:stCondLst>
                            <p:childTnLst>
                              <p:par>
                                <p:cTn id="152" presetID="22" presetClass="entr" presetSubtype="8" fill="hold" grpId="0" nodeType="clickEffect">
                                  <p:stCondLst>
                                    <p:cond delay="0"/>
                                  </p:stCondLst>
                                  <p:childTnLst>
                                    <p:set>
                                      <p:cBhvr>
                                        <p:cTn id="153" dur="1" fill="hold">
                                          <p:stCondLst>
                                            <p:cond delay="0"/>
                                          </p:stCondLst>
                                        </p:cTn>
                                        <p:tgtEl>
                                          <p:spTgt spid="118"/>
                                        </p:tgtEl>
                                        <p:attrNameLst>
                                          <p:attrName>style.visibility</p:attrName>
                                        </p:attrNameLst>
                                      </p:cBhvr>
                                      <p:to>
                                        <p:strVal val="visible"/>
                                      </p:to>
                                    </p:set>
                                    <p:animEffect transition="in" filter="wipe(left)">
                                      <p:cBhvr>
                                        <p:cTn id="154" dur="500"/>
                                        <p:tgtEl>
                                          <p:spTgt spid="118"/>
                                        </p:tgtEl>
                                      </p:cBhvr>
                                    </p:animEffect>
                                  </p:childTnLst>
                                </p:cTn>
                              </p:par>
                            </p:childTnLst>
                          </p:cTn>
                        </p:par>
                      </p:childTnLst>
                    </p:cTn>
                  </p:par>
                  <p:par>
                    <p:cTn id="155" fill="hold">
                      <p:stCondLst>
                        <p:cond delay="indefinite"/>
                      </p:stCondLst>
                      <p:childTnLst>
                        <p:par>
                          <p:cTn id="156" fill="hold">
                            <p:stCondLst>
                              <p:cond delay="0"/>
                            </p:stCondLst>
                            <p:childTnLst>
                              <p:par>
                                <p:cTn id="157" presetID="22" presetClass="entr" presetSubtype="4" fill="hold" nodeType="click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wipe(down)">
                                      <p:cBhvr>
                                        <p:cTn id="159" dur="500"/>
                                        <p:tgtEl>
                                          <p:spTgt spid="9"/>
                                        </p:tgtEl>
                                      </p:cBhvr>
                                    </p:animEffect>
                                  </p:childTnLst>
                                </p:cTn>
                              </p:par>
                            </p:childTnLst>
                          </p:cTn>
                        </p:par>
                      </p:childTnLst>
                    </p:cTn>
                  </p:par>
                  <p:par>
                    <p:cTn id="160" fill="hold">
                      <p:stCondLst>
                        <p:cond delay="indefinite"/>
                      </p:stCondLst>
                      <p:childTnLst>
                        <p:par>
                          <p:cTn id="161" fill="hold">
                            <p:stCondLst>
                              <p:cond delay="0"/>
                            </p:stCondLst>
                            <p:childTnLst>
                              <p:par>
                                <p:cTn id="162" presetID="10" presetClass="entr" presetSubtype="0" fill="hold" nodeType="clickEffect">
                                  <p:stCondLst>
                                    <p:cond delay="0"/>
                                  </p:stCondLst>
                                  <p:childTnLst>
                                    <p:set>
                                      <p:cBhvr>
                                        <p:cTn id="163" dur="1" fill="hold">
                                          <p:stCondLst>
                                            <p:cond delay="0"/>
                                          </p:stCondLst>
                                        </p:cTn>
                                        <p:tgtEl>
                                          <p:spTgt spid="58"/>
                                        </p:tgtEl>
                                        <p:attrNameLst>
                                          <p:attrName>style.visibility</p:attrName>
                                        </p:attrNameLst>
                                      </p:cBhvr>
                                      <p:to>
                                        <p:strVal val="visible"/>
                                      </p:to>
                                    </p:set>
                                    <p:animEffect transition="in" filter="fade">
                                      <p:cBhvr>
                                        <p:cTn id="164" dur="500"/>
                                        <p:tgtEl>
                                          <p:spTgt spid="58"/>
                                        </p:tgtEl>
                                      </p:cBhvr>
                                    </p:animEffect>
                                  </p:childTnLst>
                                </p:cTn>
                              </p:par>
                            </p:childTnLst>
                          </p:cTn>
                        </p:par>
                      </p:childTnLst>
                    </p:cTn>
                  </p:par>
                  <p:par>
                    <p:cTn id="165" fill="hold">
                      <p:stCondLst>
                        <p:cond delay="indefinite"/>
                      </p:stCondLst>
                      <p:childTnLst>
                        <p:par>
                          <p:cTn id="166" fill="hold">
                            <p:stCondLst>
                              <p:cond delay="0"/>
                            </p:stCondLst>
                            <p:childTnLst>
                              <p:par>
                                <p:cTn id="167" presetID="22" presetClass="entr" presetSubtype="4" fill="hold" nodeType="click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wipe(down)">
                                      <p:cBhvr>
                                        <p:cTn id="169" dur="500"/>
                                        <p:tgtEl>
                                          <p:spTgt spid="10"/>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nodeType="clickEffect">
                                  <p:stCondLst>
                                    <p:cond delay="0"/>
                                  </p:stCondLst>
                                  <p:childTnLst>
                                    <p:set>
                                      <p:cBhvr>
                                        <p:cTn id="173" dur="1" fill="hold">
                                          <p:stCondLst>
                                            <p:cond delay="0"/>
                                          </p:stCondLst>
                                        </p:cTn>
                                        <p:tgtEl>
                                          <p:spTgt spid="65"/>
                                        </p:tgtEl>
                                        <p:attrNameLst>
                                          <p:attrName>style.visibility</p:attrName>
                                        </p:attrNameLst>
                                      </p:cBhvr>
                                      <p:to>
                                        <p:strVal val="visible"/>
                                      </p:to>
                                    </p:set>
                                    <p:animEffect transition="in" filter="fade">
                                      <p:cBhvr>
                                        <p:cTn id="174" dur="500"/>
                                        <p:tgtEl>
                                          <p:spTgt spid="65"/>
                                        </p:tgtEl>
                                      </p:cBhvr>
                                    </p:animEffect>
                                  </p:childTnLst>
                                </p:cTn>
                              </p:par>
                            </p:childTnLst>
                          </p:cTn>
                        </p:par>
                      </p:childTnLst>
                    </p:cTn>
                  </p:par>
                  <p:par>
                    <p:cTn id="175" fill="hold">
                      <p:stCondLst>
                        <p:cond delay="indefinite"/>
                      </p:stCondLst>
                      <p:childTnLst>
                        <p:par>
                          <p:cTn id="176" fill="hold">
                            <p:stCondLst>
                              <p:cond delay="0"/>
                            </p:stCondLst>
                            <p:childTnLst>
                              <p:par>
                                <p:cTn id="177" presetID="22" presetClass="entr" presetSubtype="8" fill="hold" grpId="0" nodeType="clickEffect">
                                  <p:stCondLst>
                                    <p:cond delay="0"/>
                                  </p:stCondLst>
                                  <p:childTnLst>
                                    <p:set>
                                      <p:cBhvr>
                                        <p:cTn id="178" dur="1" fill="hold">
                                          <p:stCondLst>
                                            <p:cond delay="0"/>
                                          </p:stCondLst>
                                        </p:cTn>
                                        <p:tgtEl>
                                          <p:spTgt spid="119"/>
                                        </p:tgtEl>
                                        <p:attrNameLst>
                                          <p:attrName>style.visibility</p:attrName>
                                        </p:attrNameLst>
                                      </p:cBhvr>
                                      <p:to>
                                        <p:strVal val="visible"/>
                                      </p:to>
                                    </p:set>
                                    <p:animEffect transition="in" filter="wipe(left)">
                                      <p:cBhvr>
                                        <p:cTn id="179" dur="500"/>
                                        <p:tgtEl>
                                          <p:spTgt spid="119"/>
                                        </p:tgtEl>
                                      </p:cBhvr>
                                    </p:animEffect>
                                  </p:childTnLst>
                                </p:cTn>
                              </p:par>
                            </p:childTnLst>
                          </p:cTn>
                        </p:par>
                      </p:childTnLst>
                    </p:cTn>
                  </p:par>
                  <p:par>
                    <p:cTn id="180" fill="hold">
                      <p:stCondLst>
                        <p:cond delay="indefinite"/>
                      </p:stCondLst>
                      <p:childTnLst>
                        <p:par>
                          <p:cTn id="181" fill="hold">
                            <p:stCondLst>
                              <p:cond delay="0"/>
                            </p:stCondLst>
                            <p:childTnLst>
                              <p:par>
                                <p:cTn id="182" presetID="22" presetClass="entr" presetSubtype="8" fill="hold" nodeType="clickEffect">
                                  <p:stCondLst>
                                    <p:cond delay="0"/>
                                  </p:stCondLst>
                                  <p:childTnLst>
                                    <p:set>
                                      <p:cBhvr>
                                        <p:cTn id="183" dur="1" fill="hold">
                                          <p:stCondLst>
                                            <p:cond delay="0"/>
                                          </p:stCondLst>
                                        </p:cTn>
                                        <p:tgtEl>
                                          <p:spTgt spid="11"/>
                                        </p:tgtEl>
                                        <p:attrNameLst>
                                          <p:attrName>style.visibility</p:attrName>
                                        </p:attrNameLst>
                                      </p:cBhvr>
                                      <p:to>
                                        <p:strVal val="visible"/>
                                      </p:to>
                                    </p:set>
                                    <p:animEffect transition="in" filter="wipe(left)">
                                      <p:cBhvr>
                                        <p:cTn id="184" dur="500"/>
                                        <p:tgtEl>
                                          <p:spTgt spid="11"/>
                                        </p:tgtEl>
                                      </p:cBhvr>
                                    </p:animEffect>
                                  </p:childTnLst>
                                </p:cTn>
                              </p:par>
                            </p:childTnLst>
                          </p:cTn>
                        </p:par>
                      </p:childTnLst>
                    </p:cTn>
                  </p:par>
                  <p:par>
                    <p:cTn id="185" fill="hold">
                      <p:stCondLst>
                        <p:cond delay="indefinite"/>
                      </p:stCondLst>
                      <p:childTnLst>
                        <p:par>
                          <p:cTn id="186" fill="hold">
                            <p:stCondLst>
                              <p:cond delay="0"/>
                            </p:stCondLst>
                            <p:childTnLst>
                              <p:par>
                                <p:cTn id="187" presetID="10" presetClass="entr" presetSubtype="0" fill="hold" nodeType="clickEffect">
                                  <p:stCondLst>
                                    <p:cond delay="0"/>
                                  </p:stCondLst>
                                  <p:childTnLst>
                                    <p:set>
                                      <p:cBhvr>
                                        <p:cTn id="188" dur="1" fill="hold">
                                          <p:stCondLst>
                                            <p:cond delay="0"/>
                                          </p:stCondLst>
                                        </p:cTn>
                                        <p:tgtEl>
                                          <p:spTgt spid="72"/>
                                        </p:tgtEl>
                                        <p:attrNameLst>
                                          <p:attrName>style.visibility</p:attrName>
                                        </p:attrNameLst>
                                      </p:cBhvr>
                                      <p:to>
                                        <p:strVal val="visible"/>
                                      </p:to>
                                    </p:set>
                                    <p:animEffect transition="in" filter="fade">
                                      <p:cBhvr>
                                        <p:cTn id="189" dur="500"/>
                                        <p:tgtEl>
                                          <p:spTgt spid="72"/>
                                        </p:tgtEl>
                                      </p:cBhvr>
                                    </p:animEffect>
                                  </p:childTnLst>
                                </p:cTn>
                              </p:par>
                            </p:childTnLst>
                          </p:cTn>
                        </p:par>
                      </p:childTnLst>
                    </p:cTn>
                  </p:par>
                  <p:par>
                    <p:cTn id="190" fill="hold">
                      <p:stCondLst>
                        <p:cond delay="indefinite"/>
                      </p:stCondLst>
                      <p:childTnLst>
                        <p:par>
                          <p:cTn id="191" fill="hold">
                            <p:stCondLst>
                              <p:cond delay="0"/>
                            </p:stCondLst>
                            <p:childTnLst>
                              <p:par>
                                <p:cTn id="192" presetID="22" presetClass="entr" presetSubtype="8" fill="hold" grpId="0" nodeType="clickEffect">
                                  <p:stCondLst>
                                    <p:cond delay="0"/>
                                  </p:stCondLst>
                                  <p:childTnLst>
                                    <p:set>
                                      <p:cBhvr>
                                        <p:cTn id="193" dur="1" fill="hold">
                                          <p:stCondLst>
                                            <p:cond delay="0"/>
                                          </p:stCondLst>
                                        </p:cTn>
                                        <p:tgtEl>
                                          <p:spTgt spid="120"/>
                                        </p:tgtEl>
                                        <p:attrNameLst>
                                          <p:attrName>style.visibility</p:attrName>
                                        </p:attrNameLst>
                                      </p:cBhvr>
                                      <p:to>
                                        <p:strVal val="visible"/>
                                      </p:to>
                                    </p:set>
                                    <p:animEffect transition="in" filter="wipe(left)">
                                      <p:cBhvr>
                                        <p:cTn id="194" dur="500"/>
                                        <p:tgtEl>
                                          <p:spTgt spid="120"/>
                                        </p:tgtEl>
                                      </p:cBhvr>
                                    </p:animEffect>
                                  </p:childTnLst>
                                </p:cTn>
                              </p:par>
                            </p:childTnLst>
                          </p:cTn>
                        </p:par>
                      </p:childTnLst>
                    </p:cTn>
                  </p:par>
                  <p:par>
                    <p:cTn id="195" fill="hold">
                      <p:stCondLst>
                        <p:cond delay="indefinite"/>
                      </p:stCondLst>
                      <p:childTnLst>
                        <p:par>
                          <p:cTn id="196" fill="hold">
                            <p:stCondLst>
                              <p:cond delay="0"/>
                            </p:stCondLst>
                            <p:childTnLst>
                              <p:par>
                                <p:cTn id="197" presetID="22" presetClass="entr" presetSubtype="4" fill="hold" nodeType="clickEffect">
                                  <p:stCondLst>
                                    <p:cond delay="0"/>
                                  </p:stCondLst>
                                  <p:childTnLst>
                                    <p:set>
                                      <p:cBhvr>
                                        <p:cTn id="198" dur="1" fill="hold">
                                          <p:stCondLst>
                                            <p:cond delay="0"/>
                                          </p:stCondLst>
                                        </p:cTn>
                                        <p:tgtEl>
                                          <p:spTgt spid="12"/>
                                        </p:tgtEl>
                                        <p:attrNameLst>
                                          <p:attrName>style.visibility</p:attrName>
                                        </p:attrNameLst>
                                      </p:cBhvr>
                                      <p:to>
                                        <p:strVal val="visible"/>
                                      </p:to>
                                    </p:set>
                                    <p:animEffect transition="in" filter="wipe(down)">
                                      <p:cBhvr>
                                        <p:cTn id="199" dur="500"/>
                                        <p:tgtEl>
                                          <p:spTgt spid="12"/>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nodeType="clickEffect">
                                  <p:stCondLst>
                                    <p:cond delay="0"/>
                                  </p:stCondLst>
                                  <p:childTnLst>
                                    <p:set>
                                      <p:cBhvr>
                                        <p:cTn id="203" dur="1" fill="hold">
                                          <p:stCondLst>
                                            <p:cond delay="0"/>
                                          </p:stCondLst>
                                        </p:cTn>
                                        <p:tgtEl>
                                          <p:spTgt spid="79"/>
                                        </p:tgtEl>
                                        <p:attrNameLst>
                                          <p:attrName>style.visibility</p:attrName>
                                        </p:attrNameLst>
                                      </p:cBhvr>
                                      <p:to>
                                        <p:strVal val="visible"/>
                                      </p:to>
                                    </p:set>
                                    <p:animEffect transition="in" filter="fade">
                                      <p:cBhvr>
                                        <p:cTn id="204" dur="500"/>
                                        <p:tgtEl>
                                          <p:spTgt spid="79"/>
                                        </p:tgtEl>
                                      </p:cBhvr>
                                    </p:animEffect>
                                  </p:childTnLst>
                                </p:cTn>
                              </p:par>
                            </p:childTnLst>
                          </p:cTn>
                        </p:par>
                      </p:childTnLst>
                    </p:cTn>
                  </p:par>
                  <p:par>
                    <p:cTn id="205" fill="hold">
                      <p:stCondLst>
                        <p:cond delay="indefinite"/>
                      </p:stCondLst>
                      <p:childTnLst>
                        <p:par>
                          <p:cTn id="206" fill="hold">
                            <p:stCondLst>
                              <p:cond delay="0"/>
                            </p:stCondLst>
                            <p:childTnLst>
                              <p:par>
                                <p:cTn id="207" presetID="22" presetClass="entr" presetSubtype="8" fill="hold" grpId="0" nodeType="clickEffect">
                                  <p:stCondLst>
                                    <p:cond delay="0"/>
                                  </p:stCondLst>
                                  <p:childTnLst>
                                    <p:set>
                                      <p:cBhvr>
                                        <p:cTn id="208" dur="1" fill="hold">
                                          <p:stCondLst>
                                            <p:cond delay="0"/>
                                          </p:stCondLst>
                                        </p:cTn>
                                        <p:tgtEl>
                                          <p:spTgt spid="121"/>
                                        </p:tgtEl>
                                        <p:attrNameLst>
                                          <p:attrName>style.visibility</p:attrName>
                                        </p:attrNameLst>
                                      </p:cBhvr>
                                      <p:to>
                                        <p:strVal val="visible"/>
                                      </p:to>
                                    </p:set>
                                    <p:animEffect transition="in" filter="wipe(left)">
                                      <p:cBhvr>
                                        <p:cTn id="209" dur="500"/>
                                        <p:tgtEl>
                                          <p:spTgt spid="121"/>
                                        </p:tgtEl>
                                      </p:cBhvr>
                                    </p:animEffect>
                                  </p:childTnLst>
                                </p:cTn>
                              </p:par>
                            </p:childTnLst>
                          </p:cTn>
                        </p:par>
                      </p:childTnLst>
                    </p:cTn>
                  </p:par>
                  <p:par>
                    <p:cTn id="210" fill="hold">
                      <p:stCondLst>
                        <p:cond delay="indefinite"/>
                      </p:stCondLst>
                      <p:childTnLst>
                        <p:par>
                          <p:cTn id="211" fill="hold">
                            <p:stCondLst>
                              <p:cond delay="0"/>
                            </p:stCondLst>
                            <p:childTnLst>
                              <p:par>
                                <p:cTn id="212" presetID="22" presetClass="entr" presetSubtype="8" fill="hold" nodeType="clickEffect">
                                  <p:stCondLst>
                                    <p:cond delay="0"/>
                                  </p:stCondLst>
                                  <p:childTnLst>
                                    <p:set>
                                      <p:cBhvr>
                                        <p:cTn id="213" dur="1" fill="hold">
                                          <p:stCondLst>
                                            <p:cond delay="0"/>
                                          </p:stCondLst>
                                        </p:cTn>
                                        <p:tgtEl>
                                          <p:spTgt spid="13"/>
                                        </p:tgtEl>
                                        <p:attrNameLst>
                                          <p:attrName>style.visibility</p:attrName>
                                        </p:attrNameLst>
                                      </p:cBhvr>
                                      <p:to>
                                        <p:strVal val="visible"/>
                                      </p:to>
                                    </p:set>
                                    <p:animEffect transition="in" filter="wipe(left)">
                                      <p:cBhvr>
                                        <p:cTn id="214" dur="500"/>
                                        <p:tgtEl>
                                          <p:spTgt spid="13"/>
                                        </p:tgtEl>
                                      </p:cBhvr>
                                    </p:animEffect>
                                  </p:childTnLst>
                                </p:cTn>
                              </p:par>
                            </p:childTnLst>
                          </p:cTn>
                        </p:par>
                      </p:childTnLst>
                    </p:cTn>
                  </p:par>
                  <p:par>
                    <p:cTn id="215" fill="hold">
                      <p:stCondLst>
                        <p:cond delay="indefinite"/>
                      </p:stCondLst>
                      <p:childTnLst>
                        <p:par>
                          <p:cTn id="216" fill="hold">
                            <p:stCondLst>
                              <p:cond delay="0"/>
                            </p:stCondLst>
                            <p:childTnLst>
                              <p:par>
                                <p:cTn id="217" presetID="10" presetClass="entr" presetSubtype="0" fill="hold" nodeType="clickEffect">
                                  <p:stCondLst>
                                    <p:cond delay="0"/>
                                  </p:stCondLst>
                                  <p:childTnLst>
                                    <p:set>
                                      <p:cBhvr>
                                        <p:cTn id="218" dur="1" fill="hold">
                                          <p:stCondLst>
                                            <p:cond delay="0"/>
                                          </p:stCondLst>
                                        </p:cTn>
                                        <p:tgtEl>
                                          <p:spTgt spid="86"/>
                                        </p:tgtEl>
                                        <p:attrNameLst>
                                          <p:attrName>style.visibility</p:attrName>
                                        </p:attrNameLst>
                                      </p:cBhvr>
                                      <p:to>
                                        <p:strVal val="visible"/>
                                      </p:to>
                                    </p:set>
                                    <p:animEffect transition="in" filter="fade">
                                      <p:cBhvr>
                                        <p:cTn id="219" dur="500"/>
                                        <p:tgtEl>
                                          <p:spTgt spid="86"/>
                                        </p:tgtEl>
                                      </p:cBhvr>
                                    </p:animEffect>
                                  </p:childTnLst>
                                </p:cTn>
                              </p:par>
                            </p:childTnLst>
                          </p:cTn>
                        </p:par>
                      </p:childTnLst>
                    </p:cTn>
                  </p:par>
                  <p:par>
                    <p:cTn id="220" fill="hold">
                      <p:stCondLst>
                        <p:cond delay="indefinite"/>
                      </p:stCondLst>
                      <p:childTnLst>
                        <p:par>
                          <p:cTn id="221" fill="hold">
                            <p:stCondLst>
                              <p:cond delay="0"/>
                            </p:stCondLst>
                            <p:childTnLst>
                              <p:par>
                                <p:cTn id="222" presetID="22" presetClass="entr" presetSubtype="8" fill="hold" grpId="0" nodeType="clickEffect">
                                  <p:stCondLst>
                                    <p:cond delay="0"/>
                                  </p:stCondLst>
                                  <p:childTnLst>
                                    <p:set>
                                      <p:cBhvr>
                                        <p:cTn id="223" dur="1" fill="hold">
                                          <p:stCondLst>
                                            <p:cond delay="0"/>
                                          </p:stCondLst>
                                        </p:cTn>
                                        <p:tgtEl>
                                          <p:spTgt spid="122"/>
                                        </p:tgtEl>
                                        <p:attrNameLst>
                                          <p:attrName>style.visibility</p:attrName>
                                        </p:attrNameLst>
                                      </p:cBhvr>
                                      <p:to>
                                        <p:strVal val="visible"/>
                                      </p:to>
                                    </p:set>
                                    <p:animEffect transition="in" filter="wipe(left)">
                                      <p:cBhvr>
                                        <p:cTn id="224" dur="500"/>
                                        <p:tgtEl>
                                          <p:spTgt spid="122"/>
                                        </p:tgtEl>
                                      </p:cBhvr>
                                    </p:animEffect>
                                  </p:childTnLst>
                                </p:cTn>
                              </p:par>
                            </p:childTnLst>
                          </p:cTn>
                        </p:par>
                      </p:childTnLst>
                    </p:cTn>
                  </p:par>
                  <p:par>
                    <p:cTn id="225" fill="hold">
                      <p:stCondLst>
                        <p:cond delay="indefinite"/>
                      </p:stCondLst>
                      <p:childTnLst>
                        <p:par>
                          <p:cTn id="226" fill="hold">
                            <p:stCondLst>
                              <p:cond delay="0"/>
                            </p:stCondLst>
                            <p:childTnLst>
                              <p:par>
                                <p:cTn id="227" presetID="22" presetClass="entr" presetSubtype="4" fill="hold" nodeType="click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wipe(down)">
                                      <p:cBhvr>
                                        <p:cTn id="229" dur="500"/>
                                        <p:tgtEl>
                                          <p:spTgt spid="14"/>
                                        </p:tgtEl>
                                      </p:cBhvr>
                                    </p:animEffect>
                                  </p:childTnLst>
                                </p:cTn>
                              </p:par>
                            </p:childTnLst>
                          </p:cTn>
                        </p:par>
                      </p:childTnLst>
                    </p:cTn>
                  </p:par>
                  <p:par>
                    <p:cTn id="230" fill="hold">
                      <p:stCondLst>
                        <p:cond delay="indefinite"/>
                      </p:stCondLst>
                      <p:childTnLst>
                        <p:par>
                          <p:cTn id="231" fill="hold">
                            <p:stCondLst>
                              <p:cond delay="0"/>
                            </p:stCondLst>
                            <p:childTnLst>
                              <p:par>
                                <p:cTn id="232" presetID="10" presetClass="entr" presetSubtype="0" fill="hold" nodeType="clickEffect">
                                  <p:stCondLst>
                                    <p:cond delay="0"/>
                                  </p:stCondLst>
                                  <p:childTnLst>
                                    <p:set>
                                      <p:cBhvr>
                                        <p:cTn id="233" dur="1" fill="hold">
                                          <p:stCondLst>
                                            <p:cond delay="0"/>
                                          </p:stCondLst>
                                        </p:cTn>
                                        <p:tgtEl>
                                          <p:spTgt spid="93"/>
                                        </p:tgtEl>
                                        <p:attrNameLst>
                                          <p:attrName>style.visibility</p:attrName>
                                        </p:attrNameLst>
                                      </p:cBhvr>
                                      <p:to>
                                        <p:strVal val="visible"/>
                                      </p:to>
                                    </p:set>
                                    <p:animEffect transition="in" filter="fade">
                                      <p:cBhvr>
                                        <p:cTn id="234" dur="500"/>
                                        <p:tgtEl>
                                          <p:spTgt spid="93"/>
                                        </p:tgtEl>
                                      </p:cBhvr>
                                    </p:animEffect>
                                  </p:childTnLst>
                                </p:cTn>
                              </p:par>
                            </p:childTnLst>
                          </p:cTn>
                        </p:par>
                      </p:childTnLst>
                    </p:cTn>
                  </p:par>
                  <p:par>
                    <p:cTn id="235" fill="hold">
                      <p:stCondLst>
                        <p:cond delay="indefinite"/>
                      </p:stCondLst>
                      <p:childTnLst>
                        <p:par>
                          <p:cTn id="236" fill="hold">
                            <p:stCondLst>
                              <p:cond delay="0"/>
                            </p:stCondLst>
                            <p:childTnLst>
                              <p:par>
                                <p:cTn id="237" presetID="22" presetClass="entr" presetSubtype="8" fill="hold" grpId="0" nodeType="clickEffect">
                                  <p:stCondLst>
                                    <p:cond delay="0"/>
                                  </p:stCondLst>
                                  <p:childTnLst>
                                    <p:set>
                                      <p:cBhvr>
                                        <p:cTn id="238" dur="1" fill="hold">
                                          <p:stCondLst>
                                            <p:cond delay="0"/>
                                          </p:stCondLst>
                                        </p:cTn>
                                        <p:tgtEl>
                                          <p:spTgt spid="123"/>
                                        </p:tgtEl>
                                        <p:attrNameLst>
                                          <p:attrName>style.visibility</p:attrName>
                                        </p:attrNameLst>
                                      </p:cBhvr>
                                      <p:to>
                                        <p:strVal val="visible"/>
                                      </p:to>
                                    </p:set>
                                    <p:animEffect transition="in" filter="wipe(left)">
                                      <p:cBhvr>
                                        <p:cTn id="239" dur="500"/>
                                        <p:tgtEl>
                                          <p:spTgt spid="123"/>
                                        </p:tgtEl>
                                      </p:cBhvr>
                                    </p:animEffect>
                                  </p:childTnLst>
                                </p:cTn>
                              </p:par>
                            </p:childTnLst>
                          </p:cTn>
                        </p:par>
                      </p:childTnLst>
                    </p:cTn>
                  </p:par>
                  <p:par>
                    <p:cTn id="240" fill="hold">
                      <p:stCondLst>
                        <p:cond delay="indefinite"/>
                      </p:stCondLst>
                      <p:childTnLst>
                        <p:par>
                          <p:cTn id="241" fill="hold">
                            <p:stCondLst>
                              <p:cond delay="0"/>
                            </p:stCondLst>
                            <p:childTnLst>
                              <p:par>
                                <p:cTn id="242" presetID="22" presetClass="entr" presetSubtype="4" fill="hold" grpId="0" nodeType="clickEffect">
                                  <p:stCondLst>
                                    <p:cond delay="0"/>
                                  </p:stCondLst>
                                  <p:childTnLst>
                                    <p:set>
                                      <p:cBhvr>
                                        <p:cTn id="243" dur="1" fill="hold">
                                          <p:stCondLst>
                                            <p:cond delay="0"/>
                                          </p:stCondLst>
                                        </p:cTn>
                                        <p:tgtEl>
                                          <p:spTgt spid="128"/>
                                        </p:tgtEl>
                                        <p:attrNameLst>
                                          <p:attrName>style.visibility</p:attrName>
                                        </p:attrNameLst>
                                      </p:cBhvr>
                                      <p:to>
                                        <p:strVal val="visible"/>
                                      </p:to>
                                    </p:set>
                                    <p:animEffect transition="in" filter="wipe(down)">
                                      <p:cBhvr>
                                        <p:cTn id="244"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8" grpId="0"/>
      <p:bldP spid="127"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26"/>
          <p:cNvSpPr txBox="1"/>
          <p:nvPr/>
        </p:nvSpPr>
        <p:spPr>
          <a:xfrm>
            <a:off x="949971"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2" name="TextBox 27"/>
          <p:cNvSpPr txBox="1"/>
          <p:nvPr/>
        </p:nvSpPr>
        <p:spPr>
          <a:xfrm>
            <a:off x="3058136"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3" name="TextBox 28"/>
          <p:cNvSpPr txBox="1"/>
          <p:nvPr/>
        </p:nvSpPr>
        <p:spPr>
          <a:xfrm>
            <a:off x="5152468"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6" name="TextBox 29"/>
          <p:cNvSpPr txBox="1"/>
          <p:nvPr/>
        </p:nvSpPr>
        <p:spPr>
          <a:xfrm>
            <a:off x="7213899"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7" name="燕尾形箭头 46"/>
          <p:cNvSpPr/>
          <p:nvPr/>
        </p:nvSpPr>
        <p:spPr>
          <a:xfrm>
            <a:off x="490921" y="2397903"/>
            <a:ext cx="8619358" cy="240030"/>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003" tIns="48002" rIns="96003" bIns="48002" anchor="ctr"/>
          <a:lstStyle/>
          <a:p>
            <a:pPr algn="ctr" defTabSz="960049" fontAlgn="auto">
              <a:spcBef>
                <a:spcPts val="0"/>
              </a:spcBef>
              <a:spcAft>
                <a:spcPts val="0"/>
              </a:spcAft>
              <a:defRPr/>
            </a:pPr>
            <a:endParaRPr lang="zh-CN" altLang="en-US" sz="2613">
              <a:latin typeface="Arial" panose="020B0604020202020204" pitchFamily="34" charset="0"/>
              <a:ea typeface="微软雅黑" panose="020B0503020204020204" pitchFamily="34" charset="-122"/>
              <a:cs typeface="Arial" panose="020B0604020202020204" pitchFamily="34" charset="0"/>
            </a:endParaRPr>
          </a:p>
        </p:txBody>
      </p:sp>
      <p:grpSp>
        <p:nvGrpSpPr>
          <p:cNvPr id="48" name="组合 47"/>
          <p:cNvGrpSpPr/>
          <p:nvPr/>
        </p:nvGrpSpPr>
        <p:grpSpPr>
          <a:xfrm>
            <a:off x="822230" y="1566212"/>
            <a:ext cx="1782254" cy="1782254"/>
            <a:chOff x="1278794" y="3334906"/>
            <a:chExt cx="914014" cy="914014"/>
          </a:xfrm>
        </p:grpSpPr>
        <p:grpSp>
          <p:nvGrpSpPr>
            <p:cNvPr id="49" name="组合 4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0" name="TextBox 3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第一阶段</a:t>
              </a:r>
            </a:p>
          </p:txBody>
        </p:sp>
      </p:grpSp>
      <p:grpSp>
        <p:nvGrpSpPr>
          <p:cNvPr id="53" name="组合 52"/>
          <p:cNvGrpSpPr/>
          <p:nvPr/>
        </p:nvGrpSpPr>
        <p:grpSpPr>
          <a:xfrm>
            <a:off x="2883441" y="1570107"/>
            <a:ext cx="1782254" cy="1782254"/>
            <a:chOff x="1278794" y="3334906"/>
            <a:chExt cx="914014" cy="914014"/>
          </a:xfrm>
        </p:grpSpPr>
        <p:grpSp>
          <p:nvGrpSpPr>
            <p:cNvPr id="54" name="组合 5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5" name="TextBox 38"/>
            <p:cNvSpPr txBox="1"/>
            <p:nvPr/>
          </p:nvSpPr>
          <p:spPr>
            <a:xfrm>
              <a:off x="1480308" y="3740516"/>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第二阶段</a:t>
              </a:r>
            </a:p>
          </p:txBody>
        </p:sp>
      </p:grpSp>
      <p:grpSp>
        <p:nvGrpSpPr>
          <p:cNvPr id="58" name="组合 57"/>
          <p:cNvGrpSpPr/>
          <p:nvPr/>
        </p:nvGrpSpPr>
        <p:grpSpPr>
          <a:xfrm>
            <a:off x="4922942" y="1566212"/>
            <a:ext cx="1782254" cy="1782254"/>
            <a:chOff x="1278794" y="3334906"/>
            <a:chExt cx="914014" cy="914014"/>
          </a:xfrm>
        </p:grpSpPr>
        <p:grpSp>
          <p:nvGrpSpPr>
            <p:cNvPr id="59" name="组合 5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0" name="TextBox 4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第三阶段</a:t>
              </a:r>
            </a:p>
          </p:txBody>
        </p:sp>
      </p:grpSp>
      <p:grpSp>
        <p:nvGrpSpPr>
          <p:cNvPr id="63" name="组合 62"/>
          <p:cNvGrpSpPr/>
          <p:nvPr/>
        </p:nvGrpSpPr>
        <p:grpSpPr>
          <a:xfrm>
            <a:off x="6949983" y="1573430"/>
            <a:ext cx="1782254" cy="1782254"/>
            <a:chOff x="1278794" y="3334906"/>
            <a:chExt cx="914014" cy="914014"/>
          </a:xfrm>
        </p:grpSpPr>
        <p:grpSp>
          <p:nvGrpSpPr>
            <p:cNvPr id="64" name="组合 6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7" name="椭圆 6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5" name="TextBox 48"/>
            <p:cNvSpPr txBox="1"/>
            <p:nvPr/>
          </p:nvSpPr>
          <p:spPr>
            <a:xfrm>
              <a:off x="1480308" y="3738812"/>
              <a:ext cx="509036" cy="171652"/>
            </a:xfrm>
            <a:prstGeom prst="rect">
              <a:avLst/>
            </a:prstGeom>
            <a:noFill/>
          </p:spPr>
          <p:txBody>
            <a:bodyPr wrap="none" rtlCol="0">
              <a:spAutoFit/>
            </a:bodyPr>
            <a:lstStyle/>
            <a:p>
              <a:pPr algn="ctr"/>
              <a:r>
                <a:rPr lang="zh-CN" altLang="en-US" sz="1575" b="1" dirty="0">
                  <a:solidFill>
                    <a:schemeClr val="accent4"/>
                  </a:solidFill>
                  <a:latin typeface="微软雅黑" pitchFamily="34" charset="-122"/>
                  <a:ea typeface="微软雅黑" pitchFamily="34" charset="-122"/>
                </a:rPr>
                <a:t>第四阶段</a:t>
              </a:r>
            </a:p>
          </p:txBody>
        </p:sp>
      </p:grpSp>
      <p:sp>
        <p:nvSpPr>
          <p:cNvPr id="68" name="椭圆 67"/>
          <p:cNvSpPr/>
          <p:nvPr/>
        </p:nvSpPr>
        <p:spPr>
          <a:xfrm>
            <a:off x="865491" y="1414994"/>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69" name="椭圆 68"/>
          <p:cNvSpPr/>
          <p:nvPr/>
        </p:nvSpPr>
        <p:spPr>
          <a:xfrm>
            <a:off x="2922339" y="1414994"/>
            <a:ext cx="677632" cy="677632"/>
          </a:xfrm>
          <a:prstGeom prst="ellipse">
            <a:avLst/>
          </a:prstGeom>
          <a:solidFill>
            <a:srgbClr val="00B0F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0" name="椭圆 69"/>
          <p:cNvSpPr/>
          <p:nvPr/>
        </p:nvSpPr>
        <p:spPr>
          <a:xfrm>
            <a:off x="4998550" y="1421867"/>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1" name="椭圆 70"/>
          <p:cNvSpPr/>
          <p:nvPr/>
        </p:nvSpPr>
        <p:spPr>
          <a:xfrm>
            <a:off x="7042432" y="1421867"/>
            <a:ext cx="677632" cy="677632"/>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2" name="Freeform 34"/>
          <p:cNvSpPr>
            <a:spLocks noEditPoints="1"/>
          </p:cNvSpPr>
          <p:nvPr/>
        </p:nvSpPr>
        <p:spPr bwMode="auto">
          <a:xfrm>
            <a:off x="1050872" y="1573431"/>
            <a:ext cx="350970" cy="360207"/>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a:p>
        </p:txBody>
      </p:sp>
      <p:sp>
        <p:nvSpPr>
          <p:cNvPr id="73" name="Freeform 26"/>
          <p:cNvSpPr>
            <a:spLocks noEditPoints="1"/>
          </p:cNvSpPr>
          <p:nvPr/>
        </p:nvSpPr>
        <p:spPr bwMode="auto">
          <a:xfrm>
            <a:off x="3100618" y="1595217"/>
            <a:ext cx="321077" cy="31718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a:p>
        </p:txBody>
      </p:sp>
      <p:sp>
        <p:nvSpPr>
          <p:cNvPr id="74" name="Freeform 35"/>
          <p:cNvSpPr>
            <a:spLocks noEditPoints="1"/>
          </p:cNvSpPr>
          <p:nvPr/>
        </p:nvSpPr>
        <p:spPr bwMode="auto">
          <a:xfrm>
            <a:off x="7240574" y="1612330"/>
            <a:ext cx="308768" cy="333941"/>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a:p>
        </p:txBody>
      </p:sp>
      <p:sp>
        <p:nvSpPr>
          <p:cNvPr id="75" name="Freeform 20"/>
          <p:cNvSpPr>
            <a:spLocks noEditPoints="1"/>
          </p:cNvSpPr>
          <p:nvPr/>
        </p:nvSpPr>
        <p:spPr bwMode="auto">
          <a:xfrm>
            <a:off x="5197499" y="1566211"/>
            <a:ext cx="302047" cy="380058"/>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a:p>
        </p:txBody>
      </p:sp>
      <p:sp>
        <p:nvSpPr>
          <p:cNvPr id="38"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9" name="图片 3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44" name="文本框 43"/>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10673488"/>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14:presetBounceEnd="55000">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14:bounceEnd="55000">
                                          <p:cBhvr additive="base">
                                            <p:cTn id="19" dur="1300" fill="hold"/>
                                            <p:tgtEl>
                                              <p:spTgt spid="48"/>
                                            </p:tgtEl>
                                            <p:attrNameLst>
                                              <p:attrName>ppt_x</p:attrName>
                                            </p:attrNameLst>
                                          </p:cBhvr>
                                          <p:tavLst>
                                            <p:tav tm="0">
                                              <p:val>
                                                <p:strVal val="#ppt_x"/>
                                              </p:val>
                                            </p:tav>
                                            <p:tav tm="100000">
                                              <p:val>
                                                <p:strVal val="#ppt_x"/>
                                              </p:val>
                                            </p:tav>
                                          </p:tavLst>
                                        </p:anim>
                                        <p:anim calcmode="lin" valueType="num" p14:bounceEnd="55000">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14:presetBounceEnd="55000">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1300" fill="hold"/>
                                            <p:tgtEl>
                                              <p:spTgt spid="53"/>
                                            </p:tgtEl>
                                            <p:attrNameLst>
                                              <p:attrName>ppt_x</p:attrName>
                                            </p:attrNameLst>
                                          </p:cBhvr>
                                          <p:tavLst>
                                            <p:tav tm="0">
                                              <p:val>
                                                <p:strVal val="#ppt_x"/>
                                              </p:val>
                                            </p:tav>
                                            <p:tav tm="100000">
                                              <p:val>
                                                <p:strVal val="#ppt_x"/>
                                              </p:val>
                                            </p:tav>
                                          </p:tavLst>
                                        </p:anim>
                                        <p:anim calcmode="lin" valueType="num" p14:bounceEnd="55000">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14:presetBounceEnd="55000">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14:bounceEnd="55000">
                                          <p:cBhvr additive="base">
                                            <p:cTn id="27" dur="1300" fill="hold"/>
                                            <p:tgtEl>
                                              <p:spTgt spid="58"/>
                                            </p:tgtEl>
                                            <p:attrNameLst>
                                              <p:attrName>ppt_x</p:attrName>
                                            </p:attrNameLst>
                                          </p:cBhvr>
                                          <p:tavLst>
                                            <p:tav tm="0">
                                              <p:val>
                                                <p:strVal val="#ppt_x"/>
                                              </p:val>
                                            </p:tav>
                                            <p:tav tm="100000">
                                              <p:val>
                                                <p:strVal val="#ppt_x"/>
                                              </p:val>
                                            </p:tav>
                                          </p:tavLst>
                                        </p:anim>
                                        <p:anim calcmode="lin" valueType="num" p14:bounceEnd="55000">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14:presetBounceEnd="55000">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14:bounceEnd="55000">
                                          <p:cBhvr additive="base">
                                            <p:cTn id="31" dur="1300" fill="hold"/>
                                            <p:tgtEl>
                                              <p:spTgt spid="63"/>
                                            </p:tgtEl>
                                            <p:attrNameLst>
                                              <p:attrName>ppt_x</p:attrName>
                                            </p:attrNameLst>
                                          </p:cBhvr>
                                          <p:tavLst>
                                            <p:tav tm="0">
                                              <p:val>
                                                <p:strVal val="#ppt_x"/>
                                              </p:val>
                                            </p:tav>
                                            <p:tav tm="100000">
                                              <p:val>
                                                <p:strVal val="#ppt_x"/>
                                              </p:val>
                                            </p:tav>
                                          </p:tavLst>
                                        </p:anim>
                                        <p:anim calcmode="lin" valueType="num" p14:bounceEnd="55000">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14:presetBounceEnd="52308">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14:bounceEnd="52308">
                                          <p:cBhvr additive="base">
                                            <p:cTn id="36" dur="1300" fill="hold"/>
                                            <p:tgtEl>
                                              <p:spTgt spid="68"/>
                                            </p:tgtEl>
                                            <p:attrNameLst>
                                              <p:attrName>ppt_x</p:attrName>
                                            </p:attrNameLst>
                                          </p:cBhvr>
                                          <p:tavLst>
                                            <p:tav tm="0">
                                              <p:val>
                                                <p:strVal val="#ppt_x"/>
                                              </p:val>
                                            </p:tav>
                                            <p:tav tm="100000">
                                              <p:val>
                                                <p:strVal val="#ppt_x"/>
                                              </p:val>
                                            </p:tav>
                                          </p:tavLst>
                                        </p:anim>
                                        <p:anim calcmode="lin" valueType="num" p14:bounceEnd="52308">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14:presetBounceEnd="52308">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14:bounceEnd="52308">
                                          <p:cBhvr additive="base">
                                            <p:cTn id="40" dur="1300" fill="hold"/>
                                            <p:tgtEl>
                                              <p:spTgt spid="69"/>
                                            </p:tgtEl>
                                            <p:attrNameLst>
                                              <p:attrName>ppt_x</p:attrName>
                                            </p:attrNameLst>
                                          </p:cBhvr>
                                          <p:tavLst>
                                            <p:tav tm="0">
                                              <p:val>
                                                <p:strVal val="#ppt_x"/>
                                              </p:val>
                                            </p:tav>
                                            <p:tav tm="100000">
                                              <p:val>
                                                <p:strVal val="#ppt_x"/>
                                              </p:val>
                                            </p:tav>
                                          </p:tavLst>
                                        </p:anim>
                                        <p:anim calcmode="lin" valueType="num" p14:bounceEnd="52308">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14:presetBounceEnd="52308">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14:bounceEnd="52308">
                                          <p:cBhvr additive="base">
                                            <p:cTn id="44" dur="1300" fill="hold"/>
                                            <p:tgtEl>
                                              <p:spTgt spid="70"/>
                                            </p:tgtEl>
                                            <p:attrNameLst>
                                              <p:attrName>ppt_x</p:attrName>
                                            </p:attrNameLst>
                                          </p:cBhvr>
                                          <p:tavLst>
                                            <p:tav tm="0">
                                              <p:val>
                                                <p:strVal val="#ppt_x"/>
                                              </p:val>
                                            </p:tav>
                                            <p:tav tm="100000">
                                              <p:val>
                                                <p:strVal val="#ppt_x"/>
                                              </p:val>
                                            </p:tav>
                                          </p:tavLst>
                                        </p:anim>
                                        <p:anim calcmode="lin" valueType="num" p14:bounceEnd="52308">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14:presetBounceEnd="52308">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14:bounceEnd="52308">
                                          <p:cBhvr additive="base">
                                            <p:cTn id="48" dur="1300" fill="hold"/>
                                            <p:tgtEl>
                                              <p:spTgt spid="71"/>
                                            </p:tgtEl>
                                            <p:attrNameLst>
                                              <p:attrName>ppt_x</p:attrName>
                                            </p:attrNameLst>
                                          </p:cBhvr>
                                          <p:tavLst>
                                            <p:tav tm="0">
                                              <p:val>
                                                <p:strVal val="#ppt_x"/>
                                              </p:val>
                                            </p:tav>
                                            <p:tav tm="100000">
                                              <p:val>
                                                <p:strVal val="#ppt_x"/>
                                              </p:val>
                                            </p:tav>
                                          </p:tavLst>
                                        </p:anim>
                                        <p:anim calcmode="lin" valueType="num" p14:bounceEnd="52308">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300" fill="hold"/>
                                            <p:tgtEl>
                                              <p:spTgt spid="48"/>
                                            </p:tgtEl>
                                            <p:attrNameLst>
                                              <p:attrName>ppt_x</p:attrName>
                                            </p:attrNameLst>
                                          </p:cBhvr>
                                          <p:tavLst>
                                            <p:tav tm="0">
                                              <p:val>
                                                <p:strVal val="#ppt_x"/>
                                              </p:val>
                                            </p:tav>
                                            <p:tav tm="100000">
                                              <p:val>
                                                <p:strVal val="#ppt_x"/>
                                              </p:val>
                                            </p:tav>
                                          </p:tavLst>
                                        </p:anim>
                                        <p:anim calcmode="lin" valueType="num">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1300" fill="hold"/>
                                            <p:tgtEl>
                                              <p:spTgt spid="53"/>
                                            </p:tgtEl>
                                            <p:attrNameLst>
                                              <p:attrName>ppt_x</p:attrName>
                                            </p:attrNameLst>
                                          </p:cBhvr>
                                          <p:tavLst>
                                            <p:tav tm="0">
                                              <p:val>
                                                <p:strVal val="#ppt_x"/>
                                              </p:val>
                                            </p:tav>
                                            <p:tav tm="100000">
                                              <p:val>
                                                <p:strVal val="#ppt_x"/>
                                              </p:val>
                                            </p:tav>
                                          </p:tavLst>
                                        </p:anim>
                                        <p:anim calcmode="lin" valueType="num">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1300" fill="hold"/>
                                            <p:tgtEl>
                                              <p:spTgt spid="58"/>
                                            </p:tgtEl>
                                            <p:attrNameLst>
                                              <p:attrName>ppt_x</p:attrName>
                                            </p:attrNameLst>
                                          </p:cBhvr>
                                          <p:tavLst>
                                            <p:tav tm="0">
                                              <p:val>
                                                <p:strVal val="#ppt_x"/>
                                              </p:val>
                                            </p:tav>
                                            <p:tav tm="100000">
                                              <p:val>
                                                <p:strVal val="#ppt_x"/>
                                              </p:val>
                                            </p:tav>
                                          </p:tavLst>
                                        </p:anim>
                                        <p:anim calcmode="lin" valueType="num">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1300" fill="hold"/>
                                            <p:tgtEl>
                                              <p:spTgt spid="63"/>
                                            </p:tgtEl>
                                            <p:attrNameLst>
                                              <p:attrName>ppt_x</p:attrName>
                                            </p:attrNameLst>
                                          </p:cBhvr>
                                          <p:tavLst>
                                            <p:tav tm="0">
                                              <p:val>
                                                <p:strVal val="#ppt_x"/>
                                              </p:val>
                                            </p:tav>
                                            <p:tav tm="100000">
                                              <p:val>
                                                <p:strVal val="#ppt_x"/>
                                              </p:val>
                                            </p:tav>
                                          </p:tavLst>
                                        </p:anim>
                                        <p:anim calcmode="lin" valueType="num">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1300" fill="hold"/>
                                            <p:tgtEl>
                                              <p:spTgt spid="68"/>
                                            </p:tgtEl>
                                            <p:attrNameLst>
                                              <p:attrName>ppt_x</p:attrName>
                                            </p:attrNameLst>
                                          </p:cBhvr>
                                          <p:tavLst>
                                            <p:tav tm="0">
                                              <p:val>
                                                <p:strVal val="#ppt_x"/>
                                              </p:val>
                                            </p:tav>
                                            <p:tav tm="100000">
                                              <p:val>
                                                <p:strVal val="#ppt_x"/>
                                              </p:val>
                                            </p:tav>
                                          </p:tavLst>
                                        </p:anim>
                                        <p:anim calcmode="lin" valueType="num">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300" fill="hold"/>
                                            <p:tgtEl>
                                              <p:spTgt spid="69"/>
                                            </p:tgtEl>
                                            <p:attrNameLst>
                                              <p:attrName>ppt_x</p:attrName>
                                            </p:attrNameLst>
                                          </p:cBhvr>
                                          <p:tavLst>
                                            <p:tav tm="0">
                                              <p:val>
                                                <p:strVal val="#ppt_x"/>
                                              </p:val>
                                            </p:tav>
                                            <p:tav tm="100000">
                                              <p:val>
                                                <p:strVal val="#ppt_x"/>
                                              </p:val>
                                            </p:tav>
                                          </p:tavLst>
                                        </p:anim>
                                        <p:anim calcmode="lin" valueType="num">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1300" fill="hold"/>
                                            <p:tgtEl>
                                              <p:spTgt spid="70"/>
                                            </p:tgtEl>
                                            <p:attrNameLst>
                                              <p:attrName>ppt_x</p:attrName>
                                            </p:attrNameLst>
                                          </p:cBhvr>
                                          <p:tavLst>
                                            <p:tav tm="0">
                                              <p:val>
                                                <p:strVal val="#ppt_x"/>
                                              </p:val>
                                            </p:tav>
                                            <p:tav tm="100000">
                                              <p:val>
                                                <p:strVal val="#ppt_x"/>
                                              </p:val>
                                            </p:tav>
                                          </p:tavLst>
                                        </p:anim>
                                        <p:anim calcmode="lin" valueType="num">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1300" fill="hold"/>
                                            <p:tgtEl>
                                              <p:spTgt spid="71"/>
                                            </p:tgtEl>
                                            <p:attrNameLst>
                                              <p:attrName>ppt_x</p:attrName>
                                            </p:attrNameLst>
                                          </p:cBhvr>
                                          <p:tavLst>
                                            <p:tav tm="0">
                                              <p:val>
                                                <p:strVal val="#ppt_x"/>
                                              </p:val>
                                            </p:tav>
                                            <p:tav tm="100000">
                                              <p:val>
                                                <p:strVal val="#ppt_x"/>
                                              </p:val>
                                            </p:tav>
                                          </p:tavLst>
                                        </p:anim>
                                        <p:anim calcmode="lin" valueType="num">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325" y="-35967"/>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20480"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a:solidFill>
                    <a:schemeClr val="bg1"/>
                  </a:solidFill>
                  <a:latin typeface="+mj-ea"/>
                  <a:ea typeface="+mj-ea"/>
                </a:rPr>
                <a:t>2</a:t>
              </a:r>
              <a:endParaRPr lang="zh-CN" altLang="en-US" sz="4800" dirty="0">
                <a:solidFill>
                  <a:schemeClr val="bg1"/>
                </a:solidFill>
                <a:latin typeface="+mj-ea"/>
                <a:ea typeface="+mj-ea"/>
              </a:endParaRPr>
            </a:p>
          </p:txBody>
        </p:sp>
      </p:grpSp>
      <p:grpSp>
        <p:nvGrpSpPr>
          <p:cNvPr id="30" name="组合 29"/>
          <p:cNvGrpSpPr/>
          <p:nvPr/>
        </p:nvGrpSpPr>
        <p:grpSpPr>
          <a:xfrm>
            <a:off x="3028485"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a:solidFill>
                    <a:srgbClr val="0070C0"/>
                  </a:solidFill>
                  <a:latin typeface="微软雅黑" pitchFamily="34" charset="-122"/>
                  <a:ea typeface="微软雅黑" panose="020B0503020204020204" pitchFamily="34" charset="-122"/>
                </a:rPr>
                <a:t>工作概述</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5" name="文本框 14"/>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795427354"/>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852" y="1188170"/>
            <a:ext cx="2912691" cy="3638195"/>
          </a:xfrm>
          <a:prstGeom prst="rect">
            <a:avLst/>
          </a:prstGeom>
        </p:spPr>
      </p:pic>
      <p:sp>
        <p:nvSpPr>
          <p:cNvPr id="14" name="TextBox 54"/>
          <p:cNvSpPr txBox="1"/>
          <p:nvPr/>
        </p:nvSpPr>
        <p:spPr>
          <a:xfrm>
            <a:off x="3762771" y="2473513"/>
            <a:ext cx="5347509" cy="2399503"/>
          </a:xfrm>
          <a:prstGeom prst="rect">
            <a:avLst/>
          </a:prstGeom>
          <a:noFill/>
        </p:spPr>
        <p:txBody>
          <a:bodyPr wrap="square" lIns="0" tIns="0" rIns="0" bIns="0" rtlCol="0">
            <a:spAutoFit/>
          </a:bodyPr>
          <a:lstStyle/>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团队是指拥有共同目标，并且具有不同能力的一小群人有意识的协调行为或力的系统，这群人就如同人的五官一样，共同协作维持一个人的生存，缺一不可。</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b="1" dirty="0">
                <a:solidFill>
                  <a:schemeClr val="tx1">
                    <a:lumMod val="75000"/>
                    <a:lumOff val="25000"/>
                  </a:schemeClr>
                </a:solidFill>
                <a:latin typeface="微软雅黑" pitchFamily="34" charset="-122"/>
                <a:ea typeface="微软雅黑" pitchFamily="34" charset="-122"/>
              </a:rPr>
              <a:t>       我们是一支专业的团队。</a:t>
            </a:r>
            <a:r>
              <a:rPr lang="zh-CN" altLang="en-US" sz="1155"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我们是一支年轻的团队</a:t>
            </a:r>
            <a:r>
              <a:rPr lang="zh-CN" altLang="en-US" sz="1155" dirty="0">
                <a:solidFill>
                  <a:schemeClr val="tx1">
                    <a:lumMod val="75000"/>
                    <a:lumOff val="25000"/>
                  </a:schemeClr>
                </a:solidFill>
                <a:latin typeface="微软雅黑" pitchFamily="34" charset="-122"/>
                <a:ea typeface="微软雅黑" pitchFamily="34" charset="-122"/>
              </a:rPr>
              <a:t>。我们的平均年龄仅有</a:t>
            </a:r>
            <a:r>
              <a:rPr lang="en-US" altLang="zh-CN" sz="1155" dirty="0">
                <a:solidFill>
                  <a:schemeClr val="tx1">
                    <a:lumMod val="75000"/>
                    <a:lumOff val="25000"/>
                  </a:schemeClr>
                </a:solidFill>
                <a:latin typeface="微软雅黑" pitchFamily="34" charset="-122"/>
                <a:ea typeface="微软雅黑" pitchFamily="34" charset="-122"/>
              </a:rPr>
              <a:t>26</a:t>
            </a:r>
            <a:r>
              <a:rPr lang="zh-CN" altLang="en-US" sz="1155" dirty="0">
                <a:solidFill>
                  <a:schemeClr val="tx1">
                    <a:lumMod val="75000"/>
                    <a:lumOff val="25000"/>
                  </a:schemeClr>
                </a:solidFill>
                <a:latin typeface="微软雅黑" pitchFamily="34" charset="-122"/>
                <a:ea typeface="微软雅黑" pitchFamily="34" charset="-122"/>
              </a:rPr>
              <a:t>岁，充满了朝气和创新精神。</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我们是一支专注的团队</a:t>
            </a:r>
            <a:r>
              <a:rPr lang="zh-CN" altLang="en-US" sz="1155"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我们是一支有梦想的团队</a:t>
            </a:r>
            <a:r>
              <a:rPr lang="zh-CN" altLang="en-US" sz="1155"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19" name="斜纹 18"/>
          <p:cNvSpPr/>
          <p:nvPr/>
        </p:nvSpPr>
        <p:spPr>
          <a:xfrm>
            <a:off x="537193" y="1155666"/>
            <a:ext cx="377762" cy="377762"/>
          </a:xfrm>
          <a:prstGeom prst="diagStrip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sp>
        <p:nvSpPr>
          <p:cNvPr id="20" name="斜纹 19"/>
          <p:cNvSpPr/>
          <p:nvPr/>
        </p:nvSpPr>
        <p:spPr>
          <a:xfrm rot="10800000">
            <a:off x="3155265" y="4476630"/>
            <a:ext cx="377762" cy="377762"/>
          </a:xfrm>
          <a:prstGeom prst="diagStrip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grpSp>
        <p:nvGrpSpPr>
          <p:cNvPr id="21" name="组合 20"/>
          <p:cNvGrpSpPr/>
          <p:nvPr/>
        </p:nvGrpSpPr>
        <p:grpSpPr>
          <a:xfrm>
            <a:off x="4044516" y="1223088"/>
            <a:ext cx="1231486" cy="947856"/>
            <a:chOff x="5027106" y="2345385"/>
            <a:chExt cx="1172844" cy="902720"/>
          </a:xfrm>
        </p:grpSpPr>
        <p:grpSp>
          <p:nvGrpSpPr>
            <p:cNvPr id="22" name="组合 21"/>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2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a:solidFill>
                    <a:srgbClr val="00B0F0"/>
                  </a:solidFill>
                  <a:latin typeface="微软雅黑" pitchFamily="34" charset="-122"/>
                  <a:ea typeface="微软雅黑" pitchFamily="34" charset="-122"/>
                </a:rPr>
                <a:t>文字</a:t>
              </a:r>
            </a:p>
          </p:txBody>
        </p:sp>
      </p:grpSp>
      <p:grpSp>
        <p:nvGrpSpPr>
          <p:cNvPr id="33" name="组合 32"/>
          <p:cNvGrpSpPr/>
          <p:nvPr/>
        </p:nvGrpSpPr>
        <p:grpSpPr>
          <a:xfrm>
            <a:off x="5296917" y="1205028"/>
            <a:ext cx="1231486" cy="947856"/>
            <a:chOff x="5027106" y="2345385"/>
            <a:chExt cx="1172844" cy="902720"/>
          </a:xfrm>
        </p:grpSpPr>
        <p:grpSp>
          <p:nvGrpSpPr>
            <p:cNvPr id="34" name="组合 3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3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a:solidFill>
                    <a:srgbClr val="0070C0"/>
                  </a:solidFill>
                  <a:latin typeface="微软雅黑" pitchFamily="34" charset="-122"/>
                  <a:ea typeface="微软雅黑" pitchFamily="34" charset="-122"/>
                </a:rPr>
                <a:t>文字</a:t>
              </a:r>
            </a:p>
          </p:txBody>
        </p:sp>
      </p:grpSp>
      <p:grpSp>
        <p:nvGrpSpPr>
          <p:cNvPr id="38" name="组合 37"/>
          <p:cNvGrpSpPr/>
          <p:nvPr/>
        </p:nvGrpSpPr>
        <p:grpSpPr>
          <a:xfrm>
            <a:off x="6522088" y="1236629"/>
            <a:ext cx="1231486" cy="947856"/>
            <a:chOff x="5027106" y="2345385"/>
            <a:chExt cx="1172844" cy="902720"/>
          </a:xfrm>
        </p:grpSpPr>
        <p:grpSp>
          <p:nvGrpSpPr>
            <p:cNvPr id="39" name="组合 3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0" name="TextBox 33"/>
            <p:cNvSpPr>
              <a:spLocks noChangeArrowheads="1"/>
            </p:cNvSpPr>
            <p:nvPr/>
          </p:nvSpPr>
          <p:spPr bwMode="auto">
            <a:xfrm>
              <a:off x="5046808" y="2656266"/>
              <a:ext cx="84249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a:solidFill>
                    <a:srgbClr val="00B0F0"/>
                  </a:solidFill>
                  <a:latin typeface="微软雅黑" pitchFamily="34" charset="-122"/>
                  <a:ea typeface="微软雅黑" pitchFamily="34" charset="-122"/>
                </a:rPr>
                <a:t>文字</a:t>
              </a:r>
            </a:p>
          </p:txBody>
        </p:sp>
      </p:grpSp>
      <p:grpSp>
        <p:nvGrpSpPr>
          <p:cNvPr id="43" name="组合 42"/>
          <p:cNvGrpSpPr/>
          <p:nvPr/>
        </p:nvGrpSpPr>
        <p:grpSpPr>
          <a:xfrm>
            <a:off x="7754682" y="1248770"/>
            <a:ext cx="1231486" cy="947856"/>
            <a:chOff x="5027106" y="2345385"/>
            <a:chExt cx="1172844" cy="902720"/>
          </a:xfrm>
        </p:grpSpPr>
        <p:grpSp>
          <p:nvGrpSpPr>
            <p:cNvPr id="44" name="组合 4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5" name="TextBox 33"/>
            <p:cNvSpPr>
              <a:spLocks noChangeArrowheads="1"/>
            </p:cNvSpPr>
            <p:nvPr/>
          </p:nvSpPr>
          <p:spPr bwMode="auto">
            <a:xfrm>
              <a:off x="5125264" y="2525067"/>
              <a:ext cx="67882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a:solidFill>
                    <a:srgbClr val="0070C0"/>
                  </a:solidFill>
                  <a:latin typeface="微软雅黑" pitchFamily="34" charset="-122"/>
                  <a:ea typeface="微软雅黑" pitchFamily="34" charset="-122"/>
                </a:rPr>
                <a:t>还是文字</a:t>
              </a:r>
            </a:p>
          </p:txBody>
        </p:sp>
      </p:grpSp>
      <p:sp>
        <p:nvSpPr>
          <p:cNvPr id="29"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0" name="图片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50" name="文本框 49"/>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14:presetBounceEnd="58000">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58000">
                                          <p:cBhvr additive="base">
                                            <p:cTn id="31" dur="1300" fill="hold"/>
                                            <p:tgtEl>
                                              <p:spTgt spid="21"/>
                                            </p:tgtEl>
                                            <p:attrNameLst>
                                              <p:attrName>ppt_x</p:attrName>
                                            </p:attrNameLst>
                                          </p:cBhvr>
                                          <p:tavLst>
                                            <p:tav tm="0">
                                              <p:val>
                                                <p:strVal val="1+#ppt_w/2"/>
                                              </p:val>
                                            </p:tav>
                                            <p:tav tm="100000">
                                              <p:val>
                                                <p:strVal val="#ppt_x"/>
                                              </p:val>
                                            </p:tav>
                                          </p:tavLst>
                                        </p:anim>
                                        <p:anim calcmode="lin" valueType="num" p14:bounceEnd="58000">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8000">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14:bounceEnd="58000">
                                          <p:cBhvr additive="base">
                                            <p:cTn id="35" dur="1300" fill="hold"/>
                                            <p:tgtEl>
                                              <p:spTgt spid="33"/>
                                            </p:tgtEl>
                                            <p:attrNameLst>
                                              <p:attrName>ppt_x</p:attrName>
                                            </p:attrNameLst>
                                          </p:cBhvr>
                                          <p:tavLst>
                                            <p:tav tm="0">
                                              <p:val>
                                                <p:strVal val="1+#ppt_w/2"/>
                                              </p:val>
                                            </p:tav>
                                            <p:tav tm="100000">
                                              <p:val>
                                                <p:strVal val="#ppt_x"/>
                                              </p:val>
                                            </p:tav>
                                          </p:tavLst>
                                        </p:anim>
                                        <p:anim calcmode="lin" valueType="num" p14:bounceEnd="58000">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14:presetBounceEnd="58000">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14:bounceEnd="58000">
                                          <p:cBhvr additive="base">
                                            <p:cTn id="39" dur="13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14:presetBounceEnd="58000">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14:bounceEnd="58000">
                                          <p:cBhvr additive="base">
                                            <p:cTn id="43" dur="1300" fill="hold"/>
                                            <p:tgtEl>
                                              <p:spTgt spid="43"/>
                                            </p:tgtEl>
                                            <p:attrNameLst>
                                              <p:attrName>ppt_x</p:attrName>
                                            </p:attrNameLst>
                                          </p:cBhvr>
                                          <p:tavLst>
                                            <p:tav tm="0">
                                              <p:val>
                                                <p:strVal val="1+#ppt_w/2"/>
                                              </p:val>
                                            </p:tav>
                                            <p:tav tm="100000">
                                              <p:val>
                                                <p:strVal val="#ppt_x"/>
                                              </p:val>
                                            </p:tav>
                                          </p:tavLst>
                                        </p:anim>
                                        <p:anim calcmode="lin" valueType="num" p14:bounceEnd="58000">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300" fill="hold"/>
                                            <p:tgtEl>
                                              <p:spTgt spid="21"/>
                                            </p:tgtEl>
                                            <p:attrNameLst>
                                              <p:attrName>ppt_x</p:attrName>
                                            </p:attrNameLst>
                                          </p:cBhvr>
                                          <p:tavLst>
                                            <p:tav tm="0">
                                              <p:val>
                                                <p:strVal val="1+#ppt_w/2"/>
                                              </p:val>
                                            </p:tav>
                                            <p:tav tm="100000">
                                              <p:val>
                                                <p:strVal val="#ppt_x"/>
                                              </p:val>
                                            </p:tav>
                                          </p:tavLst>
                                        </p:anim>
                                        <p:anim calcmode="lin" valueType="num">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1300" fill="hold"/>
                                            <p:tgtEl>
                                              <p:spTgt spid="33"/>
                                            </p:tgtEl>
                                            <p:attrNameLst>
                                              <p:attrName>ppt_x</p:attrName>
                                            </p:attrNameLst>
                                          </p:cBhvr>
                                          <p:tavLst>
                                            <p:tav tm="0">
                                              <p:val>
                                                <p:strVal val="1+#ppt_w/2"/>
                                              </p:val>
                                            </p:tav>
                                            <p:tav tm="100000">
                                              <p:val>
                                                <p:strVal val="#ppt_x"/>
                                              </p:val>
                                            </p:tav>
                                          </p:tavLst>
                                        </p:anim>
                                        <p:anim calcmode="lin" valueType="num">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300" fill="hold"/>
                                            <p:tgtEl>
                                              <p:spTgt spid="38"/>
                                            </p:tgtEl>
                                            <p:attrNameLst>
                                              <p:attrName>ppt_x</p:attrName>
                                            </p:attrNameLst>
                                          </p:cBhvr>
                                          <p:tavLst>
                                            <p:tav tm="0">
                                              <p:val>
                                                <p:strVal val="1+#ppt_w/2"/>
                                              </p:val>
                                            </p:tav>
                                            <p:tav tm="100000">
                                              <p:val>
                                                <p:strVal val="#ppt_x"/>
                                              </p:val>
                                            </p:tav>
                                          </p:tavLst>
                                        </p:anim>
                                        <p:anim calcmode="lin" valueType="num">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1300" fill="hold"/>
                                            <p:tgtEl>
                                              <p:spTgt spid="43"/>
                                            </p:tgtEl>
                                            <p:attrNameLst>
                                              <p:attrName>ppt_x</p:attrName>
                                            </p:attrNameLst>
                                          </p:cBhvr>
                                          <p:tavLst>
                                            <p:tav tm="0">
                                              <p:val>
                                                <p:strVal val="1+#ppt_w/2"/>
                                              </p:val>
                                            </p:tav>
                                            <p:tav tm="100000">
                                              <p:val>
                                                <p:strVal val="#ppt_x"/>
                                              </p:val>
                                            </p:tav>
                                          </p:tavLst>
                                        </p:anim>
                                        <p:anim calcmode="lin" valueType="num">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734544" y="3478361"/>
            <a:ext cx="844550" cy="728662"/>
          </a:xfrm>
          <a:prstGeom prst="hexagon">
            <a:avLst>
              <a:gd name="adj" fmla="val 30879"/>
              <a:gd name="vf" fmla="val 115470"/>
            </a:avLst>
          </a:prstGeom>
          <a:solidFill>
            <a:srgbClr val="0070C0"/>
          </a:solidFill>
          <a:ln w="38100" cap="flat" cmpd="sng" algn="ctr">
            <a:solidFill>
              <a:srgbClr val="0070C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0" name="六边形 99"/>
          <p:cNvSpPr/>
          <p:nvPr/>
        </p:nvSpPr>
        <p:spPr>
          <a:xfrm rot="5400000">
            <a:off x="1513632" y="1614636"/>
            <a:ext cx="1184275" cy="1020762"/>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1" name="六边形 100"/>
          <p:cNvSpPr/>
          <p:nvPr/>
        </p:nvSpPr>
        <p:spPr>
          <a:xfrm rot="5400000">
            <a:off x="512714" y="2877493"/>
            <a:ext cx="922337" cy="795337"/>
          </a:xfrm>
          <a:prstGeom prst="hexagon">
            <a:avLst>
              <a:gd name="adj" fmla="val 30879"/>
              <a:gd name="vf" fmla="val 115470"/>
            </a:avLst>
          </a:prstGeom>
          <a:solidFill>
            <a:srgbClr val="00B0F0"/>
          </a:solidFill>
          <a:ln w="38100" cap="flat" cmpd="sng" algn="ctr">
            <a:solidFill>
              <a:srgbClr val="00B0F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2" name="组合 101"/>
          <p:cNvGrpSpPr>
            <a:grpSpLocks/>
          </p:cNvGrpSpPr>
          <p:nvPr/>
        </p:nvGrpSpPr>
        <p:grpSpPr bwMode="auto">
          <a:xfrm>
            <a:off x="2803476" y="1116955"/>
            <a:ext cx="1241425" cy="1439863"/>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3" name="组合 104"/>
          <p:cNvGrpSpPr>
            <a:grpSpLocks/>
          </p:cNvGrpSpPr>
          <p:nvPr/>
        </p:nvGrpSpPr>
        <p:grpSpPr bwMode="auto">
          <a:xfrm>
            <a:off x="2104976" y="2345680"/>
            <a:ext cx="1241425" cy="1439863"/>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a:solidFill>
                    <a:srgbClr val="00B0F0"/>
                  </a:solidFill>
                  <a:effectLst>
                    <a:innerShdw blurRad="63500" dist="50800" dir="13500000">
                      <a:prstClr val="black">
                        <a:alpha val="50000"/>
                      </a:prstClr>
                    </a:innerShdw>
                  </a:effectLst>
                  <a:latin typeface="微软雅黑" pitchFamily="34" charset="-122"/>
                </a:rPr>
                <a:t>02</a:t>
              </a:r>
              <a:endParaRPr lang="en-US" sz="3600" b="1" dirty="0">
                <a:solidFill>
                  <a:srgbClr val="00B0F0"/>
                </a:solidFill>
                <a:effectLst>
                  <a:innerShdw blurRad="63500" dist="50800" dir="13500000">
                    <a:prstClr val="black">
                      <a:alpha val="50000"/>
                    </a:prstClr>
                  </a:innerShdw>
                </a:effectLst>
                <a:latin typeface="微软雅黑" pitchFamily="34" charset="-122"/>
              </a:endParaRPr>
            </a:p>
          </p:txBody>
        </p:sp>
      </p:grpSp>
      <p:grpSp>
        <p:nvGrpSpPr>
          <p:cNvPr id="4" name="组合 107"/>
          <p:cNvGrpSpPr>
            <a:grpSpLocks/>
          </p:cNvGrpSpPr>
          <p:nvPr/>
        </p:nvGrpSpPr>
        <p:grpSpPr bwMode="auto">
          <a:xfrm>
            <a:off x="2803476" y="3545830"/>
            <a:ext cx="1241425" cy="1439863"/>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a:solidFill>
                    <a:srgbClr val="0070C0"/>
                  </a:solidFill>
                  <a:effectLst>
                    <a:innerShdw blurRad="63500" dist="50800" dir="13500000">
                      <a:prstClr val="black">
                        <a:alpha val="50000"/>
                      </a:prstClr>
                    </a:innerShdw>
                  </a:effectLst>
                  <a:latin typeface="微软雅黑" pitchFamily="34" charset="-122"/>
                </a:rPr>
                <a:t>03</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5" name="组合 110"/>
          <p:cNvGrpSpPr>
            <a:grpSpLocks/>
          </p:cNvGrpSpPr>
          <p:nvPr/>
        </p:nvGrpSpPr>
        <p:grpSpPr bwMode="auto">
          <a:xfrm>
            <a:off x="5102176" y="1364604"/>
            <a:ext cx="2322513" cy="369888"/>
            <a:chOff x="1574602" y="3235045"/>
            <a:chExt cx="2322150" cy="370957"/>
          </a:xfrm>
        </p:grpSpPr>
        <p:sp>
          <p:nvSpPr>
            <p:cNvPr id="112" name="五边形 111"/>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31"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01</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4" name="TextBox 113"/>
          <p:cNvSpPr txBox="1"/>
          <p:nvPr/>
        </p:nvSpPr>
        <p:spPr>
          <a:xfrm>
            <a:off x="5076776" y="1796405"/>
            <a:ext cx="3529013" cy="627063"/>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6" name="组合 114"/>
          <p:cNvGrpSpPr>
            <a:grpSpLocks/>
          </p:cNvGrpSpPr>
          <p:nvPr/>
        </p:nvGrpSpPr>
        <p:grpSpPr bwMode="auto">
          <a:xfrm>
            <a:off x="5102176" y="2556818"/>
            <a:ext cx="2322513" cy="369887"/>
            <a:chOff x="1574602" y="3235045"/>
            <a:chExt cx="2322150" cy="370957"/>
          </a:xfrm>
        </p:grpSpPr>
        <p:sp>
          <p:nvSpPr>
            <p:cNvPr id="116" name="五边形 115"/>
            <p:cNvSpPr/>
            <p:nvPr/>
          </p:nvSpPr>
          <p:spPr>
            <a:xfrm>
              <a:off x="1574602" y="3235045"/>
              <a:ext cx="2322150" cy="370957"/>
            </a:xfrm>
            <a:prstGeom prst="homePlate">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9"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02</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8" name="TextBox 117"/>
          <p:cNvSpPr txBox="1"/>
          <p:nvPr/>
        </p:nvSpPr>
        <p:spPr>
          <a:xfrm>
            <a:off x="5076776" y="2988617"/>
            <a:ext cx="3529013" cy="627062"/>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7" name="组合 118"/>
          <p:cNvGrpSpPr>
            <a:grpSpLocks/>
          </p:cNvGrpSpPr>
          <p:nvPr/>
        </p:nvGrpSpPr>
        <p:grpSpPr bwMode="auto">
          <a:xfrm>
            <a:off x="5102176" y="3801418"/>
            <a:ext cx="2322513" cy="371475"/>
            <a:chOff x="1574602" y="3235045"/>
            <a:chExt cx="2322150" cy="370957"/>
          </a:xfrm>
        </p:grpSpPr>
        <p:sp>
          <p:nvSpPr>
            <p:cNvPr id="120" name="五边形 119"/>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7"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03</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22" name="TextBox 121"/>
          <p:cNvSpPr txBox="1"/>
          <p:nvPr/>
        </p:nvSpPr>
        <p:spPr>
          <a:xfrm>
            <a:off x="5076776" y="4233217"/>
            <a:ext cx="3529013" cy="627062"/>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sp>
        <p:nvSpPr>
          <p:cNvPr id="29"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0" name="图片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31" name="文本框 30"/>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 calcmode="lin" valueType="num">
                                      <p:cBhvr>
                                        <p:cTn id="22" dur="500" fill="hold"/>
                                        <p:tgtEl>
                                          <p:spTgt spid="2"/>
                                        </p:tgtEl>
                                        <p:attrNameLst>
                                          <p:attrName>style.rotation</p:attrName>
                                        </p:attrNameLst>
                                      </p:cBhvr>
                                      <p:tavLst>
                                        <p:tav tm="0">
                                          <p:val>
                                            <p:fltVal val="90"/>
                                          </p:val>
                                        </p:tav>
                                        <p:tav tm="100000">
                                          <p:val>
                                            <p:fltVal val="0"/>
                                          </p:val>
                                        </p:tav>
                                      </p:tavLst>
                                    </p:anim>
                                    <p:animEffect transition="in" filter="fade">
                                      <p:cBhvr>
                                        <p:cTn id="23" dur="500"/>
                                        <p:tgtEl>
                                          <p:spTgt spid="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 calcmode="lin" valueType="num">
                                      <p:cBhvr>
                                        <p:cTn id="30" dur="500" fill="hold"/>
                                        <p:tgtEl>
                                          <p:spTgt spid="3"/>
                                        </p:tgtEl>
                                        <p:attrNameLst>
                                          <p:attrName>style.rotation</p:attrName>
                                        </p:attrNameLst>
                                      </p:cBhvr>
                                      <p:tavLst>
                                        <p:tav tm="0">
                                          <p:val>
                                            <p:fltVal val="90"/>
                                          </p:val>
                                        </p:tav>
                                        <p:tav tm="100000">
                                          <p:val>
                                            <p:fltVal val="0"/>
                                          </p:val>
                                        </p:tav>
                                      </p:tavLst>
                                    </p:anim>
                                    <p:animEffect transition="in" filter="fade">
                                      <p:cBhvr>
                                        <p:cTn id="31" dur="500"/>
                                        <p:tgtEl>
                                          <p:spTgt spid="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1"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 calcmode="lin" valueType="num">
                                      <p:cBhvr>
                                        <p:cTn id="38" dur="500" fill="hold"/>
                                        <p:tgtEl>
                                          <p:spTgt spid="4"/>
                                        </p:tgtEl>
                                        <p:attrNameLst>
                                          <p:attrName>style.rotation</p:attrName>
                                        </p:attrNameLst>
                                      </p:cBhvr>
                                      <p:tavLst>
                                        <p:tav tm="0">
                                          <p:val>
                                            <p:fltVal val="90"/>
                                          </p:val>
                                        </p:tav>
                                        <p:tav tm="100000">
                                          <p:val>
                                            <p:fltVal val="0"/>
                                          </p:val>
                                        </p:tav>
                                      </p:tavLst>
                                    </p:anim>
                                    <p:animEffect transition="in" filter="fade">
                                      <p:cBhvr>
                                        <p:cTn id="39" dur="500"/>
                                        <p:tgtEl>
                                          <p:spTgt spid="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100"/>
                                        </p:tgtEl>
                                        <p:attrNameLst>
                                          <p:attrName>style.visibility</p:attrName>
                                        </p:attrNameLst>
                                      </p:cBhvr>
                                      <p:to>
                                        <p:strVal val="visible"/>
                                      </p:to>
                                    </p:set>
                                    <p:anim calcmode="lin" valueType="num">
                                      <p:cBhvr>
                                        <p:cTn id="44" dur="500" fill="hold"/>
                                        <p:tgtEl>
                                          <p:spTgt spid="100"/>
                                        </p:tgtEl>
                                        <p:attrNameLst>
                                          <p:attrName>ppt_w</p:attrName>
                                        </p:attrNameLst>
                                      </p:cBhvr>
                                      <p:tavLst>
                                        <p:tav tm="0">
                                          <p:val>
                                            <p:fltVal val="0"/>
                                          </p:val>
                                        </p:tav>
                                        <p:tav tm="100000">
                                          <p:val>
                                            <p:strVal val="#ppt_w"/>
                                          </p:val>
                                        </p:tav>
                                      </p:tavLst>
                                    </p:anim>
                                    <p:anim calcmode="lin" valueType="num">
                                      <p:cBhvr>
                                        <p:cTn id="45" dur="500" fill="hold"/>
                                        <p:tgtEl>
                                          <p:spTgt spid="100"/>
                                        </p:tgtEl>
                                        <p:attrNameLst>
                                          <p:attrName>ppt_h</p:attrName>
                                        </p:attrNameLst>
                                      </p:cBhvr>
                                      <p:tavLst>
                                        <p:tav tm="0">
                                          <p:val>
                                            <p:fltVal val="0"/>
                                          </p:val>
                                        </p:tav>
                                        <p:tav tm="100000">
                                          <p:val>
                                            <p:strVal val="#ppt_h"/>
                                          </p:val>
                                        </p:tav>
                                      </p:tavLst>
                                    </p:anim>
                                    <p:anim calcmode="lin" valueType="num">
                                      <p:cBhvr>
                                        <p:cTn id="46" dur="500" fill="hold"/>
                                        <p:tgtEl>
                                          <p:spTgt spid="100"/>
                                        </p:tgtEl>
                                        <p:attrNameLst>
                                          <p:attrName>style.rotation</p:attrName>
                                        </p:attrNameLst>
                                      </p:cBhvr>
                                      <p:tavLst>
                                        <p:tav tm="0">
                                          <p:val>
                                            <p:fltVal val="90"/>
                                          </p:val>
                                        </p:tav>
                                        <p:tav tm="100000">
                                          <p:val>
                                            <p:fltVal val="0"/>
                                          </p:val>
                                        </p:tav>
                                      </p:tavLst>
                                    </p:anim>
                                    <p:animEffect transition="in" filter="fade">
                                      <p:cBhvr>
                                        <p:cTn id="47" dur="500"/>
                                        <p:tgtEl>
                                          <p:spTgt spid="10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01"/>
                                        </p:tgtEl>
                                        <p:attrNameLst>
                                          <p:attrName>style.visibility</p:attrName>
                                        </p:attrNameLst>
                                      </p:cBhvr>
                                      <p:to>
                                        <p:strVal val="visible"/>
                                      </p:to>
                                    </p:set>
                                    <p:anim calcmode="lin" valueType="num">
                                      <p:cBhvr>
                                        <p:cTn id="52" dur="500" fill="hold"/>
                                        <p:tgtEl>
                                          <p:spTgt spid="101"/>
                                        </p:tgtEl>
                                        <p:attrNameLst>
                                          <p:attrName>ppt_w</p:attrName>
                                        </p:attrNameLst>
                                      </p:cBhvr>
                                      <p:tavLst>
                                        <p:tav tm="0">
                                          <p:val>
                                            <p:fltVal val="0"/>
                                          </p:val>
                                        </p:tav>
                                        <p:tav tm="100000">
                                          <p:val>
                                            <p:strVal val="#ppt_w"/>
                                          </p:val>
                                        </p:tav>
                                      </p:tavLst>
                                    </p:anim>
                                    <p:anim calcmode="lin" valueType="num">
                                      <p:cBhvr>
                                        <p:cTn id="53" dur="500" fill="hold"/>
                                        <p:tgtEl>
                                          <p:spTgt spid="101"/>
                                        </p:tgtEl>
                                        <p:attrNameLst>
                                          <p:attrName>ppt_h</p:attrName>
                                        </p:attrNameLst>
                                      </p:cBhvr>
                                      <p:tavLst>
                                        <p:tav tm="0">
                                          <p:val>
                                            <p:fltVal val="0"/>
                                          </p:val>
                                        </p:tav>
                                        <p:tav tm="100000">
                                          <p:val>
                                            <p:strVal val="#ppt_h"/>
                                          </p:val>
                                        </p:tav>
                                      </p:tavLst>
                                    </p:anim>
                                    <p:anim calcmode="lin" valueType="num">
                                      <p:cBhvr>
                                        <p:cTn id="54" dur="500" fill="hold"/>
                                        <p:tgtEl>
                                          <p:spTgt spid="101"/>
                                        </p:tgtEl>
                                        <p:attrNameLst>
                                          <p:attrName>style.rotation</p:attrName>
                                        </p:attrNameLst>
                                      </p:cBhvr>
                                      <p:tavLst>
                                        <p:tav tm="0">
                                          <p:val>
                                            <p:fltVal val="90"/>
                                          </p:val>
                                        </p:tav>
                                        <p:tav tm="100000">
                                          <p:val>
                                            <p:fltVal val="0"/>
                                          </p:val>
                                        </p:tav>
                                      </p:tavLst>
                                    </p:anim>
                                    <p:animEffect transition="in" filter="fade">
                                      <p:cBhvr>
                                        <p:cTn id="55" dur="500"/>
                                        <p:tgtEl>
                                          <p:spTgt spid="101"/>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99"/>
                                        </p:tgtEl>
                                        <p:attrNameLst>
                                          <p:attrName>style.visibility</p:attrName>
                                        </p:attrNameLst>
                                      </p:cBhvr>
                                      <p:to>
                                        <p:strVal val="visible"/>
                                      </p:to>
                                    </p:set>
                                    <p:anim calcmode="lin" valueType="num">
                                      <p:cBhvr>
                                        <p:cTn id="60" dur="500" fill="hold"/>
                                        <p:tgtEl>
                                          <p:spTgt spid="99"/>
                                        </p:tgtEl>
                                        <p:attrNameLst>
                                          <p:attrName>ppt_w</p:attrName>
                                        </p:attrNameLst>
                                      </p:cBhvr>
                                      <p:tavLst>
                                        <p:tav tm="0">
                                          <p:val>
                                            <p:fltVal val="0"/>
                                          </p:val>
                                        </p:tav>
                                        <p:tav tm="100000">
                                          <p:val>
                                            <p:strVal val="#ppt_w"/>
                                          </p:val>
                                        </p:tav>
                                      </p:tavLst>
                                    </p:anim>
                                    <p:anim calcmode="lin" valueType="num">
                                      <p:cBhvr>
                                        <p:cTn id="61" dur="500" fill="hold"/>
                                        <p:tgtEl>
                                          <p:spTgt spid="99"/>
                                        </p:tgtEl>
                                        <p:attrNameLst>
                                          <p:attrName>ppt_h</p:attrName>
                                        </p:attrNameLst>
                                      </p:cBhvr>
                                      <p:tavLst>
                                        <p:tav tm="0">
                                          <p:val>
                                            <p:fltVal val="0"/>
                                          </p:val>
                                        </p:tav>
                                        <p:tav tm="100000">
                                          <p:val>
                                            <p:strVal val="#ppt_h"/>
                                          </p:val>
                                        </p:tav>
                                      </p:tavLst>
                                    </p:anim>
                                    <p:anim calcmode="lin" valueType="num">
                                      <p:cBhvr>
                                        <p:cTn id="62" dur="500" fill="hold"/>
                                        <p:tgtEl>
                                          <p:spTgt spid="99"/>
                                        </p:tgtEl>
                                        <p:attrNameLst>
                                          <p:attrName>style.rotation</p:attrName>
                                        </p:attrNameLst>
                                      </p:cBhvr>
                                      <p:tavLst>
                                        <p:tav tm="0">
                                          <p:val>
                                            <p:fltVal val="90"/>
                                          </p:val>
                                        </p:tav>
                                        <p:tav tm="100000">
                                          <p:val>
                                            <p:fltVal val="0"/>
                                          </p:val>
                                        </p:tav>
                                      </p:tavLst>
                                    </p:anim>
                                    <p:animEffect transition="in" filter="fade">
                                      <p:cBhvr>
                                        <p:cTn id="63" dur="500"/>
                                        <p:tgtEl>
                                          <p:spTgt spid="99"/>
                                        </p:tgtEl>
                                      </p:cBhvr>
                                    </p:animEffect>
                                  </p:childTnLst>
                                </p:cTn>
                              </p:par>
                            </p:childTnLst>
                          </p:cTn>
                        </p:par>
                        <p:par>
                          <p:cTn id="64" fill="hold" nodeType="afterGroup">
                            <p:stCondLst>
                              <p:cond delay="5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nodeType="afterGroup">
                            <p:stCondLst>
                              <p:cond delay="1000"/>
                            </p:stCondLst>
                            <p:childTnLst>
                              <p:par>
                                <p:cTn id="69" presetID="22" presetClass="entr" presetSubtype="8" fill="hold" grpId="0" nodeType="afterEffect">
                                  <p:stCondLst>
                                    <p:cond delay="0"/>
                                  </p:stCondLst>
                                  <p:childTnLst>
                                    <p:set>
                                      <p:cBhvr>
                                        <p:cTn id="70" dur="1" fill="hold">
                                          <p:stCondLst>
                                            <p:cond delay="0"/>
                                          </p:stCondLst>
                                        </p:cTn>
                                        <p:tgtEl>
                                          <p:spTgt spid="114"/>
                                        </p:tgtEl>
                                        <p:attrNameLst>
                                          <p:attrName>style.visibility</p:attrName>
                                        </p:attrNameLst>
                                      </p:cBhvr>
                                      <p:to>
                                        <p:strVal val="visible"/>
                                      </p:to>
                                    </p:set>
                                    <p:animEffect transition="in" filter="wipe(left)">
                                      <p:cBhvr>
                                        <p:cTn id="71" dur="500"/>
                                        <p:tgtEl>
                                          <p:spTgt spid="114"/>
                                        </p:tgtEl>
                                      </p:cBhvr>
                                    </p:animEffect>
                                  </p:childTnLst>
                                </p:cTn>
                              </p:par>
                            </p:childTnLst>
                          </p:cTn>
                        </p:par>
                        <p:par>
                          <p:cTn id="72" fill="hold" nodeType="afterGroup">
                            <p:stCondLst>
                              <p:cond delay="1500"/>
                            </p:stCondLst>
                            <p:childTnLst>
                              <p:par>
                                <p:cTn id="73" presetID="22" presetClass="entr" presetSubtype="8" fill="hold" nodeType="after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left)">
                                      <p:cBhvr>
                                        <p:cTn id="75" dur="500"/>
                                        <p:tgtEl>
                                          <p:spTgt spid="6"/>
                                        </p:tgtEl>
                                      </p:cBhvr>
                                    </p:animEffect>
                                  </p:childTnLst>
                                </p:cTn>
                              </p:par>
                            </p:childTnLst>
                          </p:cTn>
                        </p:par>
                        <p:par>
                          <p:cTn id="76" fill="hold" nodeType="afterGroup">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18"/>
                                        </p:tgtEl>
                                        <p:attrNameLst>
                                          <p:attrName>style.visibility</p:attrName>
                                        </p:attrNameLst>
                                      </p:cBhvr>
                                      <p:to>
                                        <p:strVal val="visible"/>
                                      </p:to>
                                    </p:set>
                                    <p:animEffect transition="in" filter="wipe(left)">
                                      <p:cBhvr>
                                        <p:cTn id="79" dur="500"/>
                                        <p:tgtEl>
                                          <p:spTgt spid="118"/>
                                        </p:tgtEl>
                                      </p:cBhvr>
                                    </p:animEffect>
                                  </p:childTnLst>
                                </p:cTn>
                              </p:par>
                            </p:childTnLst>
                          </p:cTn>
                        </p:par>
                        <p:par>
                          <p:cTn id="80" fill="hold" nodeType="afterGroup">
                            <p:stCondLst>
                              <p:cond delay="2500"/>
                            </p:stCondLst>
                            <p:childTnLst>
                              <p:par>
                                <p:cTn id="81" presetID="22" presetClass="entr" presetSubtype="8"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wipe(left)">
                                      <p:cBhvr>
                                        <p:cTn id="83" dur="500"/>
                                        <p:tgtEl>
                                          <p:spTgt spid="7"/>
                                        </p:tgtEl>
                                      </p:cBhvr>
                                    </p:animEffect>
                                  </p:childTnLst>
                                </p:cTn>
                              </p:par>
                            </p:childTnLst>
                          </p:cTn>
                        </p:par>
                        <p:par>
                          <p:cTn id="84" fill="hold" nodeType="afterGroup">
                            <p:stCondLst>
                              <p:cond delay="3000"/>
                            </p:stCondLst>
                            <p:childTnLst>
                              <p:par>
                                <p:cTn id="85" presetID="22" presetClass="entr" presetSubtype="8" fill="hold" grpId="0" nodeType="afterEffect">
                                  <p:stCondLst>
                                    <p:cond delay="0"/>
                                  </p:stCondLst>
                                  <p:childTnLst>
                                    <p:set>
                                      <p:cBhvr>
                                        <p:cTn id="86" dur="1" fill="hold">
                                          <p:stCondLst>
                                            <p:cond delay="0"/>
                                          </p:stCondLst>
                                        </p:cTn>
                                        <p:tgtEl>
                                          <p:spTgt spid="122"/>
                                        </p:tgtEl>
                                        <p:attrNameLst>
                                          <p:attrName>style.visibility</p:attrName>
                                        </p:attrNameLst>
                                      </p:cBhvr>
                                      <p:to>
                                        <p:strVal val="visible"/>
                                      </p:to>
                                    </p:set>
                                    <p:animEffect transition="in" filter="wipe(left)">
                                      <p:cBhvr>
                                        <p:cTn id="87" dur="500"/>
                                        <p:tgtEl>
                                          <p:spTgt spid="12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wipe(down)">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P spid="29" grpId="0" bldLvl="0" autoUpdateAnimBg="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757101" y="1495457"/>
            <a:ext cx="3221652" cy="3222903"/>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72002" tIns="36001" rIns="72002" bIns="36001" anchor="ctr"/>
          <a:lstStyle/>
          <a:p>
            <a:endParaRPr lang="zh-CN" altLang="en-US" sz="1890">
              <a:ea typeface="微软雅黑" panose="020B0503020204020204" pitchFamily="34" charset="-122"/>
              <a:sym typeface="Arial" panose="020B0604020202020204" pitchFamily="34" charset="0"/>
            </a:endParaRPr>
          </a:p>
        </p:txBody>
      </p:sp>
      <p:sp>
        <p:nvSpPr>
          <p:cNvPr id="5" name="直接连接符 52"/>
          <p:cNvSpPr>
            <a:spLocks noChangeShapeType="1"/>
          </p:cNvSpPr>
          <p:nvPr/>
        </p:nvSpPr>
        <p:spPr bwMode="auto">
          <a:xfrm>
            <a:off x="3386805" y="1748219"/>
            <a:ext cx="113391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6" name="直接连接符 58"/>
          <p:cNvSpPr>
            <a:spLocks noChangeShapeType="1"/>
          </p:cNvSpPr>
          <p:nvPr/>
        </p:nvSpPr>
        <p:spPr bwMode="auto">
          <a:xfrm>
            <a:off x="3391805" y="4480829"/>
            <a:ext cx="1134368"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cxnSp>
        <p:nvCxnSpPr>
          <p:cNvPr id="7" name="直接连接符 62"/>
          <p:cNvCxnSpPr>
            <a:cxnSpLocks noChangeShapeType="1"/>
          </p:cNvCxnSpPr>
          <p:nvPr/>
        </p:nvCxnSpPr>
        <p:spPr bwMode="auto">
          <a:xfrm>
            <a:off x="4058138" y="2603721"/>
            <a:ext cx="1896284"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8" name="直接连接符 66"/>
          <p:cNvSpPr>
            <a:spLocks noChangeShapeType="1"/>
          </p:cNvSpPr>
          <p:nvPr/>
        </p:nvSpPr>
        <p:spPr bwMode="auto">
          <a:xfrm>
            <a:off x="4068139" y="3613971"/>
            <a:ext cx="1867931"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9" name="矩形 71"/>
          <p:cNvSpPr>
            <a:spLocks noChangeArrowheads="1"/>
          </p:cNvSpPr>
          <p:nvPr/>
        </p:nvSpPr>
        <p:spPr bwMode="auto">
          <a:xfrm>
            <a:off x="5309543" y="1272303"/>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47"/>
          <p:cNvSpPr>
            <a:spLocks noChangeArrowheads="1"/>
          </p:cNvSpPr>
          <p:nvPr/>
        </p:nvSpPr>
        <p:spPr bwMode="auto">
          <a:xfrm>
            <a:off x="5312044" y="1562338"/>
            <a:ext cx="2395300"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73"/>
          <p:cNvSpPr>
            <a:spLocks noChangeArrowheads="1"/>
          </p:cNvSpPr>
          <p:nvPr/>
        </p:nvSpPr>
        <p:spPr bwMode="auto">
          <a:xfrm>
            <a:off x="5309543" y="4067652"/>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47"/>
          <p:cNvSpPr>
            <a:spLocks noChangeArrowheads="1"/>
          </p:cNvSpPr>
          <p:nvPr/>
        </p:nvSpPr>
        <p:spPr bwMode="auto">
          <a:xfrm>
            <a:off x="5312044" y="4357688"/>
            <a:ext cx="2395300"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75"/>
          <p:cNvSpPr>
            <a:spLocks noChangeArrowheads="1"/>
          </p:cNvSpPr>
          <p:nvPr/>
        </p:nvSpPr>
        <p:spPr bwMode="auto">
          <a:xfrm>
            <a:off x="6754725" y="2139911"/>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47"/>
          <p:cNvSpPr>
            <a:spLocks noChangeArrowheads="1"/>
          </p:cNvSpPr>
          <p:nvPr/>
        </p:nvSpPr>
        <p:spPr bwMode="auto">
          <a:xfrm>
            <a:off x="6757226" y="2428696"/>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7"/>
          <p:cNvSpPr>
            <a:spLocks noChangeArrowheads="1"/>
          </p:cNvSpPr>
          <p:nvPr/>
        </p:nvSpPr>
        <p:spPr bwMode="auto">
          <a:xfrm>
            <a:off x="6754725" y="3167540"/>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47"/>
          <p:cNvSpPr>
            <a:spLocks noChangeArrowheads="1"/>
          </p:cNvSpPr>
          <p:nvPr/>
        </p:nvSpPr>
        <p:spPr bwMode="auto">
          <a:xfrm>
            <a:off x="6757226" y="3456325"/>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a:off x="889296" y="1795760"/>
            <a:ext cx="2622293" cy="2622293"/>
            <a:chOff x="-112105" y="2839261"/>
            <a:chExt cx="2497422" cy="2497422"/>
          </a:xfrm>
        </p:grpSpPr>
        <p:grpSp>
          <p:nvGrpSpPr>
            <p:cNvPr id="18" name="组合 17"/>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椭圆 81"/>
            <p:cNvSpPr>
              <a:spLocks noChangeArrowheads="1"/>
            </p:cNvSpPr>
            <p:nvPr/>
          </p:nvSpPr>
          <p:spPr bwMode="auto">
            <a:xfrm>
              <a:off x="75318" y="3038785"/>
              <a:ext cx="2104717" cy="2104715"/>
            </a:xfrm>
            <a:prstGeom prst="ellipse">
              <a:avLst/>
            </a:prstGeom>
            <a:blipFill dpi="0" rotWithShape="1">
              <a:blip r:embed="rId3"/>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7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椭圆 21"/>
          <p:cNvSpPr/>
          <p:nvPr/>
        </p:nvSpPr>
        <p:spPr>
          <a:xfrm>
            <a:off x="3088038" y="1610634"/>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3" name="椭圆 22"/>
          <p:cNvSpPr/>
          <p:nvPr/>
        </p:nvSpPr>
        <p:spPr>
          <a:xfrm>
            <a:off x="3704841" y="2461867"/>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694840" y="3433083"/>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057635" y="4299178"/>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nvGrpSpPr>
          <p:cNvPr id="26" name="组合 25"/>
          <p:cNvGrpSpPr/>
          <p:nvPr/>
        </p:nvGrpSpPr>
        <p:grpSpPr>
          <a:xfrm>
            <a:off x="4446335" y="1429822"/>
            <a:ext cx="708530" cy="708530"/>
            <a:chOff x="4144744" y="632511"/>
            <a:chExt cx="674791" cy="674791"/>
          </a:xfrm>
        </p:grpSpPr>
        <p:grpSp>
          <p:nvGrpSpPr>
            <p:cNvPr id="27" name="组合 26"/>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 name="组合 54"/>
            <p:cNvGrpSpPr>
              <a:grpSpLocks/>
            </p:cNvGrpSpPr>
            <p:nvPr/>
          </p:nvGrpSpPr>
          <p:grpSpPr bwMode="auto">
            <a:xfrm>
              <a:off x="4291856" y="741324"/>
              <a:ext cx="380564" cy="457163"/>
              <a:chOff x="0" y="0"/>
              <a:chExt cx="239649" cy="288000"/>
            </a:xfrm>
            <a:solidFill>
              <a:srgbClr val="C00000"/>
            </a:solidFill>
          </p:grpSpPr>
          <p:sp>
            <p:nvSpPr>
              <p:cNvPr id="29"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30"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33" name="组合 32"/>
          <p:cNvGrpSpPr/>
          <p:nvPr/>
        </p:nvGrpSpPr>
        <p:grpSpPr>
          <a:xfrm>
            <a:off x="5852201" y="2249455"/>
            <a:ext cx="708530" cy="708530"/>
            <a:chOff x="5433376" y="607668"/>
            <a:chExt cx="674791" cy="674791"/>
          </a:xfrm>
        </p:grpSpPr>
        <p:grpSp>
          <p:nvGrpSpPr>
            <p:cNvPr id="34" name="组合 33"/>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38" name="组合 37"/>
          <p:cNvGrpSpPr/>
          <p:nvPr/>
        </p:nvGrpSpPr>
        <p:grpSpPr>
          <a:xfrm>
            <a:off x="5884532" y="3260467"/>
            <a:ext cx="708530" cy="708530"/>
            <a:chOff x="6312694" y="592940"/>
            <a:chExt cx="674791" cy="674791"/>
          </a:xfrm>
        </p:grpSpPr>
        <p:grpSp>
          <p:nvGrpSpPr>
            <p:cNvPr id="39" name="组合 38"/>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070C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43" name="组合 42"/>
          <p:cNvGrpSpPr/>
          <p:nvPr/>
        </p:nvGrpSpPr>
        <p:grpSpPr>
          <a:xfrm>
            <a:off x="4520719" y="4126564"/>
            <a:ext cx="708530" cy="708530"/>
            <a:chOff x="7074694" y="598563"/>
            <a:chExt cx="674791" cy="674791"/>
          </a:xfrm>
        </p:grpSpPr>
        <p:grpSp>
          <p:nvGrpSpPr>
            <p:cNvPr id="44" name="组合 43"/>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sp>
        <p:nvSpPr>
          <p:cNvPr id="50" name="文本框 49"/>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51"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52" name="图片 5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119477160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1"/>
                                        </p:tgtEl>
                                        <p:attrNameLst>
                                          <p:attrName>ppt_y</p:attrName>
                                        </p:attrNameLst>
                                      </p:cBhvr>
                                      <p:tavLst>
                                        <p:tav tm="0">
                                          <p:val>
                                            <p:strVal val="#ppt_y"/>
                                          </p:val>
                                        </p:tav>
                                        <p:tav tm="100000">
                                          <p:val>
                                            <p:strVal val="#ppt_y"/>
                                          </p:val>
                                        </p:tav>
                                      </p:tavLst>
                                    </p:anim>
                                    <p:anim calcmode="lin" valueType="num">
                                      <p:cBhvr>
                                        <p:cTn id="13"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1"/>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heel(1)">
                                      <p:cBhvr>
                                        <p:cTn id="20" dur="2000"/>
                                        <p:tgtEl>
                                          <p:spTgt spid="17"/>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3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60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9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left)">
                                      <p:cBhvr>
                                        <p:cTn id="48" dur="500"/>
                                        <p:tgtEl>
                                          <p:spTgt spid="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30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nodeType="withEffect">
                                  <p:stCondLst>
                                    <p:cond delay="60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nodeType="withEffect">
                                  <p:stCondLst>
                                    <p:cond delay="120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iterate type="lt">
                                    <p:tmPct val="15000"/>
                                  </p:iterate>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200"/>
                                  </p:stCondLst>
                                  <p:iterate type="lt">
                                    <p:tmPct val="15000"/>
                                  </p:iterate>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1+#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400"/>
                                  </p:stCondLst>
                                  <p:iterate type="lt">
                                    <p:tmPct val="15000"/>
                                  </p:iterate>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fill="hold"/>
                                        <p:tgtEl>
                                          <p:spTgt spid="13"/>
                                        </p:tgtEl>
                                        <p:attrNameLst>
                                          <p:attrName>ppt_x</p:attrName>
                                        </p:attrNameLst>
                                      </p:cBhvr>
                                      <p:tavLst>
                                        <p:tav tm="0">
                                          <p:val>
                                            <p:strVal val="1+#ppt_w/2"/>
                                          </p:val>
                                        </p:tav>
                                        <p:tav tm="100000">
                                          <p:val>
                                            <p:strVal val="#ppt_x"/>
                                          </p:val>
                                        </p:tav>
                                      </p:tavLst>
                                    </p:anim>
                                    <p:anim calcmode="lin" valueType="num">
                                      <p:cBhvr additive="base">
                                        <p:cTn id="79" dur="500" fill="hold"/>
                                        <p:tgtEl>
                                          <p:spTgt spid="1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600"/>
                                  </p:stCondLst>
                                  <p:iterate type="lt">
                                    <p:tmPct val="15000"/>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fill="hold"/>
                                        <p:tgtEl>
                                          <p:spTgt spid="11"/>
                                        </p:tgtEl>
                                        <p:attrNameLst>
                                          <p:attrName>ppt_x</p:attrName>
                                        </p:attrNameLst>
                                      </p:cBhvr>
                                      <p:tavLst>
                                        <p:tav tm="0">
                                          <p:val>
                                            <p:strVal val="1+#ppt_w/2"/>
                                          </p:val>
                                        </p:tav>
                                        <p:tav tm="100000">
                                          <p:val>
                                            <p:strVal val="#ppt_x"/>
                                          </p:val>
                                        </p:tav>
                                      </p:tavLst>
                                    </p:anim>
                                    <p:anim calcmode="lin" valueType="num">
                                      <p:cBhvr additive="base">
                                        <p:cTn id="8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16" presetClass="entr" presetSubtype="21" fill="hold" grpId="0" nodeType="click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Vertical)">
                                      <p:cBhvr>
                                        <p:cTn id="88" dur="500"/>
                                        <p:tgtEl>
                                          <p:spTgt spid="10"/>
                                        </p:tgtEl>
                                      </p:cBhvr>
                                    </p:animEffect>
                                  </p:childTnLst>
                                </p:cTn>
                              </p:par>
                              <p:par>
                                <p:cTn id="89" presetID="16" presetClass="entr" presetSubtype="21" fill="hold" grpId="0" nodeType="withEffect">
                                  <p:stCondLst>
                                    <p:cond delay="300"/>
                                  </p:stCondLst>
                                  <p:childTnLst>
                                    <p:set>
                                      <p:cBhvr>
                                        <p:cTn id="90" dur="1" fill="hold">
                                          <p:stCondLst>
                                            <p:cond delay="0"/>
                                          </p:stCondLst>
                                        </p:cTn>
                                        <p:tgtEl>
                                          <p:spTgt spid="14"/>
                                        </p:tgtEl>
                                        <p:attrNameLst>
                                          <p:attrName>style.visibility</p:attrName>
                                        </p:attrNameLst>
                                      </p:cBhvr>
                                      <p:to>
                                        <p:strVal val="visible"/>
                                      </p:to>
                                    </p:set>
                                    <p:animEffect transition="in" filter="barn(inVertical)">
                                      <p:cBhvr>
                                        <p:cTn id="91" dur="500"/>
                                        <p:tgtEl>
                                          <p:spTgt spid="14"/>
                                        </p:tgtEl>
                                      </p:cBhvr>
                                    </p:animEffect>
                                  </p:childTnLst>
                                </p:cTn>
                              </p:par>
                              <p:par>
                                <p:cTn id="92" presetID="16" presetClass="entr" presetSubtype="21" fill="hold" grpId="0" nodeType="withEffect">
                                  <p:stCondLst>
                                    <p:cond delay="600"/>
                                  </p:stCondLst>
                                  <p:childTnLst>
                                    <p:set>
                                      <p:cBhvr>
                                        <p:cTn id="93" dur="1" fill="hold">
                                          <p:stCondLst>
                                            <p:cond delay="0"/>
                                          </p:stCondLst>
                                        </p:cTn>
                                        <p:tgtEl>
                                          <p:spTgt spid="16"/>
                                        </p:tgtEl>
                                        <p:attrNameLst>
                                          <p:attrName>style.visibility</p:attrName>
                                        </p:attrNameLst>
                                      </p:cBhvr>
                                      <p:to>
                                        <p:strVal val="visible"/>
                                      </p:to>
                                    </p:set>
                                    <p:animEffect transition="in" filter="barn(inVertical)">
                                      <p:cBhvr>
                                        <p:cTn id="94" dur="500"/>
                                        <p:tgtEl>
                                          <p:spTgt spid="16"/>
                                        </p:tgtEl>
                                      </p:cBhvr>
                                    </p:animEffect>
                                  </p:childTnLst>
                                </p:cTn>
                              </p:par>
                              <p:par>
                                <p:cTn id="95" presetID="16" presetClass="entr" presetSubtype="21" fill="hold" grpId="0" nodeType="withEffect">
                                  <p:stCondLst>
                                    <p:cond delay="900"/>
                                  </p:stCondLst>
                                  <p:childTnLst>
                                    <p:set>
                                      <p:cBhvr>
                                        <p:cTn id="96" dur="1" fill="hold">
                                          <p:stCondLst>
                                            <p:cond delay="0"/>
                                          </p:stCondLst>
                                        </p:cTn>
                                        <p:tgtEl>
                                          <p:spTgt spid="12"/>
                                        </p:tgtEl>
                                        <p:attrNameLst>
                                          <p:attrName>style.visibility</p:attrName>
                                        </p:attrNameLst>
                                      </p:cBhvr>
                                      <p:to>
                                        <p:strVal val="visible"/>
                                      </p:to>
                                    </p:set>
                                    <p:animEffect transition="in" filter="barn(inVertical)">
                                      <p:cBhvr>
                                        <p:cTn id="97" dur="500"/>
                                        <p:tgtEl>
                                          <p:spTgt spid="12"/>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p:bldP spid="10" grpId="0"/>
      <p:bldP spid="11" grpId="0"/>
      <p:bldP spid="12" grpId="0"/>
      <p:bldP spid="13" grpId="0"/>
      <p:bldP spid="14" grpId="0"/>
      <p:bldP spid="15" grpId="0"/>
      <p:bldP spid="16" grpId="0"/>
      <p:bldP spid="22" grpId="0" animBg="1"/>
      <p:bldP spid="23" grpId="0" animBg="1"/>
      <p:bldP spid="24" grpId="0" animBg="1"/>
      <p:bldP spid="25" grpId="0" animBg="1"/>
      <p:bldP spid="50" grpId="0"/>
      <p:bldP spid="51"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096057" y="1109992"/>
            <a:ext cx="7122605" cy="3407093"/>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0070C0">
              <a:alpha val="12941"/>
            </a:srgbClr>
          </a:solidFill>
          <a:ln>
            <a:noFill/>
          </a:ln>
          <a:extLst/>
        </p:spPr>
        <p:txBody>
          <a:bodyPr lIns="96775" tIns="48388" rIns="96775" bIns="48388"/>
          <a:lstStyle/>
          <a:p>
            <a:pPr defTabSz="967753"/>
            <a:endParaRPr lang="zh-CN" altLang="en-US" kern="0">
              <a:solidFill>
                <a:sysClr val="windowText" lastClr="000000"/>
              </a:solidFill>
            </a:endParaRPr>
          </a:p>
        </p:txBody>
      </p:sp>
      <p:sp>
        <p:nvSpPr>
          <p:cNvPr id="115" name="Freeform 105"/>
          <p:cNvSpPr>
            <a:spLocks/>
          </p:cNvSpPr>
          <p:nvPr/>
        </p:nvSpPr>
        <p:spPr bwMode="auto">
          <a:xfrm>
            <a:off x="4871715"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kern="0">
              <a:solidFill>
                <a:sysClr val="windowText" lastClr="000000"/>
              </a:solidFill>
            </a:endParaRPr>
          </a:p>
        </p:txBody>
      </p:sp>
      <p:sp>
        <p:nvSpPr>
          <p:cNvPr id="117" name="Freeform 107"/>
          <p:cNvSpPr>
            <a:spLocks/>
          </p:cNvSpPr>
          <p:nvPr/>
        </p:nvSpPr>
        <p:spPr bwMode="auto">
          <a:xfrm>
            <a:off x="3801637" y="3528644"/>
            <a:ext cx="921550" cy="985124"/>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77">
              <a:defRPr/>
            </a:pPr>
            <a:endParaRPr lang="zh-CN" altLang="en-US">
              <a:solidFill>
                <a:prstClr val="black"/>
              </a:solidFill>
              <a:effectLst>
                <a:outerShdw blurRad="60007" dist="310007" dir="7680000" sy="30000" kx="1300200" algn="ctr" rotWithShape="0">
                  <a:prstClr val="black">
                    <a:alpha val="32000"/>
                  </a:prstClr>
                </a:outerShdw>
              </a:effectLst>
            </a:endParaRPr>
          </a:p>
        </p:txBody>
      </p:sp>
      <p:grpSp>
        <p:nvGrpSpPr>
          <p:cNvPr id="8" name="组合 7"/>
          <p:cNvGrpSpPr/>
          <p:nvPr/>
        </p:nvGrpSpPr>
        <p:grpSpPr>
          <a:xfrm>
            <a:off x="2483450" y="1495056"/>
            <a:ext cx="4560491" cy="3340417"/>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4">
                  <a:lumMod val="75000"/>
                </a:schemeClr>
              </a:solidFill>
              <a:ln>
                <a:noFill/>
              </a:ln>
              <a:extLst/>
            </p:spPr>
            <p:txBody>
              <a:bodyPr lIns="96775" tIns="48388" rIns="96775" bIns="48388"/>
              <a:lstStyle/>
              <a:p>
                <a:pPr defTabSz="967753"/>
                <a:endParaRPr lang="zh-CN" altLang="en-US" kern="0">
                  <a:solidFill>
                    <a:sysClr val="windowText" lastClr="000000"/>
                  </a:solidFill>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20B0DC"/>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kern="0">
                  <a:solidFill>
                    <a:sysClr val="windowText" lastClr="000000"/>
                  </a:solidFill>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00B0F0"/>
              </a:solidFill>
              <a:ln>
                <a:noFill/>
              </a:ln>
              <a:extLst/>
            </p:spPr>
            <p:txBody>
              <a:bodyPr lIns="96775" tIns="48388" rIns="96775" bIns="48388"/>
              <a:lstStyle/>
              <a:p>
                <a:pPr defTabSz="967753"/>
                <a:endParaRPr lang="zh-CN" altLang="en-US" kern="0">
                  <a:solidFill>
                    <a:sysClr val="windowText" lastClr="000000"/>
                  </a:solidFill>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kern="0">
                  <a:solidFill>
                    <a:sysClr val="windowText" lastClr="000000"/>
                  </a:solidFill>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0070C0"/>
              </a:solidFill>
              <a:ln>
                <a:noFill/>
              </a:ln>
              <a:extLst/>
            </p:spPr>
            <p:txBody>
              <a:bodyPr lIns="96775" tIns="48388" rIns="96775" bIns="48388"/>
              <a:lstStyle/>
              <a:p>
                <a:pPr defTabSz="967753"/>
                <a:endParaRPr lang="zh-CN" altLang="en-US" kern="0">
                  <a:solidFill>
                    <a:sysClr val="windowText" lastClr="000000"/>
                  </a:solidFill>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00B0F0"/>
              </a:solidFill>
              <a:ln>
                <a:noFill/>
              </a:ln>
              <a:extLst/>
            </p:spPr>
            <p:txBody>
              <a:bodyPr lIns="96775" tIns="48388" rIns="96775" bIns="48388"/>
              <a:lstStyle/>
              <a:p>
                <a:pPr defTabSz="967753"/>
                <a:endParaRPr lang="zh-CN" altLang="en-US" kern="0">
                  <a:solidFill>
                    <a:sysClr val="windowText" lastClr="000000"/>
                  </a:solidFill>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00B0F0"/>
              </a:solidFill>
              <a:ln>
                <a:noFill/>
              </a:ln>
              <a:extLst/>
            </p:spPr>
            <p:txBody>
              <a:bodyPr lIns="96775" tIns="48388" rIns="96775" bIns="48388"/>
              <a:lstStyle/>
              <a:p>
                <a:pPr defTabSz="967753"/>
                <a:endParaRPr lang="zh-CN" altLang="en-US" kern="0">
                  <a:solidFill>
                    <a:sysClr val="windowText" lastClr="000000"/>
                  </a:solidFill>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0070C0"/>
              </a:solidFill>
              <a:ln>
                <a:noFill/>
              </a:ln>
              <a:extLst/>
            </p:spPr>
            <p:txBody>
              <a:bodyPr lIns="96775" tIns="48388" rIns="96775" bIns="48388"/>
              <a:lstStyle/>
              <a:p>
                <a:pPr defTabSz="967753"/>
                <a:endParaRPr lang="zh-CN" altLang="en-US" kern="0">
                  <a:solidFill>
                    <a:sysClr val="windowText" lastClr="000000"/>
                  </a:solidFill>
                </a:endParaRPr>
              </a:p>
            </p:txBody>
          </p:sp>
        </p:grpSp>
      </p:grpSp>
      <p:grpSp>
        <p:nvGrpSpPr>
          <p:cNvPr id="15" name="组合 14"/>
          <p:cNvGrpSpPr/>
          <p:nvPr/>
        </p:nvGrpSpPr>
        <p:grpSpPr>
          <a:xfrm>
            <a:off x="6530843" y="1518393"/>
            <a:ext cx="2081084" cy="1575049"/>
            <a:chOff x="6591168" y="1518392"/>
            <a:chExt cx="2081084" cy="1575049"/>
          </a:xfrm>
        </p:grpSpPr>
        <p:sp>
          <p:nvSpPr>
            <p:cNvPr id="124" name="矩形 1"/>
            <p:cNvSpPr>
              <a:spLocks noChangeArrowheads="1"/>
            </p:cNvSpPr>
            <p:nvPr/>
          </p:nvSpPr>
          <p:spPr bwMode="auto">
            <a:xfrm>
              <a:off x="6839278"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a:lnSpc>
                  <a:spcPct val="150000"/>
                </a:lnSpc>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a:lnSpc>
                  <a:spcPct val="150000"/>
                </a:lnSpc>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a:lnSpc>
                  <a:spcPct val="150000"/>
                </a:lnSpc>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a:lnSpc>
                  <a:spcPct val="150000"/>
                </a:lnSpc>
              </a:pPr>
              <a:endParaRPr lang="zh-CN" altLang="zh-CN" sz="1600" b="1" dirty="0">
                <a:solidFill>
                  <a:srgbClr val="595959"/>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kern="0">
                <a:solidFill>
                  <a:sysClr val="windowText" lastClr="000000"/>
                </a:solidFill>
              </a:endParaRPr>
            </a:p>
          </p:txBody>
        </p:sp>
      </p:grpSp>
      <p:grpSp>
        <p:nvGrpSpPr>
          <p:cNvPr id="11" name="组合 10"/>
          <p:cNvGrpSpPr/>
          <p:nvPr/>
        </p:nvGrpSpPr>
        <p:grpSpPr>
          <a:xfrm>
            <a:off x="1452191" y="1518393"/>
            <a:ext cx="2113151" cy="1575049"/>
            <a:chOff x="1512515" y="1518392"/>
            <a:chExt cx="2113151" cy="1575049"/>
          </a:xfrm>
        </p:grpSpPr>
        <p:sp>
          <p:nvSpPr>
            <p:cNvPr id="126" name="矩形 1"/>
            <p:cNvSpPr>
              <a:spLocks noChangeArrowheads="1"/>
            </p:cNvSpPr>
            <p:nvPr/>
          </p:nvSpPr>
          <p:spPr bwMode="auto">
            <a:xfrm>
              <a:off x="1792692"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a:lnSpc>
                  <a:spcPct val="150000"/>
                </a:lnSpc>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a:lnSpc>
                  <a:spcPct val="150000"/>
                </a:lnSpc>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a:lnSpc>
                  <a:spcPct val="150000"/>
                </a:lnSpc>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a:lnSpc>
                  <a:spcPct val="150000"/>
                </a:lnSpc>
              </a:pPr>
              <a:endParaRPr lang="zh-CN" altLang="zh-CN" sz="1600" b="1" dirty="0">
                <a:solidFill>
                  <a:srgbClr val="595959"/>
                </a:solidFill>
                <a:latin typeface="微软雅黑" pitchFamily="34" charset="-122"/>
                <a:ea typeface="微软雅黑" pitchFamily="34" charset="-122"/>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grpSp>
      </p:grpSp>
      <p:grpSp>
        <p:nvGrpSpPr>
          <p:cNvPr id="16" name="组合 15"/>
          <p:cNvGrpSpPr/>
          <p:nvPr/>
        </p:nvGrpSpPr>
        <p:grpSpPr>
          <a:xfrm>
            <a:off x="6561225" y="3113592"/>
            <a:ext cx="2050703" cy="1575049"/>
            <a:chOff x="6621549" y="3113591"/>
            <a:chExt cx="2050703" cy="1575049"/>
          </a:xfrm>
        </p:grpSpPr>
        <p:sp>
          <p:nvSpPr>
            <p:cNvPr id="129" name="矩形 1"/>
            <p:cNvSpPr>
              <a:spLocks noChangeArrowheads="1"/>
            </p:cNvSpPr>
            <p:nvPr/>
          </p:nvSpPr>
          <p:spPr bwMode="auto">
            <a:xfrm>
              <a:off x="6839278" y="3113591"/>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5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en-US" altLang="zh-CN" sz="1600"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zh-CN" altLang="zh-CN" sz="1600" kern="0" dirty="0">
                <a:solidFill>
                  <a:srgbClr val="595959"/>
                </a:solidFill>
                <a:latin typeface="微软雅黑" pitchFamily="34" charset="-122"/>
                <a:ea typeface="微软雅黑" pitchFamily="34" charset="-122"/>
              </a:endParaRPr>
            </a:p>
            <a:p>
              <a:pPr algn="just" defTabSz="967753">
                <a:lnSpc>
                  <a:spcPct val="150000"/>
                </a:lnSpc>
              </a:pPr>
              <a:endParaRPr lang="zh-CN" altLang="zh-CN" sz="1600" kern="0" dirty="0">
                <a:solidFill>
                  <a:sysClr val="windowText" lastClr="000000"/>
                </a:solidFill>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grpSp>
      </p:grpSp>
      <p:grpSp>
        <p:nvGrpSpPr>
          <p:cNvPr id="14" name="组合 13"/>
          <p:cNvGrpSpPr/>
          <p:nvPr/>
        </p:nvGrpSpPr>
        <p:grpSpPr>
          <a:xfrm>
            <a:off x="1489321" y="3115260"/>
            <a:ext cx="2076020" cy="1205717"/>
            <a:chOff x="1549646" y="3115259"/>
            <a:chExt cx="2076020" cy="1205717"/>
          </a:xfrm>
        </p:grpSpPr>
        <p:sp>
          <p:nvSpPr>
            <p:cNvPr id="128" name="矩形 1"/>
            <p:cNvSpPr>
              <a:spLocks noChangeArrowheads="1"/>
            </p:cNvSpPr>
            <p:nvPr/>
          </p:nvSpPr>
          <p:spPr bwMode="auto">
            <a:xfrm>
              <a:off x="1792692" y="3115259"/>
              <a:ext cx="1832974" cy="120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a:lnSpc>
                  <a:spcPct val="150000"/>
                </a:lnSpc>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a:lnSpc>
                  <a:spcPct val="150000"/>
                </a:lnSpc>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a:lnSpc>
                  <a:spcPct val="150000"/>
                </a:lnSpc>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kern="0">
                  <a:solidFill>
                    <a:sysClr val="windowText" lastClr="000000"/>
                  </a:solidFill>
                </a:endParaRPr>
              </a:p>
            </p:txBody>
          </p:sp>
        </p:grpSp>
      </p:grpSp>
      <p:grpSp>
        <p:nvGrpSpPr>
          <p:cNvPr id="10" name="组合 9"/>
          <p:cNvGrpSpPr/>
          <p:nvPr/>
        </p:nvGrpSpPr>
        <p:grpSpPr>
          <a:xfrm>
            <a:off x="1391427" y="1920110"/>
            <a:ext cx="7024712" cy="2296955"/>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kern="0">
                <a:solidFill>
                  <a:sysClr val="window" lastClr="FFFFFF"/>
                </a:solidFill>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kern="0">
                <a:solidFill>
                  <a:sysClr val="window" lastClr="FFFFFF"/>
                </a:solidFill>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kern="0">
                <a:solidFill>
                  <a:sysClr val="window" lastClr="FFFFFF"/>
                </a:solidFill>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kern="0">
                <a:solidFill>
                  <a:sysClr val="window" lastClr="FFFFFF"/>
                </a:solidFill>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kern="0">
                <a:solidFill>
                  <a:sysClr val="windowText" lastClr="000000"/>
                </a:solidFill>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kern="0">
                <a:solidFill>
                  <a:sysClr val="windowText" lastClr="000000"/>
                </a:solidFill>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kern="0">
                <a:solidFill>
                  <a:sysClr val="windowText" lastClr="000000"/>
                </a:solidFill>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kern="0">
                <a:solidFill>
                  <a:sysClr val="windowText" lastClr="000000"/>
                </a:solidFill>
              </a:endParaRPr>
            </a:p>
          </p:txBody>
        </p:sp>
      </p:grpSp>
      <p:sp>
        <p:nvSpPr>
          <p:cNvPr id="52"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53" name="图片 5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54" name="文本框 53"/>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 calcmode="lin" valueType="num">
                                      <p:cBhvr>
                                        <p:cTn id="1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2"/>
                                        </p:tgtEl>
                                        <p:attrNameLst>
                                          <p:attrName>ppt_y</p:attrName>
                                        </p:attrNameLst>
                                      </p:cBhvr>
                                      <p:tavLst>
                                        <p:tav tm="0">
                                          <p:val>
                                            <p:strVal val="#ppt_y"/>
                                          </p:val>
                                        </p:tav>
                                        <p:tav tm="100000">
                                          <p:val>
                                            <p:strVal val="#ppt_y"/>
                                          </p:val>
                                        </p:tav>
                                      </p:tavLst>
                                    </p:anim>
                                    <p:anim calcmode="lin" valueType="num">
                                      <p:cBhvr>
                                        <p:cTn id="1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2"/>
                                        </p:tgtEl>
                                      </p:cBhvr>
                                    </p:animEffect>
                                  </p:childTnLst>
                                </p:cTn>
                              </p:par>
                            </p:childTnLst>
                          </p:cTn>
                        </p:par>
                        <p:par>
                          <p:cTn id="16" fill="hold">
                            <p:stCondLst>
                              <p:cond delay="1450"/>
                            </p:stCondLst>
                            <p:childTnLst>
                              <p:par>
                                <p:cTn id="17" presetID="10" presetClass="entr" presetSubtype="0" fill="hold" grpId="0" nodeType="afterEffect">
                                  <p:stCondLst>
                                    <p:cond delay="0"/>
                                  </p:stCondLst>
                                  <p:childTnLst>
                                    <p:set>
                                      <p:cBhvr>
                                        <p:cTn id="18" dur="1" fill="hold">
                                          <p:stCondLst>
                                            <p:cond delay="0"/>
                                          </p:stCondLst>
                                        </p:cTn>
                                        <p:tgtEl>
                                          <p:spTgt spid="111"/>
                                        </p:tgtEl>
                                        <p:attrNameLst>
                                          <p:attrName>style.visibility</p:attrName>
                                        </p:attrNameLst>
                                      </p:cBhvr>
                                      <p:to>
                                        <p:strVal val="visible"/>
                                      </p:to>
                                    </p:set>
                                    <p:animEffect transition="in" filter="fade">
                                      <p:cBhvr>
                                        <p:cTn id="19" dur="500"/>
                                        <p:tgtEl>
                                          <p:spTgt spid="111"/>
                                        </p:tgtEl>
                                      </p:cBhvr>
                                    </p:animEffect>
                                  </p:childTnLst>
                                </p:cTn>
                              </p:par>
                            </p:childTnLst>
                          </p:cTn>
                        </p:par>
                        <p:par>
                          <p:cTn id="20" fill="hold">
                            <p:stCondLst>
                              <p:cond delay="1950"/>
                            </p:stCondLst>
                            <p:childTnLst>
                              <p:par>
                                <p:cTn id="21" presetID="53"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450"/>
                            </p:stCondLst>
                            <p:childTnLst>
                              <p:par>
                                <p:cTn id="27" presetID="26" presetClass="emph" presetSubtype="0" fill="hold" nodeType="afterEffect">
                                  <p:stCondLst>
                                    <p:cond delay="0"/>
                                  </p:stCondLst>
                                  <p:childTnLst>
                                    <p:animEffect transition="out" filter="fade">
                                      <p:cBhvr>
                                        <p:cTn id="28" dur="500" tmFilter="0, 0; .2, .5; .8, .5; 1, 0"/>
                                        <p:tgtEl>
                                          <p:spTgt spid="8"/>
                                        </p:tgtEl>
                                      </p:cBhvr>
                                    </p:animEffect>
                                    <p:animScale>
                                      <p:cBhvr>
                                        <p:cTn id="29" dur="250" autoRev="1" fill="hold"/>
                                        <p:tgtEl>
                                          <p:spTgt spid="8"/>
                                        </p:tgtEl>
                                      </p:cBhvr>
                                      <p:by x="105000" y="105000"/>
                                    </p:animScale>
                                  </p:childTnLst>
                                </p:cTn>
                              </p:par>
                            </p:childTnLst>
                          </p:cTn>
                        </p:par>
                        <p:par>
                          <p:cTn id="30" fill="hold">
                            <p:stCondLst>
                              <p:cond delay="2950"/>
                            </p:stCondLst>
                            <p:childTnLst>
                              <p:par>
                                <p:cTn id="31" presetID="16" presetClass="entr" presetSubtype="21"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3450"/>
                            </p:stCondLst>
                            <p:childTnLst>
                              <p:par>
                                <p:cTn id="35" presetID="2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39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44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495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down)">
                                      <p:cBhvr>
                                        <p:cTn id="5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52" grpId="0" bldLvl="0" autoUpdateAnimBg="0"/>
      <p:bldP spid="5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675210" y="1475185"/>
            <a:ext cx="2862858"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6"/>
          <p:cNvCxnSpPr>
            <a:cxnSpLocks noChangeShapeType="1"/>
          </p:cNvCxnSpPr>
          <p:nvPr/>
        </p:nvCxnSpPr>
        <p:spPr bwMode="auto">
          <a:xfrm flipH="1" flipV="1">
            <a:off x="5020630" y="1475185"/>
            <a:ext cx="2969121"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8" name="肘形连接符 2"/>
          <p:cNvCxnSpPr>
            <a:cxnSpLocks noChangeShapeType="1"/>
          </p:cNvCxnSpPr>
          <p:nvPr/>
        </p:nvCxnSpPr>
        <p:spPr bwMode="auto">
          <a:xfrm flipH="1">
            <a:off x="5020630" y="4175523"/>
            <a:ext cx="2969121"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9" name="肘形连接符 4"/>
          <p:cNvCxnSpPr>
            <a:cxnSpLocks noChangeShapeType="1"/>
          </p:cNvCxnSpPr>
          <p:nvPr/>
        </p:nvCxnSpPr>
        <p:spPr bwMode="auto">
          <a:xfrm>
            <a:off x="1675210" y="4175523"/>
            <a:ext cx="2862858"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10" name="文本框 5"/>
          <p:cNvSpPr>
            <a:spLocks noChangeArrowheads="1"/>
          </p:cNvSpPr>
          <p:nvPr/>
        </p:nvSpPr>
        <p:spPr bwMode="auto">
          <a:xfrm>
            <a:off x="2272784" y="3891737"/>
            <a:ext cx="2265284"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a:off x="1126582" y="3029070"/>
            <a:ext cx="1029354" cy="1029354"/>
            <a:chOff x="1072935" y="2884829"/>
            <a:chExt cx="980337" cy="980337"/>
          </a:xfrm>
        </p:grpSpPr>
        <p:grpSp>
          <p:nvGrpSpPr>
            <p:cNvPr id="12" name="组合 11"/>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9"/>
            <p:cNvGrpSpPr>
              <a:grpSpLocks/>
            </p:cNvGrpSpPr>
            <p:nvPr/>
          </p:nvGrpSpPr>
          <p:grpSpPr bwMode="auto">
            <a:xfrm>
              <a:off x="1421984" y="3213744"/>
              <a:ext cx="282243" cy="476079"/>
              <a:chOff x="0" y="0"/>
              <a:chExt cx="292099" cy="492124"/>
            </a:xfrm>
            <a:solidFill>
              <a:srgbClr val="C00000"/>
            </a:solidFill>
          </p:grpSpPr>
          <p:sp>
            <p:nvSpPr>
              <p:cNvPr id="14"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5"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6"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19" name="文本框 13"/>
          <p:cNvSpPr>
            <a:spLocks noChangeArrowheads="1"/>
          </p:cNvSpPr>
          <p:nvPr/>
        </p:nvSpPr>
        <p:spPr bwMode="auto">
          <a:xfrm>
            <a:off x="5079386" y="3879235"/>
            <a:ext cx="2256532"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6"/>
          <p:cNvSpPr>
            <a:spLocks noChangeArrowheads="1"/>
          </p:cNvSpPr>
          <p:nvPr/>
        </p:nvSpPr>
        <p:spPr bwMode="auto">
          <a:xfrm>
            <a:off x="2277785"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完成项目一</a:t>
            </a:r>
          </a:p>
        </p:txBody>
      </p:sp>
      <p:sp>
        <p:nvSpPr>
          <p:cNvPr id="21" name="文本框 17"/>
          <p:cNvSpPr>
            <a:spLocks noChangeArrowheads="1"/>
          </p:cNvSpPr>
          <p:nvPr/>
        </p:nvSpPr>
        <p:spPr bwMode="auto">
          <a:xfrm>
            <a:off x="5079386" y="1527691"/>
            <a:ext cx="2256532" cy="916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2" name="组合 21"/>
          <p:cNvGrpSpPr/>
          <p:nvPr/>
        </p:nvGrpSpPr>
        <p:grpSpPr>
          <a:xfrm>
            <a:off x="7475072" y="3060378"/>
            <a:ext cx="1029354" cy="1029354"/>
            <a:chOff x="7119116" y="2914646"/>
            <a:chExt cx="980337" cy="980337"/>
          </a:xfrm>
        </p:grpSpPr>
        <p:grpSp>
          <p:nvGrpSpPr>
            <p:cNvPr id="23" name="组合 22"/>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070C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grpSp>
        <p:nvGrpSpPr>
          <p:cNvPr id="27" name="组合 26"/>
          <p:cNvGrpSpPr/>
          <p:nvPr/>
        </p:nvGrpSpPr>
        <p:grpSpPr>
          <a:xfrm>
            <a:off x="1149050" y="1860083"/>
            <a:ext cx="1029354" cy="1029354"/>
            <a:chOff x="1094333" y="1771508"/>
            <a:chExt cx="980337" cy="980337"/>
          </a:xfrm>
        </p:grpSpPr>
        <p:grpSp>
          <p:nvGrpSpPr>
            <p:cNvPr id="28" name="组合 27"/>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4"/>
            <p:cNvGrpSpPr>
              <a:grpSpLocks/>
            </p:cNvGrpSpPr>
            <p:nvPr/>
          </p:nvGrpSpPr>
          <p:grpSpPr bwMode="auto">
            <a:xfrm>
              <a:off x="1276025" y="2059328"/>
              <a:ext cx="574161" cy="525498"/>
              <a:chOff x="0" y="0"/>
              <a:chExt cx="550987" cy="504288"/>
            </a:xfrm>
            <a:solidFill>
              <a:srgbClr val="C00000"/>
            </a:solidFill>
          </p:grpSpPr>
          <p:sp>
            <p:nvSpPr>
              <p:cNvPr id="30"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31"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grpSp>
        <p:nvGrpSpPr>
          <p:cNvPr id="34" name="组合 33"/>
          <p:cNvGrpSpPr/>
          <p:nvPr/>
        </p:nvGrpSpPr>
        <p:grpSpPr>
          <a:xfrm>
            <a:off x="7452605" y="1923990"/>
            <a:ext cx="1029354" cy="1029354"/>
            <a:chOff x="7097719" y="1832372"/>
            <a:chExt cx="980337" cy="980337"/>
          </a:xfrm>
        </p:grpSpPr>
        <p:grpSp>
          <p:nvGrpSpPr>
            <p:cNvPr id="35" name="组合 34"/>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6"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B0F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sp>
        <p:nvSpPr>
          <p:cNvPr id="39" name="矩形 47"/>
          <p:cNvSpPr>
            <a:spLocks noChangeArrowheads="1"/>
          </p:cNvSpPr>
          <p:nvPr/>
        </p:nvSpPr>
        <p:spPr bwMode="auto">
          <a:xfrm>
            <a:off x="2730341" y="2694088"/>
            <a:ext cx="4140518" cy="907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001" tIns="27001" rIns="54001" bIns="27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55" dirty="0">
                <a:solidFill>
                  <a:srgbClr val="0070C0"/>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44"/>
          <p:cNvSpPr>
            <a:spLocks noChangeArrowheads="1"/>
          </p:cNvSpPr>
          <p:nvPr/>
        </p:nvSpPr>
        <p:spPr bwMode="auto">
          <a:xfrm>
            <a:off x="2267785" y="1530193"/>
            <a:ext cx="2265284" cy="7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文本框 16"/>
          <p:cNvSpPr>
            <a:spLocks noChangeArrowheads="1"/>
          </p:cNvSpPr>
          <p:nvPr/>
        </p:nvSpPr>
        <p:spPr bwMode="auto">
          <a:xfrm>
            <a:off x="5826541"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完成项目二</a:t>
            </a:r>
          </a:p>
        </p:txBody>
      </p:sp>
      <p:sp>
        <p:nvSpPr>
          <p:cNvPr id="43" name="文本框 16"/>
          <p:cNvSpPr>
            <a:spLocks noChangeArrowheads="1"/>
          </p:cNvSpPr>
          <p:nvPr/>
        </p:nvSpPr>
        <p:spPr bwMode="auto">
          <a:xfrm>
            <a:off x="5826541"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完成项目四</a:t>
            </a:r>
          </a:p>
        </p:txBody>
      </p:sp>
      <p:sp>
        <p:nvSpPr>
          <p:cNvPr id="44" name="文本框 16"/>
          <p:cNvSpPr>
            <a:spLocks noChangeArrowheads="1"/>
          </p:cNvSpPr>
          <p:nvPr/>
        </p:nvSpPr>
        <p:spPr bwMode="auto">
          <a:xfrm>
            <a:off x="2346106"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完成项目三</a:t>
            </a:r>
          </a:p>
        </p:txBody>
      </p:sp>
      <p:sp>
        <p:nvSpPr>
          <p:cNvPr id="45" name="文本框 44"/>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46"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47" name="图片 4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4239395925"/>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6"/>
                                        </p:tgtEl>
                                        <p:attrNameLst>
                                          <p:attrName>ppt_y</p:attrName>
                                        </p:attrNameLst>
                                      </p:cBhvr>
                                      <p:tavLst>
                                        <p:tav tm="0">
                                          <p:val>
                                            <p:strVal val="#ppt_y"/>
                                          </p:val>
                                        </p:tav>
                                        <p:tav tm="100000">
                                          <p:val>
                                            <p:strVal val="#ppt_y"/>
                                          </p:val>
                                        </p:tav>
                                      </p:tavLst>
                                    </p:anim>
                                    <p:anim calcmode="lin" valueType="num">
                                      <p:cBhvr>
                                        <p:cTn id="13"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30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800" fill="hold"/>
                                        <p:tgtEl>
                                          <p:spTgt spid="11"/>
                                        </p:tgtEl>
                                        <p:attrNameLst>
                                          <p:attrName>ppt_x</p:attrName>
                                        </p:attrNameLst>
                                      </p:cBhvr>
                                      <p:tavLst>
                                        <p:tav tm="0">
                                          <p:val>
                                            <p:strVal val="0-#ppt_w/2"/>
                                          </p:val>
                                        </p:tav>
                                        <p:tav tm="100000">
                                          <p:val>
                                            <p:strVal val="#ppt_x"/>
                                          </p:val>
                                        </p:tav>
                                      </p:tavLst>
                                    </p:anim>
                                    <p:anim calcmode="lin" valueType="num">
                                      <p:cBhvr additive="base">
                                        <p:cTn id="21" dur="8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800" fill="hold"/>
                                        <p:tgtEl>
                                          <p:spTgt spid="27"/>
                                        </p:tgtEl>
                                        <p:attrNameLst>
                                          <p:attrName>ppt_x</p:attrName>
                                        </p:attrNameLst>
                                      </p:cBhvr>
                                      <p:tavLst>
                                        <p:tav tm="0">
                                          <p:val>
                                            <p:strVal val="0-#ppt_w/2"/>
                                          </p:val>
                                        </p:tav>
                                        <p:tav tm="100000">
                                          <p:val>
                                            <p:strVal val="#ppt_x"/>
                                          </p:val>
                                        </p:tav>
                                      </p:tavLst>
                                    </p:anim>
                                    <p:anim calcmode="lin" valueType="num">
                                      <p:cBhvr additive="base">
                                        <p:cTn id="25" dur="800" fill="hold"/>
                                        <p:tgtEl>
                                          <p:spTgt spid="2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30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800" fill="hold"/>
                                        <p:tgtEl>
                                          <p:spTgt spid="22"/>
                                        </p:tgtEl>
                                        <p:attrNameLst>
                                          <p:attrName>ppt_x</p:attrName>
                                        </p:attrNameLst>
                                      </p:cBhvr>
                                      <p:tavLst>
                                        <p:tav tm="0">
                                          <p:val>
                                            <p:strVal val="1+#ppt_w/2"/>
                                          </p:val>
                                        </p:tav>
                                        <p:tav tm="100000">
                                          <p:val>
                                            <p:strVal val="#ppt_x"/>
                                          </p:val>
                                        </p:tav>
                                      </p:tavLst>
                                    </p:anim>
                                    <p:anim calcmode="lin" valueType="num">
                                      <p:cBhvr additive="base">
                                        <p:cTn id="29" dur="800" fill="hold"/>
                                        <p:tgtEl>
                                          <p:spTgt spid="22"/>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800" fill="hold"/>
                                        <p:tgtEl>
                                          <p:spTgt spid="34"/>
                                        </p:tgtEl>
                                        <p:attrNameLst>
                                          <p:attrName>ppt_x</p:attrName>
                                        </p:attrNameLst>
                                      </p:cBhvr>
                                      <p:tavLst>
                                        <p:tav tm="0">
                                          <p:val>
                                            <p:strVal val="1+#ppt_w/2"/>
                                          </p:val>
                                        </p:tav>
                                        <p:tav tm="100000">
                                          <p:val>
                                            <p:strVal val="#ppt_x"/>
                                          </p:val>
                                        </p:tav>
                                      </p:tavLst>
                                    </p:anim>
                                    <p:anim calcmode="lin" valueType="num">
                                      <p:cBhvr additive="base">
                                        <p:cTn id="33" dur="8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par>
                                <p:cTn id="39" presetID="2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8" fill="hold" nodeType="withEffect">
                                  <p:stCondLst>
                                    <p:cond delay="30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2" fill="hold" nodeType="withEffect">
                                  <p:stCondLst>
                                    <p:cond delay="3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iterate type="lt">
                                    <p:tmPct val="12000"/>
                                  </p:iterate>
                                  <p:childTnLst>
                                    <p:set>
                                      <p:cBhvr>
                                        <p:cTn id="51" dur="1" fill="hold">
                                          <p:stCondLst>
                                            <p:cond delay="0"/>
                                          </p:stCondLst>
                                        </p:cTn>
                                        <p:tgtEl>
                                          <p:spTgt spid="20"/>
                                        </p:tgtEl>
                                        <p:attrNameLst>
                                          <p:attrName>style.visibility</p:attrName>
                                        </p:attrNameLst>
                                      </p:cBhvr>
                                      <p:to>
                                        <p:strVal val="visible"/>
                                      </p:to>
                                    </p:set>
                                    <p:animEffect transition="in" filter="fade">
                                      <p:cBhvr>
                                        <p:cTn id="52" dur="800"/>
                                        <p:tgtEl>
                                          <p:spTgt spid="20"/>
                                        </p:tgtEl>
                                      </p:cBhvr>
                                    </p:animEffect>
                                    <p:anim calcmode="lin" valueType="num">
                                      <p:cBhvr>
                                        <p:cTn id="53" dur="800" fill="hold"/>
                                        <p:tgtEl>
                                          <p:spTgt spid="20"/>
                                        </p:tgtEl>
                                        <p:attrNameLst>
                                          <p:attrName>ppt_x</p:attrName>
                                        </p:attrNameLst>
                                      </p:cBhvr>
                                      <p:tavLst>
                                        <p:tav tm="0">
                                          <p:val>
                                            <p:strVal val="#ppt_x"/>
                                          </p:val>
                                        </p:tav>
                                        <p:tav tm="100000">
                                          <p:val>
                                            <p:strVal val="#ppt_x"/>
                                          </p:val>
                                        </p:tav>
                                      </p:tavLst>
                                    </p:anim>
                                    <p:anim calcmode="lin" valueType="num">
                                      <p:cBhvr>
                                        <p:cTn id="54" dur="8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iterate type="lt">
                                    <p:tmPct val="12000"/>
                                  </p:iterate>
                                  <p:childTnLst>
                                    <p:set>
                                      <p:cBhvr>
                                        <p:cTn id="56" dur="1" fill="hold">
                                          <p:stCondLst>
                                            <p:cond delay="0"/>
                                          </p:stCondLst>
                                        </p:cTn>
                                        <p:tgtEl>
                                          <p:spTgt spid="42"/>
                                        </p:tgtEl>
                                        <p:attrNameLst>
                                          <p:attrName>style.visibility</p:attrName>
                                        </p:attrNameLst>
                                      </p:cBhvr>
                                      <p:to>
                                        <p:strVal val="visible"/>
                                      </p:to>
                                    </p:set>
                                    <p:animEffect transition="in" filter="fade">
                                      <p:cBhvr>
                                        <p:cTn id="57" dur="800"/>
                                        <p:tgtEl>
                                          <p:spTgt spid="42"/>
                                        </p:tgtEl>
                                      </p:cBhvr>
                                    </p:animEffect>
                                    <p:anim calcmode="lin" valueType="num">
                                      <p:cBhvr>
                                        <p:cTn id="58" dur="800" fill="hold"/>
                                        <p:tgtEl>
                                          <p:spTgt spid="42"/>
                                        </p:tgtEl>
                                        <p:attrNameLst>
                                          <p:attrName>ppt_x</p:attrName>
                                        </p:attrNameLst>
                                      </p:cBhvr>
                                      <p:tavLst>
                                        <p:tav tm="0">
                                          <p:val>
                                            <p:strVal val="#ppt_x"/>
                                          </p:val>
                                        </p:tav>
                                        <p:tav tm="100000">
                                          <p:val>
                                            <p:strVal val="#ppt_x"/>
                                          </p:val>
                                        </p:tav>
                                      </p:tavLst>
                                    </p:anim>
                                    <p:anim calcmode="lin" valueType="num">
                                      <p:cBhvr>
                                        <p:cTn id="59" dur="8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300"/>
                                  </p:stCondLst>
                                  <p:iterate type="lt">
                                    <p:tmPct val="12000"/>
                                  </p:iterate>
                                  <p:childTnLst>
                                    <p:set>
                                      <p:cBhvr>
                                        <p:cTn id="61" dur="1" fill="hold">
                                          <p:stCondLst>
                                            <p:cond delay="0"/>
                                          </p:stCondLst>
                                        </p:cTn>
                                        <p:tgtEl>
                                          <p:spTgt spid="44"/>
                                        </p:tgtEl>
                                        <p:attrNameLst>
                                          <p:attrName>style.visibility</p:attrName>
                                        </p:attrNameLst>
                                      </p:cBhvr>
                                      <p:to>
                                        <p:strVal val="visible"/>
                                      </p:to>
                                    </p:set>
                                    <p:animEffect transition="in" filter="fade">
                                      <p:cBhvr>
                                        <p:cTn id="62" dur="800"/>
                                        <p:tgtEl>
                                          <p:spTgt spid="44"/>
                                        </p:tgtEl>
                                      </p:cBhvr>
                                    </p:animEffect>
                                    <p:anim calcmode="lin" valueType="num">
                                      <p:cBhvr>
                                        <p:cTn id="63" dur="800" fill="hold"/>
                                        <p:tgtEl>
                                          <p:spTgt spid="44"/>
                                        </p:tgtEl>
                                        <p:attrNameLst>
                                          <p:attrName>ppt_x</p:attrName>
                                        </p:attrNameLst>
                                      </p:cBhvr>
                                      <p:tavLst>
                                        <p:tav tm="0">
                                          <p:val>
                                            <p:strVal val="#ppt_x"/>
                                          </p:val>
                                        </p:tav>
                                        <p:tav tm="100000">
                                          <p:val>
                                            <p:strVal val="#ppt_x"/>
                                          </p:val>
                                        </p:tav>
                                      </p:tavLst>
                                    </p:anim>
                                    <p:anim calcmode="lin" valueType="num">
                                      <p:cBhvr>
                                        <p:cTn id="64" dur="8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iterate type="lt">
                                    <p:tmPct val="12000"/>
                                  </p:iterate>
                                  <p:childTnLst>
                                    <p:set>
                                      <p:cBhvr>
                                        <p:cTn id="66" dur="1" fill="hold">
                                          <p:stCondLst>
                                            <p:cond delay="0"/>
                                          </p:stCondLst>
                                        </p:cTn>
                                        <p:tgtEl>
                                          <p:spTgt spid="43"/>
                                        </p:tgtEl>
                                        <p:attrNameLst>
                                          <p:attrName>style.visibility</p:attrName>
                                        </p:attrNameLst>
                                      </p:cBhvr>
                                      <p:to>
                                        <p:strVal val="visible"/>
                                      </p:to>
                                    </p:set>
                                    <p:animEffect transition="in" filter="fade">
                                      <p:cBhvr>
                                        <p:cTn id="67" dur="800"/>
                                        <p:tgtEl>
                                          <p:spTgt spid="43"/>
                                        </p:tgtEl>
                                      </p:cBhvr>
                                    </p:animEffect>
                                    <p:anim calcmode="lin" valueType="num">
                                      <p:cBhvr>
                                        <p:cTn id="68" dur="800" fill="hold"/>
                                        <p:tgtEl>
                                          <p:spTgt spid="43"/>
                                        </p:tgtEl>
                                        <p:attrNameLst>
                                          <p:attrName>ppt_x</p:attrName>
                                        </p:attrNameLst>
                                      </p:cBhvr>
                                      <p:tavLst>
                                        <p:tav tm="0">
                                          <p:val>
                                            <p:strVal val="#ppt_x"/>
                                          </p:val>
                                        </p:tav>
                                        <p:tav tm="100000">
                                          <p:val>
                                            <p:strVal val="#ppt_x"/>
                                          </p:val>
                                        </p:tav>
                                      </p:tavLst>
                                    </p:anim>
                                    <p:anim calcmode="lin" valueType="num">
                                      <p:cBhvr>
                                        <p:cTn id="69" dur="8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barn(inVertical)">
                                      <p:cBhvr>
                                        <p:cTn id="74" dur="500"/>
                                        <p:tgtEl>
                                          <p:spTgt spid="40"/>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barn(inVertical)">
                                      <p:cBhvr>
                                        <p:cTn id="77" dur="500"/>
                                        <p:tgtEl>
                                          <p:spTgt spid="21"/>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19"/>
                                        </p:tgtEl>
                                        <p:attrNameLst>
                                          <p:attrName>style.visibility</p:attrName>
                                        </p:attrNameLst>
                                      </p:cBhvr>
                                      <p:to>
                                        <p:strVal val="visible"/>
                                      </p:to>
                                    </p:set>
                                    <p:animEffect transition="in" filter="barn(inVertical)">
                                      <p:cBhvr>
                                        <p:cTn id="80" dur="500"/>
                                        <p:tgtEl>
                                          <p:spTgt spid="19"/>
                                        </p:tgtEl>
                                      </p:cBhvr>
                                    </p:animEffect>
                                  </p:childTnLst>
                                </p:cTn>
                              </p:par>
                              <p:par>
                                <p:cTn id="81" presetID="16" presetClass="entr" presetSubtype="21" fill="hold" grpId="0" nodeType="withEffect">
                                  <p:stCondLst>
                                    <p:cond delay="300"/>
                                  </p:stCondLst>
                                  <p:childTnLst>
                                    <p:set>
                                      <p:cBhvr>
                                        <p:cTn id="82" dur="1" fill="hold">
                                          <p:stCondLst>
                                            <p:cond delay="0"/>
                                          </p:stCondLst>
                                        </p:cTn>
                                        <p:tgtEl>
                                          <p:spTgt spid="10"/>
                                        </p:tgtEl>
                                        <p:attrNameLst>
                                          <p:attrName>style.visibility</p:attrName>
                                        </p:attrNameLst>
                                      </p:cBhvr>
                                      <p:to>
                                        <p:strVal val="visible"/>
                                      </p:to>
                                    </p:set>
                                    <p:animEffect transition="in" filter="barn(inVertical)">
                                      <p:cBhvr>
                                        <p:cTn id="83" dur="500"/>
                                        <p:tgtEl>
                                          <p:spTgt spid="10"/>
                                        </p:tgtEl>
                                      </p:cBhvr>
                                    </p:animEffect>
                                  </p:childTnLst>
                                </p:cTn>
                              </p:par>
                            </p:childTnLst>
                          </p:cTn>
                        </p:par>
                      </p:childTnLst>
                    </p:cTn>
                  </p:par>
                  <p:par>
                    <p:cTn id="84" fill="hold">
                      <p:stCondLst>
                        <p:cond delay="indefinite"/>
                      </p:stCondLst>
                      <p:childTnLst>
                        <p:par>
                          <p:cTn id="85" fill="hold">
                            <p:stCondLst>
                              <p:cond delay="0"/>
                            </p:stCondLst>
                            <p:childTnLst>
                              <p:par>
                                <p:cTn id="86" presetID="6" presetClass="entr" presetSubtype="32" fill="hold" grpId="0" nodeType="click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circle(out)">
                                      <p:cBhvr>
                                        <p:cTn id="88" dur="2000"/>
                                        <p:tgtEl>
                                          <p:spTgt spid="39"/>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20" grpId="0"/>
      <p:bldP spid="21" grpId="0"/>
      <p:bldP spid="39" grpId="0"/>
      <p:bldP spid="40" grpId="0"/>
      <p:bldP spid="42" grpId="0"/>
      <p:bldP spid="43" grpId="0"/>
      <p:bldP spid="44" grpId="0"/>
      <p:bldP spid="45" grpId="0"/>
      <p:bldP spid="46"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extLst>
              <p:ext uri="{D42A27DB-BD31-4B8C-83A1-F6EECF244321}">
                <p14:modId xmlns:p14="http://schemas.microsoft.com/office/powerpoint/2010/main" val="1253098210"/>
              </p:ext>
            </p:extLst>
          </p:nvPr>
        </p:nvGraphicFramePr>
        <p:xfrm>
          <a:off x="788671" y="1004958"/>
          <a:ext cx="2957226" cy="168676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图表 6"/>
          <p:cNvGraphicFramePr/>
          <p:nvPr>
            <p:extLst>
              <p:ext uri="{D42A27DB-BD31-4B8C-83A1-F6EECF244321}">
                <p14:modId xmlns:p14="http://schemas.microsoft.com/office/powerpoint/2010/main" val="4075689073"/>
              </p:ext>
            </p:extLst>
          </p:nvPr>
        </p:nvGraphicFramePr>
        <p:xfrm>
          <a:off x="2477549" y="1004958"/>
          <a:ext cx="2957226" cy="168676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图表 7"/>
          <p:cNvGraphicFramePr/>
          <p:nvPr>
            <p:extLst>
              <p:ext uri="{D42A27DB-BD31-4B8C-83A1-F6EECF244321}">
                <p14:modId xmlns:p14="http://schemas.microsoft.com/office/powerpoint/2010/main" val="1715578134"/>
              </p:ext>
            </p:extLst>
          </p:nvPr>
        </p:nvGraphicFramePr>
        <p:xfrm>
          <a:off x="4166427" y="1004958"/>
          <a:ext cx="2957226" cy="168676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图表 8"/>
          <p:cNvGraphicFramePr/>
          <p:nvPr>
            <p:extLst>
              <p:ext uri="{D42A27DB-BD31-4B8C-83A1-F6EECF244321}">
                <p14:modId xmlns:p14="http://schemas.microsoft.com/office/powerpoint/2010/main" val="1316697702"/>
              </p:ext>
            </p:extLst>
          </p:nvPr>
        </p:nvGraphicFramePr>
        <p:xfrm>
          <a:off x="5855306" y="1004958"/>
          <a:ext cx="2957226" cy="1686768"/>
        </p:xfrm>
        <a:graphic>
          <a:graphicData uri="http://schemas.openxmlformats.org/drawingml/2006/chart">
            <c:chart xmlns:c="http://schemas.openxmlformats.org/drawingml/2006/chart" xmlns:r="http://schemas.openxmlformats.org/officeDocument/2006/relationships" r:id="rId6"/>
          </a:graphicData>
        </a:graphic>
      </p:graphicFrame>
      <p:sp>
        <p:nvSpPr>
          <p:cNvPr id="10" name="文本框 32"/>
          <p:cNvSpPr txBox="1"/>
          <p:nvPr/>
        </p:nvSpPr>
        <p:spPr>
          <a:xfrm>
            <a:off x="1768221"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30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grpSp>
        <p:nvGrpSpPr>
          <p:cNvPr id="11" name="Group 8"/>
          <p:cNvGrpSpPr>
            <a:grpSpLocks noChangeAspect="1"/>
          </p:cNvGrpSpPr>
          <p:nvPr/>
        </p:nvGrpSpPr>
        <p:grpSpPr bwMode="auto">
          <a:xfrm>
            <a:off x="2045691" y="1625336"/>
            <a:ext cx="346923" cy="380133"/>
            <a:chOff x="3437" y="2282"/>
            <a:chExt cx="679" cy="744"/>
          </a:xfrm>
          <a:solidFill>
            <a:srgbClr val="0070C0"/>
          </a:solidFill>
        </p:grpSpPr>
        <p:sp>
          <p:nvSpPr>
            <p:cNvPr id="12"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3"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4" name="Group 13"/>
          <p:cNvGrpSpPr>
            <a:grpSpLocks noChangeAspect="1"/>
          </p:cNvGrpSpPr>
          <p:nvPr/>
        </p:nvGrpSpPr>
        <p:grpSpPr bwMode="auto">
          <a:xfrm>
            <a:off x="3709370" y="1626517"/>
            <a:ext cx="380425" cy="384917"/>
            <a:chOff x="2426" y="2781"/>
            <a:chExt cx="593" cy="600"/>
          </a:xfrm>
          <a:solidFill>
            <a:srgbClr val="00B0F0"/>
          </a:solidFill>
        </p:grpSpPr>
        <p:sp>
          <p:nvSpPr>
            <p:cNvPr id="15"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7" name="Group 18"/>
          <p:cNvGrpSpPr>
            <a:grpSpLocks noChangeAspect="1"/>
          </p:cNvGrpSpPr>
          <p:nvPr/>
        </p:nvGrpSpPr>
        <p:grpSpPr bwMode="auto">
          <a:xfrm>
            <a:off x="5398884" y="1623317"/>
            <a:ext cx="395182" cy="368237"/>
            <a:chOff x="3802" y="2858"/>
            <a:chExt cx="616" cy="574"/>
          </a:xfrm>
          <a:solidFill>
            <a:srgbClr val="0070C0"/>
          </a:solidFill>
        </p:grpSpPr>
        <p:sp>
          <p:nvSpPr>
            <p:cNvPr id="1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23" name="Group 26"/>
          <p:cNvGrpSpPr>
            <a:grpSpLocks noChangeAspect="1"/>
          </p:cNvGrpSpPr>
          <p:nvPr/>
        </p:nvGrpSpPr>
        <p:grpSpPr bwMode="auto">
          <a:xfrm>
            <a:off x="7001888" y="1713924"/>
            <a:ext cx="562531" cy="278881"/>
            <a:chOff x="5676" y="2597"/>
            <a:chExt cx="1061" cy="526"/>
          </a:xfrm>
          <a:solidFill>
            <a:srgbClr val="00B0F0"/>
          </a:solidFill>
        </p:grpSpPr>
        <p:sp>
          <p:nvSpPr>
            <p:cNvPr id="24"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5"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6"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7"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8"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9"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0"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1"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2"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3"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4"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5"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6"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7"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8"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sp>
        <p:nvSpPr>
          <p:cNvPr id="39" name="文本框 73"/>
          <p:cNvSpPr txBox="1"/>
          <p:nvPr/>
        </p:nvSpPr>
        <p:spPr>
          <a:xfrm>
            <a:off x="3453786"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50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sp>
        <p:nvSpPr>
          <p:cNvPr id="40" name="文本框 74"/>
          <p:cNvSpPr txBox="1"/>
          <p:nvPr/>
        </p:nvSpPr>
        <p:spPr>
          <a:xfrm>
            <a:off x="5199113"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80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sp>
        <p:nvSpPr>
          <p:cNvPr id="41" name="文本框 75"/>
          <p:cNvSpPr txBox="1"/>
          <p:nvPr/>
        </p:nvSpPr>
        <p:spPr>
          <a:xfrm>
            <a:off x="6900346"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100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grpSp>
        <p:nvGrpSpPr>
          <p:cNvPr id="42" name="组合 41"/>
          <p:cNvGrpSpPr/>
          <p:nvPr/>
        </p:nvGrpSpPr>
        <p:grpSpPr>
          <a:xfrm>
            <a:off x="1657215" y="2888334"/>
            <a:ext cx="1253176" cy="809794"/>
            <a:chOff x="3457192" y="3881040"/>
            <a:chExt cx="1591334" cy="1028307"/>
          </a:xfrm>
        </p:grpSpPr>
        <p:sp>
          <p:nvSpPr>
            <p:cNvPr id="43" name="文本框 77"/>
            <p:cNvSpPr txBox="1"/>
            <p:nvPr/>
          </p:nvSpPr>
          <p:spPr>
            <a:xfrm>
              <a:off x="3457511" y="3881040"/>
              <a:ext cx="1591015"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44" name="文本框 78"/>
            <p:cNvSpPr txBox="1"/>
            <p:nvPr/>
          </p:nvSpPr>
          <p:spPr>
            <a:xfrm>
              <a:off x="3457192" y="4135510"/>
              <a:ext cx="1398251" cy="773837"/>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5" name="组合 44"/>
          <p:cNvGrpSpPr/>
          <p:nvPr/>
        </p:nvGrpSpPr>
        <p:grpSpPr>
          <a:xfrm>
            <a:off x="3374095" y="2888334"/>
            <a:ext cx="1199680" cy="809794"/>
            <a:chOff x="3457192" y="3881040"/>
            <a:chExt cx="1523402" cy="1028307"/>
          </a:xfrm>
        </p:grpSpPr>
        <p:sp>
          <p:nvSpPr>
            <p:cNvPr id="46" name="文本框 80"/>
            <p:cNvSpPr txBox="1"/>
            <p:nvPr/>
          </p:nvSpPr>
          <p:spPr>
            <a:xfrm>
              <a:off x="3457511" y="3881040"/>
              <a:ext cx="1523083"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47" name="文本框 81"/>
            <p:cNvSpPr txBox="1"/>
            <p:nvPr/>
          </p:nvSpPr>
          <p:spPr>
            <a:xfrm>
              <a:off x="3457192" y="4135510"/>
              <a:ext cx="1398252" cy="773837"/>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8" name="组合 47"/>
          <p:cNvGrpSpPr/>
          <p:nvPr/>
        </p:nvGrpSpPr>
        <p:grpSpPr>
          <a:xfrm>
            <a:off x="5090981" y="2888334"/>
            <a:ext cx="1221791" cy="809794"/>
            <a:chOff x="3457192" y="3881040"/>
            <a:chExt cx="1551480" cy="1028307"/>
          </a:xfrm>
        </p:grpSpPr>
        <p:sp>
          <p:nvSpPr>
            <p:cNvPr id="49" name="文本框 83"/>
            <p:cNvSpPr txBox="1"/>
            <p:nvPr/>
          </p:nvSpPr>
          <p:spPr>
            <a:xfrm>
              <a:off x="3457511" y="3881040"/>
              <a:ext cx="1551161"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50" name="文本框 84"/>
            <p:cNvSpPr txBox="1"/>
            <p:nvPr/>
          </p:nvSpPr>
          <p:spPr>
            <a:xfrm>
              <a:off x="3457192" y="4135510"/>
              <a:ext cx="1398251" cy="773837"/>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1" name="组合 50"/>
          <p:cNvGrpSpPr/>
          <p:nvPr/>
        </p:nvGrpSpPr>
        <p:grpSpPr>
          <a:xfrm>
            <a:off x="6807859" y="2888334"/>
            <a:ext cx="1317252" cy="809794"/>
            <a:chOff x="3457192" y="3881040"/>
            <a:chExt cx="1672700" cy="1028307"/>
          </a:xfrm>
        </p:grpSpPr>
        <p:sp>
          <p:nvSpPr>
            <p:cNvPr id="52" name="文本框 86"/>
            <p:cNvSpPr txBox="1"/>
            <p:nvPr/>
          </p:nvSpPr>
          <p:spPr>
            <a:xfrm>
              <a:off x="3457511" y="3881040"/>
              <a:ext cx="1672381"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53" name="文本框 87"/>
            <p:cNvSpPr txBox="1"/>
            <p:nvPr/>
          </p:nvSpPr>
          <p:spPr>
            <a:xfrm>
              <a:off x="3457192" y="4135510"/>
              <a:ext cx="1398251" cy="773837"/>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4" name="组合 53"/>
          <p:cNvGrpSpPr/>
          <p:nvPr/>
        </p:nvGrpSpPr>
        <p:grpSpPr>
          <a:xfrm>
            <a:off x="1346776" y="4077498"/>
            <a:ext cx="6907652" cy="983660"/>
            <a:chOff x="1710190" y="5445125"/>
            <a:chExt cx="8771621" cy="1249095"/>
          </a:xfrm>
        </p:grpSpPr>
        <p:cxnSp>
          <p:nvCxnSpPr>
            <p:cNvPr id="55" name="直接连接符 54"/>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6" name="文本框 90"/>
            <p:cNvSpPr txBox="1"/>
            <p:nvPr/>
          </p:nvSpPr>
          <p:spPr>
            <a:xfrm>
              <a:off x="1874403" y="5592084"/>
              <a:ext cx="8443194" cy="1102136"/>
            </a:xfrm>
            <a:prstGeom prst="rect">
              <a:avLst/>
            </a:prstGeom>
            <a:noFill/>
          </p:spPr>
          <p:txBody>
            <a:bodyPr wrap="square" rtlCol="0">
              <a:spAutoFit/>
            </a:bodyPr>
            <a:lstStyle/>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7" name="组合 56"/>
          <p:cNvGrpSpPr/>
          <p:nvPr/>
        </p:nvGrpSpPr>
        <p:grpSpPr>
          <a:xfrm>
            <a:off x="1893890" y="3683253"/>
            <a:ext cx="6611523" cy="286232"/>
            <a:chOff x="2094548" y="5327134"/>
            <a:chExt cx="7190104" cy="363469"/>
          </a:xfrm>
        </p:grpSpPr>
        <p:grpSp>
          <p:nvGrpSpPr>
            <p:cNvPr id="58" name="组合 57"/>
            <p:cNvGrpSpPr/>
            <p:nvPr/>
          </p:nvGrpSpPr>
          <p:grpSpPr>
            <a:xfrm>
              <a:off x="7631748" y="5327134"/>
              <a:ext cx="1652904" cy="363469"/>
              <a:chOff x="2080894" y="4828841"/>
              <a:chExt cx="1652904" cy="363469"/>
            </a:xfrm>
          </p:grpSpPr>
          <p:sp>
            <p:nvSpPr>
              <p:cNvPr id="68" name="圆角矩形 6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103"/>
              <p:cNvSpPr txBox="1"/>
              <p:nvPr/>
            </p:nvSpPr>
            <p:spPr>
              <a:xfrm>
                <a:off x="2346327" y="4828841"/>
                <a:ext cx="1387471"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9" name="组合 58"/>
            <p:cNvGrpSpPr/>
            <p:nvPr/>
          </p:nvGrpSpPr>
          <p:grpSpPr>
            <a:xfrm>
              <a:off x="5786015" y="5327134"/>
              <a:ext cx="1652904" cy="363469"/>
              <a:chOff x="2080894" y="4828841"/>
              <a:chExt cx="1652904" cy="363469"/>
            </a:xfrm>
          </p:grpSpPr>
          <p:sp>
            <p:nvSpPr>
              <p:cNvPr id="66" name="圆角矩形 65"/>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文本框 101"/>
              <p:cNvSpPr txBox="1"/>
              <p:nvPr/>
            </p:nvSpPr>
            <p:spPr>
              <a:xfrm>
                <a:off x="2346327" y="4828841"/>
                <a:ext cx="1387471"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0" name="组合 59"/>
            <p:cNvGrpSpPr/>
            <p:nvPr/>
          </p:nvGrpSpPr>
          <p:grpSpPr>
            <a:xfrm>
              <a:off x="3940281" y="5327134"/>
              <a:ext cx="1652904" cy="363469"/>
              <a:chOff x="2080894" y="4828841"/>
              <a:chExt cx="1652904" cy="363469"/>
            </a:xfrm>
          </p:grpSpPr>
          <p:sp>
            <p:nvSpPr>
              <p:cNvPr id="64" name="圆角矩形 63"/>
              <p:cNvSpPr/>
              <p:nvPr/>
            </p:nvSpPr>
            <p:spPr>
              <a:xfrm>
                <a:off x="2080894" y="4880791"/>
                <a:ext cx="265433" cy="265433"/>
              </a:xfrm>
              <a:prstGeom prst="roundRect">
                <a:avLst/>
              </a:prstGeom>
              <a:solidFill>
                <a:srgbClr val="00ADD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文本框 99"/>
              <p:cNvSpPr txBox="1"/>
              <p:nvPr/>
            </p:nvSpPr>
            <p:spPr>
              <a:xfrm>
                <a:off x="2346327" y="4828841"/>
                <a:ext cx="1387471"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1" name="组合 60"/>
            <p:cNvGrpSpPr/>
            <p:nvPr/>
          </p:nvGrpSpPr>
          <p:grpSpPr>
            <a:xfrm>
              <a:off x="2094548" y="5327134"/>
              <a:ext cx="1652904" cy="363469"/>
              <a:chOff x="2080894" y="4828841"/>
              <a:chExt cx="1652904" cy="363469"/>
            </a:xfrm>
          </p:grpSpPr>
          <p:sp>
            <p:nvSpPr>
              <p:cNvPr id="62" name="圆角矩形 61"/>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文本框 97"/>
              <p:cNvSpPr txBox="1"/>
              <p:nvPr/>
            </p:nvSpPr>
            <p:spPr>
              <a:xfrm>
                <a:off x="2346327" y="4828841"/>
                <a:ext cx="1387471"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sp>
        <p:nvSpPr>
          <p:cNvPr id="70" name="文本框 69"/>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71"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72" name="图片 7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124378228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1"/>
                                        </p:tgtEl>
                                        <p:attrNameLst>
                                          <p:attrName>ppt_y</p:attrName>
                                        </p:attrNameLst>
                                      </p:cBhvr>
                                      <p:tavLst>
                                        <p:tav tm="0">
                                          <p:val>
                                            <p:strVal val="#ppt_y"/>
                                          </p:val>
                                        </p:tav>
                                        <p:tav tm="100000">
                                          <p:val>
                                            <p:strVal val="#ppt_y"/>
                                          </p:val>
                                        </p:tav>
                                      </p:tavLst>
                                    </p:anim>
                                    <p:anim calcmode="lin" valueType="num">
                                      <p:cBhvr>
                                        <p:cTn id="13"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71"/>
                                        </p:tgtEl>
                                      </p:cBhvr>
                                    </p:animEffect>
                                  </p:childTnLst>
                                </p:cTn>
                              </p:par>
                            </p:childTnLst>
                          </p:cTn>
                        </p:par>
                        <p:par>
                          <p:cTn id="16" fill="hold">
                            <p:stCondLst>
                              <p:cond delay="145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1000"/>
                                        <p:tgtEl>
                                          <p:spTgt spid="11"/>
                                        </p:tgtEl>
                                      </p:cBhvr>
                                    </p:animEffect>
                                  </p:childTnLst>
                                </p:cTn>
                              </p:par>
                            </p:childTnLst>
                          </p:cTn>
                        </p:par>
                        <p:par>
                          <p:cTn id="23" fill="hold">
                            <p:stCondLst>
                              <p:cond delay="2450"/>
                            </p:stCondLst>
                            <p:childTnLst>
                              <p:par>
                                <p:cTn id="24" presetID="16" presetClass="entr" presetSubtype="2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par>
                                <p:cTn id="27" presetID="16" presetClass="entr" presetSubtype="21"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barn(inVertical)">
                                      <p:cBhvr>
                                        <p:cTn id="29" dur="500"/>
                                        <p:tgtEl>
                                          <p:spTgt spid="42"/>
                                        </p:tgtEl>
                                      </p:cBhvr>
                                    </p:animEffect>
                                  </p:childTnLst>
                                </p:cTn>
                              </p:par>
                            </p:childTnLst>
                          </p:cTn>
                        </p:par>
                        <p:par>
                          <p:cTn id="30" fill="hold">
                            <p:stCondLst>
                              <p:cond delay="295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1000"/>
                                        <p:tgtEl>
                                          <p:spTgt spid="14"/>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heel(1)">
                                      <p:cBhvr>
                                        <p:cTn id="36" dur="1000"/>
                                        <p:tgtEl>
                                          <p:spTgt spid="7"/>
                                        </p:tgtEl>
                                      </p:cBhvr>
                                    </p:animEffect>
                                  </p:childTnLst>
                                </p:cTn>
                              </p:par>
                            </p:childTnLst>
                          </p:cTn>
                        </p:par>
                        <p:par>
                          <p:cTn id="37" fill="hold">
                            <p:stCondLst>
                              <p:cond delay="3950"/>
                            </p:stCondLst>
                            <p:childTnLst>
                              <p:par>
                                <p:cTn id="38" presetID="16" presetClass="entr" presetSubtype="21"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barn(inVertical)">
                                      <p:cBhvr>
                                        <p:cTn id="40" dur="500"/>
                                        <p:tgtEl>
                                          <p:spTgt spid="4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barn(inVertical)">
                                      <p:cBhvr>
                                        <p:cTn id="43" dur="500"/>
                                        <p:tgtEl>
                                          <p:spTgt spid="39"/>
                                        </p:tgtEl>
                                      </p:cBhvr>
                                    </p:animEffect>
                                  </p:childTnLst>
                                </p:cTn>
                              </p:par>
                            </p:childTnLst>
                          </p:cTn>
                        </p:par>
                        <p:par>
                          <p:cTn id="44" fill="hold">
                            <p:stCondLst>
                              <p:cond delay="4450"/>
                            </p:stCondLst>
                            <p:childTnLst>
                              <p:par>
                                <p:cTn id="45" presetID="21" presetClass="entr" presetSubtype="1"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heel(1)">
                                      <p:cBhvr>
                                        <p:cTn id="47" dur="1000"/>
                                        <p:tgtEl>
                                          <p:spTgt spid="8"/>
                                        </p:tgtEl>
                                      </p:cBhvr>
                                    </p:animEffect>
                                  </p:childTnLst>
                                </p:cTn>
                              </p:par>
                              <p:par>
                                <p:cTn id="48" presetID="21"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heel(1)">
                                      <p:cBhvr>
                                        <p:cTn id="50" dur="1000"/>
                                        <p:tgtEl>
                                          <p:spTgt spid="17"/>
                                        </p:tgtEl>
                                      </p:cBhvr>
                                    </p:animEffect>
                                  </p:childTnLst>
                                </p:cTn>
                              </p:par>
                            </p:childTnLst>
                          </p:cTn>
                        </p:par>
                        <p:par>
                          <p:cTn id="51" fill="hold">
                            <p:stCondLst>
                              <p:cond delay="5450"/>
                            </p:stCondLst>
                            <p:childTnLst>
                              <p:par>
                                <p:cTn id="52" presetID="16" presetClass="entr" presetSubtype="21"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barn(inVertical)">
                                      <p:cBhvr>
                                        <p:cTn id="54" dur="500"/>
                                        <p:tgtEl>
                                          <p:spTgt spid="40"/>
                                        </p:tgtEl>
                                      </p:cBhvr>
                                    </p:animEffect>
                                  </p:childTnLst>
                                </p:cTn>
                              </p:par>
                              <p:par>
                                <p:cTn id="55" presetID="16" presetClass="entr" presetSubtype="21" fill="hold"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barn(inVertical)">
                                      <p:cBhvr>
                                        <p:cTn id="57" dur="500"/>
                                        <p:tgtEl>
                                          <p:spTgt spid="48"/>
                                        </p:tgtEl>
                                      </p:cBhvr>
                                    </p:animEffect>
                                  </p:childTnLst>
                                </p:cTn>
                              </p:par>
                            </p:childTnLst>
                          </p:cTn>
                        </p:par>
                        <p:par>
                          <p:cTn id="58" fill="hold">
                            <p:stCondLst>
                              <p:cond delay="5950"/>
                            </p:stCondLst>
                            <p:childTnLst>
                              <p:par>
                                <p:cTn id="59" presetID="21" presetClass="entr" presetSubtype="1"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heel(1)">
                                      <p:cBhvr>
                                        <p:cTn id="61" dur="1000"/>
                                        <p:tgtEl>
                                          <p:spTgt spid="9"/>
                                        </p:tgtEl>
                                      </p:cBhvr>
                                    </p:animEffect>
                                  </p:childTnLst>
                                </p:cTn>
                              </p:par>
                              <p:par>
                                <p:cTn id="62" presetID="21" presetClass="entr" presetSubtype="1" fill="hold"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heel(1)">
                                      <p:cBhvr>
                                        <p:cTn id="64" dur="1000"/>
                                        <p:tgtEl>
                                          <p:spTgt spid="23"/>
                                        </p:tgtEl>
                                      </p:cBhvr>
                                    </p:animEffect>
                                  </p:childTnLst>
                                </p:cTn>
                              </p:par>
                            </p:childTnLst>
                          </p:cTn>
                        </p:par>
                        <p:par>
                          <p:cTn id="65" fill="hold">
                            <p:stCondLst>
                              <p:cond delay="6950"/>
                            </p:stCondLst>
                            <p:childTnLst>
                              <p:par>
                                <p:cTn id="66" presetID="16" presetClass="entr" presetSubtype="21" fill="hold" grpId="0" nodeType="after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barn(inVertical)">
                                      <p:cBhvr>
                                        <p:cTn id="68" dur="500"/>
                                        <p:tgtEl>
                                          <p:spTgt spid="41"/>
                                        </p:tgtEl>
                                      </p:cBhvr>
                                    </p:animEffect>
                                  </p:childTnLst>
                                </p:cTn>
                              </p:par>
                              <p:par>
                                <p:cTn id="69" presetID="16" presetClass="entr" presetSubtype="21" fill="hold"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barn(inVertical)">
                                      <p:cBhvr>
                                        <p:cTn id="71" dur="500"/>
                                        <p:tgtEl>
                                          <p:spTgt spid="51"/>
                                        </p:tgtEl>
                                      </p:cBhvr>
                                    </p:animEffect>
                                  </p:childTnLst>
                                </p:cTn>
                              </p:par>
                            </p:childTnLst>
                          </p:cTn>
                        </p:par>
                        <p:par>
                          <p:cTn id="72" fill="hold">
                            <p:stCondLst>
                              <p:cond delay="7450"/>
                            </p:stCondLst>
                            <p:childTnLst>
                              <p:par>
                                <p:cTn id="73" presetID="22" presetClass="entr" presetSubtype="8"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7950"/>
                            </p:stCondLst>
                            <p:childTnLst>
                              <p:par>
                                <p:cTn id="77" presetID="16" presetClass="entr" presetSubtype="21" fill="hold"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barn(inVertical)">
                                      <p:cBhvr>
                                        <p:cTn id="79" dur="500"/>
                                        <p:tgtEl>
                                          <p:spTgt spid="54"/>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70"/>
                                        </p:tgtEl>
                                        <p:attrNameLst>
                                          <p:attrName>style.visibility</p:attrName>
                                        </p:attrNameLst>
                                      </p:cBhvr>
                                      <p:to>
                                        <p:strVal val="visible"/>
                                      </p:to>
                                    </p:set>
                                    <p:animEffect transition="in" filter="wipe(down)">
                                      <p:cBhvr>
                                        <p:cTn id="84"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8" grpId="0">
        <p:bldAsOne/>
      </p:bldGraphic>
      <p:bldGraphic spid="9" grpId="0">
        <p:bldAsOne/>
      </p:bldGraphic>
      <p:bldP spid="10" grpId="0"/>
      <p:bldP spid="39" grpId="0"/>
      <p:bldP spid="40" grpId="0"/>
      <p:bldP spid="41" grpId="0"/>
      <p:bldP spid="70" grpId="0"/>
      <p:bldP spid="71"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325" y="-35967"/>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20480"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a:solidFill>
                    <a:schemeClr val="bg1"/>
                  </a:solidFill>
                  <a:latin typeface="+mj-ea"/>
                  <a:ea typeface="+mj-ea"/>
                </a:rPr>
                <a:t>3</a:t>
              </a:r>
              <a:endParaRPr lang="zh-CN" altLang="en-US" sz="4800" dirty="0">
                <a:solidFill>
                  <a:schemeClr val="bg1"/>
                </a:solidFill>
                <a:latin typeface="+mj-ea"/>
                <a:ea typeface="+mj-ea"/>
              </a:endParaRPr>
            </a:p>
          </p:txBody>
        </p:sp>
      </p:grpSp>
      <p:grpSp>
        <p:nvGrpSpPr>
          <p:cNvPr id="30" name="组合 29"/>
          <p:cNvGrpSpPr/>
          <p:nvPr/>
        </p:nvGrpSpPr>
        <p:grpSpPr>
          <a:xfrm>
            <a:off x="2747054"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a:solidFill>
                    <a:srgbClr val="00B0F0"/>
                  </a:solidFill>
                  <a:latin typeface="微软雅黑" pitchFamily="34" charset="-122"/>
                  <a:ea typeface="微软雅黑" panose="020B0503020204020204" pitchFamily="34" charset="-122"/>
                </a:rPr>
                <a:t>经验总结与不足</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文本框 9"/>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249334055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18"/>
          <p:cNvSpPr txBox="1"/>
          <p:nvPr/>
        </p:nvSpPr>
        <p:spPr>
          <a:xfrm>
            <a:off x="1070037" y="3271266"/>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a:solidFill>
                  <a:srgbClr val="00B0F0"/>
                </a:solidFill>
                <a:latin typeface="微软雅黑" panose="020B0503020204020204" pitchFamily="34" charset="-122"/>
                <a:ea typeface="微软雅黑" panose="020B0503020204020204" pitchFamily="34" charset="-122"/>
              </a:rPr>
              <a:t>次一级标题</a:t>
            </a:r>
          </a:p>
        </p:txBody>
      </p:sp>
      <p:sp>
        <p:nvSpPr>
          <p:cNvPr id="32" name="TextBox 19"/>
          <p:cNvSpPr txBox="1"/>
          <p:nvPr/>
        </p:nvSpPr>
        <p:spPr>
          <a:xfrm>
            <a:off x="3062709"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3" name="TextBox 20"/>
          <p:cNvSpPr txBox="1"/>
          <p:nvPr/>
        </p:nvSpPr>
        <p:spPr>
          <a:xfrm>
            <a:off x="3134720" y="2345378"/>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a:solidFill>
                  <a:srgbClr val="0070C0"/>
                </a:solidFill>
                <a:latin typeface="微软雅黑" panose="020B0503020204020204" pitchFamily="34" charset="-122"/>
                <a:ea typeface="微软雅黑" panose="020B0503020204020204" pitchFamily="34" charset="-122"/>
              </a:rPr>
              <a:t>次一级标题</a:t>
            </a:r>
          </a:p>
        </p:txBody>
      </p:sp>
      <p:sp>
        <p:nvSpPr>
          <p:cNvPr id="34" name="TextBox 21"/>
          <p:cNvSpPr txBox="1"/>
          <p:nvPr/>
        </p:nvSpPr>
        <p:spPr>
          <a:xfrm>
            <a:off x="961675"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5" name="TextBox 22"/>
          <p:cNvSpPr txBox="1"/>
          <p:nvPr/>
        </p:nvSpPr>
        <p:spPr>
          <a:xfrm>
            <a:off x="5143478" y="3271266"/>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a:solidFill>
                  <a:srgbClr val="00B0F0"/>
                </a:solidFill>
                <a:latin typeface="微软雅黑" panose="020B0503020204020204" pitchFamily="34" charset="-122"/>
                <a:ea typeface="微软雅黑" panose="020B0503020204020204" pitchFamily="34" charset="-122"/>
              </a:rPr>
              <a:t>次一级标题</a:t>
            </a:r>
          </a:p>
        </p:txBody>
      </p:sp>
      <p:sp>
        <p:nvSpPr>
          <p:cNvPr id="36" name="TextBox 23"/>
          <p:cNvSpPr txBox="1"/>
          <p:nvPr/>
        </p:nvSpPr>
        <p:spPr>
          <a:xfrm>
            <a:off x="7110332"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7" name="TextBox 24"/>
          <p:cNvSpPr txBox="1"/>
          <p:nvPr/>
        </p:nvSpPr>
        <p:spPr>
          <a:xfrm>
            <a:off x="7198560" y="2345378"/>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a:solidFill>
                  <a:srgbClr val="0070C0"/>
                </a:solidFill>
                <a:latin typeface="微软雅黑" panose="020B0503020204020204" pitchFamily="34" charset="-122"/>
                <a:ea typeface="微软雅黑" panose="020B0503020204020204" pitchFamily="34" charset="-122"/>
              </a:rPr>
              <a:t>次一级标题</a:t>
            </a:r>
          </a:p>
        </p:txBody>
      </p:sp>
      <p:sp>
        <p:nvSpPr>
          <p:cNvPr id="38" name="TextBox 25"/>
          <p:cNvSpPr txBox="1"/>
          <p:nvPr/>
        </p:nvSpPr>
        <p:spPr>
          <a:xfrm>
            <a:off x="5035115"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grpSp>
        <p:nvGrpSpPr>
          <p:cNvPr id="39" name="组合 38"/>
          <p:cNvGrpSpPr/>
          <p:nvPr/>
        </p:nvGrpSpPr>
        <p:grpSpPr>
          <a:xfrm>
            <a:off x="754588" y="1253096"/>
            <a:ext cx="2112543" cy="1901611"/>
            <a:chOff x="970904" y="1476932"/>
            <a:chExt cx="2682595" cy="2414744"/>
          </a:xfrm>
        </p:grpSpPr>
        <p:grpSp>
          <p:nvGrpSpPr>
            <p:cNvPr id="40" name="组合 39"/>
            <p:cNvGrpSpPr/>
            <p:nvPr/>
          </p:nvGrpSpPr>
          <p:grpSpPr>
            <a:xfrm>
              <a:off x="970904" y="1476932"/>
              <a:ext cx="2682595" cy="2414744"/>
              <a:chOff x="757631" y="1755286"/>
              <a:chExt cx="2682595" cy="2414744"/>
            </a:xfrm>
          </p:grpSpPr>
          <p:sp>
            <p:nvSpPr>
              <p:cNvPr id="4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4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41" name="椭圆 40"/>
            <p:cNvSpPr/>
            <p:nvPr/>
          </p:nvSpPr>
          <p:spPr>
            <a:xfrm>
              <a:off x="1349092" y="1747820"/>
              <a:ext cx="1926218" cy="1926217"/>
            </a:xfrm>
            <a:prstGeom prst="ellipse">
              <a:avLst/>
            </a:prstGeom>
            <a:blipFill dpi="0" rotWithShape="1">
              <a:blip r:embed="rId3" cstate="screen">
                <a:extLst>
                  <a:ext uri="{BEBA8EAE-BF5A-486C-A8C5-ECC9F3942E4B}">
                    <a14:imgProps xmlns:a14="http://schemas.microsoft.com/office/drawing/2010/main">
                      <a14:imgLayer>
                        <a14:imgEffect>
                          <a14:colorTemperature colorTemp="4000"/>
                        </a14:imgEffect>
                        <a14:imgEffect>
                          <a14:saturation sat="4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44" name="组合 43"/>
          <p:cNvGrpSpPr/>
          <p:nvPr/>
        </p:nvGrpSpPr>
        <p:grpSpPr>
          <a:xfrm>
            <a:off x="711230" y="1305667"/>
            <a:ext cx="573287" cy="573287"/>
            <a:chOff x="1377884" y="1463694"/>
            <a:chExt cx="727984" cy="727984"/>
          </a:xfrm>
        </p:grpSpPr>
        <p:grpSp>
          <p:nvGrpSpPr>
            <p:cNvPr id="45" name="组合 44"/>
            <p:cNvGrpSpPr/>
            <p:nvPr/>
          </p:nvGrpSpPr>
          <p:grpSpPr>
            <a:xfrm>
              <a:off x="1377884" y="1463694"/>
              <a:ext cx="727984" cy="727984"/>
              <a:chOff x="372609" y="2524616"/>
              <a:chExt cx="2739344" cy="2739343"/>
            </a:xfrm>
          </p:grpSpPr>
          <p:sp>
            <p:nvSpPr>
              <p:cNvPr id="47" name="椭圆 4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48" name="椭圆 4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46" name="TextBox 33"/>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1</a:t>
              </a:r>
              <a:endParaRPr lang="zh-CN" altLang="en-US" sz="2205" dirty="0">
                <a:solidFill>
                  <a:srgbClr val="00B0F0"/>
                </a:solidFill>
              </a:endParaRPr>
            </a:p>
          </p:txBody>
        </p:sp>
      </p:grpSp>
      <p:grpSp>
        <p:nvGrpSpPr>
          <p:cNvPr id="49" name="组合 48"/>
          <p:cNvGrpSpPr/>
          <p:nvPr/>
        </p:nvGrpSpPr>
        <p:grpSpPr>
          <a:xfrm>
            <a:off x="2752075" y="2847056"/>
            <a:ext cx="2112543" cy="1901611"/>
            <a:chOff x="3431704" y="3501008"/>
            <a:chExt cx="2682595" cy="2414744"/>
          </a:xfrm>
        </p:grpSpPr>
        <p:grpSp>
          <p:nvGrpSpPr>
            <p:cNvPr id="50" name="组合 49"/>
            <p:cNvGrpSpPr/>
            <p:nvPr/>
          </p:nvGrpSpPr>
          <p:grpSpPr>
            <a:xfrm>
              <a:off x="3431704" y="3501008"/>
              <a:ext cx="2682595" cy="2414744"/>
              <a:chOff x="757631" y="1755286"/>
              <a:chExt cx="2682595" cy="2414744"/>
            </a:xfrm>
          </p:grpSpPr>
          <p:sp>
            <p:nvSpPr>
              <p:cNvPr id="5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5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51" name="椭圆 50"/>
            <p:cNvSpPr/>
            <p:nvPr/>
          </p:nvSpPr>
          <p:spPr>
            <a:xfrm>
              <a:off x="3809892" y="3745271"/>
              <a:ext cx="1926218" cy="1926217"/>
            </a:xfrm>
            <a:prstGeom prst="ellipse">
              <a:avLst/>
            </a:prstGeom>
            <a:blipFill dpi="0" rotWithShape="1">
              <a:blip r:embed="rId4" cstate="screen">
                <a:extLst>
                  <a:ext uri="{BEBA8EAE-BF5A-486C-A8C5-ECC9F3942E4B}">
                    <a14:imgProps xmlns:a14="http://schemas.microsoft.com/office/drawing/2010/main">
                      <a14:imgLayer>
                        <a14:imgEffect>
                          <a14:colorTemperature colorTemp="3375"/>
                        </a14:imgEffect>
                        <a14:imgEffect>
                          <a14:saturation sat="75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54" name="组合 53"/>
          <p:cNvGrpSpPr/>
          <p:nvPr/>
        </p:nvGrpSpPr>
        <p:grpSpPr>
          <a:xfrm>
            <a:off x="2748651" y="2901747"/>
            <a:ext cx="573287" cy="573287"/>
            <a:chOff x="1377884" y="1463694"/>
            <a:chExt cx="727984" cy="727984"/>
          </a:xfrm>
        </p:grpSpPr>
        <p:grpSp>
          <p:nvGrpSpPr>
            <p:cNvPr id="55" name="组合 54"/>
            <p:cNvGrpSpPr/>
            <p:nvPr/>
          </p:nvGrpSpPr>
          <p:grpSpPr>
            <a:xfrm>
              <a:off x="1377884" y="1463694"/>
              <a:ext cx="727984" cy="727984"/>
              <a:chOff x="372609" y="2524616"/>
              <a:chExt cx="2739344" cy="2739343"/>
            </a:xfrm>
          </p:grpSpPr>
          <p:sp>
            <p:nvSpPr>
              <p:cNvPr id="57" name="椭圆 5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58" name="椭圆 5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56" name="TextBox 6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2</a:t>
              </a:r>
              <a:endParaRPr lang="zh-CN" altLang="en-US" sz="2205" dirty="0">
                <a:solidFill>
                  <a:srgbClr val="0070C0"/>
                </a:solidFill>
              </a:endParaRPr>
            </a:p>
          </p:txBody>
        </p:sp>
      </p:grpSp>
      <p:grpSp>
        <p:nvGrpSpPr>
          <p:cNvPr id="59" name="组合 58"/>
          <p:cNvGrpSpPr/>
          <p:nvPr/>
        </p:nvGrpSpPr>
        <p:grpSpPr>
          <a:xfrm>
            <a:off x="4790601" y="1253096"/>
            <a:ext cx="2112543" cy="1901611"/>
            <a:chOff x="6096000" y="1476932"/>
            <a:chExt cx="2682595" cy="2414744"/>
          </a:xfrm>
        </p:grpSpPr>
        <p:grpSp>
          <p:nvGrpSpPr>
            <p:cNvPr id="60" name="组合 59"/>
            <p:cNvGrpSpPr/>
            <p:nvPr/>
          </p:nvGrpSpPr>
          <p:grpSpPr>
            <a:xfrm>
              <a:off x="6096000" y="1476932"/>
              <a:ext cx="2682595" cy="2414744"/>
              <a:chOff x="757631" y="1755286"/>
              <a:chExt cx="2682595" cy="2414744"/>
            </a:xfrm>
          </p:grpSpPr>
          <p:sp>
            <p:nvSpPr>
              <p:cNvPr id="6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6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61" name="椭圆 60"/>
            <p:cNvSpPr/>
            <p:nvPr/>
          </p:nvSpPr>
          <p:spPr>
            <a:xfrm>
              <a:off x="6475617" y="1721195"/>
              <a:ext cx="1926218" cy="192621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64" name="组合 63"/>
          <p:cNvGrpSpPr/>
          <p:nvPr/>
        </p:nvGrpSpPr>
        <p:grpSpPr>
          <a:xfrm>
            <a:off x="4758442" y="1305667"/>
            <a:ext cx="573287" cy="573287"/>
            <a:chOff x="1377884" y="1463694"/>
            <a:chExt cx="727984" cy="727984"/>
          </a:xfrm>
        </p:grpSpPr>
        <p:grpSp>
          <p:nvGrpSpPr>
            <p:cNvPr id="65" name="组合 64"/>
            <p:cNvGrpSpPr/>
            <p:nvPr/>
          </p:nvGrpSpPr>
          <p:grpSpPr>
            <a:xfrm>
              <a:off x="1377884" y="1463694"/>
              <a:ext cx="727984" cy="727984"/>
              <a:chOff x="372609" y="2524616"/>
              <a:chExt cx="2739344" cy="2739343"/>
            </a:xfrm>
          </p:grpSpPr>
          <p:sp>
            <p:nvSpPr>
              <p:cNvPr id="67" name="椭圆 6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68" name="椭圆 6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66" name="TextBox 7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3</a:t>
              </a:r>
              <a:endParaRPr lang="zh-CN" altLang="en-US" sz="2205" dirty="0">
                <a:solidFill>
                  <a:srgbClr val="00B0F0"/>
                </a:solidFill>
              </a:endParaRPr>
            </a:p>
          </p:txBody>
        </p:sp>
      </p:grpSp>
      <p:grpSp>
        <p:nvGrpSpPr>
          <p:cNvPr id="69" name="组合 68"/>
          <p:cNvGrpSpPr/>
          <p:nvPr/>
        </p:nvGrpSpPr>
        <p:grpSpPr>
          <a:xfrm>
            <a:off x="6832028" y="2847056"/>
            <a:ext cx="2112543" cy="1901611"/>
            <a:chOff x="8688288" y="3501008"/>
            <a:chExt cx="2682595" cy="2414744"/>
          </a:xfrm>
        </p:grpSpPr>
        <p:grpSp>
          <p:nvGrpSpPr>
            <p:cNvPr id="70" name="组合 69"/>
            <p:cNvGrpSpPr/>
            <p:nvPr/>
          </p:nvGrpSpPr>
          <p:grpSpPr>
            <a:xfrm>
              <a:off x="8688288" y="3501008"/>
              <a:ext cx="2682595" cy="2414744"/>
              <a:chOff x="757631" y="1755286"/>
              <a:chExt cx="2682595" cy="2414744"/>
            </a:xfrm>
          </p:grpSpPr>
          <p:sp>
            <p:nvSpPr>
              <p:cNvPr id="7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7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71" name="椭圆 70"/>
            <p:cNvSpPr/>
            <p:nvPr/>
          </p:nvSpPr>
          <p:spPr>
            <a:xfrm>
              <a:off x="9066476" y="3745270"/>
              <a:ext cx="1926218" cy="1926217"/>
            </a:xfrm>
            <a:prstGeom prst="ellipse">
              <a:avLst/>
            </a:prstGeom>
            <a:blipFill dpi="0" rotWithShape="1">
              <a:blip r:embed="rId6" cstate="screen">
                <a:extLst>
                  <a:ext uri="{BEBA8EAE-BF5A-486C-A8C5-ECC9F3942E4B}">
                    <a14:imgProps xmlns:a14="http://schemas.microsoft.com/office/drawing/2010/main">
                      <a14:imgLayer>
                        <a14:imgEffect>
                          <a14:colorTemperature colorTemp="1750"/>
                        </a14:imgEffect>
                        <a14:imgEffect>
                          <a14:saturation sat="3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4" name="组合 73"/>
          <p:cNvGrpSpPr/>
          <p:nvPr/>
        </p:nvGrpSpPr>
        <p:grpSpPr>
          <a:xfrm>
            <a:off x="6820499" y="2901747"/>
            <a:ext cx="573287" cy="573287"/>
            <a:chOff x="1377884" y="1463694"/>
            <a:chExt cx="727984" cy="727984"/>
          </a:xfrm>
        </p:grpSpPr>
        <p:grpSp>
          <p:nvGrpSpPr>
            <p:cNvPr id="75" name="组合 74"/>
            <p:cNvGrpSpPr/>
            <p:nvPr/>
          </p:nvGrpSpPr>
          <p:grpSpPr>
            <a:xfrm>
              <a:off x="1377884" y="1463694"/>
              <a:ext cx="727984" cy="727984"/>
              <a:chOff x="372609" y="2524616"/>
              <a:chExt cx="2739344" cy="2739343"/>
            </a:xfrm>
          </p:grpSpPr>
          <p:sp>
            <p:nvSpPr>
              <p:cNvPr id="77" name="椭圆 7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78" name="椭圆 7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76" name="TextBox 8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4</a:t>
              </a:r>
              <a:endParaRPr lang="zh-CN" altLang="en-US" sz="2205" dirty="0">
                <a:solidFill>
                  <a:srgbClr val="0070C0"/>
                </a:solidFill>
              </a:endParaRPr>
            </a:p>
          </p:txBody>
        </p:sp>
      </p:grpSp>
      <p:sp>
        <p:nvSpPr>
          <p:cNvPr id="82"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83" name="图片 8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84" name="文本框 83"/>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500"/>
                                        <p:tgtEl>
                                          <p:spTgt spid="8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2"/>
                                        </p:tgtEl>
                                        <p:attrNameLst>
                                          <p:attrName>style.visibility</p:attrName>
                                        </p:attrNameLst>
                                      </p:cBhvr>
                                      <p:to>
                                        <p:strVal val="visible"/>
                                      </p:to>
                                    </p:set>
                                    <p:anim calcmode="lin" valueType="num">
                                      <p:cBhvr>
                                        <p:cTn id="11"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2"/>
                                        </p:tgtEl>
                                        <p:attrNameLst>
                                          <p:attrName>ppt_y</p:attrName>
                                        </p:attrNameLst>
                                      </p:cBhvr>
                                      <p:tavLst>
                                        <p:tav tm="0">
                                          <p:val>
                                            <p:strVal val="#ppt_y"/>
                                          </p:val>
                                        </p:tav>
                                        <p:tav tm="100000">
                                          <p:val>
                                            <p:strVal val="#ppt_y"/>
                                          </p:val>
                                        </p:tav>
                                      </p:tavLst>
                                    </p:anim>
                                    <p:anim calcmode="lin" valueType="num">
                                      <p:cBhvr>
                                        <p:cTn id="13"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2"/>
                                        </p:tgtEl>
                                      </p:cBhvr>
                                    </p:animEffect>
                                  </p:childTnLst>
                                </p:cTn>
                              </p:par>
                            </p:childTnLst>
                          </p:cTn>
                        </p:par>
                        <p:par>
                          <p:cTn id="16" fill="hold">
                            <p:stCondLst>
                              <p:cond delay="1450"/>
                            </p:stCondLst>
                            <p:childTnLst>
                              <p:par>
                                <p:cTn id="17" presetID="2" presetClass="entr" presetSubtype="2"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1000" fill="hold"/>
                                        <p:tgtEl>
                                          <p:spTgt spid="39"/>
                                        </p:tgtEl>
                                        <p:attrNameLst>
                                          <p:attrName>ppt_x</p:attrName>
                                        </p:attrNameLst>
                                      </p:cBhvr>
                                      <p:tavLst>
                                        <p:tav tm="0">
                                          <p:val>
                                            <p:strVal val="1+#ppt_w/2"/>
                                          </p:val>
                                        </p:tav>
                                        <p:tav tm="100000">
                                          <p:val>
                                            <p:strVal val="#ppt_x"/>
                                          </p:val>
                                        </p:tav>
                                      </p:tavLst>
                                    </p:anim>
                                    <p:anim calcmode="lin" valueType="num">
                                      <p:cBhvr additive="base">
                                        <p:cTn id="20" dur="1000" fill="hold"/>
                                        <p:tgtEl>
                                          <p:spTgt spid="39"/>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1000"/>
                                        <p:tgtEl>
                                          <p:spTgt spid="39"/>
                                        </p:tgtEl>
                                      </p:cBhvr>
                                    </p:animEffect>
                                  </p:childTnLst>
                                </p:cTn>
                              </p:par>
                            </p:childTnLst>
                          </p:cTn>
                        </p:par>
                        <p:par>
                          <p:cTn id="24" fill="hold">
                            <p:stCondLst>
                              <p:cond delay="245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29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31"/>
                                        </p:tgtEl>
                                        <p:attrNameLst>
                                          <p:attrName>style.visibility</p:attrName>
                                        </p:attrNameLst>
                                      </p:cBhvr>
                                      <p:to>
                                        <p:strVal val="visible"/>
                                      </p:to>
                                    </p:set>
                                    <p:anim calcmode="lin" valueType="num">
                                      <p:cBhvr>
                                        <p:cTn id="33" dur="300" fill="hold"/>
                                        <p:tgtEl>
                                          <p:spTgt spid="31"/>
                                        </p:tgtEl>
                                        <p:attrNameLst>
                                          <p:attrName>ppt_w</p:attrName>
                                        </p:attrNameLst>
                                      </p:cBhvr>
                                      <p:tavLst>
                                        <p:tav tm="0">
                                          <p:val>
                                            <p:fltVal val="0"/>
                                          </p:val>
                                        </p:tav>
                                        <p:tav tm="100000">
                                          <p:val>
                                            <p:strVal val="#ppt_w"/>
                                          </p:val>
                                        </p:tav>
                                      </p:tavLst>
                                    </p:anim>
                                    <p:anim calcmode="lin" valueType="num">
                                      <p:cBhvr>
                                        <p:cTn id="34" dur="300" fill="hold"/>
                                        <p:tgtEl>
                                          <p:spTgt spid="31"/>
                                        </p:tgtEl>
                                        <p:attrNameLst>
                                          <p:attrName>ppt_h</p:attrName>
                                        </p:attrNameLst>
                                      </p:cBhvr>
                                      <p:tavLst>
                                        <p:tav tm="0">
                                          <p:val>
                                            <p:fltVal val="0"/>
                                          </p:val>
                                        </p:tav>
                                        <p:tav tm="100000">
                                          <p:val>
                                            <p:strVal val="#ppt_h"/>
                                          </p:val>
                                        </p:tav>
                                      </p:tavLst>
                                    </p:anim>
                                    <p:animEffect transition="in" filter="fade">
                                      <p:cBhvr>
                                        <p:cTn id="35" dur="300"/>
                                        <p:tgtEl>
                                          <p:spTgt spid="31"/>
                                        </p:tgtEl>
                                      </p:cBhvr>
                                    </p:animEffect>
                                  </p:childTnLst>
                                </p:cTn>
                              </p:par>
                            </p:childTnLst>
                          </p:cTn>
                        </p:par>
                        <p:par>
                          <p:cTn id="36" fill="hold">
                            <p:stCondLst>
                              <p:cond delay="337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34"/>
                                        </p:tgtEl>
                                        <p:attrNameLst>
                                          <p:attrName>style.visibility</p:attrName>
                                        </p:attrNameLst>
                                      </p:cBhvr>
                                      <p:to>
                                        <p:strVal val="visible"/>
                                      </p:to>
                                    </p:set>
                                    <p:anim calcmode="lin" valueType="num">
                                      <p:cBhvr>
                                        <p:cTn id="39" dur="250" fill="hold"/>
                                        <p:tgtEl>
                                          <p:spTgt spid="34"/>
                                        </p:tgtEl>
                                        <p:attrNameLst>
                                          <p:attrName>ppt_w</p:attrName>
                                        </p:attrNameLst>
                                      </p:cBhvr>
                                      <p:tavLst>
                                        <p:tav tm="0">
                                          <p:val>
                                            <p:fltVal val="0"/>
                                          </p:val>
                                        </p:tav>
                                        <p:tav tm="100000">
                                          <p:val>
                                            <p:strVal val="#ppt_w"/>
                                          </p:val>
                                        </p:tav>
                                      </p:tavLst>
                                    </p:anim>
                                    <p:anim calcmode="lin" valueType="num">
                                      <p:cBhvr>
                                        <p:cTn id="40" dur="250" fill="hold"/>
                                        <p:tgtEl>
                                          <p:spTgt spid="34"/>
                                        </p:tgtEl>
                                        <p:attrNameLst>
                                          <p:attrName>ppt_h</p:attrName>
                                        </p:attrNameLst>
                                      </p:cBhvr>
                                      <p:tavLst>
                                        <p:tav tm="0">
                                          <p:val>
                                            <p:fltVal val="0"/>
                                          </p:val>
                                        </p:tav>
                                        <p:tav tm="100000">
                                          <p:val>
                                            <p:strVal val="#ppt_h"/>
                                          </p:val>
                                        </p:tav>
                                      </p:tavLst>
                                    </p:anim>
                                    <p:animEffect transition="in" filter="fade">
                                      <p:cBhvr>
                                        <p:cTn id="41" dur="250"/>
                                        <p:tgtEl>
                                          <p:spTgt spid="34"/>
                                        </p:tgtEl>
                                      </p:cBhvr>
                                    </p:animEffect>
                                  </p:childTnLst>
                                </p:cTn>
                              </p:par>
                            </p:childTnLst>
                          </p:cTn>
                        </p:par>
                        <p:par>
                          <p:cTn id="42" fill="hold">
                            <p:stCondLst>
                              <p:cond delay="4345"/>
                            </p:stCondLst>
                            <p:childTnLst>
                              <p:par>
                                <p:cTn id="43" presetID="2" presetClass="entr" presetSubtype="1" decel="100000" fill="hold" nodeType="after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1000" fill="hold"/>
                                        <p:tgtEl>
                                          <p:spTgt spid="49"/>
                                        </p:tgtEl>
                                        <p:attrNameLst>
                                          <p:attrName>ppt_x</p:attrName>
                                        </p:attrNameLst>
                                      </p:cBhvr>
                                      <p:tavLst>
                                        <p:tav tm="0">
                                          <p:val>
                                            <p:strVal val="#ppt_x"/>
                                          </p:val>
                                        </p:tav>
                                        <p:tav tm="100000">
                                          <p:val>
                                            <p:strVal val="#ppt_x"/>
                                          </p:val>
                                        </p:tav>
                                      </p:tavLst>
                                    </p:anim>
                                    <p:anim calcmode="lin" valueType="num">
                                      <p:cBhvr additive="base">
                                        <p:cTn id="46" dur="1000" fill="hold"/>
                                        <p:tgtEl>
                                          <p:spTgt spid="49"/>
                                        </p:tgtEl>
                                        <p:attrNameLst>
                                          <p:attrName>ppt_y</p:attrName>
                                        </p:attrNameLst>
                                      </p:cBhvr>
                                      <p:tavLst>
                                        <p:tav tm="0">
                                          <p:val>
                                            <p:strVal val="0-#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childTnLst>
                                </p:cTn>
                              </p:par>
                            </p:childTnLst>
                          </p:cTn>
                        </p:par>
                        <p:par>
                          <p:cTn id="50" fill="hold">
                            <p:stCondLst>
                              <p:cond delay="5345"/>
                            </p:stCondLst>
                            <p:childTnLst>
                              <p:par>
                                <p:cTn id="51" presetID="42" presetClass="entr" presetSubtype="0" fill="hold" nodeType="after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500"/>
                                        <p:tgtEl>
                                          <p:spTgt spid="54"/>
                                        </p:tgtEl>
                                      </p:cBhvr>
                                    </p:animEffect>
                                    <p:anim calcmode="lin" valueType="num">
                                      <p:cBhvr>
                                        <p:cTn id="54" dur="500" fill="hold"/>
                                        <p:tgtEl>
                                          <p:spTgt spid="54"/>
                                        </p:tgtEl>
                                        <p:attrNameLst>
                                          <p:attrName>ppt_x</p:attrName>
                                        </p:attrNameLst>
                                      </p:cBhvr>
                                      <p:tavLst>
                                        <p:tav tm="0">
                                          <p:val>
                                            <p:strVal val="#ppt_x"/>
                                          </p:val>
                                        </p:tav>
                                        <p:tav tm="100000">
                                          <p:val>
                                            <p:strVal val="#ppt_x"/>
                                          </p:val>
                                        </p:tav>
                                      </p:tavLst>
                                    </p:anim>
                                    <p:anim calcmode="lin" valueType="num">
                                      <p:cBhvr>
                                        <p:cTn id="55" dur="500" fill="hold"/>
                                        <p:tgtEl>
                                          <p:spTgt spid="54"/>
                                        </p:tgtEl>
                                        <p:attrNameLst>
                                          <p:attrName>ppt_y</p:attrName>
                                        </p:attrNameLst>
                                      </p:cBhvr>
                                      <p:tavLst>
                                        <p:tav tm="0">
                                          <p:val>
                                            <p:strVal val="#ppt_y+.1"/>
                                          </p:val>
                                        </p:tav>
                                        <p:tav tm="100000">
                                          <p:val>
                                            <p:strVal val="#ppt_y"/>
                                          </p:val>
                                        </p:tav>
                                      </p:tavLst>
                                    </p:anim>
                                  </p:childTnLst>
                                </p:cTn>
                              </p:par>
                            </p:childTnLst>
                          </p:cTn>
                        </p:par>
                        <p:par>
                          <p:cTn id="56" fill="hold">
                            <p:stCondLst>
                              <p:cond delay="5845"/>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33"/>
                                        </p:tgtEl>
                                        <p:attrNameLst>
                                          <p:attrName>style.visibility</p:attrName>
                                        </p:attrNameLst>
                                      </p:cBhvr>
                                      <p:to>
                                        <p:strVal val="visible"/>
                                      </p:to>
                                    </p:set>
                                    <p:anim calcmode="lin" valueType="num">
                                      <p:cBhvr>
                                        <p:cTn id="59" dur="300" fill="hold"/>
                                        <p:tgtEl>
                                          <p:spTgt spid="33"/>
                                        </p:tgtEl>
                                        <p:attrNameLst>
                                          <p:attrName>ppt_w</p:attrName>
                                        </p:attrNameLst>
                                      </p:cBhvr>
                                      <p:tavLst>
                                        <p:tav tm="0">
                                          <p:val>
                                            <p:fltVal val="0"/>
                                          </p:val>
                                        </p:tav>
                                        <p:tav tm="100000">
                                          <p:val>
                                            <p:strVal val="#ppt_w"/>
                                          </p:val>
                                        </p:tav>
                                      </p:tavLst>
                                    </p:anim>
                                    <p:anim calcmode="lin" valueType="num">
                                      <p:cBhvr>
                                        <p:cTn id="60" dur="300" fill="hold"/>
                                        <p:tgtEl>
                                          <p:spTgt spid="33"/>
                                        </p:tgtEl>
                                        <p:attrNameLst>
                                          <p:attrName>ppt_h</p:attrName>
                                        </p:attrNameLst>
                                      </p:cBhvr>
                                      <p:tavLst>
                                        <p:tav tm="0">
                                          <p:val>
                                            <p:fltVal val="0"/>
                                          </p:val>
                                        </p:tav>
                                        <p:tav tm="100000">
                                          <p:val>
                                            <p:strVal val="#ppt_h"/>
                                          </p:val>
                                        </p:tav>
                                      </p:tavLst>
                                    </p:anim>
                                    <p:animEffect transition="in" filter="fade">
                                      <p:cBhvr>
                                        <p:cTn id="61" dur="300"/>
                                        <p:tgtEl>
                                          <p:spTgt spid="33"/>
                                        </p:tgtEl>
                                      </p:cBhvr>
                                    </p:animEffect>
                                  </p:childTnLst>
                                </p:cTn>
                              </p:par>
                            </p:childTnLst>
                          </p:cTn>
                        </p:par>
                        <p:par>
                          <p:cTn id="62" fill="hold">
                            <p:stCondLst>
                              <p:cond delay="6265"/>
                            </p:stCondLst>
                            <p:childTnLst>
                              <p:par>
                                <p:cTn id="63" presetID="53" presetClass="entr" presetSubtype="16" fill="hold" grpId="0" nodeType="afterEffect">
                                  <p:stCondLst>
                                    <p:cond delay="0"/>
                                  </p:stCondLst>
                                  <p:iterate type="lt">
                                    <p:tmPct val="10000"/>
                                  </p:iterate>
                                  <p:childTnLst>
                                    <p:set>
                                      <p:cBhvr>
                                        <p:cTn id="64" dur="1" fill="hold">
                                          <p:stCondLst>
                                            <p:cond delay="0"/>
                                          </p:stCondLst>
                                        </p:cTn>
                                        <p:tgtEl>
                                          <p:spTgt spid="32"/>
                                        </p:tgtEl>
                                        <p:attrNameLst>
                                          <p:attrName>style.visibility</p:attrName>
                                        </p:attrNameLst>
                                      </p:cBhvr>
                                      <p:to>
                                        <p:strVal val="visible"/>
                                      </p:to>
                                    </p:set>
                                    <p:anim calcmode="lin" valueType="num">
                                      <p:cBhvr>
                                        <p:cTn id="65" dur="250" fill="hold"/>
                                        <p:tgtEl>
                                          <p:spTgt spid="32"/>
                                        </p:tgtEl>
                                        <p:attrNameLst>
                                          <p:attrName>ppt_w</p:attrName>
                                        </p:attrNameLst>
                                      </p:cBhvr>
                                      <p:tavLst>
                                        <p:tav tm="0">
                                          <p:val>
                                            <p:fltVal val="0"/>
                                          </p:val>
                                        </p:tav>
                                        <p:tav tm="100000">
                                          <p:val>
                                            <p:strVal val="#ppt_w"/>
                                          </p:val>
                                        </p:tav>
                                      </p:tavLst>
                                    </p:anim>
                                    <p:anim calcmode="lin" valueType="num">
                                      <p:cBhvr>
                                        <p:cTn id="66" dur="250" fill="hold"/>
                                        <p:tgtEl>
                                          <p:spTgt spid="32"/>
                                        </p:tgtEl>
                                        <p:attrNameLst>
                                          <p:attrName>ppt_h</p:attrName>
                                        </p:attrNameLst>
                                      </p:cBhvr>
                                      <p:tavLst>
                                        <p:tav tm="0">
                                          <p:val>
                                            <p:fltVal val="0"/>
                                          </p:val>
                                        </p:tav>
                                        <p:tav tm="100000">
                                          <p:val>
                                            <p:strVal val="#ppt_h"/>
                                          </p:val>
                                        </p:tav>
                                      </p:tavLst>
                                    </p:anim>
                                    <p:animEffect transition="in" filter="fade">
                                      <p:cBhvr>
                                        <p:cTn id="67" dur="250"/>
                                        <p:tgtEl>
                                          <p:spTgt spid="32"/>
                                        </p:tgtEl>
                                      </p:cBhvr>
                                    </p:animEffect>
                                  </p:childTnLst>
                                </p:cTn>
                              </p:par>
                            </p:childTnLst>
                          </p:cTn>
                        </p:par>
                        <p:par>
                          <p:cTn id="68" fill="hold">
                            <p:stCondLst>
                              <p:cond delay="7240"/>
                            </p:stCondLst>
                            <p:childTnLst>
                              <p:par>
                                <p:cTn id="69" presetID="2" presetClass="entr" presetSubtype="2" decel="100000" fill="hold" nodeType="afterEffect">
                                  <p:stCondLst>
                                    <p:cond delay="0"/>
                                  </p:stCondLst>
                                  <p:childTnLst>
                                    <p:set>
                                      <p:cBhvr>
                                        <p:cTn id="70" dur="1" fill="hold">
                                          <p:stCondLst>
                                            <p:cond delay="0"/>
                                          </p:stCondLst>
                                        </p:cTn>
                                        <p:tgtEl>
                                          <p:spTgt spid="59"/>
                                        </p:tgtEl>
                                        <p:attrNameLst>
                                          <p:attrName>style.visibility</p:attrName>
                                        </p:attrNameLst>
                                      </p:cBhvr>
                                      <p:to>
                                        <p:strVal val="visible"/>
                                      </p:to>
                                    </p:set>
                                    <p:anim calcmode="lin" valueType="num">
                                      <p:cBhvr additive="base">
                                        <p:cTn id="71" dur="1000" fill="hold"/>
                                        <p:tgtEl>
                                          <p:spTgt spid="59"/>
                                        </p:tgtEl>
                                        <p:attrNameLst>
                                          <p:attrName>ppt_x</p:attrName>
                                        </p:attrNameLst>
                                      </p:cBhvr>
                                      <p:tavLst>
                                        <p:tav tm="0">
                                          <p:val>
                                            <p:strVal val="1+#ppt_w/2"/>
                                          </p:val>
                                        </p:tav>
                                        <p:tav tm="100000">
                                          <p:val>
                                            <p:strVal val="#ppt_x"/>
                                          </p:val>
                                        </p:tav>
                                      </p:tavLst>
                                    </p:anim>
                                    <p:anim calcmode="lin" valueType="num">
                                      <p:cBhvr additive="base">
                                        <p:cTn id="72" dur="1000" fill="hold"/>
                                        <p:tgtEl>
                                          <p:spTgt spid="59"/>
                                        </p:tgtEl>
                                        <p:attrNameLst>
                                          <p:attrName>ppt_y</p:attrName>
                                        </p:attrNameLst>
                                      </p:cBhvr>
                                      <p:tavLst>
                                        <p:tav tm="0">
                                          <p:val>
                                            <p:strVal val="#ppt_y"/>
                                          </p:val>
                                        </p:tav>
                                        <p:tav tm="100000">
                                          <p:val>
                                            <p:strVal val="#ppt_y"/>
                                          </p:val>
                                        </p:tav>
                                      </p:tavLst>
                                    </p:anim>
                                  </p:childTnLst>
                                </p:cTn>
                              </p:par>
                              <p:par>
                                <p:cTn id="73" presetID="10" presetClass="entr" presetSubtype="0" fill="hold" nodeType="with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fade">
                                      <p:cBhvr>
                                        <p:cTn id="75" dur="1000"/>
                                        <p:tgtEl>
                                          <p:spTgt spid="59"/>
                                        </p:tgtEl>
                                      </p:cBhvr>
                                    </p:animEffect>
                                  </p:childTnLst>
                                </p:cTn>
                              </p:par>
                            </p:childTnLst>
                          </p:cTn>
                        </p:par>
                        <p:par>
                          <p:cTn id="76" fill="hold">
                            <p:stCondLst>
                              <p:cond delay="8240"/>
                            </p:stCondLst>
                            <p:childTnLst>
                              <p:par>
                                <p:cTn id="77" presetID="42" presetClass="entr" presetSubtype="0" fill="hold"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anim calcmode="lin" valueType="num">
                                      <p:cBhvr>
                                        <p:cTn id="80" dur="500" fill="hold"/>
                                        <p:tgtEl>
                                          <p:spTgt spid="64"/>
                                        </p:tgtEl>
                                        <p:attrNameLst>
                                          <p:attrName>ppt_x</p:attrName>
                                        </p:attrNameLst>
                                      </p:cBhvr>
                                      <p:tavLst>
                                        <p:tav tm="0">
                                          <p:val>
                                            <p:strVal val="#ppt_x"/>
                                          </p:val>
                                        </p:tav>
                                        <p:tav tm="100000">
                                          <p:val>
                                            <p:strVal val="#ppt_x"/>
                                          </p:val>
                                        </p:tav>
                                      </p:tavLst>
                                    </p:anim>
                                    <p:anim calcmode="lin" valueType="num">
                                      <p:cBhvr>
                                        <p:cTn id="81" dur="500" fill="hold"/>
                                        <p:tgtEl>
                                          <p:spTgt spid="64"/>
                                        </p:tgtEl>
                                        <p:attrNameLst>
                                          <p:attrName>ppt_y</p:attrName>
                                        </p:attrNameLst>
                                      </p:cBhvr>
                                      <p:tavLst>
                                        <p:tav tm="0">
                                          <p:val>
                                            <p:strVal val="#ppt_y+.1"/>
                                          </p:val>
                                        </p:tav>
                                        <p:tav tm="100000">
                                          <p:val>
                                            <p:strVal val="#ppt_y"/>
                                          </p:val>
                                        </p:tav>
                                      </p:tavLst>
                                    </p:anim>
                                  </p:childTnLst>
                                </p:cTn>
                              </p:par>
                            </p:childTnLst>
                          </p:cTn>
                        </p:par>
                        <p:par>
                          <p:cTn id="82" fill="hold">
                            <p:stCondLst>
                              <p:cond delay="8740"/>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35"/>
                                        </p:tgtEl>
                                        <p:attrNameLst>
                                          <p:attrName>style.visibility</p:attrName>
                                        </p:attrNameLst>
                                      </p:cBhvr>
                                      <p:to>
                                        <p:strVal val="visible"/>
                                      </p:to>
                                    </p:set>
                                    <p:anim calcmode="lin" valueType="num">
                                      <p:cBhvr>
                                        <p:cTn id="85" dur="300" fill="hold"/>
                                        <p:tgtEl>
                                          <p:spTgt spid="35"/>
                                        </p:tgtEl>
                                        <p:attrNameLst>
                                          <p:attrName>ppt_w</p:attrName>
                                        </p:attrNameLst>
                                      </p:cBhvr>
                                      <p:tavLst>
                                        <p:tav tm="0">
                                          <p:val>
                                            <p:fltVal val="0"/>
                                          </p:val>
                                        </p:tav>
                                        <p:tav tm="100000">
                                          <p:val>
                                            <p:strVal val="#ppt_w"/>
                                          </p:val>
                                        </p:tav>
                                      </p:tavLst>
                                    </p:anim>
                                    <p:anim calcmode="lin" valueType="num">
                                      <p:cBhvr>
                                        <p:cTn id="86" dur="300" fill="hold"/>
                                        <p:tgtEl>
                                          <p:spTgt spid="35"/>
                                        </p:tgtEl>
                                        <p:attrNameLst>
                                          <p:attrName>ppt_h</p:attrName>
                                        </p:attrNameLst>
                                      </p:cBhvr>
                                      <p:tavLst>
                                        <p:tav tm="0">
                                          <p:val>
                                            <p:fltVal val="0"/>
                                          </p:val>
                                        </p:tav>
                                        <p:tav tm="100000">
                                          <p:val>
                                            <p:strVal val="#ppt_h"/>
                                          </p:val>
                                        </p:tav>
                                      </p:tavLst>
                                    </p:anim>
                                    <p:animEffect transition="in" filter="fade">
                                      <p:cBhvr>
                                        <p:cTn id="87" dur="300"/>
                                        <p:tgtEl>
                                          <p:spTgt spid="35"/>
                                        </p:tgtEl>
                                      </p:cBhvr>
                                    </p:animEffect>
                                  </p:childTnLst>
                                </p:cTn>
                              </p:par>
                            </p:childTnLst>
                          </p:cTn>
                        </p:par>
                        <p:par>
                          <p:cTn id="88" fill="hold">
                            <p:stCondLst>
                              <p:cond delay="9160"/>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250" fill="hold"/>
                                        <p:tgtEl>
                                          <p:spTgt spid="38"/>
                                        </p:tgtEl>
                                        <p:attrNameLst>
                                          <p:attrName>ppt_w</p:attrName>
                                        </p:attrNameLst>
                                      </p:cBhvr>
                                      <p:tavLst>
                                        <p:tav tm="0">
                                          <p:val>
                                            <p:fltVal val="0"/>
                                          </p:val>
                                        </p:tav>
                                        <p:tav tm="100000">
                                          <p:val>
                                            <p:strVal val="#ppt_w"/>
                                          </p:val>
                                        </p:tav>
                                      </p:tavLst>
                                    </p:anim>
                                    <p:anim calcmode="lin" valueType="num">
                                      <p:cBhvr>
                                        <p:cTn id="92" dur="250" fill="hold"/>
                                        <p:tgtEl>
                                          <p:spTgt spid="38"/>
                                        </p:tgtEl>
                                        <p:attrNameLst>
                                          <p:attrName>ppt_h</p:attrName>
                                        </p:attrNameLst>
                                      </p:cBhvr>
                                      <p:tavLst>
                                        <p:tav tm="0">
                                          <p:val>
                                            <p:fltVal val="0"/>
                                          </p:val>
                                        </p:tav>
                                        <p:tav tm="100000">
                                          <p:val>
                                            <p:strVal val="#ppt_h"/>
                                          </p:val>
                                        </p:tav>
                                      </p:tavLst>
                                    </p:anim>
                                    <p:animEffect transition="in" filter="fade">
                                      <p:cBhvr>
                                        <p:cTn id="93" dur="250"/>
                                        <p:tgtEl>
                                          <p:spTgt spid="38"/>
                                        </p:tgtEl>
                                      </p:cBhvr>
                                    </p:animEffect>
                                  </p:childTnLst>
                                </p:cTn>
                              </p:par>
                            </p:childTnLst>
                          </p:cTn>
                        </p:par>
                        <p:par>
                          <p:cTn id="94" fill="hold">
                            <p:stCondLst>
                              <p:cond delay="10135"/>
                            </p:stCondLst>
                            <p:childTnLst>
                              <p:par>
                                <p:cTn id="95" presetID="2" presetClass="entr" presetSubtype="8" decel="100000" fill="hold" nodeType="after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1000" fill="hold"/>
                                        <p:tgtEl>
                                          <p:spTgt spid="69"/>
                                        </p:tgtEl>
                                        <p:attrNameLst>
                                          <p:attrName>ppt_x</p:attrName>
                                        </p:attrNameLst>
                                      </p:cBhvr>
                                      <p:tavLst>
                                        <p:tav tm="0">
                                          <p:val>
                                            <p:strVal val="0-#ppt_w/2"/>
                                          </p:val>
                                        </p:tav>
                                        <p:tav tm="100000">
                                          <p:val>
                                            <p:strVal val="#ppt_x"/>
                                          </p:val>
                                        </p:tav>
                                      </p:tavLst>
                                    </p:anim>
                                    <p:anim calcmode="lin" valueType="num">
                                      <p:cBhvr additive="base">
                                        <p:cTn id="98" dur="1000" fill="hold"/>
                                        <p:tgtEl>
                                          <p:spTgt spid="69"/>
                                        </p:tgtEl>
                                        <p:attrNameLst>
                                          <p:attrName>ppt_y</p:attrName>
                                        </p:attrNameLst>
                                      </p:cBhvr>
                                      <p:tavLst>
                                        <p:tav tm="0">
                                          <p:val>
                                            <p:strVal val="#ppt_y"/>
                                          </p:val>
                                        </p:tav>
                                        <p:tav tm="100000">
                                          <p:val>
                                            <p:strVal val="#ppt_y"/>
                                          </p:val>
                                        </p:tav>
                                      </p:tavLst>
                                    </p:anim>
                                  </p:childTnLst>
                                </p:cTn>
                              </p:par>
                              <p:par>
                                <p:cTn id="99" presetID="10" presetClass="entr" presetSubtype="0" fill="hold" nodeType="withEffect">
                                  <p:stCondLst>
                                    <p:cond delay="0"/>
                                  </p:stCondLst>
                                  <p:childTnLst>
                                    <p:set>
                                      <p:cBhvr>
                                        <p:cTn id="100" dur="1" fill="hold">
                                          <p:stCondLst>
                                            <p:cond delay="0"/>
                                          </p:stCondLst>
                                        </p:cTn>
                                        <p:tgtEl>
                                          <p:spTgt spid="69"/>
                                        </p:tgtEl>
                                        <p:attrNameLst>
                                          <p:attrName>style.visibility</p:attrName>
                                        </p:attrNameLst>
                                      </p:cBhvr>
                                      <p:to>
                                        <p:strVal val="visible"/>
                                      </p:to>
                                    </p:set>
                                    <p:animEffect transition="in" filter="fade">
                                      <p:cBhvr>
                                        <p:cTn id="101" dur="1000"/>
                                        <p:tgtEl>
                                          <p:spTgt spid="69"/>
                                        </p:tgtEl>
                                      </p:cBhvr>
                                    </p:animEffect>
                                  </p:childTnLst>
                                </p:cTn>
                              </p:par>
                            </p:childTnLst>
                          </p:cTn>
                        </p:par>
                        <p:par>
                          <p:cTn id="102" fill="hold">
                            <p:stCondLst>
                              <p:cond delay="11135"/>
                            </p:stCondLst>
                            <p:childTnLst>
                              <p:par>
                                <p:cTn id="103" presetID="42" presetClass="entr" presetSubtype="0" fill="hold" nodeType="afterEffect">
                                  <p:stCondLst>
                                    <p:cond delay="0"/>
                                  </p:stCondLst>
                                  <p:childTnLst>
                                    <p:set>
                                      <p:cBhvr>
                                        <p:cTn id="104" dur="1" fill="hold">
                                          <p:stCondLst>
                                            <p:cond delay="0"/>
                                          </p:stCondLst>
                                        </p:cTn>
                                        <p:tgtEl>
                                          <p:spTgt spid="74"/>
                                        </p:tgtEl>
                                        <p:attrNameLst>
                                          <p:attrName>style.visibility</p:attrName>
                                        </p:attrNameLst>
                                      </p:cBhvr>
                                      <p:to>
                                        <p:strVal val="visible"/>
                                      </p:to>
                                    </p:set>
                                    <p:animEffect transition="in" filter="fade">
                                      <p:cBhvr>
                                        <p:cTn id="105" dur="500"/>
                                        <p:tgtEl>
                                          <p:spTgt spid="74"/>
                                        </p:tgtEl>
                                      </p:cBhvr>
                                    </p:animEffect>
                                    <p:anim calcmode="lin" valueType="num">
                                      <p:cBhvr>
                                        <p:cTn id="106" dur="500" fill="hold"/>
                                        <p:tgtEl>
                                          <p:spTgt spid="74"/>
                                        </p:tgtEl>
                                        <p:attrNameLst>
                                          <p:attrName>ppt_x</p:attrName>
                                        </p:attrNameLst>
                                      </p:cBhvr>
                                      <p:tavLst>
                                        <p:tav tm="0">
                                          <p:val>
                                            <p:strVal val="#ppt_x"/>
                                          </p:val>
                                        </p:tav>
                                        <p:tav tm="100000">
                                          <p:val>
                                            <p:strVal val="#ppt_x"/>
                                          </p:val>
                                        </p:tav>
                                      </p:tavLst>
                                    </p:anim>
                                    <p:anim calcmode="lin" valueType="num">
                                      <p:cBhvr>
                                        <p:cTn id="107" dur="500" fill="hold"/>
                                        <p:tgtEl>
                                          <p:spTgt spid="74"/>
                                        </p:tgtEl>
                                        <p:attrNameLst>
                                          <p:attrName>ppt_y</p:attrName>
                                        </p:attrNameLst>
                                      </p:cBhvr>
                                      <p:tavLst>
                                        <p:tav tm="0">
                                          <p:val>
                                            <p:strVal val="#ppt_y+.1"/>
                                          </p:val>
                                        </p:tav>
                                        <p:tav tm="100000">
                                          <p:val>
                                            <p:strVal val="#ppt_y"/>
                                          </p:val>
                                        </p:tav>
                                      </p:tavLst>
                                    </p:anim>
                                  </p:childTnLst>
                                </p:cTn>
                              </p:par>
                            </p:childTnLst>
                          </p:cTn>
                        </p:par>
                        <p:par>
                          <p:cTn id="108" fill="hold">
                            <p:stCondLst>
                              <p:cond delay="11635"/>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37"/>
                                        </p:tgtEl>
                                        <p:attrNameLst>
                                          <p:attrName>style.visibility</p:attrName>
                                        </p:attrNameLst>
                                      </p:cBhvr>
                                      <p:to>
                                        <p:strVal val="visible"/>
                                      </p:to>
                                    </p:set>
                                    <p:anim calcmode="lin" valueType="num">
                                      <p:cBhvr>
                                        <p:cTn id="111" dur="300" fill="hold"/>
                                        <p:tgtEl>
                                          <p:spTgt spid="37"/>
                                        </p:tgtEl>
                                        <p:attrNameLst>
                                          <p:attrName>ppt_w</p:attrName>
                                        </p:attrNameLst>
                                      </p:cBhvr>
                                      <p:tavLst>
                                        <p:tav tm="0">
                                          <p:val>
                                            <p:fltVal val="0"/>
                                          </p:val>
                                        </p:tav>
                                        <p:tav tm="100000">
                                          <p:val>
                                            <p:strVal val="#ppt_w"/>
                                          </p:val>
                                        </p:tav>
                                      </p:tavLst>
                                    </p:anim>
                                    <p:anim calcmode="lin" valueType="num">
                                      <p:cBhvr>
                                        <p:cTn id="112" dur="300" fill="hold"/>
                                        <p:tgtEl>
                                          <p:spTgt spid="37"/>
                                        </p:tgtEl>
                                        <p:attrNameLst>
                                          <p:attrName>ppt_h</p:attrName>
                                        </p:attrNameLst>
                                      </p:cBhvr>
                                      <p:tavLst>
                                        <p:tav tm="0">
                                          <p:val>
                                            <p:fltVal val="0"/>
                                          </p:val>
                                        </p:tav>
                                        <p:tav tm="100000">
                                          <p:val>
                                            <p:strVal val="#ppt_h"/>
                                          </p:val>
                                        </p:tav>
                                      </p:tavLst>
                                    </p:anim>
                                    <p:animEffect transition="in" filter="fade">
                                      <p:cBhvr>
                                        <p:cTn id="113" dur="300"/>
                                        <p:tgtEl>
                                          <p:spTgt spid="37"/>
                                        </p:tgtEl>
                                      </p:cBhvr>
                                    </p:animEffect>
                                  </p:childTnLst>
                                </p:cTn>
                              </p:par>
                            </p:childTnLst>
                          </p:cTn>
                        </p:par>
                        <p:par>
                          <p:cTn id="114" fill="hold">
                            <p:stCondLst>
                              <p:cond delay="12055"/>
                            </p:stCondLst>
                            <p:childTnLst>
                              <p:par>
                                <p:cTn id="115" presetID="53" presetClass="entr" presetSubtype="16" fill="hold" grpId="0" nodeType="afterEffect">
                                  <p:stCondLst>
                                    <p:cond delay="0"/>
                                  </p:stCondLst>
                                  <p:iterate type="lt">
                                    <p:tmPct val="10000"/>
                                  </p:iterate>
                                  <p:childTnLst>
                                    <p:set>
                                      <p:cBhvr>
                                        <p:cTn id="116" dur="1" fill="hold">
                                          <p:stCondLst>
                                            <p:cond delay="0"/>
                                          </p:stCondLst>
                                        </p:cTn>
                                        <p:tgtEl>
                                          <p:spTgt spid="36"/>
                                        </p:tgtEl>
                                        <p:attrNameLst>
                                          <p:attrName>style.visibility</p:attrName>
                                        </p:attrNameLst>
                                      </p:cBhvr>
                                      <p:to>
                                        <p:strVal val="visible"/>
                                      </p:to>
                                    </p:set>
                                    <p:anim calcmode="lin" valueType="num">
                                      <p:cBhvr>
                                        <p:cTn id="117" dur="250" fill="hold"/>
                                        <p:tgtEl>
                                          <p:spTgt spid="36"/>
                                        </p:tgtEl>
                                        <p:attrNameLst>
                                          <p:attrName>ppt_w</p:attrName>
                                        </p:attrNameLst>
                                      </p:cBhvr>
                                      <p:tavLst>
                                        <p:tav tm="0">
                                          <p:val>
                                            <p:fltVal val="0"/>
                                          </p:val>
                                        </p:tav>
                                        <p:tav tm="100000">
                                          <p:val>
                                            <p:strVal val="#ppt_w"/>
                                          </p:val>
                                        </p:tav>
                                      </p:tavLst>
                                    </p:anim>
                                    <p:anim calcmode="lin" valueType="num">
                                      <p:cBhvr>
                                        <p:cTn id="118" dur="250" fill="hold"/>
                                        <p:tgtEl>
                                          <p:spTgt spid="36"/>
                                        </p:tgtEl>
                                        <p:attrNameLst>
                                          <p:attrName>ppt_h</p:attrName>
                                        </p:attrNameLst>
                                      </p:cBhvr>
                                      <p:tavLst>
                                        <p:tav tm="0">
                                          <p:val>
                                            <p:fltVal val="0"/>
                                          </p:val>
                                        </p:tav>
                                        <p:tav tm="100000">
                                          <p:val>
                                            <p:strVal val="#ppt_h"/>
                                          </p:val>
                                        </p:tav>
                                      </p:tavLst>
                                    </p:anim>
                                    <p:animEffect transition="in" filter="fade">
                                      <p:cBhvr>
                                        <p:cTn id="119" dur="250"/>
                                        <p:tgtEl>
                                          <p:spTgt spid="36"/>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4" fill="hold" grpId="0" nodeType="clickEffect">
                                  <p:stCondLst>
                                    <p:cond delay="0"/>
                                  </p:stCondLst>
                                  <p:childTnLst>
                                    <p:set>
                                      <p:cBhvr>
                                        <p:cTn id="123" dur="1" fill="hold">
                                          <p:stCondLst>
                                            <p:cond delay="0"/>
                                          </p:stCondLst>
                                        </p:cTn>
                                        <p:tgtEl>
                                          <p:spTgt spid="84"/>
                                        </p:tgtEl>
                                        <p:attrNameLst>
                                          <p:attrName>style.visibility</p:attrName>
                                        </p:attrNameLst>
                                      </p:cBhvr>
                                      <p:to>
                                        <p:strVal val="visible"/>
                                      </p:to>
                                    </p:set>
                                    <p:animEffect transition="in" filter="wipe(down)">
                                      <p:cBhvr>
                                        <p:cTn id="12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82" grpId="0" bldLvl="0" autoUpdateAnimBg="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12168" y="1188169"/>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grpSp>
        <p:nvGrpSpPr>
          <p:cNvPr id="2" name="组合 3"/>
          <p:cNvGrpSpPr>
            <a:grpSpLocks/>
          </p:cNvGrpSpPr>
          <p:nvPr/>
        </p:nvGrpSpPr>
        <p:grpSpPr bwMode="auto">
          <a:xfrm>
            <a:off x="1001069" y="1273894"/>
            <a:ext cx="1857375" cy="960438"/>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6"/>
              <a:ext cx="1224137" cy="57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8" name="文本框 58"/>
          <p:cNvSpPr txBox="1"/>
          <p:nvPr/>
        </p:nvSpPr>
        <p:spPr>
          <a:xfrm>
            <a:off x="3055293" y="1385019"/>
            <a:ext cx="5207000" cy="82073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12168" y="2542307"/>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0" name="文本框 58"/>
          <p:cNvSpPr txBox="1"/>
          <p:nvPr/>
        </p:nvSpPr>
        <p:spPr>
          <a:xfrm>
            <a:off x="3055293" y="2715344"/>
            <a:ext cx="5207000" cy="82073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912168" y="3915495"/>
            <a:ext cx="7937500" cy="1122363"/>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2" name="文本框 58"/>
          <p:cNvSpPr txBox="1"/>
          <p:nvPr/>
        </p:nvSpPr>
        <p:spPr>
          <a:xfrm>
            <a:off x="3055293" y="4085358"/>
            <a:ext cx="5207000" cy="820737"/>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12"/>
          <p:cNvGrpSpPr>
            <a:grpSpLocks/>
          </p:cNvGrpSpPr>
          <p:nvPr/>
        </p:nvGrpSpPr>
        <p:grpSpPr bwMode="auto">
          <a:xfrm>
            <a:off x="1001069" y="2624857"/>
            <a:ext cx="1857375" cy="958850"/>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rgbClr val="00B0F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31" name="TextBox 17"/>
              <p:cNvSpPr txBox="1">
                <a:spLocks noChangeArrowheads="1"/>
              </p:cNvSpPr>
              <p:nvPr/>
            </p:nvSpPr>
            <p:spPr bwMode="auto">
              <a:xfrm>
                <a:off x="1403648" y="1609636"/>
                <a:ext cx="1224137" cy="57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4" name="组合 18"/>
          <p:cNvGrpSpPr>
            <a:grpSpLocks/>
          </p:cNvGrpSpPr>
          <p:nvPr/>
        </p:nvGrpSpPr>
        <p:grpSpPr bwMode="auto">
          <a:xfrm>
            <a:off x="1001069" y="3998044"/>
            <a:ext cx="1857375" cy="958850"/>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24" name="TextBox 22"/>
              <p:cNvSpPr txBox="1">
                <a:spLocks noChangeArrowheads="1"/>
              </p:cNvSpPr>
              <p:nvPr/>
            </p:nvSpPr>
            <p:spPr bwMode="auto">
              <a:xfrm>
                <a:off x="1403648" y="1609636"/>
                <a:ext cx="1224137" cy="57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6"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27" name="图片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28" name="文本框 27"/>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6"/>
                                        </p:tgtEl>
                                        <p:attrNameLst>
                                          <p:attrName>style.visibility</p:attrName>
                                        </p:attrNameLst>
                                      </p:cBhvr>
                                      <p:to>
                                        <p:strVal val="visible"/>
                                      </p:to>
                                    </p:set>
                                    <p:anim calcmode="lin" valueType="num">
                                      <p:cBhvr>
                                        <p:cTn id="1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6"/>
                                        </p:tgtEl>
                                        <p:attrNameLst>
                                          <p:attrName>ppt_y</p:attrName>
                                        </p:attrNameLst>
                                      </p:cBhvr>
                                      <p:tavLst>
                                        <p:tav tm="0">
                                          <p:val>
                                            <p:strVal val="#ppt_y"/>
                                          </p:val>
                                        </p:tav>
                                        <p:tav tm="100000">
                                          <p:val>
                                            <p:strVal val="#ppt_y"/>
                                          </p:val>
                                        </p:tav>
                                      </p:tavLst>
                                    </p:anim>
                                    <p:anim calcmode="lin" valueType="num">
                                      <p:cBhvr>
                                        <p:cTn id="1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6"/>
                                        </p:tgtEl>
                                      </p:cBhvr>
                                    </p:animEffect>
                                  </p:childTnLst>
                                </p:cTn>
                              </p:par>
                            </p:childTnLst>
                          </p:cTn>
                        </p:par>
                        <p:par>
                          <p:cTn id="16" fill="hold">
                            <p:stCondLst>
                              <p:cond delay="1450"/>
                            </p:stCondLst>
                            <p:childTnLst>
                              <p:par>
                                <p:cTn id="17" presetID="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3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22" presetClass="entr" presetSubtype="8" fill="hold" grpId="0" nodeType="withEffect">
                                  <p:stCondLst>
                                    <p:cond delay="6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nodeType="afterGroup">
                            <p:stCondLst>
                              <p:cond delay="2550"/>
                            </p:stCondLst>
                            <p:childTnLst>
                              <p:par>
                                <p:cTn id="28" presetID="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3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22" presetClass="entr" presetSubtype="8" fill="hold" grpId="0" nodeType="withEffect">
                                  <p:stCondLst>
                                    <p:cond delay="6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nodeType="afterGroup">
                            <p:stCondLst>
                              <p:cond delay="365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3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22" presetClass="entr" presetSubtype="8" fill="hold" grpId="0" nodeType="withEffect">
                                  <p:stCondLst>
                                    <p:cond delay="60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down)">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6" grpId="0" bldLvl="0" autoUpdateAnimBg="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570063" y="2844353"/>
            <a:ext cx="1513764" cy="1304888"/>
            <a:chOff x="849314" y="2545158"/>
            <a:chExt cx="1441680" cy="1242751"/>
          </a:xfrm>
        </p:grpSpPr>
        <p:sp>
          <p:nvSpPr>
            <p:cNvPr id="31" name="六边形 30"/>
            <p:cNvSpPr/>
            <p:nvPr/>
          </p:nvSpPr>
          <p:spPr>
            <a:xfrm>
              <a:off x="849314" y="2545158"/>
              <a:ext cx="1441680" cy="1242751"/>
            </a:xfrm>
            <a:prstGeom prst="hexagon">
              <a:avLst/>
            </a:prstGeom>
            <a:solidFill>
              <a:srgbClr val="00B0F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2" name="Freeform 2345"/>
            <p:cNvSpPr>
              <a:spLocks noEditPoints="1"/>
            </p:cNvSpPr>
            <p:nvPr/>
          </p:nvSpPr>
          <p:spPr bwMode="auto">
            <a:xfrm>
              <a:off x="1368989" y="2843553"/>
              <a:ext cx="412388"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3" name="组合 32"/>
          <p:cNvGrpSpPr/>
          <p:nvPr/>
        </p:nvGrpSpPr>
        <p:grpSpPr>
          <a:xfrm>
            <a:off x="6521114" y="2844353"/>
            <a:ext cx="1513764" cy="1304888"/>
            <a:chOff x="6740086" y="1941664"/>
            <a:chExt cx="1441680" cy="1242751"/>
          </a:xfrm>
        </p:grpSpPr>
        <p:sp>
          <p:nvSpPr>
            <p:cNvPr id="34" name="六边形 33"/>
            <p:cNvSpPr/>
            <p:nvPr/>
          </p:nvSpPr>
          <p:spPr>
            <a:xfrm>
              <a:off x="6740086" y="1941664"/>
              <a:ext cx="1441680" cy="1242751"/>
            </a:xfrm>
            <a:prstGeom prst="hexagon">
              <a:avLst/>
            </a:prstGeom>
            <a:solidFill>
              <a:srgbClr val="0070C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5" name="Freeform 2345"/>
            <p:cNvSpPr>
              <a:spLocks noEditPoints="1"/>
            </p:cNvSpPr>
            <p:nvPr/>
          </p:nvSpPr>
          <p:spPr bwMode="auto">
            <a:xfrm>
              <a:off x="7244116" y="2213237"/>
              <a:ext cx="411270"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6" name="组合 35"/>
          <p:cNvGrpSpPr/>
          <p:nvPr/>
        </p:nvGrpSpPr>
        <p:grpSpPr>
          <a:xfrm>
            <a:off x="2806890" y="2191909"/>
            <a:ext cx="1513764" cy="1304888"/>
            <a:chOff x="2027245" y="1923783"/>
            <a:chExt cx="1441680" cy="1242751"/>
          </a:xfrm>
        </p:grpSpPr>
        <p:sp>
          <p:nvSpPr>
            <p:cNvPr id="37" name="六边形 36"/>
            <p:cNvSpPr/>
            <p:nvPr/>
          </p:nvSpPr>
          <p:spPr bwMode="auto">
            <a:xfrm>
              <a:off x="2027245"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38" name="矩形 37"/>
            <p:cNvSpPr/>
            <p:nvPr/>
          </p:nvSpPr>
          <p:spPr>
            <a:xfrm>
              <a:off x="2406094"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rPr>
                <a:t>标题</a:t>
              </a:r>
              <a:endParaRPr lang="en-US" altLang="zh-CN" sz="1890" dirty="0">
                <a:solidFill>
                  <a:schemeClr val="tx1">
                    <a:lumMod val="95000"/>
                    <a:lumOff val="5000"/>
                  </a:schemeClr>
                </a:solidFill>
                <a:latin typeface="微软雅黑" pitchFamily="34" charset="-122"/>
              </a:endParaRPr>
            </a:p>
            <a:p>
              <a:r>
                <a:rPr lang="zh-CN" altLang="en-US" sz="1890" dirty="0">
                  <a:solidFill>
                    <a:schemeClr val="tx1">
                      <a:lumMod val="95000"/>
                      <a:lumOff val="5000"/>
                    </a:schemeClr>
                  </a:solidFill>
                  <a:latin typeface="微软雅黑" pitchFamily="34" charset="-122"/>
                </a:rPr>
                <a:t>文字</a:t>
              </a:r>
            </a:p>
          </p:txBody>
        </p:sp>
      </p:grpSp>
      <p:grpSp>
        <p:nvGrpSpPr>
          <p:cNvPr id="39" name="组合 38"/>
          <p:cNvGrpSpPr/>
          <p:nvPr/>
        </p:nvGrpSpPr>
        <p:grpSpPr>
          <a:xfrm>
            <a:off x="5280546" y="2191909"/>
            <a:ext cx="1513764" cy="1304888"/>
            <a:chOff x="4383107" y="1923783"/>
            <a:chExt cx="1441680" cy="1242751"/>
          </a:xfrm>
        </p:grpSpPr>
        <p:sp>
          <p:nvSpPr>
            <p:cNvPr id="43" name="六边形 42"/>
            <p:cNvSpPr/>
            <p:nvPr/>
          </p:nvSpPr>
          <p:spPr bwMode="auto">
            <a:xfrm>
              <a:off x="4383107"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44" name="矩形 43"/>
            <p:cNvSpPr/>
            <p:nvPr/>
          </p:nvSpPr>
          <p:spPr>
            <a:xfrm>
              <a:off x="4780781"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rPr>
                <a:t>标题</a:t>
              </a:r>
              <a:endParaRPr lang="en-US" altLang="zh-CN" sz="1890" dirty="0">
                <a:solidFill>
                  <a:schemeClr val="tx1">
                    <a:lumMod val="95000"/>
                    <a:lumOff val="5000"/>
                  </a:schemeClr>
                </a:solidFill>
                <a:latin typeface="微软雅黑" pitchFamily="34" charset="-122"/>
              </a:endParaRPr>
            </a:p>
            <a:p>
              <a:r>
                <a:rPr lang="zh-CN" altLang="en-US" sz="1890" dirty="0">
                  <a:solidFill>
                    <a:schemeClr val="tx1">
                      <a:lumMod val="95000"/>
                      <a:lumOff val="5000"/>
                    </a:schemeClr>
                  </a:solidFill>
                  <a:latin typeface="微软雅黑" pitchFamily="34" charset="-122"/>
                </a:rPr>
                <a:t>文字</a:t>
              </a:r>
            </a:p>
          </p:txBody>
        </p:sp>
      </p:grpSp>
      <p:grpSp>
        <p:nvGrpSpPr>
          <p:cNvPr id="48" name="组合 47"/>
          <p:cNvGrpSpPr/>
          <p:nvPr/>
        </p:nvGrpSpPr>
        <p:grpSpPr>
          <a:xfrm>
            <a:off x="4043718" y="2844353"/>
            <a:ext cx="1513764" cy="1304888"/>
            <a:chOff x="3205176" y="2545158"/>
            <a:chExt cx="1441680" cy="1242751"/>
          </a:xfrm>
        </p:grpSpPr>
        <p:sp>
          <p:nvSpPr>
            <p:cNvPr id="49" name="六边形 48"/>
            <p:cNvSpPr/>
            <p:nvPr/>
          </p:nvSpPr>
          <p:spPr bwMode="auto">
            <a:xfrm>
              <a:off x="3205176" y="2545158"/>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54" name="矩形 53"/>
            <p:cNvSpPr/>
            <p:nvPr/>
          </p:nvSpPr>
          <p:spPr>
            <a:xfrm>
              <a:off x="3602850" y="2843367"/>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rPr>
                <a:t>标题</a:t>
              </a:r>
              <a:endParaRPr lang="en-US" altLang="zh-CN" sz="1890" dirty="0">
                <a:solidFill>
                  <a:schemeClr val="tx1">
                    <a:lumMod val="95000"/>
                    <a:lumOff val="5000"/>
                  </a:schemeClr>
                </a:solidFill>
                <a:latin typeface="微软雅黑" pitchFamily="34" charset="-122"/>
              </a:endParaRPr>
            </a:p>
            <a:p>
              <a:r>
                <a:rPr lang="zh-CN" altLang="en-US" sz="1890" dirty="0">
                  <a:solidFill>
                    <a:schemeClr val="tx1">
                      <a:lumMod val="95000"/>
                      <a:lumOff val="5000"/>
                    </a:schemeClr>
                  </a:solidFill>
                  <a:latin typeface="微软雅黑" pitchFamily="34" charset="-122"/>
                </a:rPr>
                <a:t>文字</a:t>
              </a:r>
            </a:p>
          </p:txBody>
        </p:sp>
      </p:grpSp>
      <p:grpSp>
        <p:nvGrpSpPr>
          <p:cNvPr id="55" name="组合 54"/>
          <p:cNvGrpSpPr/>
          <p:nvPr/>
        </p:nvGrpSpPr>
        <p:grpSpPr>
          <a:xfrm>
            <a:off x="1598614" y="4351288"/>
            <a:ext cx="1856636" cy="818356"/>
            <a:chOff x="1256119" y="1638320"/>
            <a:chExt cx="1923767" cy="779386"/>
          </a:xfrm>
        </p:grpSpPr>
        <p:sp>
          <p:nvSpPr>
            <p:cNvPr id="56" name="TextBox 82"/>
            <p:cNvSpPr txBox="1"/>
            <p:nvPr/>
          </p:nvSpPr>
          <p:spPr>
            <a:xfrm>
              <a:off x="1256119" y="1958240"/>
              <a:ext cx="1923767" cy="459466"/>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p:txBody>
        </p:sp>
        <p:sp>
          <p:nvSpPr>
            <p:cNvPr id="57" name="TextBox 83"/>
            <p:cNvSpPr txBox="1"/>
            <p:nvPr/>
          </p:nvSpPr>
          <p:spPr>
            <a:xfrm>
              <a:off x="1573878" y="1638320"/>
              <a:ext cx="890278"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rPr>
                <a:t>标题文字</a:t>
              </a:r>
              <a:endParaRPr lang="en-US" sz="1680" dirty="0">
                <a:solidFill>
                  <a:schemeClr val="tx1">
                    <a:lumMod val="95000"/>
                    <a:lumOff val="5000"/>
                  </a:schemeClr>
                </a:solidFill>
                <a:latin typeface="微软雅黑"/>
              </a:endParaRPr>
            </a:p>
          </p:txBody>
        </p:sp>
      </p:grpSp>
      <p:grpSp>
        <p:nvGrpSpPr>
          <p:cNvPr id="58" name="组合 57"/>
          <p:cNvGrpSpPr/>
          <p:nvPr/>
        </p:nvGrpSpPr>
        <p:grpSpPr>
          <a:xfrm>
            <a:off x="4043719" y="4351288"/>
            <a:ext cx="1856636" cy="818356"/>
            <a:chOff x="1256119" y="1638320"/>
            <a:chExt cx="1923767" cy="779386"/>
          </a:xfrm>
        </p:grpSpPr>
        <p:sp>
          <p:nvSpPr>
            <p:cNvPr id="59" name="TextBox 85"/>
            <p:cNvSpPr txBox="1"/>
            <p:nvPr/>
          </p:nvSpPr>
          <p:spPr>
            <a:xfrm>
              <a:off x="1256119" y="1958240"/>
              <a:ext cx="1923767" cy="459466"/>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p:txBody>
        </p:sp>
        <p:sp>
          <p:nvSpPr>
            <p:cNvPr id="60" name="TextBox 86"/>
            <p:cNvSpPr txBox="1"/>
            <p:nvPr/>
          </p:nvSpPr>
          <p:spPr>
            <a:xfrm>
              <a:off x="1573878" y="1638320"/>
              <a:ext cx="890278"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rPr>
                <a:t>标题文字</a:t>
              </a:r>
              <a:endParaRPr lang="en-US" sz="1680" dirty="0">
                <a:solidFill>
                  <a:schemeClr val="tx1">
                    <a:lumMod val="95000"/>
                    <a:lumOff val="5000"/>
                  </a:schemeClr>
                </a:solidFill>
                <a:latin typeface="微软雅黑"/>
              </a:endParaRPr>
            </a:p>
          </p:txBody>
        </p:sp>
      </p:grpSp>
      <p:grpSp>
        <p:nvGrpSpPr>
          <p:cNvPr id="61" name="组合 60"/>
          <p:cNvGrpSpPr/>
          <p:nvPr/>
        </p:nvGrpSpPr>
        <p:grpSpPr>
          <a:xfrm>
            <a:off x="6517374" y="4351288"/>
            <a:ext cx="1856636" cy="818356"/>
            <a:chOff x="1256119" y="1638320"/>
            <a:chExt cx="1923767" cy="779386"/>
          </a:xfrm>
        </p:grpSpPr>
        <p:sp>
          <p:nvSpPr>
            <p:cNvPr id="62" name="TextBox 88"/>
            <p:cNvSpPr txBox="1"/>
            <p:nvPr/>
          </p:nvSpPr>
          <p:spPr>
            <a:xfrm>
              <a:off x="1256119" y="1958240"/>
              <a:ext cx="1923767" cy="459466"/>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p:txBody>
        </p:sp>
        <p:sp>
          <p:nvSpPr>
            <p:cNvPr id="63" name="TextBox 89"/>
            <p:cNvSpPr txBox="1"/>
            <p:nvPr/>
          </p:nvSpPr>
          <p:spPr>
            <a:xfrm>
              <a:off x="1573878" y="1638320"/>
              <a:ext cx="890278"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rPr>
                <a:t>标题文字</a:t>
              </a:r>
              <a:endParaRPr lang="en-US" sz="1680" dirty="0">
                <a:solidFill>
                  <a:schemeClr val="tx1">
                    <a:lumMod val="95000"/>
                    <a:lumOff val="5000"/>
                  </a:schemeClr>
                </a:solidFill>
                <a:latin typeface="微软雅黑"/>
              </a:endParaRPr>
            </a:p>
          </p:txBody>
        </p:sp>
      </p:grpSp>
      <p:grpSp>
        <p:nvGrpSpPr>
          <p:cNvPr id="64" name="组合 63"/>
          <p:cNvGrpSpPr/>
          <p:nvPr/>
        </p:nvGrpSpPr>
        <p:grpSpPr>
          <a:xfrm>
            <a:off x="1636080" y="1221225"/>
            <a:ext cx="4159711" cy="818356"/>
            <a:chOff x="-1130229" y="1638320"/>
            <a:chExt cx="4310115" cy="779386"/>
          </a:xfrm>
        </p:grpSpPr>
        <p:sp>
          <p:nvSpPr>
            <p:cNvPr id="65" name="TextBox 91"/>
            <p:cNvSpPr txBox="1"/>
            <p:nvPr/>
          </p:nvSpPr>
          <p:spPr>
            <a:xfrm>
              <a:off x="1256119" y="1958240"/>
              <a:ext cx="1923767" cy="459466"/>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p:txBody>
        </p:sp>
        <p:sp>
          <p:nvSpPr>
            <p:cNvPr id="66" name="TextBox 92"/>
            <p:cNvSpPr txBox="1"/>
            <p:nvPr/>
          </p:nvSpPr>
          <p:spPr>
            <a:xfrm>
              <a:off x="1573877" y="1638320"/>
              <a:ext cx="890278"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rPr>
                <a:t>标题文字</a:t>
              </a:r>
              <a:endParaRPr lang="en-US" sz="1680" dirty="0">
                <a:solidFill>
                  <a:schemeClr val="tx1">
                    <a:lumMod val="95000"/>
                    <a:lumOff val="5000"/>
                  </a:schemeClr>
                </a:solidFill>
                <a:latin typeface="微软雅黑"/>
              </a:endParaRPr>
            </a:p>
          </p:txBody>
        </p:sp>
        <p:sp>
          <p:nvSpPr>
            <p:cNvPr id="67" name="TextBox 93"/>
            <p:cNvSpPr txBox="1"/>
            <p:nvPr/>
          </p:nvSpPr>
          <p:spPr>
            <a:xfrm>
              <a:off x="-1130229" y="1958240"/>
              <a:ext cx="1923767" cy="459466"/>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p:txBody>
        </p:sp>
        <p:sp>
          <p:nvSpPr>
            <p:cNvPr id="68" name="TextBox 94"/>
            <p:cNvSpPr txBox="1"/>
            <p:nvPr/>
          </p:nvSpPr>
          <p:spPr>
            <a:xfrm>
              <a:off x="-812470" y="1638320"/>
              <a:ext cx="890278"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rPr>
                <a:t>标题文字</a:t>
              </a:r>
              <a:endParaRPr lang="en-US" sz="1680" dirty="0">
                <a:solidFill>
                  <a:schemeClr val="tx1">
                    <a:lumMod val="95000"/>
                    <a:lumOff val="5000"/>
                  </a:schemeClr>
                </a:solidFill>
                <a:latin typeface="微软雅黑"/>
              </a:endParaRPr>
            </a:p>
          </p:txBody>
        </p:sp>
      </p:grpSp>
      <p:grpSp>
        <p:nvGrpSpPr>
          <p:cNvPr id="69" name="组合 68"/>
          <p:cNvGrpSpPr/>
          <p:nvPr/>
        </p:nvGrpSpPr>
        <p:grpSpPr>
          <a:xfrm>
            <a:off x="6384260" y="1221225"/>
            <a:ext cx="1856636" cy="818356"/>
            <a:chOff x="1256119" y="1638320"/>
            <a:chExt cx="1923767" cy="779386"/>
          </a:xfrm>
        </p:grpSpPr>
        <p:sp>
          <p:nvSpPr>
            <p:cNvPr id="70" name="TextBox 96"/>
            <p:cNvSpPr txBox="1"/>
            <p:nvPr/>
          </p:nvSpPr>
          <p:spPr>
            <a:xfrm>
              <a:off x="1256119" y="1958240"/>
              <a:ext cx="1923767" cy="459466"/>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a:p>
              <a:r>
                <a:rPr lang="zh-CN" altLang="en-US" sz="945" dirty="0">
                  <a:solidFill>
                    <a:schemeClr val="tx1">
                      <a:lumMod val="85000"/>
                      <a:lumOff val="15000"/>
                    </a:schemeClr>
                  </a:solidFill>
                  <a:latin typeface="微软雅黑"/>
                </a:rPr>
                <a:t>单击此处添加文本单击此处添加</a:t>
              </a:r>
              <a:endParaRPr lang="en-US" altLang="zh-CN" sz="945" dirty="0">
                <a:solidFill>
                  <a:schemeClr val="tx1">
                    <a:lumMod val="85000"/>
                    <a:lumOff val="15000"/>
                  </a:schemeClr>
                </a:solidFill>
                <a:latin typeface="微软雅黑"/>
              </a:endParaRPr>
            </a:p>
          </p:txBody>
        </p:sp>
        <p:sp>
          <p:nvSpPr>
            <p:cNvPr id="71" name="TextBox 97"/>
            <p:cNvSpPr txBox="1"/>
            <p:nvPr/>
          </p:nvSpPr>
          <p:spPr>
            <a:xfrm>
              <a:off x="1572548" y="1638320"/>
              <a:ext cx="892934" cy="246221"/>
            </a:xfrm>
            <a:prstGeom prst="rect">
              <a:avLst/>
            </a:prstGeom>
            <a:noFill/>
          </p:spPr>
          <p:txBody>
            <a:bodyPr wrap="square" lIns="0" tIns="0" rIns="0" bIns="0" rtlCol="0" anchor="t">
              <a:spAutoFit/>
            </a:bodyPr>
            <a:lstStyle/>
            <a:p>
              <a:pPr algn="ctr"/>
              <a:r>
                <a:rPr lang="zh-CN" altLang="en-US" sz="1680" dirty="0">
                  <a:solidFill>
                    <a:schemeClr val="tx1">
                      <a:lumMod val="95000"/>
                      <a:lumOff val="5000"/>
                    </a:schemeClr>
                  </a:solidFill>
                  <a:latin typeface="微软雅黑"/>
                </a:rPr>
                <a:t>标题文字</a:t>
              </a:r>
              <a:endParaRPr lang="en-US" sz="1680" dirty="0">
                <a:solidFill>
                  <a:schemeClr val="tx1">
                    <a:lumMod val="95000"/>
                    <a:lumOff val="5000"/>
                  </a:schemeClr>
                </a:solidFill>
                <a:latin typeface="微软雅黑"/>
              </a:endParaRPr>
            </a:p>
          </p:txBody>
        </p:sp>
      </p:grpSp>
      <p:sp>
        <p:nvSpPr>
          <p:cNvPr id="45"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46" name="图片 4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47" name="文本框 46"/>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59711144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anim calcmode="lin" valueType="num">
                                      <p:cBhvr>
                                        <p:cTn id="1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1000" fill="hold"/>
                                        <p:tgtEl>
                                          <p:spTgt spid="30"/>
                                        </p:tgtEl>
                                        <p:attrNameLst>
                                          <p:attrName>ppt_w</p:attrName>
                                        </p:attrNameLst>
                                      </p:cBhvr>
                                      <p:tavLst>
                                        <p:tav tm="0">
                                          <p:val>
                                            <p:fltVal val="0"/>
                                          </p:val>
                                        </p:tav>
                                        <p:tav tm="100000">
                                          <p:val>
                                            <p:strVal val="#ppt_w"/>
                                          </p:val>
                                        </p:tav>
                                      </p:tavLst>
                                    </p:anim>
                                    <p:anim calcmode="lin" valueType="num">
                                      <p:cBhvr>
                                        <p:cTn id="21" dur="1000" fill="hold"/>
                                        <p:tgtEl>
                                          <p:spTgt spid="30"/>
                                        </p:tgtEl>
                                        <p:attrNameLst>
                                          <p:attrName>ppt_h</p:attrName>
                                        </p:attrNameLst>
                                      </p:cBhvr>
                                      <p:tavLst>
                                        <p:tav tm="0">
                                          <p:val>
                                            <p:fltVal val="0"/>
                                          </p:val>
                                        </p:tav>
                                        <p:tav tm="100000">
                                          <p:val>
                                            <p:strVal val="#ppt_h"/>
                                          </p:val>
                                        </p:tav>
                                      </p:tavLst>
                                    </p:anim>
                                    <p:animEffect transition="in" filter="fade">
                                      <p:cBhvr>
                                        <p:cTn id="22" dur="1000"/>
                                        <p:tgtEl>
                                          <p:spTgt spid="30"/>
                                        </p:tgtEl>
                                      </p:cBhvr>
                                    </p:animEffect>
                                  </p:childTnLst>
                                </p:cTn>
                              </p:par>
                              <p:par>
                                <p:cTn id="23" presetID="53" presetClass="entr" presetSubtype="1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1000" fill="hold"/>
                                        <p:tgtEl>
                                          <p:spTgt spid="33"/>
                                        </p:tgtEl>
                                        <p:attrNameLst>
                                          <p:attrName>ppt_w</p:attrName>
                                        </p:attrNameLst>
                                      </p:cBhvr>
                                      <p:tavLst>
                                        <p:tav tm="0">
                                          <p:val>
                                            <p:fltVal val="0"/>
                                          </p:val>
                                        </p:tav>
                                        <p:tav tm="100000">
                                          <p:val>
                                            <p:strVal val="#ppt_w"/>
                                          </p:val>
                                        </p:tav>
                                      </p:tavLst>
                                    </p:anim>
                                    <p:anim calcmode="lin" valueType="num">
                                      <p:cBhvr>
                                        <p:cTn id="26" dur="1000" fill="hold"/>
                                        <p:tgtEl>
                                          <p:spTgt spid="33"/>
                                        </p:tgtEl>
                                        <p:attrNameLst>
                                          <p:attrName>ppt_h</p:attrName>
                                        </p:attrNameLst>
                                      </p:cBhvr>
                                      <p:tavLst>
                                        <p:tav tm="0">
                                          <p:val>
                                            <p:fltVal val="0"/>
                                          </p:val>
                                        </p:tav>
                                        <p:tav tm="100000">
                                          <p:val>
                                            <p:strVal val="#ppt_h"/>
                                          </p:val>
                                        </p:tav>
                                      </p:tavLst>
                                    </p:anim>
                                    <p:animEffect transition="in" filter="fade">
                                      <p:cBhvr>
                                        <p:cTn id="27" dur="1000"/>
                                        <p:tgtEl>
                                          <p:spTgt spid="33"/>
                                        </p:tgtEl>
                                      </p:cBhvr>
                                    </p:animEffect>
                                  </p:childTnLst>
                                </p:cTn>
                              </p:par>
                              <p:par>
                                <p:cTn id="28" presetID="53" presetClass="entr" presetSubtype="16"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1000" fill="hold"/>
                                        <p:tgtEl>
                                          <p:spTgt spid="36"/>
                                        </p:tgtEl>
                                        <p:attrNameLst>
                                          <p:attrName>ppt_w</p:attrName>
                                        </p:attrNameLst>
                                      </p:cBhvr>
                                      <p:tavLst>
                                        <p:tav tm="0">
                                          <p:val>
                                            <p:fltVal val="0"/>
                                          </p:val>
                                        </p:tav>
                                        <p:tav tm="100000">
                                          <p:val>
                                            <p:strVal val="#ppt_w"/>
                                          </p:val>
                                        </p:tav>
                                      </p:tavLst>
                                    </p:anim>
                                    <p:anim calcmode="lin" valueType="num">
                                      <p:cBhvr>
                                        <p:cTn id="31" dur="1000" fill="hold"/>
                                        <p:tgtEl>
                                          <p:spTgt spid="36"/>
                                        </p:tgtEl>
                                        <p:attrNameLst>
                                          <p:attrName>ppt_h</p:attrName>
                                        </p:attrNameLst>
                                      </p:cBhvr>
                                      <p:tavLst>
                                        <p:tav tm="0">
                                          <p:val>
                                            <p:fltVal val="0"/>
                                          </p:val>
                                        </p:tav>
                                        <p:tav tm="100000">
                                          <p:val>
                                            <p:strVal val="#ppt_h"/>
                                          </p:val>
                                        </p:tav>
                                      </p:tavLst>
                                    </p:anim>
                                    <p:animEffect transition="in" filter="fade">
                                      <p:cBhvr>
                                        <p:cTn id="32" dur="1000"/>
                                        <p:tgtEl>
                                          <p:spTgt spid="36"/>
                                        </p:tgtEl>
                                      </p:cBhvr>
                                    </p:animEffect>
                                  </p:childTnLst>
                                </p:cTn>
                              </p:par>
                              <p:par>
                                <p:cTn id="33" presetID="53" presetClass="entr" presetSubtype="16"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ppt_w</p:attrName>
                                        </p:attrNameLst>
                                      </p:cBhvr>
                                      <p:tavLst>
                                        <p:tav tm="0">
                                          <p:val>
                                            <p:fltVal val="0"/>
                                          </p:val>
                                        </p:tav>
                                        <p:tav tm="100000">
                                          <p:val>
                                            <p:strVal val="#ppt_w"/>
                                          </p:val>
                                        </p:tav>
                                      </p:tavLst>
                                    </p:anim>
                                    <p:anim calcmode="lin" valueType="num">
                                      <p:cBhvr>
                                        <p:cTn id="36" dur="1000" fill="hold"/>
                                        <p:tgtEl>
                                          <p:spTgt spid="39"/>
                                        </p:tgtEl>
                                        <p:attrNameLst>
                                          <p:attrName>ppt_h</p:attrName>
                                        </p:attrNameLst>
                                      </p:cBhvr>
                                      <p:tavLst>
                                        <p:tav tm="0">
                                          <p:val>
                                            <p:fltVal val="0"/>
                                          </p:val>
                                        </p:tav>
                                        <p:tav tm="100000">
                                          <p:val>
                                            <p:strVal val="#ppt_h"/>
                                          </p:val>
                                        </p:tav>
                                      </p:tavLst>
                                    </p:anim>
                                    <p:animEffect transition="in" filter="fade">
                                      <p:cBhvr>
                                        <p:cTn id="37" dur="1000"/>
                                        <p:tgtEl>
                                          <p:spTgt spid="39"/>
                                        </p:tgtEl>
                                      </p:cBhvr>
                                    </p:animEffect>
                                  </p:childTnLst>
                                </p:cTn>
                              </p:par>
                              <p:par>
                                <p:cTn id="38" presetID="53" presetClass="entr" presetSubtype="16"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1000" fill="hold"/>
                                        <p:tgtEl>
                                          <p:spTgt spid="48"/>
                                        </p:tgtEl>
                                        <p:attrNameLst>
                                          <p:attrName>ppt_w</p:attrName>
                                        </p:attrNameLst>
                                      </p:cBhvr>
                                      <p:tavLst>
                                        <p:tav tm="0">
                                          <p:val>
                                            <p:fltVal val="0"/>
                                          </p:val>
                                        </p:tav>
                                        <p:tav tm="100000">
                                          <p:val>
                                            <p:strVal val="#ppt_w"/>
                                          </p:val>
                                        </p:tav>
                                      </p:tavLst>
                                    </p:anim>
                                    <p:anim calcmode="lin" valueType="num">
                                      <p:cBhvr>
                                        <p:cTn id="41" dur="1000" fill="hold"/>
                                        <p:tgtEl>
                                          <p:spTgt spid="48"/>
                                        </p:tgtEl>
                                        <p:attrNameLst>
                                          <p:attrName>ppt_h</p:attrName>
                                        </p:attrNameLst>
                                      </p:cBhvr>
                                      <p:tavLst>
                                        <p:tav tm="0">
                                          <p:val>
                                            <p:fltVal val="0"/>
                                          </p:val>
                                        </p:tav>
                                        <p:tav tm="100000">
                                          <p:val>
                                            <p:strVal val="#ppt_h"/>
                                          </p:val>
                                        </p:tav>
                                      </p:tavLst>
                                    </p:anim>
                                    <p:animEffect transition="in" filter="fade">
                                      <p:cBhvr>
                                        <p:cTn id="42" dur="1000"/>
                                        <p:tgtEl>
                                          <p:spTgt spid="48"/>
                                        </p:tgtEl>
                                      </p:cBhvr>
                                    </p:animEffect>
                                  </p:childTnLst>
                                </p:cTn>
                              </p:par>
                              <p:par>
                                <p:cTn id="43" presetID="2" presetClass="entr" presetSubtype="4"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additive="base">
                                        <p:cTn id="45" dur="1000" fill="hold"/>
                                        <p:tgtEl>
                                          <p:spTgt spid="55"/>
                                        </p:tgtEl>
                                        <p:attrNameLst>
                                          <p:attrName>ppt_x</p:attrName>
                                        </p:attrNameLst>
                                      </p:cBhvr>
                                      <p:tavLst>
                                        <p:tav tm="0">
                                          <p:val>
                                            <p:strVal val="#ppt_x"/>
                                          </p:val>
                                        </p:tav>
                                        <p:tav tm="100000">
                                          <p:val>
                                            <p:strVal val="#ppt_x"/>
                                          </p:val>
                                        </p:tav>
                                      </p:tavLst>
                                    </p:anim>
                                    <p:anim calcmode="lin" valueType="num">
                                      <p:cBhvr additive="base">
                                        <p:cTn id="46" dur="1000" fill="hold"/>
                                        <p:tgtEl>
                                          <p:spTgt spid="5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1000" fill="hold"/>
                                        <p:tgtEl>
                                          <p:spTgt spid="58"/>
                                        </p:tgtEl>
                                        <p:attrNameLst>
                                          <p:attrName>ppt_x</p:attrName>
                                        </p:attrNameLst>
                                      </p:cBhvr>
                                      <p:tavLst>
                                        <p:tav tm="0">
                                          <p:val>
                                            <p:strVal val="#ppt_x"/>
                                          </p:val>
                                        </p:tav>
                                        <p:tav tm="100000">
                                          <p:val>
                                            <p:strVal val="#ppt_x"/>
                                          </p:val>
                                        </p:tav>
                                      </p:tavLst>
                                    </p:anim>
                                    <p:anim calcmode="lin" valueType="num">
                                      <p:cBhvr additive="base">
                                        <p:cTn id="50" dur="1000" fill="hold"/>
                                        <p:tgtEl>
                                          <p:spTgt spid="5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1000" fill="hold"/>
                                        <p:tgtEl>
                                          <p:spTgt spid="61"/>
                                        </p:tgtEl>
                                        <p:attrNameLst>
                                          <p:attrName>ppt_x</p:attrName>
                                        </p:attrNameLst>
                                      </p:cBhvr>
                                      <p:tavLst>
                                        <p:tav tm="0">
                                          <p:val>
                                            <p:strVal val="#ppt_x"/>
                                          </p:val>
                                        </p:tav>
                                        <p:tav tm="100000">
                                          <p:val>
                                            <p:strVal val="#ppt_x"/>
                                          </p:val>
                                        </p:tav>
                                      </p:tavLst>
                                    </p:anim>
                                    <p:anim calcmode="lin" valueType="num">
                                      <p:cBhvr additive="base">
                                        <p:cTn id="54" dur="1000" fill="hold"/>
                                        <p:tgtEl>
                                          <p:spTgt spid="6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1000" fill="hold"/>
                                        <p:tgtEl>
                                          <p:spTgt spid="64"/>
                                        </p:tgtEl>
                                        <p:attrNameLst>
                                          <p:attrName>ppt_x</p:attrName>
                                        </p:attrNameLst>
                                      </p:cBhvr>
                                      <p:tavLst>
                                        <p:tav tm="0">
                                          <p:val>
                                            <p:strVal val="#ppt_x"/>
                                          </p:val>
                                        </p:tav>
                                        <p:tav tm="100000">
                                          <p:val>
                                            <p:strVal val="#ppt_x"/>
                                          </p:val>
                                        </p:tav>
                                      </p:tavLst>
                                    </p:anim>
                                    <p:anim calcmode="lin" valueType="num">
                                      <p:cBhvr additive="base">
                                        <p:cTn id="58" dur="1000" fill="hold"/>
                                        <p:tgtEl>
                                          <p:spTgt spid="6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1000" fill="hold"/>
                                        <p:tgtEl>
                                          <p:spTgt spid="69"/>
                                        </p:tgtEl>
                                        <p:attrNameLst>
                                          <p:attrName>ppt_x</p:attrName>
                                        </p:attrNameLst>
                                      </p:cBhvr>
                                      <p:tavLst>
                                        <p:tav tm="0">
                                          <p:val>
                                            <p:strVal val="#ppt_x"/>
                                          </p:val>
                                        </p:tav>
                                        <p:tav tm="100000">
                                          <p:val>
                                            <p:strVal val="#ppt_x"/>
                                          </p:val>
                                        </p:tav>
                                      </p:tavLst>
                                    </p:anim>
                                    <p:anim calcmode="lin" valueType="num">
                                      <p:cBhvr additive="base">
                                        <p:cTn id="62" dur="10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utoUpdateAnimBg="0"/>
      <p:bldP spid="4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3247951" y="4044942"/>
            <a:ext cx="3598175" cy="422910"/>
          </a:xfrm>
          <a:prstGeom prst="ellipse">
            <a:avLst/>
          </a:prstGeom>
          <a:gradFill flip="none" rotWithShape="1">
            <a:gsLst>
              <a:gs pos="0">
                <a:schemeClr val="tx1">
                  <a:alpha val="70000"/>
                </a:schemeClr>
              </a:gs>
              <a:gs pos="100000">
                <a:srgbClr val="F2F2F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Calibri"/>
              <a:ea typeface="宋体" panose="02010600030101010101" pitchFamily="2" charset="-122"/>
            </a:endParaRPr>
          </a:p>
        </p:txBody>
      </p:sp>
      <p:sp>
        <p:nvSpPr>
          <p:cNvPr id="23" name="任意多边形 22"/>
          <p:cNvSpPr/>
          <p:nvPr/>
        </p:nvSpPr>
        <p:spPr>
          <a:xfrm>
            <a:off x="3279613" y="1355836"/>
            <a:ext cx="2921739" cy="2921739"/>
          </a:xfrm>
          <a:custGeom>
            <a:avLst/>
            <a:gdLst>
              <a:gd name="connsiteX0" fmla="*/ 928291 w 2094279"/>
              <a:gd name="connsiteY0" fmla="*/ 0 h 2094279"/>
              <a:gd name="connsiteX1" fmla="*/ 1165990 w 2094279"/>
              <a:gd name="connsiteY1" fmla="*/ 0 h 2094279"/>
              <a:gd name="connsiteX2" fmla="*/ 1212337 w 2094279"/>
              <a:gd name="connsiteY2" fmla="*/ 216228 h 2094279"/>
              <a:gd name="connsiteX3" fmla="*/ 1223536 w 2094279"/>
              <a:gd name="connsiteY3" fmla="*/ 217936 h 2094279"/>
              <a:gd name="connsiteX4" fmla="*/ 1318464 w 2094279"/>
              <a:gd name="connsiteY4" fmla="*/ 246132 h 2094279"/>
              <a:gd name="connsiteX5" fmla="*/ 1467784 w 2094279"/>
              <a:gd name="connsiteY5" fmla="*/ 80866 h 2094279"/>
              <a:gd name="connsiteX6" fmla="*/ 1673637 w 2094279"/>
              <a:gd name="connsiteY6" fmla="*/ 199715 h 2094279"/>
              <a:gd name="connsiteX7" fmla="*/ 1607482 w 2094279"/>
              <a:gd name="connsiteY7" fmla="*/ 404512 h 2094279"/>
              <a:gd name="connsiteX8" fmla="*/ 1619929 w 2094279"/>
              <a:gd name="connsiteY8" fmla="*/ 413588 h 2094279"/>
              <a:gd name="connsiteX9" fmla="*/ 1686118 w 2094279"/>
              <a:gd name="connsiteY9" fmla="*/ 477262 h 2094279"/>
              <a:gd name="connsiteX10" fmla="*/ 1693219 w 2094279"/>
              <a:gd name="connsiteY10" fmla="*/ 485684 h 2094279"/>
              <a:gd name="connsiteX11" fmla="*/ 1894566 w 2094279"/>
              <a:gd name="connsiteY11" fmla="*/ 420645 h 2094279"/>
              <a:gd name="connsiteX12" fmla="*/ 2013416 w 2094279"/>
              <a:gd name="connsiteY12" fmla="*/ 626498 h 2094279"/>
              <a:gd name="connsiteX13" fmla="*/ 1863405 w 2094279"/>
              <a:gd name="connsiteY13" fmla="*/ 762034 h 2094279"/>
              <a:gd name="connsiteX14" fmla="*/ 1875544 w 2094279"/>
              <a:gd name="connsiteY14" fmla="*/ 792151 h 2094279"/>
              <a:gd name="connsiteX15" fmla="*/ 1899390 w 2094279"/>
              <a:gd name="connsiteY15" fmla="*/ 886516 h 2094279"/>
              <a:gd name="connsiteX16" fmla="*/ 2094279 w 2094279"/>
              <a:gd name="connsiteY16" fmla="*/ 928291 h 2094279"/>
              <a:gd name="connsiteX17" fmla="*/ 2094279 w 2094279"/>
              <a:gd name="connsiteY17" fmla="*/ 1165989 h 2094279"/>
              <a:gd name="connsiteX18" fmla="*/ 1911738 w 2094279"/>
              <a:gd name="connsiteY18" fmla="*/ 1205117 h 2094279"/>
              <a:gd name="connsiteX19" fmla="*/ 1904613 w 2094279"/>
              <a:gd name="connsiteY19" fmla="*/ 1251805 h 2094279"/>
              <a:gd name="connsiteX20" fmla="*/ 1886180 w 2094279"/>
              <a:gd name="connsiteY20" fmla="*/ 1325380 h 2094279"/>
              <a:gd name="connsiteX21" fmla="*/ 1878958 w 2094279"/>
              <a:gd name="connsiteY21" fmla="*/ 1346300 h 2094279"/>
              <a:gd name="connsiteX22" fmla="*/ 2013416 w 2094279"/>
              <a:gd name="connsiteY22" fmla="*/ 1467785 h 2094279"/>
              <a:gd name="connsiteX23" fmla="*/ 1894566 w 2094279"/>
              <a:gd name="connsiteY23" fmla="*/ 1673636 h 2094279"/>
              <a:gd name="connsiteX24" fmla="*/ 1729332 w 2094279"/>
              <a:gd name="connsiteY24" fmla="*/ 1620262 h 2094279"/>
              <a:gd name="connsiteX25" fmla="*/ 1708961 w 2094279"/>
              <a:gd name="connsiteY25" fmla="*/ 1648199 h 2094279"/>
              <a:gd name="connsiteX26" fmla="*/ 1645290 w 2094279"/>
              <a:gd name="connsiteY26" fmla="*/ 1714389 h 2094279"/>
              <a:gd name="connsiteX27" fmla="*/ 1621825 w 2094279"/>
              <a:gd name="connsiteY27" fmla="*/ 1734168 h 2094279"/>
              <a:gd name="connsiteX28" fmla="*/ 1673637 w 2094279"/>
              <a:gd name="connsiteY28" fmla="*/ 1894565 h 2094279"/>
              <a:gd name="connsiteX29" fmla="*/ 1467784 w 2094279"/>
              <a:gd name="connsiteY29" fmla="*/ 2013414 h 2094279"/>
              <a:gd name="connsiteX30" fmla="*/ 1358517 w 2094279"/>
              <a:gd name="connsiteY30" fmla="*/ 1892480 h 2094279"/>
              <a:gd name="connsiteX31" fmla="*/ 1330399 w 2094279"/>
              <a:gd name="connsiteY31" fmla="*/ 1903815 h 2094279"/>
              <a:gd name="connsiteX32" fmla="*/ 1199738 w 2094279"/>
              <a:gd name="connsiteY32" fmla="*/ 1936832 h 2094279"/>
              <a:gd name="connsiteX33" fmla="*/ 1165990 w 2094279"/>
              <a:gd name="connsiteY33" fmla="*/ 2094279 h 2094279"/>
              <a:gd name="connsiteX34" fmla="*/ 928291 w 2094279"/>
              <a:gd name="connsiteY34" fmla="*/ 2094279 h 2094279"/>
              <a:gd name="connsiteX35" fmla="*/ 894472 w 2094279"/>
              <a:gd name="connsiteY35" fmla="*/ 1936503 h 2094279"/>
              <a:gd name="connsiteX36" fmla="*/ 870746 w 2094279"/>
              <a:gd name="connsiteY36" fmla="*/ 1932883 h 2094279"/>
              <a:gd name="connsiteX37" fmla="*/ 735541 w 2094279"/>
              <a:gd name="connsiteY37" fmla="*/ 1892727 h 2094279"/>
              <a:gd name="connsiteX38" fmla="*/ 626497 w 2094279"/>
              <a:gd name="connsiteY38" fmla="*/ 2013414 h 2094279"/>
              <a:gd name="connsiteX39" fmla="*/ 420645 w 2094279"/>
              <a:gd name="connsiteY39" fmla="*/ 1894565 h 2094279"/>
              <a:gd name="connsiteX40" fmla="*/ 472183 w 2094279"/>
              <a:gd name="connsiteY40" fmla="*/ 1735013 h 2094279"/>
              <a:gd name="connsiteX41" fmla="*/ 371751 w 2094279"/>
              <a:gd name="connsiteY41" fmla="*/ 1632153 h 2094279"/>
              <a:gd name="connsiteX42" fmla="*/ 363774 w 2094279"/>
              <a:gd name="connsiteY42" fmla="*/ 1620641 h 2094279"/>
              <a:gd name="connsiteX43" fmla="*/ 199717 w 2094279"/>
              <a:gd name="connsiteY43" fmla="*/ 1673636 h 2094279"/>
              <a:gd name="connsiteX44" fmla="*/ 80867 w 2094279"/>
              <a:gd name="connsiteY44" fmla="*/ 1467785 h 2094279"/>
              <a:gd name="connsiteX45" fmla="*/ 215420 w 2094279"/>
              <a:gd name="connsiteY45" fmla="*/ 1346213 h 2094279"/>
              <a:gd name="connsiteX46" fmla="*/ 202203 w 2094279"/>
              <a:gd name="connsiteY46" fmla="*/ 1304612 h 2094279"/>
              <a:gd name="connsiteX47" fmla="*/ 182180 w 2094279"/>
              <a:gd name="connsiteY47" fmla="*/ 1205040 h 2094279"/>
              <a:gd name="connsiteX48" fmla="*/ 0 w 2094279"/>
              <a:gd name="connsiteY48" fmla="*/ 1165989 h 2094279"/>
              <a:gd name="connsiteX49" fmla="*/ 0 w 2094279"/>
              <a:gd name="connsiteY49" fmla="*/ 928291 h 2094279"/>
              <a:gd name="connsiteX50" fmla="*/ 193080 w 2094279"/>
              <a:gd name="connsiteY50" fmla="*/ 886904 h 2094279"/>
              <a:gd name="connsiteX51" fmla="*/ 202203 w 2094279"/>
              <a:gd name="connsiteY51" fmla="*/ 846208 h 2094279"/>
              <a:gd name="connsiteX52" fmla="*/ 231323 w 2094279"/>
              <a:gd name="connsiteY52" fmla="*/ 762436 h 2094279"/>
              <a:gd name="connsiteX53" fmla="*/ 80867 w 2094279"/>
              <a:gd name="connsiteY53" fmla="*/ 626498 h 2094279"/>
              <a:gd name="connsiteX54" fmla="*/ 199717 w 2094279"/>
              <a:gd name="connsiteY54" fmla="*/ 420645 h 2094279"/>
              <a:gd name="connsiteX55" fmla="*/ 402631 w 2094279"/>
              <a:gd name="connsiteY55" fmla="*/ 486189 h 2094279"/>
              <a:gd name="connsiteX56" fmla="*/ 447078 w 2094279"/>
              <a:gd name="connsiteY56" fmla="*/ 438229 h 2094279"/>
              <a:gd name="connsiteX57" fmla="*/ 487077 w 2094279"/>
              <a:gd name="connsiteY57" fmla="*/ 405374 h 2094279"/>
              <a:gd name="connsiteX58" fmla="*/ 420645 w 2094279"/>
              <a:gd name="connsiteY58" fmla="*/ 199715 h 2094279"/>
              <a:gd name="connsiteX59" fmla="*/ 626497 w 2094279"/>
              <a:gd name="connsiteY59" fmla="*/ 80866 h 2094279"/>
              <a:gd name="connsiteX60" fmla="*/ 774618 w 2094279"/>
              <a:gd name="connsiteY60" fmla="*/ 244806 h 2094279"/>
              <a:gd name="connsiteX61" fmla="*/ 870746 w 2094279"/>
              <a:gd name="connsiteY61" fmla="*/ 217936 h 2094279"/>
              <a:gd name="connsiteX62" fmla="*/ 881943 w 2094279"/>
              <a:gd name="connsiteY62"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94279" h="2094279">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scene3d>
            <a:camera prst="perspectiveContrastingLeftFacing">
              <a:rot lat="21552399" lon="20366100" rev="21191525"/>
            </a:camera>
            <a:lightRig rig="soft" dir="t">
              <a:rot lat="0" lon="0" rev="6600000"/>
            </a:lightRig>
          </a:scene3d>
          <a:sp3d extrusionH="266700">
            <a:extrusionClr>
              <a:srgbClr val="8F52A8"/>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a:solidFill>
                <a:prstClr val="white"/>
              </a:solidFill>
              <a:latin typeface="Calibri"/>
              <a:ea typeface="宋体" panose="02010600030101010101" pitchFamily="2" charset="-122"/>
            </a:endParaRPr>
          </a:p>
        </p:txBody>
      </p:sp>
      <p:sp>
        <p:nvSpPr>
          <p:cNvPr id="24" name="任意多边形 23"/>
          <p:cNvSpPr/>
          <p:nvPr/>
        </p:nvSpPr>
        <p:spPr>
          <a:xfrm>
            <a:off x="3936251" y="1862914"/>
            <a:ext cx="2414660" cy="2414660"/>
          </a:xfrm>
          <a:custGeom>
            <a:avLst/>
            <a:gdLst>
              <a:gd name="connsiteX0" fmla="*/ 1533117 w 3066235"/>
              <a:gd name="connsiteY0" fmla="*/ 961617 h 3066235"/>
              <a:gd name="connsiteX1" fmla="*/ 961617 w 3066235"/>
              <a:gd name="connsiteY1" fmla="*/ 1533117 h 3066235"/>
              <a:gd name="connsiteX2" fmla="*/ 1533117 w 3066235"/>
              <a:gd name="connsiteY2" fmla="*/ 2104617 h 3066235"/>
              <a:gd name="connsiteX3" fmla="*/ 2104617 w 3066235"/>
              <a:gd name="connsiteY3" fmla="*/ 1533117 h 3066235"/>
              <a:gd name="connsiteX4" fmla="*/ 1533117 w 3066235"/>
              <a:gd name="connsiteY4" fmla="*/ 961617 h 3066235"/>
              <a:gd name="connsiteX5" fmla="*/ 1359112 w 3066235"/>
              <a:gd name="connsiteY5" fmla="*/ 0 h 3066235"/>
              <a:gd name="connsiteX6" fmla="*/ 1707127 w 3066235"/>
              <a:gd name="connsiteY6" fmla="*/ 0 h 3066235"/>
              <a:gd name="connsiteX7" fmla="*/ 1774983 w 3066235"/>
              <a:gd name="connsiteY7" fmla="*/ 316580 h 3066235"/>
              <a:gd name="connsiteX8" fmla="*/ 1791380 w 3066235"/>
              <a:gd name="connsiteY8" fmla="*/ 319080 h 3066235"/>
              <a:gd name="connsiteX9" fmla="*/ 1930364 w 3066235"/>
              <a:gd name="connsiteY9" fmla="*/ 360362 h 3066235"/>
              <a:gd name="connsiteX10" fmla="*/ 2148983 w 3066235"/>
              <a:gd name="connsiteY10" fmla="*/ 118396 h 3066235"/>
              <a:gd name="connsiteX11" fmla="*/ 2450373 w 3066235"/>
              <a:gd name="connsiteY11" fmla="*/ 292403 h 3066235"/>
              <a:gd name="connsiteX12" fmla="*/ 2353515 w 3066235"/>
              <a:gd name="connsiteY12" fmla="*/ 592246 h 3066235"/>
              <a:gd name="connsiteX13" fmla="*/ 2371739 w 3066235"/>
              <a:gd name="connsiteY13" fmla="*/ 605535 h 3066235"/>
              <a:gd name="connsiteX14" fmla="*/ 2468646 w 3066235"/>
              <a:gd name="connsiteY14" fmla="*/ 698760 h 3066235"/>
              <a:gd name="connsiteX15" fmla="*/ 2479043 w 3066235"/>
              <a:gd name="connsiteY15" fmla="*/ 711090 h 3066235"/>
              <a:gd name="connsiteX16" fmla="*/ 2773835 w 3066235"/>
              <a:gd name="connsiteY16" fmla="*/ 615867 h 3066235"/>
              <a:gd name="connsiteX17" fmla="*/ 2947844 w 3066235"/>
              <a:gd name="connsiteY17" fmla="*/ 917256 h 3066235"/>
              <a:gd name="connsiteX18" fmla="*/ 2728212 w 3066235"/>
              <a:gd name="connsiteY18" fmla="*/ 1115695 h 3066235"/>
              <a:gd name="connsiteX19" fmla="*/ 2745985 w 3066235"/>
              <a:gd name="connsiteY19" fmla="*/ 1159789 h 3066235"/>
              <a:gd name="connsiteX20" fmla="*/ 2780898 w 3066235"/>
              <a:gd name="connsiteY20" fmla="*/ 1297949 h 3066235"/>
              <a:gd name="connsiteX21" fmla="*/ 3066235 w 3066235"/>
              <a:gd name="connsiteY21" fmla="*/ 1359112 h 3066235"/>
              <a:gd name="connsiteX22" fmla="*/ 3066235 w 3066235"/>
              <a:gd name="connsiteY22" fmla="*/ 1707125 h 3066235"/>
              <a:gd name="connsiteX23" fmla="*/ 2798977 w 3066235"/>
              <a:gd name="connsiteY23" fmla="*/ 1764413 h 3066235"/>
              <a:gd name="connsiteX24" fmla="*/ 2788545 w 3066235"/>
              <a:gd name="connsiteY24" fmla="*/ 1832769 h 3066235"/>
              <a:gd name="connsiteX25" fmla="*/ 2761557 w 3066235"/>
              <a:gd name="connsiteY25" fmla="*/ 1940490 h 3066235"/>
              <a:gd name="connsiteX26" fmla="*/ 2750984 w 3066235"/>
              <a:gd name="connsiteY26" fmla="*/ 1971119 h 3066235"/>
              <a:gd name="connsiteX27" fmla="*/ 2947844 w 3066235"/>
              <a:gd name="connsiteY27" fmla="*/ 2148985 h 3066235"/>
              <a:gd name="connsiteX28" fmla="*/ 2773835 w 3066235"/>
              <a:gd name="connsiteY28" fmla="*/ 2450371 h 3066235"/>
              <a:gd name="connsiteX29" fmla="*/ 2531916 w 3066235"/>
              <a:gd name="connsiteY29" fmla="*/ 2372227 h 3066235"/>
              <a:gd name="connsiteX30" fmla="*/ 2502091 w 3066235"/>
              <a:gd name="connsiteY30" fmla="*/ 2413129 h 3066235"/>
              <a:gd name="connsiteX31" fmla="*/ 2408870 w 3066235"/>
              <a:gd name="connsiteY31" fmla="*/ 2510038 h 3066235"/>
              <a:gd name="connsiteX32" fmla="*/ 2374515 w 3066235"/>
              <a:gd name="connsiteY32" fmla="*/ 2538996 h 3066235"/>
              <a:gd name="connsiteX33" fmla="*/ 2450373 w 3066235"/>
              <a:gd name="connsiteY33" fmla="*/ 2773834 h 3066235"/>
              <a:gd name="connsiteX34" fmla="*/ 2148983 w 3066235"/>
              <a:gd name="connsiteY34" fmla="*/ 2947841 h 3066235"/>
              <a:gd name="connsiteX35" fmla="*/ 1989006 w 3066235"/>
              <a:gd name="connsiteY35" fmla="*/ 2770781 h 3066235"/>
              <a:gd name="connsiteX36" fmla="*/ 1947838 w 3066235"/>
              <a:gd name="connsiteY36" fmla="*/ 2787377 h 3066235"/>
              <a:gd name="connsiteX37" fmla="*/ 1756537 w 3066235"/>
              <a:gd name="connsiteY37" fmla="*/ 2835717 h 3066235"/>
              <a:gd name="connsiteX38" fmla="*/ 1707127 w 3066235"/>
              <a:gd name="connsiteY38" fmla="*/ 3066235 h 3066235"/>
              <a:gd name="connsiteX39" fmla="*/ 1359112 w 3066235"/>
              <a:gd name="connsiteY39" fmla="*/ 3066235 h 3066235"/>
              <a:gd name="connsiteX40" fmla="*/ 1309597 w 3066235"/>
              <a:gd name="connsiteY40" fmla="*/ 2835235 h 3066235"/>
              <a:gd name="connsiteX41" fmla="*/ 1274860 w 3066235"/>
              <a:gd name="connsiteY41" fmla="*/ 2829935 h 3066235"/>
              <a:gd name="connsiteX42" fmla="*/ 1076906 w 3066235"/>
              <a:gd name="connsiteY42" fmla="*/ 2771143 h 3066235"/>
              <a:gd name="connsiteX43" fmla="*/ 917255 w 3066235"/>
              <a:gd name="connsiteY43" fmla="*/ 2947841 h 3066235"/>
              <a:gd name="connsiteX44" fmla="*/ 615867 w 3066235"/>
              <a:gd name="connsiteY44" fmla="*/ 2773834 h 3066235"/>
              <a:gd name="connsiteX45" fmla="*/ 691324 w 3066235"/>
              <a:gd name="connsiteY45" fmla="*/ 2540234 h 3066235"/>
              <a:gd name="connsiteX46" fmla="*/ 544281 w 3066235"/>
              <a:gd name="connsiteY46" fmla="*/ 2389636 h 3066235"/>
              <a:gd name="connsiteX47" fmla="*/ 532602 w 3066235"/>
              <a:gd name="connsiteY47" fmla="*/ 2372781 h 3066235"/>
              <a:gd name="connsiteX48" fmla="*/ 292406 w 3066235"/>
              <a:gd name="connsiteY48" fmla="*/ 2450371 h 3066235"/>
              <a:gd name="connsiteX49" fmla="*/ 118398 w 3066235"/>
              <a:gd name="connsiteY49" fmla="*/ 2148985 h 3066235"/>
              <a:gd name="connsiteX50" fmla="*/ 315397 w 3066235"/>
              <a:gd name="connsiteY50" fmla="*/ 1970991 h 3066235"/>
              <a:gd name="connsiteX51" fmla="*/ 296046 w 3066235"/>
              <a:gd name="connsiteY51" fmla="*/ 1910083 h 3066235"/>
              <a:gd name="connsiteX52" fmla="*/ 266730 w 3066235"/>
              <a:gd name="connsiteY52" fmla="*/ 1764300 h 3066235"/>
              <a:gd name="connsiteX53" fmla="*/ 0 w 3066235"/>
              <a:gd name="connsiteY53" fmla="*/ 1707125 h 3066235"/>
              <a:gd name="connsiteX54" fmla="*/ 0 w 3066235"/>
              <a:gd name="connsiteY54" fmla="*/ 1359112 h 3066235"/>
              <a:gd name="connsiteX55" fmla="*/ 282689 w 3066235"/>
              <a:gd name="connsiteY55" fmla="*/ 1298517 h 3066235"/>
              <a:gd name="connsiteX56" fmla="*/ 296046 w 3066235"/>
              <a:gd name="connsiteY56" fmla="*/ 1238934 h 3066235"/>
              <a:gd name="connsiteX57" fmla="*/ 338680 w 3066235"/>
              <a:gd name="connsiteY57" fmla="*/ 1116283 h 3066235"/>
              <a:gd name="connsiteX58" fmla="*/ 118398 w 3066235"/>
              <a:gd name="connsiteY58" fmla="*/ 917256 h 3066235"/>
              <a:gd name="connsiteX59" fmla="*/ 292406 w 3066235"/>
              <a:gd name="connsiteY59" fmla="*/ 615867 h 3066235"/>
              <a:gd name="connsiteX60" fmla="*/ 589492 w 3066235"/>
              <a:gd name="connsiteY60" fmla="*/ 711830 h 3066235"/>
              <a:gd name="connsiteX61" fmla="*/ 654567 w 3066235"/>
              <a:gd name="connsiteY61" fmla="*/ 641611 h 3066235"/>
              <a:gd name="connsiteX62" fmla="*/ 713130 w 3066235"/>
              <a:gd name="connsiteY62" fmla="*/ 593508 h 3066235"/>
              <a:gd name="connsiteX63" fmla="*/ 615867 w 3066235"/>
              <a:gd name="connsiteY63" fmla="*/ 292403 h 3066235"/>
              <a:gd name="connsiteX64" fmla="*/ 917255 w 3066235"/>
              <a:gd name="connsiteY64" fmla="*/ 118396 h 3066235"/>
              <a:gd name="connsiteX65" fmla="*/ 1134119 w 3066235"/>
              <a:gd name="connsiteY65" fmla="*/ 358421 h 3066235"/>
              <a:gd name="connsiteX66" fmla="*/ 1274860 w 3066235"/>
              <a:gd name="connsiteY66" fmla="*/ 319080 h 3066235"/>
              <a:gd name="connsiteX67" fmla="*/ 1291253 w 3066235"/>
              <a:gd name="connsiteY67" fmla="*/ 316580 h 306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066235" h="3066235">
                <a:moveTo>
                  <a:pt x="1533117" y="961617"/>
                </a:moveTo>
                <a:cubicBezTo>
                  <a:pt x="1217486" y="961617"/>
                  <a:pt x="961617" y="1217486"/>
                  <a:pt x="961617" y="1533117"/>
                </a:cubicBezTo>
                <a:cubicBezTo>
                  <a:pt x="961617" y="1848748"/>
                  <a:pt x="1217486" y="2104617"/>
                  <a:pt x="1533117" y="2104617"/>
                </a:cubicBezTo>
                <a:cubicBezTo>
                  <a:pt x="1848748" y="2104617"/>
                  <a:pt x="2104617" y="1848748"/>
                  <a:pt x="2104617" y="1533117"/>
                </a:cubicBezTo>
                <a:cubicBezTo>
                  <a:pt x="2104617" y="1217486"/>
                  <a:pt x="1848748" y="961617"/>
                  <a:pt x="1533117" y="961617"/>
                </a:cubicBezTo>
                <a:close/>
                <a:moveTo>
                  <a:pt x="1359112" y="0"/>
                </a:moveTo>
                <a:lnTo>
                  <a:pt x="1707127" y="0"/>
                </a:lnTo>
                <a:lnTo>
                  <a:pt x="1774983" y="316580"/>
                </a:lnTo>
                <a:lnTo>
                  <a:pt x="1791380" y="319080"/>
                </a:lnTo>
                <a:lnTo>
                  <a:pt x="1930364" y="360362"/>
                </a:lnTo>
                <a:lnTo>
                  <a:pt x="2148983" y="118396"/>
                </a:lnTo>
                <a:lnTo>
                  <a:pt x="2450373" y="292403"/>
                </a:lnTo>
                <a:lnTo>
                  <a:pt x="2353515" y="592246"/>
                </a:lnTo>
                <a:lnTo>
                  <a:pt x="2371739" y="605535"/>
                </a:lnTo>
                <a:cubicBezTo>
                  <a:pt x="2405646" y="634907"/>
                  <a:pt x="2437997" y="666027"/>
                  <a:pt x="2468646" y="698760"/>
                </a:cubicBezTo>
                <a:lnTo>
                  <a:pt x="2479043" y="711090"/>
                </a:lnTo>
                <a:lnTo>
                  <a:pt x="2773835" y="615867"/>
                </a:lnTo>
                <a:lnTo>
                  <a:pt x="2947844" y="917256"/>
                </a:lnTo>
                <a:lnTo>
                  <a:pt x="2728212" y="1115695"/>
                </a:lnTo>
                <a:lnTo>
                  <a:pt x="2745985" y="1159789"/>
                </a:lnTo>
                <a:lnTo>
                  <a:pt x="2780898" y="1297949"/>
                </a:lnTo>
                <a:lnTo>
                  <a:pt x="3066235" y="1359112"/>
                </a:lnTo>
                <a:lnTo>
                  <a:pt x="3066235" y="1707125"/>
                </a:lnTo>
                <a:lnTo>
                  <a:pt x="2798977" y="1764413"/>
                </a:lnTo>
                <a:lnTo>
                  <a:pt x="2788545" y="1832769"/>
                </a:lnTo>
                <a:cubicBezTo>
                  <a:pt x="2781078" y="1869264"/>
                  <a:pt x="2772058" y="1905196"/>
                  <a:pt x="2761557" y="1940490"/>
                </a:cubicBezTo>
                <a:lnTo>
                  <a:pt x="2750984" y="1971119"/>
                </a:lnTo>
                <a:lnTo>
                  <a:pt x="2947844" y="2148985"/>
                </a:lnTo>
                <a:lnTo>
                  <a:pt x="2773835" y="2450371"/>
                </a:lnTo>
                <a:lnTo>
                  <a:pt x="2531916" y="2372227"/>
                </a:lnTo>
                <a:lnTo>
                  <a:pt x="2502091" y="2413129"/>
                </a:lnTo>
                <a:cubicBezTo>
                  <a:pt x="2472721" y="2447036"/>
                  <a:pt x="2441602" y="2479387"/>
                  <a:pt x="2408870" y="2510038"/>
                </a:cubicBezTo>
                <a:lnTo>
                  <a:pt x="2374515" y="2538996"/>
                </a:lnTo>
                <a:lnTo>
                  <a:pt x="2450373" y="2773834"/>
                </a:lnTo>
                <a:lnTo>
                  <a:pt x="2148983" y="2947841"/>
                </a:lnTo>
                <a:lnTo>
                  <a:pt x="1989006" y="2770781"/>
                </a:lnTo>
                <a:lnTo>
                  <a:pt x="1947838" y="2787377"/>
                </a:lnTo>
                <a:lnTo>
                  <a:pt x="1756537" y="2835717"/>
                </a:lnTo>
                <a:lnTo>
                  <a:pt x="1707127" y="3066235"/>
                </a:lnTo>
                <a:lnTo>
                  <a:pt x="1359112" y="3066235"/>
                </a:lnTo>
                <a:lnTo>
                  <a:pt x="1309597" y="2835235"/>
                </a:lnTo>
                <a:lnTo>
                  <a:pt x="1274860" y="2829935"/>
                </a:lnTo>
                <a:lnTo>
                  <a:pt x="1076906" y="2771143"/>
                </a:lnTo>
                <a:lnTo>
                  <a:pt x="917255" y="2947841"/>
                </a:lnTo>
                <a:lnTo>
                  <a:pt x="615867" y="2773834"/>
                </a:lnTo>
                <a:lnTo>
                  <a:pt x="691324" y="2540234"/>
                </a:lnTo>
                <a:lnTo>
                  <a:pt x="544281" y="2389636"/>
                </a:lnTo>
                <a:lnTo>
                  <a:pt x="532602" y="2372781"/>
                </a:lnTo>
                <a:lnTo>
                  <a:pt x="292406" y="2450371"/>
                </a:lnTo>
                <a:lnTo>
                  <a:pt x="118398" y="2148985"/>
                </a:lnTo>
                <a:lnTo>
                  <a:pt x="315397" y="1970991"/>
                </a:lnTo>
                <a:lnTo>
                  <a:pt x="296046" y="1910083"/>
                </a:lnTo>
                <a:lnTo>
                  <a:pt x="266730" y="1764300"/>
                </a:lnTo>
                <a:lnTo>
                  <a:pt x="0" y="1707125"/>
                </a:lnTo>
                <a:lnTo>
                  <a:pt x="0" y="1359112"/>
                </a:lnTo>
                <a:lnTo>
                  <a:pt x="282689" y="1298517"/>
                </a:lnTo>
                <a:lnTo>
                  <a:pt x="296046" y="1238934"/>
                </a:lnTo>
                <a:lnTo>
                  <a:pt x="338680" y="1116283"/>
                </a:lnTo>
                <a:lnTo>
                  <a:pt x="118398" y="917256"/>
                </a:lnTo>
                <a:lnTo>
                  <a:pt x="292406" y="615867"/>
                </a:lnTo>
                <a:lnTo>
                  <a:pt x="589492" y="711830"/>
                </a:lnTo>
                <a:lnTo>
                  <a:pt x="654567" y="641611"/>
                </a:lnTo>
                <a:lnTo>
                  <a:pt x="713130" y="593508"/>
                </a:lnTo>
                <a:lnTo>
                  <a:pt x="615867" y="292403"/>
                </a:lnTo>
                <a:lnTo>
                  <a:pt x="917255" y="118396"/>
                </a:lnTo>
                <a:lnTo>
                  <a:pt x="1134119" y="358421"/>
                </a:lnTo>
                <a:lnTo>
                  <a:pt x="1274860" y="319080"/>
                </a:lnTo>
                <a:lnTo>
                  <a:pt x="1291253" y="316580"/>
                </a:lnTo>
                <a:close/>
              </a:path>
            </a:pathLst>
          </a:custGeom>
          <a:solidFill>
            <a:srgbClr val="01ACBE"/>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01E5FD"/>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a:solidFill>
                <a:prstClr val="white"/>
              </a:solidFill>
              <a:latin typeface="Calibri"/>
              <a:ea typeface="宋体" panose="02010600030101010101" pitchFamily="2" charset="-122"/>
            </a:endParaRPr>
          </a:p>
        </p:txBody>
      </p:sp>
      <p:sp>
        <p:nvSpPr>
          <p:cNvPr id="27" name="文本框 26"/>
          <p:cNvSpPr txBox="1"/>
          <p:nvPr/>
        </p:nvSpPr>
        <p:spPr>
          <a:xfrm>
            <a:off x="3452550" y="2335875"/>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rPr>
              <a:t>01</a:t>
            </a:r>
            <a:endParaRPr lang="zh-CN" altLang="en-US" sz="2205" dirty="0">
              <a:solidFill>
                <a:prstClr val="white"/>
              </a:solidFill>
              <a:latin typeface="Impact" panose="020B0806030902050204" pitchFamily="34" charset="0"/>
            </a:endParaRPr>
          </a:p>
        </p:txBody>
      </p:sp>
      <p:sp>
        <p:nvSpPr>
          <p:cNvPr id="28" name="文本框 27"/>
          <p:cNvSpPr txBox="1"/>
          <p:nvPr/>
        </p:nvSpPr>
        <p:spPr>
          <a:xfrm>
            <a:off x="4019285" y="265820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rPr>
              <a:t>02</a:t>
            </a:r>
            <a:endParaRPr lang="zh-CN" altLang="en-US" sz="2205" dirty="0">
              <a:solidFill>
                <a:prstClr val="white"/>
              </a:solidFill>
              <a:latin typeface="Impact" panose="020B0806030902050204" pitchFamily="34" charset="0"/>
            </a:endParaRPr>
          </a:p>
        </p:txBody>
      </p:sp>
      <p:sp>
        <p:nvSpPr>
          <p:cNvPr id="30" name="任意多边形 29"/>
          <p:cNvSpPr/>
          <p:nvPr/>
        </p:nvSpPr>
        <p:spPr>
          <a:xfrm>
            <a:off x="4486320" y="2281987"/>
            <a:ext cx="1995586" cy="1995586"/>
          </a:xfrm>
          <a:custGeom>
            <a:avLst/>
            <a:gdLst>
              <a:gd name="connsiteX0" fmla="*/ 1269701 w 2534078"/>
              <a:gd name="connsiteY0" fmla="*/ 857464 h 2534078"/>
              <a:gd name="connsiteX1" fmla="*/ 860126 w 2534078"/>
              <a:gd name="connsiteY1" fmla="*/ 1267039 h 2534078"/>
              <a:gd name="connsiteX2" fmla="*/ 1269701 w 2534078"/>
              <a:gd name="connsiteY2" fmla="*/ 1676614 h 2534078"/>
              <a:gd name="connsiteX3" fmla="*/ 1679276 w 2534078"/>
              <a:gd name="connsiteY3" fmla="*/ 1267039 h 2534078"/>
              <a:gd name="connsiteX4" fmla="*/ 1269701 w 2534078"/>
              <a:gd name="connsiteY4" fmla="*/ 857464 h 2534078"/>
              <a:gd name="connsiteX5" fmla="*/ 1123232 w 2534078"/>
              <a:gd name="connsiteY5" fmla="*/ 0 h 2534078"/>
              <a:gd name="connsiteX6" fmla="*/ 1410848 w 2534078"/>
              <a:gd name="connsiteY6" fmla="*/ 0 h 2534078"/>
              <a:gd name="connsiteX7" fmla="*/ 1466928 w 2534078"/>
              <a:gd name="connsiteY7" fmla="*/ 261636 h 2534078"/>
              <a:gd name="connsiteX8" fmla="*/ 1480479 w 2534078"/>
              <a:gd name="connsiteY8" fmla="*/ 263703 h 2534078"/>
              <a:gd name="connsiteX9" fmla="*/ 1595342 w 2534078"/>
              <a:gd name="connsiteY9" fmla="*/ 297820 h 2534078"/>
              <a:gd name="connsiteX10" fmla="*/ 1776019 w 2534078"/>
              <a:gd name="connsiteY10" fmla="*/ 97848 h 2534078"/>
              <a:gd name="connsiteX11" fmla="*/ 2025101 w 2534078"/>
              <a:gd name="connsiteY11" fmla="*/ 241655 h 2534078"/>
              <a:gd name="connsiteX12" fmla="*/ 1945054 w 2534078"/>
              <a:gd name="connsiteY12" fmla="*/ 489460 h 2534078"/>
              <a:gd name="connsiteX13" fmla="*/ 1960114 w 2534078"/>
              <a:gd name="connsiteY13" fmla="*/ 500442 h 2534078"/>
              <a:gd name="connsiteX14" fmla="*/ 2040203 w 2534078"/>
              <a:gd name="connsiteY14" fmla="*/ 577487 h 2534078"/>
              <a:gd name="connsiteX15" fmla="*/ 2048795 w 2534078"/>
              <a:gd name="connsiteY15" fmla="*/ 587678 h 2534078"/>
              <a:gd name="connsiteX16" fmla="*/ 2292425 w 2534078"/>
              <a:gd name="connsiteY16" fmla="*/ 508981 h 2534078"/>
              <a:gd name="connsiteX17" fmla="*/ 2436234 w 2534078"/>
              <a:gd name="connsiteY17" fmla="*/ 758063 h 2534078"/>
              <a:gd name="connsiteX18" fmla="*/ 2254720 w 2534078"/>
              <a:gd name="connsiteY18" fmla="*/ 922061 h 2534078"/>
              <a:gd name="connsiteX19" fmla="*/ 2269408 w 2534078"/>
              <a:gd name="connsiteY19" fmla="*/ 958503 h 2534078"/>
              <a:gd name="connsiteX20" fmla="*/ 2298262 w 2534078"/>
              <a:gd name="connsiteY20" fmla="*/ 1072685 h 2534078"/>
              <a:gd name="connsiteX21" fmla="*/ 2534078 w 2534078"/>
              <a:gd name="connsiteY21" fmla="*/ 1123232 h 2534078"/>
              <a:gd name="connsiteX22" fmla="*/ 2534078 w 2534078"/>
              <a:gd name="connsiteY22" fmla="*/ 1410847 h 2534078"/>
              <a:gd name="connsiteX23" fmla="*/ 2313203 w 2534078"/>
              <a:gd name="connsiteY23" fmla="*/ 1458192 h 2534078"/>
              <a:gd name="connsiteX24" fmla="*/ 2304582 w 2534078"/>
              <a:gd name="connsiteY24" fmla="*/ 1514684 h 2534078"/>
              <a:gd name="connsiteX25" fmla="*/ 2282278 w 2534078"/>
              <a:gd name="connsiteY25" fmla="*/ 1603710 h 2534078"/>
              <a:gd name="connsiteX26" fmla="*/ 2273540 w 2534078"/>
              <a:gd name="connsiteY26" fmla="*/ 1629023 h 2534078"/>
              <a:gd name="connsiteX27" fmla="*/ 2436234 w 2534078"/>
              <a:gd name="connsiteY27" fmla="*/ 1776020 h 2534078"/>
              <a:gd name="connsiteX28" fmla="*/ 2292425 w 2534078"/>
              <a:gd name="connsiteY28" fmla="*/ 2025100 h 2534078"/>
              <a:gd name="connsiteX29" fmla="*/ 2092492 w 2534078"/>
              <a:gd name="connsiteY29" fmla="*/ 1960518 h 2534078"/>
              <a:gd name="connsiteX30" fmla="*/ 2067843 w 2534078"/>
              <a:gd name="connsiteY30" fmla="*/ 1994321 h 2534078"/>
              <a:gd name="connsiteX31" fmla="*/ 1990801 w 2534078"/>
              <a:gd name="connsiteY31" fmla="*/ 2074411 h 2534078"/>
              <a:gd name="connsiteX32" fmla="*/ 1962409 w 2534078"/>
              <a:gd name="connsiteY32" fmla="*/ 2098344 h 2534078"/>
              <a:gd name="connsiteX33" fmla="*/ 2025101 w 2534078"/>
              <a:gd name="connsiteY33" fmla="*/ 2292424 h 2534078"/>
              <a:gd name="connsiteX34" fmla="*/ 1776019 w 2534078"/>
              <a:gd name="connsiteY34" fmla="*/ 2436231 h 2534078"/>
              <a:gd name="connsiteX35" fmla="*/ 1643806 w 2534078"/>
              <a:gd name="connsiteY35" fmla="*/ 2289901 h 2534078"/>
              <a:gd name="connsiteX36" fmla="*/ 1609783 w 2534078"/>
              <a:gd name="connsiteY36" fmla="*/ 2303617 h 2534078"/>
              <a:gd name="connsiteX37" fmla="*/ 1451683 w 2534078"/>
              <a:gd name="connsiteY37" fmla="*/ 2343567 h 2534078"/>
              <a:gd name="connsiteX38" fmla="*/ 1410848 w 2534078"/>
              <a:gd name="connsiteY38" fmla="*/ 2534078 h 2534078"/>
              <a:gd name="connsiteX39" fmla="*/ 1123232 w 2534078"/>
              <a:gd name="connsiteY39" fmla="*/ 2534078 h 2534078"/>
              <a:gd name="connsiteX40" fmla="*/ 1082311 w 2534078"/>
              <a:gd name="connsiteY40" fmla="*/ 2343169 h 2534078"/>
              <a:gd name="connsiteX41" fmla="*/ 1053603 w 2534078"/>
              <a:gd name="connsiteY41" fmla="*/ 2338789 h 2534078"/>
              <a:gd name="connsiteX42" fmla="*/ 890005 w 2534078"/>
              <a:gd name="connsiteY42" fmla="*/ 2290200 h 2534078"/>
              <a:gd name="connsiteX43" fmla="*/ 758062 w 2534078"/>
              <a:gd name="connsiteY43" fmla="*/ 2436231 h 2534078"/>
              <a:gd name="connsiteX44" fmla="*/ 508981 w 2534078"/>
              <a:gd name="connsiteY44" fmla="*/ 2292424 h 2534078"/>
              <a:gd name="connsiteX45" fmla="*/ 571342 w 2534078"/>
              <a:gd name="connsiteY45" fmla="*/ 2099366 h 2534078"/>
              <a:gd name="connsiteX46" fmla="*/ 449819 w 2534078"/>
              <a:gd name="connsiteY46" fmla="*/ 1974906 h 2534078"/>
              <a:gd name="connsiteX47" fmla="*/ 440167 w 2534078"/>
              <a:gd name="connsiteY47" fmla="*/ 1960976 h 2534078"/>
              <a:gd name="connsiteX48" fmla="*/ 241658 w 2534078"/>
              <a:gd name="connsiteY48" fmla="*/ 2025100 h 2534078"/>
              <a:gd name="connsiteX49" fmla="*/ 97849 w 2534078"/>
              <a:gd name="connsiteY49" fmla="*/ 1776020 h 2534078"/>
              <a:gd name="connsiteX50" fmla="*/ 260658 w 2534078"/>
              <a:gd name="connsiteY50" fmla="*/ 1628918 h 2534078"/>
              <a:gd name="connsiteX51" fmla="*/ 244666 w 2534078"/>
              <a:gd name="connsiteY51" fmla="*/ 1578581 h 2534078"/>
              <a:gd name="connsiteX52" fmla="*/ 220438 w 2534078"/>
              <a:gd name="connsiteY52" fmla="*/ 1458099 h 2534078"/>
              <a:gd name="connsiteX53" fmla="*/ 0 w 2534078"/>
              <a:gd name="connsiteY53" fmla="*/ 1410847 h 2534078"/>
              <a:gd name="connsiteX54" fmla="*/ 0 w 2534078"/>
              <a:gd name="connsiteY54" fmla="*/ 1123232 h 2534078"/>
              <a:gd name="connsiteX55" fmla="*/ 233627 w 2534078"/>
              <a:gd name="connsiteY55" fmla="*/ 1073154 h 2534078"/>
              <a:gd name="connsiteX56" fmla="*/ 244666 w 2534078"/>
              <a:gd name="connsiteY56" fmla="*/ 1023912 h 2534078"/>
              <a:gd name="connsiteX57" fmla="*/ 279901 w 2534078"/>
              <a:gd name="connsiteY57" fmla="*/ 922548 h 2534078"/>
              <a:gd name="connsiteX58" fmla="*/ 97849 w 2534078"/>
              <a:gd name="connsiteY58" fmla="*/ 758063 h 2534078"/>
              <a:gd name="connsiteX59" fmla="*/ 241658 w 2534078"/>
              <a:gd name="connsiteY59" fmla="*/ 508981 h 2534078"/>
              <a:gd name="connsiteX60" fmla="*/ 487184 w 2534078"/>
              <a:gd name="connsiteY60" fmla="*/ 588289 h 2534078"/>
              <a:gd name="connsiteX61" fmla="*/ 540964 w 2534078"/>
              <a:gd name="connsiteY61" fmla="*/ 530257 h 2534078"/>
              <a:gd name="connsiteX62" fmla="*/ 589363 w 2534078"/>
              <a:gd name="connsiteY62" fmla="*/ 490503 h 2534078"/>
              <a:gd name="connsiteX63" fmla="*/ 508981 w 2534078"/>
              <a:gd name="connsiteY63" fmla="*/ 241655 h 2534078"/>
              <a:gd name="connsiteX64" fmla="*/ 758062 w 2534078"/>
              <a:gd name="connsiteY64" fmla="*/ 97848 h 2534078"/>
              <a:gd name="connsiteX65" fmla="*/ 937288 w 2534078"/>
              <a:gd name="connsiteY65" fmla="*/ 296215 h 2534078"/>
              <a:gd name="connsiteX66" fmla="*/ 1053603 w 2534078"/>
              <a:gd name="connsiteY66" fmla="*/ 263703 h 2534078"/>
              <a:gd name="connsiteX67" fmla="*/ 1067151 w 2534078"/>
              <a:gd name="connsiteY67" fmla="*/ 261636 h 253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534078" h="2534078">
                <a:moveTo>
                  <a:pt x="1269701" y="857464"/>
                </a:moveTo>
                <a:cubicBezTo>
                  <a:pt x="1043499" y="857464"/>
                  <a:pt x="860126" y="1040837"/>
                  <a:pt x="860126" y="1267039"/>
                </a:cubicBezTo>
                <a:cubicBezTo>
                  <a:pt x="860126" y="1493241"/>
                  <a:pt x="1043499" y="1676614"/>
                  <a:pt x="1269701" y="1676614"/>
                </a:cubicBezTo>
                <a:cubicBezTo>
                  <a:pt x="1495903" y="1676614"/>
                  <a:pt x="1679276" y="1493241"/>
                  <a:pt x="1679276" y="1267039"/>
                </a:cubicBezTo>
                <a:cubicBezTo>
                  <a:pt x="1679276" y="1040837"/>
                  <a:pt x="1495903" y="857464"/>
                  <a:pt x="1269701" y="857464"/>
                </a:cubicBezTo>
                <a:close/>
                <a:moveTo>
                  <a:pt x="1123232" y="0"/>
                </a:moveTo>
                <a:lnTo>
                  <a:pt x="1410848" y="0"/>
                </a:lnTo>
                <a:lnTo>
                  <a:pt x="1466928" y="261636"/>
                </a:lnTo>
                <a:lnTo>
                  <a:pt x="1480479" y="263703"/>
                </a:lnTo>
                <a:lnTo>
                  <a:pt x="1595342" y="297820"/>
                </a:lnTo>
                <a:lnTo>
                  <a:pt x="1776019" y="97848"/>
                </a:lnTo>
                <a:lnTo>
                  <a:pt x="2025101" y="241655"/>
                </a:lnTo>
                <a:lnTo>
                  <a:pt x="1945054" y="489460"/>
                </a:lnTo>
                <a:lnTo>
                  <a:pt x="1960114" y="500442"/>
                </a:lnTo>
                <a:cubicBezTo>
                  <a:pt x="1988137" y="524717"/>
                  <a:pt x="2014873" y="550435"/>
                  <a:pt x="2040203" y="577487"/>
                </a:cubicBezTo>
                <a:lnTo>
                  <a:pt x="2048795" y="587678"/>
                </a:lnTo>
                <a:lnTo>
                  <a:pt x="2292425" y="508981"/>
                </a:lnTo>
                <a:lnTo>
                  <a:pt x="2436234" y="758063"/>
                </a:lnTo>
                <a:lnTo>
                  <a:pt x="2254720" y="922061"/>
                </a:lnTo>
                <a:lnTo>
                  <a:pt x="2269408" y="958503"/>
                </a:lnTo>
                <a:lnTo>
                  <a:pt x="2298262" y="1072685"/>
                </a:lnTo>
                <a:lnTo>
                  <a:pt x="2534078" y="1123232"/>
                </a:lnTo>
                <a:lnTo>
                  <a:pt x="2534078" y="1410847"/>
                </a:lnTo>
                <a:lnTo>
                  <a:pt x="2313203" y="1458192"/>
                </a:lnTo>
                <a:lnTo>
                  <a:pt x="2304582" y="1514684"/>
                </a:lnTo>
                <a:cubicBezTo>
                  <a:pt x="2298411" y="1544846"/>
                  <a:pt x="2290956" y="1574542"/>
                  <a:pt x="2282278" y="1603710"/>
                </a:cubicBezTo>
                <a:lnTo>
                  <a:pt x="2273540" y="1629023"/>
                </a:lnTo>
                <a:lnTo>
                  <a:pt x="2436234" y="1776020"/>
                </a:lnTo>
                <a:lnTo>
                  <a:pt x="2292425" y="2025100"/>
                </a:lnTo>
                <a:lnTo>
                  <a:pt x="2092492" y="1960518"/>
                </a:lnTo>
                <a:lnTo>
                  <a:pt x="2067843" y="1994321"/>
                </a:lnTo>
                <a:cubicBezTo>
                  <a:pt x="2043570" y="2022344"/>
                  <a:pt x="2017852" y="2049080"/>
                  <a:pt x="1990801" y="2074411"/>
                </a:cubicBezTo>
                <a:lnTo>
                  <a:pt x="1962409" y="2098344"/>
                </a:lnTo>
                <a:lnTo>
                  <a:pt x="2025101" y="2292424"/>
                </a:lnTo>
                <a:lnTo>
                  <a:pt x="1776019" y="2436231"/>
                </a:lnTo>
                <a:lnTo>
                  <a:pt x="1643806" y="2289901"/>
                </a:lnTo>
                <a:lnTo>
                  <a:pt x="1609783" y="2303617"/>
                </a:lnTo>
                <a:lnTo>
                  <a:pt x="1451683" y="2343567"/>
                </a:lnTo>
                <a:lnTo>
                  <a:pt x="1410848" y="2534078"/>
                </a:lnTo>
                <a:lnTo>
                  <a:pt x="1123232" y="2534078"/>
                </a:lnTo>
                <a:lnTo>
                  <a:pt x="1082311" y="2343169"/>
                </a:lnTo>
                <a:lnTo>
                  <a:pt x="1053603" y="2338789"/>
                </a:lnTo>
                <a:lnTo>
                  <a:pt x="890005" y="2290200"/>
                </a:lnTo>
                <a:lnTo>
                  <a:pt x="758062" y="2436231"/>
                </a:lnTo>
                <a:lnTo>
                  <a:pt x="508981" y="2292424"/>
                </a:lnTo>
                <a:lnTo>
                  <a:pt x="571342" y="2099366"/>
                </a:lnTo>
                <a:lnTo>
                  <a:pt x="449819" y="1974906"/>
                </a:lnTo>
                <a:lnTo>
                  <a:pt x="440167" y="1960976"/>
                </a:lnTo>
                <a:lnTo>
                  <a:pt x="241658" y="2025100"/>
                </a:lnTo>
                <a:lnTo>
                  <a:pt x="97849" y="1776020"/>
                </a:lnTo>
                <a:lnTo>
                  <a:pt x="260658" y="1628918"/>
                </a:lnTo>
                <a:lnTo>
                  <a:pt x="244666" y="1578581"/>
                </a:lnTo>
                <a:lnTo>
                  <a:pt x="220438" y="1458099"/>
                </a:lnTo>
                <a:lnTo>
                  <a:pt x="0" y="1410847"/>
                </a:lnTo>
                <a:lnTo>
                  <a:pt x="0" y="1123232"/>
                </a:lnTo>
                <a:lnTo>
                  <a:pt x="233627" y="1073154"/>
                </a:lnTo>
                <a:lnTo>
                  <a:pt x="244666" y="1023912"/>
                </a:lnTo>
                <a:lnTo>
                  <a:pt x="279901" y="922548"/>
                </a:lnTo>
                <a:lnTo>
                  <a:pt x="97849" y="758063"/>
                </a:lnTo>
                <a:lnTo>
                  <a:pt x="241658" y="508981"/>
                </a:lnTo>
                <a:lnTo>
                  <a:pt x="487184" y="588289"/>
                </a:lnTo>
                <a:lnTo>
                  <a:pt x="540964" y="530257"/>
                </a:lnTo>
                <a:lnTo>
                  <a:pt x="589363" y="490503"/>
                </a:lnTo>
                <a:lnTo>
                  <a:pt x="508981" y="241655"/>
                </a:lnTo>
                <a:lnTo>
                  <a:pt x="758062" y="97848"/>
                </a:lnTo>
                <a:lnTo>
                  <a:pt x="937288" y="296215"/>
                </a:lnTo>
                <a:lnTo>
                  <a:pt x="1053603" y="263703"/>
                </a:lnTo>
                <a:lnTo>
                  <a:pt x="1067151" y="261636"/>
                </a:lnTo>
                <a:close/>
              </a:path>
            </a:pathLst>
          </a:custGeom>
          <a:solidFill>
            <a:srgbClr val="00B0F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E87071"/>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a:solidFill>
                <a:prstClr val="white"/>
              </a:solidFill>
              <a:latin typeface="Calibri"/>
              <a:ea typeface="宋体" panose="02010600030101010101" pitchFamily="2" charset="-122"/>
            </a:endParaRPr>
          </a:p>
        </p:txBody>
      </p:sp>
      <p:sp>
        <p:nvSpPr>
          <p:cNvPr id="31" name="文本框 30"/>
          <p:cNvSpPr txBox="1"/>
          <p:nvPr/>
        </p:nvSpPr>
        <p:spPr>
          <a:xfrm>
            <a:off x="4478579" y="3005397"/>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rPr>
              <a:t>03</a:t>
            </a:r>
            <a:endParaRPr lang="zh-CN" altLang="en-US" sz="2205" dirty="0">
              <a:solidFill>
                <a:prstClr val="white"/>
              </a:solidFill>
              <a:latin typeface="Impact" panose="020B0806030902050204" pitchFamily="34" charset="0"/>
            </a:endParaRPr>
          </a:p>
        </p:txBody>
      </p:sp>
      <p:sp>
        <p:nvSpPr>
          <p:cNvPr id="32" name="任意多边形 31"/>
          <p:cNvSpPr/>
          <p:nvPr/>
        </p:nvSpPr>
        <p:spPr>
          <a:xfrm>
            <a:off x="5016625" y="2628330"/>
            <a:ext cx="1649245" cy="1649245"/>
          </a:xfrm>
          <a:custGeom>
            <a:avLst/>
            <a:gdLst>
              <a:gd name="connsiteX0" fmla="*/ 1042841 w 2094279"/>
              <a:gd name="connsiteY0" fmla="*/ 621456 h 2094279"/>
              <a:gd name="connsiteX1" fmla="*/ 617158 w 2094279"/>
              <a:gd name="connsiteY1" fmla="*/ 1047139 h 2094279"/>
              <a:gd name="connsiteX2" fmla="*/ 1042841 w 2094279"/>
              <a:gd name="connsiteY2" fmla="*/ 1472822 h 2094279"/>
              <a:gd name="connsiteX3" fmla="*/ 1468524 w 2094279"/>
              <a:gd name="connsiteY3" fmla="*/ 1047139 h 2094279"/>
              <a:gd name="connsiteX4" fmla="*/ 1042841 w 2094279"/>
              <a:gd name="connsiteY4" fmla="*/ 621456 h 2094279"/>
              <a:gd name="connsiteX5" fmla="*/ 928291 w 2094279"/>
              <a:gd name="connsiteY5" fmla="*/ 0 h 2094279"/>
              <a:gd name="connsiteX6" fmla="*/ 1165990 w 2094279"/>
              <a:gd name="connsiteY6" fmla="*/ 0 h 2094279"/>
              <a:gd name="connsiteX7" fmla="*/ 1212337 w 2094279"/>
              <a:gd name="connsiteY7" fmla="*/ 216228 h 2094279"/>
              <a:gd name="connsiteX8" fmla="*/ 1223536 w 2094279"/>
              <a:gd name="connsiteY8" fmla="*/ 217936 h 2094279"/>
              <a:gd name="connsiteX9" fmla="*/ 1318464 w 2094279"/>
              <a:gd name="connsiteY9" fmla="*/ 246132 h 2094279"/>
              <a:gd name="connsiteX10" fmla="*/ 1467784 w 2094279"/>
              <a:gd name="connsiteY10" fmla="*/ 80866 h 2094279"/>
              <a:gd name="connsiteX11" fmla="*/ 1673637 w 2094279"/>
              <a:gd name="connsiteY11" fmla="*/ 199715 h 2094279"/>
              <a:gd name="connsiteX12" fmla="*/ 1607482 w 2094279"/>
              <a:gd name="connsiteY12" fmla="*/ 404512 h 2094279"/>
              <a:gd name="connsiteX13" fmla="*/ 1619929 w 2094279"/>
              <a:gd name="connsiteY13" fmla="*/ 413588 h 2094279"/>
              <a:gd name="connsiteX14" fmla="*/ 1686118 w 2094279"/>
              <a:gd name="connsiteY14" fmla="*/ 477262 h 2094279"/>
              <a:gd name="connsiteX15" fmla="*/ 1693219 w 2094279"/>
              <a:gd name="connsiteY15" fmla="*/ 485684 h 2094279"/>
              <a:gd name="connsiteX16" fmla="*/ 1894566 w 2094279"/>
              <a:gd name="connsiteY16" fmla="*/ 420645 h 2094279"/>
              <a:gd name="connsiteX17" fmla="*/ 2013416 w 2094279"/>
              <a:gd name="connsiteY17" fmla="*/ 626498 h 2094279"/>
              <a:gd name="connsiteX18" fmla="*/ 1863405 w 2094279"/>
              <a:gd name="connsiteY18" fmla="*/ 762034 h 2094279"/>
              <a:gd name="connsiteX19" fmla="*/ 1875544 w 2094279"/>
              <a:gd name="connsiteY19" fmla="*/ 792151 h 2094279"/>
              <a:gd name="connsiteX20" fmla="*/ 1899390 w 2094279"/>
              <a:gd name="connsiteY20" fmla="*/ 886516 h 2094279"/>
              <a:gd name="connsiteX21" fmla="*/ 2094279 w 2094279"/>
              <a:gd name="connsiteY21" fmla="*/ 928291 h 2094279"/>
              <a:gd name="connsiteX22" fmla="*/ 2094279 w 2094279"/>
              <a:gd name="connsiteY22" fmla="*/ 1165989 h 2094279"/>
              <a:gd name="connsiteX23" fmla="*/ 1911738 w 2094279"/>
              <a:gd name="connsiteY23" fmla="*/ 1205117 h 2094279"/>
              <a:gd name="connsiteX24" fmla="*/ 1904613 w 2094279"/>
              <a:gd name="connsiteY24" fmla="*/ 1251805 h 2094279"/>
              <a:gd name="connsiteX25" fmla="*/ 1886180 w 2094279"/>
              <a:gd name="connsiteY25" fmla="*/ 1325380 h 2094279"/>
              <a:gd name="connsiteX26" fmla="*/ 1878958 w 2094279"/>
              <a:gd name="connsiteY26" fmla="*/ 1346300 h 2094279"/>
              <a:gd name="connsiteX27" fmla="*/ 2013416 w 2094279"/>
              <a:gd name="connsiteY27" fmla="*/ 1467785 h 2094279"/>
              <a:gd name="connsiteX28" fmla="*/ 1894566 w 2094279"/>
              <a:gd name="connsiteY28" fmla="*/ 1673636 h 2094279"/>
              <a:gd name="connsiteX29" fmla="*/ 1729332 w 2094279"/>
              <a:gd name="connsiteY29" fmla="*/ 1620262 h 2094279"/>
              <a:gd name="connsiteX30" fmla="*/ 1708961 w 2094279"/>
              <a:gd name="connsiteY30" fmla="*/ 1648199 h 2094279"/>
              <a:gd name="connsiteX31" fmla="*/ 1645290 w 2094279"/>
              <a:gd name="connsiteY31" fmla="*/ 1714389 h 2094279"/>
              <a:gd name="connsiteX32" fmla="*/ 1621825 w 2094279"/>
              <a:gd name="connsiteY32" fmla="*/ 1734168 h 2094279"/>
              <a:gd name="connsiteX33" fmla="*/ 1673637 w 2094279"/>
              <a:gd name="connsiteY33" fmla="*/ 1894565 h 2094279"/>
              <a:gd name="connsiteX34" fmla="*/ 1467784 w 2094279"/>
              <a:gd name="connsiteY34" fmla="*/ 2013414 h 2094279"/>
              <a:gd name="connsiteX35" fmla="*/ 1358517 w 2094279"/>
              <a:gd name="connsiteY35" fmla="*/ 1892480 h 2094279"/>
              <a:gd name="connsiteX36" fmla="*/ 1330399 w 2094279"/>
              <a:gd name="connsiteY36" fmla="*/ 1903815 h 2094279"/>
              <a:gd name="connsiteX37" fmla="*/ 1199738 w 2094279"/>
              <a:gd name="connsiteY37" fmla="*/ 1936832 h 2094279"/>
              <a:gd name="connsiteX38" fmla="*/ 1165990 w 2094279"/>
              <a:gd name="connsiteY38" fmla="*/ 2094279 h 2094279"/>
              <a:gd name="connsiteX39" fmla="*/ 928291 w 2094279"/>
              <a:gd name="connsiteY39" fmla="*/ 2094279 h 2094279"/>
              <a:gd name="connsiteX40" fmla="*/ 894472 w 2094279"/>
              <a:gd name="connsiteY40" fmla="*/ 1936503 h 2094279"/>
              <a:gd name="connsiteX41" fmla="*/ 870746 w 2094279"/>
              <a:gd name="connsiteY41" fmla="*/ 1932883 h 2094279"/>
              <a:gd name="connsiteX42" fmla="*/ 735541 w 2094279"/>
              <a:gd name="connsiteY42" fmla="*/ 1892727 h 2094279"/>
              <a:gd name="connsiteX43" fmla="*/ 626497 w 2094279"/>
              <a:gd name="connsiteY43" fmla="*/ 2013414 h 2094279"/>
              <a:gd name="connsiteX44" fmla="*/ 420645 w 2094279"/>
              <a:gd name="connsiteY44" fmla="*/ 1894565 h 2094279"/>
              <a:gd name="connsiteX45" fmla="*/ 472183 w 2094279"/>
              <a:gd name="connsiteY45" fmla="*/ 1735013 h 2094279"/>
              <a:gd name="connsiteX46" fmla="*/ 371751 w 2094279"/>
              <a:gd name="connsiteY46" fmla="*/ 1632153 h 2094279"/>
              <a:gd name="connsiteX47" fmla="*/ 363774 w 2094279"/>
              <a:gd name="connsiteY47" fmla="*/ 1620641 h 2094279"/>
              <a:gd name="connsiteX48" fmla="*/ 199717 w 2094279"/>
              <a:gd name="connsiteY48" fmla="*/ 1673636 h 2094279"/>
              <a:gd name="connsiteX49" fmla="*/ 80867 w 2094279"/>
              <a:gd name="connsiteY49" fmla="*/ 1467785 h 2094279"/>
              <a:gd name="connsiteX50" fmla="*/ 215420 w 2094279"/>
              <a:gd name="connsiteY50" fmla="*/ 1346213 h 2094279"/>
              <a:gd name="connsiteX51" fmla="*/ 202203 w 2094279"/>
              <a:gd name="connsiteY51" fmla="*/ 1304612 h 2094279"/>
              <a:gd name="connsiteX52" fmla="*/ 182180 w 2094279"/>
              <a:gd name="connsiteY52" fmla="*/ 1205040 h 2094279"/>
              <a:gd name="connsiteX53" fmla="*/ 0 w 2094279"/>
              <a:gd name="connsiteY53" fmla="*/ 1165989 h 2094279"/>
              <a:gd name="connsiteX54" fmla="*/ 0 w 2094279"/>
              <a:gd name="connsiteY54" fmla="*/ 928291 h 2094279"/>
              <a:gd name="connsiteX55" fmla="*/ 193080 w 2094279"/>
              <a:gd name="connsiteY55" fmla="*/ 886904 h 2094279"/>
              <a:gd name="connsiteX56" fmla="*/ 202203 w 2094279"/>
              <a:gd name="connsiteY56" fmla="*/ 846208 h 2094279"/>
              <a:gd name="connsiteX57" fmla="*/ 231323 w 2094279"/>
              <a:gd name="connsiteY57" fmla="*/ 762436 h 2094279"/>
              <a:gd name="connsiteX58" fmla="*/ 80867 w 2094279"/>
              <a:gd name="connsiteY58" fmla="*/ 626498 h 2094279"/>
              <a:gd name="connsiteX59" fmla="*/ 199717 w 2094279"/>
              <a:gd name="connsiteY59" fmla="*/ 420645 h 2094279"/>
              <a:gd name="connsiteX60" fmla="*/ 402631 w 2094279"/>
              <a:gd name="connsiteY60" fmla="*/ 486189 h 2094279"/>
              <a:gd name="connsiteX61" fmla="*/ 447078 w 2094279"/>
              <a:gd name="connsiteY61" fmla="*/ 438229 h 2094279"/>
              <a:gd name="connsiteX62" fmla="*/ 487077 w 2094279"/>
              <a:gd name="connsiteY62" fmla="*/ 405374 h 2094279"/>
              <a:gd name="connsiteX63" fmla="*/ 420645 w 2094279"/>
              <a:gd name="connsiteY63" fmla="*/ 199715 h 2094279"/>
              <a:gd name="connsiteX64" fmla="*/ 626497 w 2094279"/>
              <a:gd name="connsiteY64" fmla="*/ 80866 h 2094279"/>
              <a:gd name="connsiteX65" fmla="*/ 774618 w 2094279"/>
              <a:gd name="connsiteY65" fmla="*/ 244806 h 2094279"/>
              <a:gd name="connsiteX66" fmla="*/ 870746 w 2094279"/>
              <a:gd name="connsiteY66" fmla="*/ 217936 h 2094279"/>
              <a:gd name="connsiteX67" fmla="*/ 881943 w 2094279"/>
              <a:gd name="connsiteY67"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094279" h="2094279">
                <a:moveTo>
                  <a:pt x="1042841" y="621456"/>
                </a:moveTo>
                <a:cubicBezTo>
                  <a:pt x="807743" y="621456"/>
                  <a:pt x="617158" y="812041"/>
                  <a:pt x="617158" y="1047139"/>
                </a:cubicBezTo>
                <a:cubicBezTo>
                  <a:pt x="617158" y="1282237"/>
                  <a:pt x="807743" y="1472822"/>
                  <a:pt x="1042841" y="1472822"/>
                </a:cubicBezTo>
                <a:cubicBezTo>
                  <a:pt x="1277939" y="1472822"/>
                  <a:pt x="1468524" y="1282237"/>
                  <a:pt x="1468524" y="1047139"/>
                </a:cubicBezTo>
                <a:cubicBezTo>
                  <a:pt x="1468524" y="812041"/>
                  <a:pt x="1277939" y="621456"/>
                  <a:pt x="1042841" y="621456"/>
                </a:cubicBezTo>
                <a:close/>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FFCF89"/>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a:solidFill>
                <a:prstClr val="white"/>
              </a:solidFill>
              <a:latin typeface="Calibri"/>
              <a:ea typeface="宋体" panose="02010600030101010101" pitchFamily="2" charset="-122"/>
            </a:endParaRPr>
          </a:p>
        </p:txBody>
      </p:sp>
      <p:sp>
        <p:nvSpPr>
          <p:cNvPr id="33" name="文本框 32"/>
          <p:cNvSpPr txBox="1"/>
          <p:nvPr/>
        </p:nvSpPr>
        <p:spPr>
          <a:xfrm>
            <a:off x="4948289" y="322892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rPr>
              <a:t>04</a:t>
            </a:r>
            <a:endParaRPr lang="zh-CN" altLang="en-US" sz="2205" dirty="0">
              <a:solidFill>
                <a:prstClr val="white"/>
              </a:solidFill>
              <a:latin typeface="Impact" panose="020B0806030902050204" pitchFamily="34" charset="0"/>
            </a:endParaRPr>
          </a:p>
        </p:txBody>
      </p:sp>
      <p:grpSp>
        <p:nvGrpSpPr>
          <p:cNvPr id="34" name="组合 33"/>
          <p:cNvGrpSpPr/>
          <p:nvPr/>
        </p:nvGrpSpPr>
        <p:grpSpPr>
          <a:xfrm flipH="1" flipV="1">
            <a:off x="1585208" y="1707507"/>
            <a:ext cx="2114371" cy="262525"/>
            <a:chOff x="5272248" y="4626108"/>
            <a:chExt cx="2684915" cy="333365"/>
          </a:xfrm>
          <a:effectLst>
            <a:outerShdw blurRad="76200" dist="25400" dir="2700000" algn="tl" rotWithShape="0">
              <a:prstClr val="black">
                <a:alpha val="30000"/>
              </a:prstClr>
            </a:outerShdw>
          </a:effectLst>
        </p:grpSpPr>
        <p:sp>
          <p:nvSpPr>
            <p:cNvPr id="35" name="椭圆 34"/>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3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文本框 36"/>
          <p:cNvSpPr txBox="1"/>
          <p:nvPr/>
        </p:nvSpPr>
        <p:spPr>
          <a:xfrm flipH="1">
            <a:off x="1585207" y="1385322"/>
            <a:ext cx="1402118"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时尚中黑简体" panose="01010104010101010101" pitchFamily="2" charset="-122"/>
                <a:ea typeface="时尚中黑简体" panose="01010104010101010101" pitchFamily="2" charset="-122"/>
              </a:rPr>
              <a:t>在此添加标题</a:t>
            </a:r>
          </a:p>
        </p:txBody>
      </p:sp>
      <p:sp>
        <p:nvSpPr>
          <p:cNvPr id="38" name="文本框 37"/>
          <p:cNvSpPr txBox="1"/>
          <p:nvPr/>
        </p:nvSpPr>
        <p:spPr>
          <a:xfrm flipH="1">
            <a:off x="1585208" y="1717988"/>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这里添加文字内容这里添加文字内容这里添加文字内容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39" name="Freeform 37"/>
          <p:cNvSpPr>
            <a:spLocks noEditPoints="1"/>
          </p:cNvSpPr>
          <p:nvPr/>
        </p:nvSpPr>
        <p:spPr bwMode="auto">
          <a:xfrm>
            <a:off x="2998342" y="1361156"/>
            <a:ext cx="343031" cy="245258"/>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solidFill>
            <a:srgbClr val="0070C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sp>
        <p:nvSpPr>
          <p:cNvPr id="40" name="Rectangle 38"/>
          <p:cNvSpPr>
            <a:spLocks noChangeArrowheads="1"/>
          </p:cNvSpPr>
          <p:nvPr/>
        </p:nvSpPr>
        <p:spPr bwMode="auto">
          <a:xfrm>
            <a:off x="3128378" y="1609706"/>
            <a:ext cx="82959" cy="31933"/>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sp>
        <p:nvSpPr>
          <p:cNvPr id="41" name="Rectangle 40"/>
          <p:cNvSpPr>
            <a:spLocks noChangeArrowheads="1"/>
          </p:cNvSpPr>
          <p:nvPr/>
        </p:nvSpPr>
        <p:spPr bwMode="auto">
          <a:xfrm>
            <a:off x="3088543" y="1644273"/>
            <a:ext cx="162957" cy="13169"/>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sp>
        <p:nvSpPr>
          <p:cNvPr id="42" name="Freeform 42"/>
          <p:cNvSpPr>
            <a:spLocks/>
          </p:cNvSpPr>
          <p:nvPr/>
        </p:nvSpPr>
        <p:spPr bwMode="auto">
          <a:xfrm>
            <a:off x="3035213" y="1408233"/>
            <a:ext cx="253817" cy="131683"/>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solidFill>
            <a:srgbClr val="7030A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grpSp>
        <p:nvGrpSpPr>
          <p:cNvPr id="43" name="组合 42"/>
          <p:cNvGrpSpPr/>
          <p:nvPr/>
        </p:nvGrpSpPr>
        <p:grpSpPr>
          <a:xfrm flipH="1">
            <a:off x="1725131" y="3414656"/>
            <a:ext cx="3058759" cy="416599"/>
            <a:chOff x="4580237" y="4436808"/>
            <a:chExt cx="3376925" cy="529015"/>
          </a:xfrm>
          <a:effectLst>
            <a:outerShdw blurRad="76200" dist="25400" dir="2700000" algn="tl" rotWithShape="0">
              <a:prstClr val="black">
                <a:alpha val="30000"/>
              </a:prstClr>
            </a:outerShdw>
          </a:effectLst>
        </p:grpSpPr>
        <p:sp>
          <p:nvSpPr>
            <p:cNvPr id="44" name="椭圆 43"/>
            <p:cNvSpPr/>
            <p:nvPr/>
          </p:nvSpPr>
          <p:spPr>
            <a:xfrm>
              <a:off x="4580237" y="44368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44"/>
            <p:cNvSpPr/>
            <p:nvPr/>
          </p:nvSpPr>
          <p:spPr>
            <a:xfrm>
              <a:off x="4630577" y="4477319"/>
              <a:ext cx="3326585" cy="4885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 name="connsiteX0" fmla="*/ 325514 w 3141285"/>
                <a:gd name="connsiteY0" fmla="*/ 0 h 649982"/>
                <a:gd name="connsiteX1" fmla="*/ 0 w 3141285"/>
                <a:gd name="connsiteY1" fmla="*/ 649982 h 649982"/>
                <a:gd name="connsiteX2" fmla="*/ 3141285 w 3141285"/>
                <a:gd name="connsiteY2" fmla="*/ 638628 h 649982"/>
                <a:gd name="connsiteX0" fmla="*/ 0 w 3572787"/>
                <a:gd name="connsiteY0" fmla="*/ 0 h 1149622"/>
                <a:gd name="connsiteX1" fmla="*/ 431502 w 3572787"/>
                <a:gd name="connsiteY1" fmla="*/ 1149622 h 1149622"/>
                <a:gd name="connsiteX2" fmla="*/ 3572787 w 3572787"/>
                <a:gd name="connsiteY2" fmla="*/ 1138268 h 1149622"/>
                <a:gd name="connsiteX0" fmla="*/ 0 w 3572787"/>
                <a:gd name="connsiteY0" fmla="*/ 0 h 1164763"/>
                <a:gd name="connsiteX1" fmla="*/ 376942 w 3572787"/>
                <a:gd name="connsiteY1" fmla="*/ 1164763 h 1164763"/>
                <a:gd name="connsiteX2" fmla="*/ 3572787 w 3572787"/>
                <a:gd name="connsiteY2" fmla="*/ 1138268 h 1164763"/>
                <a:gd name="connsiteX0" fmla="*/ 0 w 3572787"/>
                <a:gd name="connsiteY0" fmla="*/ 0 h 1164763"/>
                <a:gd name="connsiteX1" fmla="*/ 561081 w 3572787"/>
                <a:gd name="connsiteY1" fmla="*/ 1164763 h 1164763"/>
                <a:gd name="connsiteX2" fmla="*/ 3572787 w 3572787"/>
                <a:gd name="connsiteY2" fmla="*/ 1138268 h 1164763"/>
              </a:gdLst>
              <a:ahLst/>
              <a:cxnLst>
                <a:cxn ang="0">
                  <a:pos x="connsiteX0" y="connsiteY0"/>
                </a:cxn>
                <a:cxn ang="0">
                  <a:pos x="connsiteX1" y="connsiteY1"/>
                </a:cxn>
                <a:cxn ang="0">
                  <a:pos x="connsiteX2" y="connsiteY2"/>
                </a:cxn>
              </a:cxnLst>
              <a:rect l="l" t="t" r="r" b="b"/>
              <a:pathLst>
                <a:path w="3572787" h="1164763">
                  <a:moveTo>
                    <a:pt x="0" y="0"/>
                  </a:moveTo>
                  <a:lnTo>
                    <a:pt x="561081" y="1164763"/>
                  </a:lnTo>
                  <a:lnTo>
                    <a:pt x="3572787" y="113826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文本框 45"/>
          <p:cNvSpPr txBox="1"/>
          <p:nvPr/>
        </p:nvSpPr>
        <p:spPr>
          <a:xfrm flipH="1">
            <a:off x="1665134" y="3537861"/>
            <a:ext cx="1402118"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B0F0"/>
                </a:solidFill>
                <a:latin typeface="时尚中黑简体" panose="01010104010101010101" pitchFamily="2" charset="-122"/>
                <a:ea typeface="时尚中黑简体" panose="01010104010101010101" pitchFamily="2" charset="-122"/>
              </a:rPr>
              <a:t>在此添加标题</a:t>
            </a:r>
          </a:p>
        </p:txBody>
      </p:sp>
      <p:sp>
        <p:nvSpPr>
          <p:cNvPr id="47" name="文本框 46"/>
          <p:cNvSpPr txBox="1"/>
          <p:nvPr/>
        </p:nvSpPr>
        <p:spPr>
          <a:xfrm flipH="1">
            <a:off x="1665134" y="3810802"/>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这里添加文字内容这里添加文字内容这里添加文字内容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48" name="Freeform 53"/>
          <p:cNvSpPr>
            <a:spLocks noEditPoints="1"/>
          </p:cNvSpPr>
          <p:nvPr/>
        </p:nvSpPr>
        <p:spPr bwMode="auto">
          <a:xfrm>
            <a:off x="3044566" y="3476564"/>
            <a:ext cx="319628" cy="319628"/>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0B0F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grpSp>
        <p:nvGrpSpPr>
          <p:cNvPr id="49" name="组合 48"/>
          <p:cNvGrpSpPr/>
          <p:nvPr/>
        </p:nvGrpSpPr>
        <p:grpSpPr>
          <a:xfrm flipV="1">
            <a:off x="5785636" y="1973043"/>
            <a:ext cx="2114371" cy="262525"/>
            <a:chOff x="5272248" y="4626108"/>
            <a:chExt cx="2684915" cy="333365"/>
          </a:xfrm>
          <a:effectLst>
            <a:outerShdw blurRad="76200" dist="25400" dir="2700000" algn="tl" rotWithShape="0">
              <a:prstClr val="black">
                <a:alpha val="30000"/>
              </a:prstClr>
            </a:outerShdw>
          </a:effectLst>
        </p:grpSpPr>
        <p:sp>
          <p:nvSpPr>
            <p:cNvPr id="50" name="椭圆 49"/>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5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51"/>
          <p:cNvSpPr txBox="1"/>
          <p:nvPr/>
        </p:nvSpPr>
        <p:spPr>
          <a:xfrm>
            <a:off x="6497888" y="1650858"/>
            <a:ext cx="1402118"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9AEBE"/>
                </a:solidFill>
                <a:latin typeface="时尚中黑简体" panose="01010104010101010101" pitchFamily="2" charset="-122"/>
                <a:ea typeface="时尚中黑简体" panose="01010104010101010101" pitchFamily="2" charset="-122"/>
              </a:rPr>
              <a:t>在此添加标题</a:t>
            </a:r>
          </a:p>
        </p:txBody>
      </p:sp>
      <p:sp>
        <p:nvSpPr>
          <p:cNvPr id="53" name="文本框 52"/>
          <p:cNvSpPr txBox="1"/>
          <p:nvPr/>
        </p:nvSpPr>
        <p:spPr>
          <a:xfrm>
            <a:off x="6055736" y="1983523"/>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这里添加文字内容这里添加文字内容这里添加文字内容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6" name="Freeform 47"/>
          <p:cNvSpPr>
            <a:spLocks/>
          </p:cNvSpPr>
          <p:nvPr/>
        </p:nvSpPr>
        <p:spPr bwMode="auto">
          <a:xfrm>
            <a:off x="6170000" y="1660804"/>
            <a:ext cx="202965" cy="250305"/>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sp>
        <p:nvSpPr>
          <p:cNvPr id="59" name="Freeform 48"/>
          <p:cNvSpPr>
            <a:spLocks/>
          </p:cNvSpPr>
          <p:nvPr/>
        </p:nvSpPr>
        <p:spPr bwMode="auto">
          <a:xfrm>
            <a:off x="6069333" y="1707056"/>
            <a:ext cx="129233" cy="204052"/>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sp>
        <p:nvSpPr>
          <p:cNvPr id="66" name="Freeform 49"/>
          <p:cNvSpPr>
            <a:spLocks/>
          </p:cNvSpPr>
          <p:nvPr/>
        </p:nvSpPr>
        <p:spPr bwMode="auto">
          <a:xfrm>
            <a:off x="6344668" y="1707056"/>
            <a:ext cx="128962" cy="204052"/>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a:solidFill>
                <a:prstClr val="black"/>
              </a:solidFill>
              <a:latin typeface="Calibri"/>
            </a:endParaRPr>
          </a:p>
        </p:txBody>
      </p:sp>
      <p:grpSp>
        <p:nvGrpSpPr>
          <p:cNvPr id="70" name="组合 69"/>
          <p:cNvGrpSpPr/>
          <p:nvPr/>
        </p:nvGrpSpPr>
        <p:grpSpPr>
          <a:xfrm>
            <a:off x="6349395" y="3848046"/>
            <a:ext cx="2114371" cy="262525"/>
            <a:chOff x="5272248" y="4626108"/>
            <a:chExt cx="2684915" cy="333365"/>
          </a:xfrm>
          <a:effectLst>
            <a:outerShdw blurRad="76200" dist="25400" dir="2700000" algn="tl" rotWithShape="0">
              <a:prstClr val="black">
                <a:alpha val="30000"/>
              </a:prstClr>
            </a:outerShdw>
          </a:effectLst>
        </p:grpSpPr>
        <p:sp>
          <p:nvSpPr>
            <p:cNvPr id="71" name="椭圆 70"/>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3" name="文本框 72"/>
          <p:cNvSpPr txBox="1"/>
          <p:nvPr/>
        </p:nvSpPr>
        <p:spPr>
          <a:xfrm>
            <a:off x="7061647" y="3823633"/>
            <a:ext cx="1402118"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时尚中黑简体" panose="01010104010101010101" pitchFamily="2" charset="-122"/>
                <a:ea typeface="时尚中黑简体" panose="01010104010101010101" pitchFamily="2" charset="-122"/>
              </a:rPr>
              <a:t>在此添加标题</a:t>
            </a:r>
          </a:p>
        </p:txBody>
      </p:sp>
      <p:sp>
        <p:nvSpPr>
          <p:cNvPr id="74" name="文本框 73"/>
          <p:cNvSpPr txBox="1"/>
          <p:nvPr/>
        </p:nvSpPr>
        <p:spPr>
          <a:xfrm>
            <a:off x="6619495" y="4096574"/>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这里添加文字内容这里添加文字内容这里添加文字内容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5" name="Freeform 57"/>
          <p:cNvSpPr>
            <a:spLocks noEditPoints="1"/>
          </p:cNvSpPr>
          <p:nvPr/>
        </p:nvSpPr>
        <p:spPr bwMode="auto">
          <a:xfrm>
            <a:off x="6747843" y="3800849"/>
            <a:ext cx="282409" cy="282953"/>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0070C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ndParaRPr>
          </a:p>
        </p:txBody>
      </p:sp>
      <p:sp>
        <p:nvSpPr>
          <p:cNvPr id="54"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55" name="图片 5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57" name="文本框 56"/>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94623250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4"/>
                                        </p:tgtEl>
                                        <p:attrNameLst>
                                          <p:attrName>ppt_y</p:attrName>
                                        </p:attrNameLst>
                                      </p:cBhvr>
                                      <p:tavLst>
                                        <p:tav tm="0">
                                          <p:val>
                                            <p:strVal val="#ppt_y"/>
                                          </p:val>
                                        </p:tav>
                                        <p:tav tm="100000">
                                          <p:val>
                                            <p:strVal val="#ppt_y"/>
                                          </p:val>
                                        </p:tav>
                                      </p:tavLst>
                                    </p:anim>
                                    <p:anim calcmode="lin" valueType="num">
                                      <p:cBhvr>
                                        <p:cTn id="13"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75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750"/>
                                        <p:tgtEl>
                                          <p:spTgt spid="38"/>
                                        </p:tgtEl>
                                      </p:cBhvr>
                                    </p:animEffect>
                                    <p:anim calcmode="lin" valueType="num">
                                      <p:cBhvr>
                                        <p:cTn id="55" dur="750" fill="hold"/>
                                        <p:tgtEl>
                                          <p:spTgt spid="38"/>
                                        </p:tgtEl>
                                        <p:attrNameLst>
                                          <p:attrName>ppt_x</p:attrName>
                                        </p:attrNameLst>
                                      </p:cBhvr>
                                      <p:tavLst>
                                        <p:tav tm="0">
                                          <p:val>
                                            <p:strVal val="#ppt_x"/>
                                          </p:val>
                                        </p:tav>
                                        <p:tav tm="100000">
                                          <p:val>
                                            <p:strVal val="#ppt_x"/>
                                          </p:val>
                                        </p:tav>
                                      </p:tavLst>
                                    </p:anim>
                                    <p:anim calcmode="lin" valueType="num">
                                      <p:cBhvr>
                                        <p:cTn id="56" dur="75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750"/>
                                        <p:tgtEl>
                                          <p:spTgt spid="2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down)">
                                      <p:cBhvr>
                                        <p:cTn id="66" dur="500"/>
                                        <p:tgtEl>
                                          <p:spTgt spid="28"/>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wipe(left)">
                                      <p:cBhvr>
                                        <p:cTn id="76" dur="500"/>
                                        <p:tgtEl>
                                          <p:spTgt spid="52"/>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9"/>
                                        </p:tgtEl>
                                        <p:attrNameLst>
                                          <p:attrName>style.visibility</p:attrName>
                                        </p:attrNameLst>
                                      </p:cBhvr>
                                      <p:to>
                                        <p:strVal val="visible"/>
                                      </p:to>
                                    </p:set>
                                    <p:animEffect transition="in" filter="fade">
                                      <p:cBhvr>
                                        <p:cTn id="84" dur="500"/>
                                        <p:tgtEl>
                                          <p:spTgt spid="5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750"/>
                                        <p:tgtEl>
                                          <p:spTgt spid="53"/>
                                        </p:tgtEl>
                                      </p:cBhvr>
                                    </p:animEffect>
                                    <p:anim calcmode="lin" valueType="num">
                                      <p:cBhvr>
                                        <p:cTn id="93" dur="750" fill="hold"/>
                                        <p:tgtEl>
                                          <p:spTgt spid="53"/>
                                        </p:tgtEl>
                                        <p:attrNameLst>
                                          <p:attrName>ppt_x</p:attrName>
                                        </p:attrNameLst>
                                      </p:cBhvr>
                                      <p:tavLst>
                                        <p:tav tm="0">
                                          <p:val>
                                            <p:strVal val="#ppt_x"/>
                                          </p:val>
                                        </p:tav>
                                        <p:tav tm="100000">
                                          <p:val>
                                            <p:strVal val="#ppt_x"/>
                                          </p:val>
                                        </p:tav>
                                      </p:tavLst>
                                    </p:anim>
                                    <p:anim calcmode="lin" valueType="num">
                                      <p:cBhvr>
                                        <p:cTn id="94" dur="75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75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wipe(down)">
                                      <p:cBhvr>
                                        <p:cTn id="104" dur="500"/>
                                        <p:tgtEl>
                                          <p:spTgt spid="31"/>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nodeType="click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wipe(down)">
                                      <p:cBhvr>
                                        <p:cTn id="109" dur="500"/>
                                        <p:tgtEl>
                                          <p:spTgt spid="43"/>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2" fill="hold" grpId="0" nodeType="click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wipe(right)">
                                      <p:cBhvr>
                                        <p:cTn id="119" dur="500"/>
                                        <p:tgtEl>
                                          <p:spTgt spid="46"/>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750"/>
                                        <p:tgtEl>
                                          <p:spTgt spid="47"/>
                                        </p:tgtEl>
                                      </p:cBhvr>
                                    </p:animEffect>
                                    <p:anim calcmode="lin" valueType="num">
                                      <p:cBhvr>
                                        <p:cTn id="125" dur="750" fill="hold"/>
                                        <p:tgtEl>
                                          <p:spTgt spid="47"/>
                                        </p:tgtEl>
                                        <p:attrNameLst>
                                          <p:attrName>ppt_x</p:attrName>
                                        </p:attrNameLst>
                                      </p:cBhvr>
                                      <p:tavLst>
                                        <p:tav tm="0">
                                          <p:val>
                                            <p:strVal val="#ppt_x"/>
                                          </p:val>
                                        </p:tav>
                                        <p:tav tm="100000">
                                          <p:val>
                                            <p:strVal val="#ppt_x"/>
                                          </p:val>
                                        </p:tav>
                                      </p:tavLst>
                                    </p:anim>
                                    <p:anim calcmode="lin" valueType="num">
                                      <p:cBhvr>
                                        <p:cTn id="126" dur="7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32"/>
                                        </p:tgtEl>
                                        <p:attrNameLst>
                                          <p:attrName>style.visibility</p:attrName>
                                        </p:attrNameLst>
                                      </p:cBhvr>
                                      <p:to>
                                        <p:strVal val="visible"/>
                                      </p:to>
                                    </p:set>
                                    <p:animEffect transition="in" filter="fade">
                                      <p:cBhvr>
                                        <p:cTn id="131" dur="750"/>
                                        <p:tgtEl>
                                          <p:spTgt spid="32"/>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4" fill="hold" grpId="0" nodeType="click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wipe(down)">
                                      <p:cBhvr>
                                        <p:cTn id="136" dur="500"/>
                                        <p:tgtEl>
                                          <p:spTgt spid="33"/>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4" fill="hold" nodeType="clickEffect">
                                  <p:stCondLst>
                                    <p:cond delay="0"/>
                                  </p:stCondLst>
                                  <p:childTnLst>
                                    <p:set>
                                      <p:cBhvr>
                                        <p:cTn id="140" dur="1" fill="hold">
                                          <p:stCondLst>
                                            <p:cond delay="0"/>
                                          </p:stCondLst>
                                        </p:cTn>
                                        <p:tgtEl>
                                          <p:spTgt spid="70"/>
                                        </p:tgtEl>
                                        <p:attrNameLst>
                                          <p:attrName>style.visibility</p:attrName>
                                        </p:attrNameLst>
                                      </p:cBhvr>
                                      <p:to>
                                        <p:strVal val="visible"/>
                                      </p:to>
                                    </p:set>
                                    <p:animEffect transition="in" filter="wipe(down)">
                                      <p:cBhvr>
                                        <p:cTn id="141" dur="500"/>
                                        <p:tgtEl>
                                          <p:spTgt spid="70"/>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75"/>
                                        </p:tgtEl>
                                        <p:attrNameLst>
                                          <p:attrName>style.visibility</p:attrName>
                                        </p:attrNameLst>
                                      </p:cBhvr>
                                      <p:to>
                                        <p:strVal val="visible"/>
                                      </p:to>
                                    </p:set>
                                    <p:animEffect transition="in" filter="fade">
                                      <p:cBhvr>
                                        <p:cTn id="146" dur="500"/>
                                        <p:tgtEl>
                                          <p:spTgt spid="75"/>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8" fill="hold" grpId="0" nodeType="clickEffect">
                                  <p:stCondLst>
                                    <p:cond delay="0"/>
                                  </p:stCondLst>
                                  <p:childTnLst>
                                    <p:set>
                                      <p:cBhvr>
                                        <p:cTn id="150" dur="1" fill="hold">
                                          <p:stCondLst>
                                            <p:cond delay="0"/>
                                          </p:stCondLst>
                                        </p:cTn>
                                        <p:tgtEl>
                                          <p:spTgt spid="73"/>
                                        </p:tgtEl>
                                        <p:attrNameLst>
                                          <p:attrName>style.visibility</p:attrName>
                                        </p:attrNameLst>
                                      </p:cBhvr>
                                      <p:to>
                                        <p:strVal val="visible"/>
                                      </p:to>
                                    </p:set>
                                    <p:animEffect transition="in" filter="wipe(left)">
                                      <p:cBhvr>
                                        <p:cTn id="151" dur="500"/>
                                        <p:tgtEl>
                                          <p:spTgt spid="73"/>
                                        </p:tgtEl>
                                      </p:cBhvr>
                                    </p:animEffect>
                                  </p:childTnLst>
                                </p:cTn>
                              </p:par>
                            </p:childTnLst>
                          </p:cTn>
                        </p:par>
                      </p:childTnLst>
                    </p:cTn>
                  </p:par>
                  <p:par>
                    <p:cTn id="152" fill="hold">
                      <p:stCondLst>
                        <p:cond delay="indefinite"/>
                      </p:stCondLst>
                      <p:childTnLst>
                        <p:par>
                          <p:cTn id="153" fill="hold">
                            <p:stCondLst>
                              <p:cond delay="0"/>
                            </p:stCondLst>
                            <p:childTnLst>
                              <p:par>
                                <p:cTn id="154" presetID="42" presetClass="entr" presetSubtype="0" fill="hold" grpId="0" nodeType="clickEffect">
                                  <p:stCondLst>
                                    <p:cond delay="0"/>
                                  </p:stCondLst>
                                  <p:childTnLst>
                                    <p:set>
                                      <p:cBhvr>
                                        <p:cTn id="155" dur="1" fill="hold">
                                          <p:stCondLst>
                                            <p:cond delay="0"/>
                                          </p:stCondLst>
                                        </p:cTn>
                                        <p:tgtEl>
                                          <p:spTgt spid="74"/>
                                        </p:tgtEl>
                                        <p:attrNameLst>
                                          <p:attrName>style.visibility</p:attrName>
                                        </p:attrNameLst>
                                      </p:cBhvr>
                                      <p:to>
                                        <p:strVal val="visible"/>
                                      </p:to>
                                    </p:set>
                                    <p:animEffect transition="in" filter="fade">
                                      <p:cBhvr>
                                        <p:cTn id="156" dur="750"/>
                                        <p:tgtEl>
                                          <p:spTgt spid="74"/>
                                        </p:tgtEl>
                                      </p:cBhvr>
                                    </p:animEffect>
                                    <p:anim calcmode="lin" valueType="num">
                                      <p:cBhvr>
                                        <p:cTn id="157" dur="750" fill="hold"/>
                                        <p:tgtEl>
                                          <p:spTgt spid="74"/>
                                        </p:tgtEl>
                                        <p:attrNameLst>
                                          <p:attrName>ppt_x</p:attrName>
                                        </p:attrNameLst>
                                      </p:cBhvr>
                                      <p:tavLst>
                                        <p:tav tm="0">
                                          <p:val>
                                            <p:strVal val="#ppt_x"/>
                                          </p:val>
                                        </p:tav>
                                        <p:tav tm="100000">
                                          <p:val>
                                            <p:strVal val="#ppt_x"/>
                                          </p:val>
                                        </p:tav>
                                      </p:tavLst>
                                    </p:anim>
                                    <p:anim calcmode="lin" valueType="num">
                                      <p:cBhvr>
                                        <p:cTn id="158" dur="75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10" presetClass="entr" presetSubtype="0" fill="hold" grpId="0" nodeType="click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fade">
                                      <p:cBhvr>
                                        <p:cTn id="163" dur="500"/>
                                        <p:tgtEl>
                                          <p:spTgt spid="22"/>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4" fill="hold" grpId="0" nodeType="click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wipe(down)">
                                      <p:cBhvr>
                                        <p:cTn id="16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7" grpId="0"/>
      <p:bldP spid="28" grpId="0"/>
      <p:bldP spid="30" grpId="0" animBg="1"/>
      <p:bldP spid="31" grpId="0"/>
      <p:bldP spid="32" grpId="0" animBg="1"/>
      <p:bldP spid="33" grpId="0"/>
      <p:bldP spid="37" grpId="0"/>
      <p:bldP spid="38" grpId="0"/>
      <p:bldP spid="39" grpId="0" animBg="1"/>
      <p:bldP spid="40" grpId="0" animBg="1"/>
      <p:bldP spid="41" grpId="0" animBg="1"/>
      <p:bldP spid="42" grpId="0" animBg="1"/>
      <p:bldP spid="46" grpId="0"/>
      <p:bldP spid="47" grpId="0"/>
      <p:bldP spid="48" grpId="0" animBg="1"/>
      <p:bldP spid="52" grpId="0"/>
      <p:bldP spid="53" grpId="0"/>
      <p:bldP spid="56" grpId="0" animBg="1"/>
      <p:bldP spid="59" grpId="0" animBg="1"/>
      <p:bldP spid="66" grpId="0" animBg="1"/>
      <p:bldP spid="73" grpId="0"/>
      <p:bldP spid="74" grpId="0"/>
      <p:bldP spid="75" grpId="0" animBg="1"/>
      <p:bldP spid="54" grpId="0" bldLvl="0" autoUpdateAnimBg="0"/>
      <p:bldP spid="5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492750" y="828676"/>
            <a:ext cx="2908300" cy="1927225"/>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3" name="组合 54"/>
          <p:cNvGrpSpPr>
            <a:grpSpLocks/>
          </p:cNvGrpSpPr>
          <p:nvPr/>
        </p:nvGrpSpPr>
        <p:grpSpPr bwMode="auto">
          <a:xfrm>
            <a:off x="1519239" y="1196975"/>
            <a:ext cx="2606675" cy="1779588"/>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4" name="组合 57"/>
          <p:cNvGrpSpPr>
            <a:grpSpLocks/>
          </p:cNvGrpSpPr>
          <p:nvPr/>
        </p:nvGrpSpPr>
        <p:grpSpPr bwMode="auto">
          <a:xfrm>
            <a:off x="3549651" y="3108326"/>
            <a:ext cx="2619375" cy="1776413"/>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3"/>
                </a:solidFill>
                <a:latin typeface="Calibri"/>
                <a:ea typeface="+mn-ea"/>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5" name="组合 60"/>
          <p:cNvGrpSpPr/>
          <p:nvPr/>
        </p:nvGrpSpPr>
        <p:grpSpPr>
          <a:xfrm>
            <a:off x="6327629" y="3180187"/>
            <a:ext cx="1120093" cy="911768"/>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rgbClr val="0070C0"/>
            </a:solidFill>
            <a:ln>
              <a:noFill/>
            </a:ln>
          </p:spPr>
          <p:txBody>
            <a:bodyPr/>
            <a:lstStyle/>
            <a:p>
              <a:pPr defTabSz="967801" fontAlgn="auto">
                <a:spcBef>
                  <a:spcPts val="0"/>
                </a:spcBef>
                <a:spcAft>
                  <a:spcPts val="0"/>
                </a:spcAft>
                <a:defRPr/>
              </a:pPr>
              <a:endParaRPr lang="zh-CN" altLang="en-US">
                <a:solidFill>
                  <a:schemeClr val="accent4"/>
                </a:solidFill>
                <a:latin typeface="+mn-lt"/>
                <a:ea typeface="+mn-ea"/>
              </a:endParaRPr>
            </a:p>
          </p:txBody>
        </p:sp>
      </p:grpSp>
      <p:grpSp>
        <p:nvGrpSpPr>
          <p:cNvPr id="6" name="组合 63"/>
          <p:cNvGrpSpPr/>
          <p:nvPr/>
        </p:nvGrpSpPr>
        <p:grpSpPr>
          <a:xfrm>
            <a:off x="4373382" y="1674254"/>
            <a:ext cx="976077" cy="794537"/>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grpSp>
      </p:grpSp>
      <p:grpSp>
        <p:nvGrpSpPr>
          <p:cNvPr id="9" name="组合 77"/>
          <p:cNvGrpSpPr/>
          <p:nvPr/>
        </p:nvGrpSpPr>
        <p:grpSpPr>
          <a:xfrm>
            <a:off x="1749056" y="3516971"/>
            <a:ext cx="1152130" cy="794537"/>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grpSp>
      </p:grpSp>
      <p:sp>
        <p:nvSpPr>
          <p:cNvPr id="83" name="Title 3"/>
          <p:cNvSpPr txBox="1">
            <a:spLocks/>
          </p:cNvSpPr>
          <p:nvPr/>
        </p:nvSpPr>
        <p:spPr>
          <a:xfrm>
            <a:off x="1627638" y="127743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4" name="TextBox 83"/>
          <p:cNvSpPr txBox="1"/>
          <p:nvPr/>
        </p:nvSpPr>
        <p:spPr>
          <a:xfrm>
            <a:off x="1631951" y="1874839"/>
            <a:ext cx="2663825" cy="873125"/>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5" name="Title 3"/>
          <p:cNvSpPr txBox="1">
            <a:spLocks/>
          </p:cNvSpPr>
          <p:nvPr/>
        </p:nvSpPr>
        <p:spPr>
          <a:xfrm>
            <a:off x="5876110" y="947939"/>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a:solidFill>
                  <a:srgbClr val="0070C0"/>
                </a:solidFill>
                <a:effectLst>
                  <a:innerShdw blurRad="63500" dist="50800" dir="13500000">
                    <a:prstClr val="black">
                      <a:alpha val="50000"/>
                    </a:prstClr>
                  </a:innerShdw>
                </a:effectLst>
                <a:latin typeface="微软雅黑" pitchFamily="34" charset="-122"/>
              </a:rPr>
              <a:t>02</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6" name="TextBox 85"/>
          <p:cNvSpPr txBox="1"/>
          <p:nvPr/>
        </p:nvSpPr>
        <p:spPr>
          <a:xfrm>
            <a:off x="5880101" y="1544638"/>
            <a:ext cx="2665413" cy="87471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7" name="Title 3"/>
          <p:cNvSpPr txBox="1">
            <a:spLocks/>
          </p:cNvSpPr>
          <p:nvPr/>
        </p:nvSpPr>
        <p:spPr>
          <a:xfrm>
            <a:off x="3648473" y="3221650"/>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a:solidFill>
                  <a:schemeClr val="accent4"/>
                </a:solidFill>
                <a:effectLst>
                  <a:innerShdw blurRad="63500" dist="50800" dir="13500000">
                    <a:prstClr val="black">
                      <a:alpha val="50000"/>
                    </a:prstClr>
                  </a:innerShdw>
                </a:effectLst>
                <a:latin typeface="微软雅黑" pitchFamily="34" charset="-122"/>
              </a:rPr>
              <a:t>03</a:t>
            </a:r>
            <a:endParaRPr lang="en-US" sz="3600" b="1" dirty="0">
              <a:solidFill>
                <a:schemeClr val="accent4"/>
              </a:solidFill>
              <a:effectLst>
                <a:innerShdw blurRad="63500" dist="50800" dir="13500000">
                  <a:prstClr val="black">
                    <a:alpha val="50000"/>
                  </a:prstClr>
                </a:innerShdw>
              </a:effectLst>
              <a:latin typeface="微软雅黑" pitchFamily="34" charset="-122"/>
            </a:endParaRPr>
          </a:p>
        </p:txBody>
      </p:sp>
      <p:sp>
        <p:nvSpPr>
          <p:cNvPr id="88" name="TextBox 87"/>
          <p:cNvSpPr txBox="1"/>
          <p:nvPr/>
        </p:nvSpPr>
        <p:spPr>
          <a:xfrm>
            <a:off x="3648076" y="3819526"/>
            <a:ext cx="2665413" cy="873125"/>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chemeClr val="accent4"/>
                </a:solidFill>
                <a:latin typeface="微软雅黑" pitchFamily="34" charset="-122"/>
                <a:ea typeface="+mn-ea"/>
              </a:rPr>
              <a:t>单击此处填加标题</a:t>
            </a:r>
            <a:endParaRPr lang="en-US" altLang="zh-CN" sz="1600" b="1" dirty="0">
              <a:solidFill>
                <a:schemeClr val="accent4"/>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42"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44" name="文本框 43"/>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2"/>
                                        </p:tgtEl>
                                        <p:attrNameLst>
                                          <p:attrName>style.visibility</p:attrName>
                                        </p:attrNameLst>
                                      </p:cBhvr>
                                      <p:to>
                                        <p:strVal val="visible"/>
                                      </p:to>
                                    </p:set>
                                    <p:anim calcmode="lin" valueType="num">
                                      <p:cBhvr>
                                        <p:cTn id="11"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2"/>
                                        </p:tgtEl>
                                        <p:attrNameLst>
                                          <p:attrName>ppt_y</p:attrName>
                                        </p:attrNameLst>
                                      </p:cBhvr>
                                      <p:tavLst>
                                        <p:tav tm="0">
                                          <p:val>
                                            <p:strVal val="#ppt_y"/>
                                          </p:val>
                                        </p:tav>
                                        <p:tav tm="100000">
                                          <p:val>
                                            <p:strVal val="#ppt_y"/>
                                          </p:val>
                                        </p:tav>
                                      </p:tavLst>
                                    </p:anim>
                                    <p:anim calcmode="lin" valueType="num">
                                      <p:cBhvr>
                                        <p:cTn id="13"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2"/>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 fill="hold"/>
                                        <p:tgtEl>
                                          <p:spTgt spid="3"/>
                                        </p:tgtEl>
                                        <p:attrNameLst>
                                          <p:attrName>ppt_w</p:attrName>
                                        </p:attrNameLst>
                                      </p:cBhvr>
                                      <p:tavLst>
                                        <p:tav tm="0">
                                          <p:val>
                                            <p:fltVal val="0"/>
                                          </p:val>
                                        </p:tav>
                                        <p:tav tm="100000">
                                          <p:val>
                                            <p:strVal val="#ppt_w"/>
                                          </p:val>
                                        </p:tav>
                                      </p:tavLst>
                                    </p:anim>
                                    <p:anim calcmode="lin" valueType="num">
                                      <p:cBhvr>
                                        <p:cTn id="20" dur="100" fill="hold"/>
                                        <p:tgtEl>
                                          <p:spTgt spid="3"/>
                                        </p:tgtEl>
                                        <p:attrNameLst>
                                          <p:attrName>ppt_h</p:attrName>
                                        </p:attrNameLst>
                                      </p:cBhvr>
                                      <p:tavLst>
                                        <p:tav tm="0">
                                          <p:val>
                                            <p:fltVal val="0"/>
                                          </p:val>
                                        </p:tav>
                                        <p:tav tm="100000">
                                          <p:val>
                                            <p:strVal val="#ppt_h"/>
                                          </p:val>
                                        </p:tav>
                                      </p:tavLst>
                                    </p:anim>
                                    <p:animEffect transition="in" filter="fade">
                                      <p:cBhvr>
                                        <p:cTn id="21" dur="100"/>
                                        <p:tgtEl>
                                          <p:spTgt spid="3"/>
                                        </p:tgtEl>
                                      </p:cBhvr>
                                    </p:animEffect>
                                  </p:childTnLst>
                                </p:cTn>
                              </p:par>
                              <p:par>
                                <p:cTn id="22" presetID="6" presetClass="emph" presetSubtype="0" fill="hold" nodeType="withEffect">
                                  <p:stCondLst>
                                    <p:cond delay="100"/>
                                  </p:stCondLst>
                                  <p:childTnLst>
                                    <p:animScale>
                                      <p:cBhvr>
                                        <p:cTn id="23" dur="100" fill="hold"/>
                                        <p:tgtEl>
                                          <p:spTgt spid="3"/>
                                        </p:tgtEl>
                                      </p:cBhvr>
                                      <p:by x="110000" y="110000"/>
                                    </p:animScale>
                                  </p:childTnLst>
                                </p:cTn>
                              </p:par>
                              <p:par>
                                <p:cTn id="24" presetID="6" presetClass="emph" presetSubtype="0" fill="hold" nodeType="withEffect">
                                  <p:stCondLst>
                                    <p:cond delay="200"/>
                                  </p:stCondLst>
                                  <p:childTnLst>
                                    <p:animScale>
                                      <p:cBhvr>
                                        <p:cTn id="25" dur="200" fill="hold"/>
                                        <p:tgtEl>
                                          <p:spTgt spid="3"/>
                                        </p:tgtEl>
                                      </p:cBhvr>
                                      <p:by x="90000" y="90000"/>
                                    </p:animScale>
                                  </p:childTnLst>
                                </p:cTn>
                              </p:par>
                              <p:par>
                                <p:cTn id="26" presetID="6" presetClass="emph" presetSubtype="0" fill="hold" nodeType="withEffect">
                                  <p:stCondLst>
                                    <p:cond delay="400"/>
                                  </p:stCondLst>
                                  <p:childTnLst>
                                    <p:animScale>
                                      <p:cBhvr>
                                        <p:cTn id="27" dur="100" fill="hold"/>
                                        <p:tgtEl>
                                          <p:spTgt spid="3"/>
                                        </p:tgtEl>
                                      </p:cBhvr>
                                      <p:by x="105000" y="105000"/>
                                    </p:animScale>
                                  </p:childTnLst>
                                </p:cTn>
                              </p:par>
                              <p:par>
                                <p:cTn id="28" presetID="6" presetClass="emph" presetSubtype="0" fill="hold" nodeType="withEffect">
                                  <p:stCondLst>
                                    <p:cond delay="500"/>
                                  </p:stCondLst>
                                  <p:childTnLst>
                                    <p:animScale>
                                      <p:cBhvr>
                                        <p:cTn id="29" dur="200" fill="hold"/>
                                        <p:tgtEl>
                                          <p:spTgt spid="3"/>
                                        </p:tgtEl>
                                      </p:cBhvr>
                                      <p:by x="95000" y="95000"/>
                                    </p:animScale>
                                  </p:childTnLst>
                                </p:cTn>
                              </p:par>
                            </p:childTnLst>
                          </p:cTn>
                        </p:par>
                        <p:par>
                          <p:cTn id="30" fill="hold" nodeType="afterGroup">
                            <p:stCondLst>
                              <p:cond delay="2150"/>
                            </p:stCondLst>
                            <p:childTnLst>
                              <p:par>
                                <p:cTn id="31" presetID="53" presetClass="entr" presetSubtype="16"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 fill="hold"/>
                                        <p:tgtEl>
                                          <p:spTgt spid="2"/>
                                        </p:tgtEl>
                                        <p:attrNameLst>
                                          <p:attrName>ppt_w</p:attrName>
                                        </p:attrNameLst>
                                      </p:cBhvr>
                                      <p:tavLst>
                                        <p:tav tm="0">
                                          <p:val>
                                            <p:fltVal val="0"/>
                                          </p:val>
                                        </p:tav>
                                        <p:tav tm="100000">
                                          <p:val>
                                            <p:strVal val="#ppt_w"/>
                                          </p:val>
                                        </p:tav>
                                      </p:tavLst>
                                    </p:anim>
                                    <p:anim calcmode="lin" valueType="num">
                                      <p:cBhvr>
                                        <p:cTn id="34" dur="100" fill="hold"/>
                                        <p:tgtEl>
                                          <p:spTgt spid="2"/>
                                        </p:tgtEl>
                                        <p:attrNameLst>
                                          <p:attrName>ppt_h</p:attrName>
                                        </p:attrNameLst>
                                      </p:cBhvr>
                                      <p:tavLst>
                                        <p:tav tm="0">
                                          <p:val>
                                            <p:fltVal val="0"/>
                                          </p:val>
                                        </p:tav>
                                        <p:tav tm="100000">
                                          <p:val>
                                            <p:strVal val="#ppt_h"/>
                                          </p:val>
                                        </p:tav>
                                      </p:tavLst>
                                    </p:anim>
                                    <p:animEffect transition="in" filter="fade">
                                      <p:cBhvr>
                                        <p:cTn id="35" dur="100"/>
                                        <p:tgtEl>
                                          <p:spTgt spid="2"/>
                                        </p:tgtEl>
                                      </p:cBhvr>
                                    </p:animEffect>
                                  </p:childTnLst>
                                </p:cTn>
                              </p:par>
                              <p:par>
                                <p:cTn id="36" presetID="6" presetClass="emph" presetSubtype="0" fill="hold" nodeType="withEffect">
                                  <p:stCondLst>
                                    <p:cond delay="100"/>
                                  </p:stCondLst>
                                  <p:childTnLst>
                                    <p:animScale>
                                      <p:cBhvr>
                                        <p:cTn id="37" dur="100" fill="hold"/>
                                        <p:tgtEl>
                                          <p:spTgt spid="2"/>
                                        </p:tgtEl>
                                      </p:cBhvr>
                                      <p:by x="110000" y="110000"/>
                                    </p:animScale>
                                  </p:childTnLst>
                                </p:cTn>
                              </p:par>
                              <p:par>
                                <p:cTn id="38" presetID="6" presetClass="emph" presetSubtype="0" fill="hold" nodeType="withEffect">
                                  <p:stCondLst>
                                    <p:cond delay="200"/>
                                  </p:stCondLst>
                                  <p:childTnLst>
                                    <p:animScale>
                                      <p:cBhvr>
                                        <p:cTn id="39" dur="200" fill="hold"/>
                                        <p:tgtEl>
                                          <p:spTgt spid="2"/>
                                        </p:tgtEl>
                                      </p:cBhvr>
                                      <p:by x="90000" y="90000"/>
                                    </p:animScale>
                                  </p:childTnLst>
                                </p:cTn>
                              </p:par>
                              <p:par>
                                <p:cTn id="40" presetID="6" presetClass="emph" presetSubtype="0" fill="hold" nodeType="withEffect">
                                  <p:stCondLst>
                                    <p:cond delay="400"/>
                                  </p:stCondLst>
                                  <p:childTnLst>
                                    <p:animScale>
                                      <p:cBhvr>
                                        <p:cTn id="41" dur="100" fill="hold"/>
                                        <p:tgtEl>
                                          <p:spTgt spid="2"/>
                                        </p:tgtEl>
                                      </p:cBhvr>
                                      <p:by x="105000" y="105000"/>
                                    </p:animScale>
                                  </p:childTnLst>
                                </p:cTn>
                              </p:par>
                              <p:par>
                                <p:cTn id="42" presetID="6" presetClass="emph" presetSubtype="0" fill="hold" nodeType="withEffect">
                                  <p:stCondLst>
                                    <p:cond delay="500"/>
                                  </p:stCondLst>
                                  <p:childTnLst>
                                    <p:animScale>
                                      <p:cBhvr>
                                        <p:cTn id="43" dur="200" fill="hold"/>
                                        <p:tgtEl>
                                          <p:spTgt spid="2"/>
                                        </p:tgtEl>
                                      </p:cBhvr>
                                      <p:by x="95000" y="95000"/>
                                    </p:animScale>
                                  </p:childTnLst>
                                </p:cTn>
                              </p:par>
                            </p:childTnLst>
                          </p:cTn>
                        </p:par>
                        <p:par>
                          <p:cTn id="44" fill="hold" nodeType="afterGroup">
                            <p:stCondLst>
                              <p:cond delay="2850"/>
                            </p:stCondLst>
                            <p:childTnLst>
                              <p:par>
                                <p:cTn id="45" presetID="53" presetClass="entr" presetSubtype="16"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 fill="hold"/>
                                        <p:tgtEl>
                                          <p:spTgt spid="4"/>
                                        </p:tgtEl>
                                        <p:attrNameLst>
                                          <p:attrName>ppt_w</p:attrName>
                                        </p:attrNameLst>
                                      </p:cBhvr>
                                      <p:tavLst>
                                        <p:tav tm="0">
                                          <p:val>
                                            <p:fltVal val="0"/>
                                          </p:val>
                                        </p:tav>
                                        <p:tav tm="100000">
                                          <p:val>
                                            <p:strVal val="#ppt_w"/>
                                          </p:val>
                                        </p:tav>
                                      </p:tavLst>
                                    </p:anim>
                                    <p:anim calcmode="lin" valueType="num">
                                      <p:cBhvr>
                                        <p:cTn id="48" dur="100" fill="hold"/>
                                        <p:tgtEl>
                                          <p:spTgt spid="4"/>
                                        </p:tgtEl>
                                        <p:attrNameLst>
                                          <p:attrName>ppt_h</p:attrName>
                                        </p:attrNameLst>
                                      </p:cBhvr>
                                      <p:tavLst>
                                        <p:tav tm="0">
                                          <p:val>
                                            <p:fltVal val="0"/>
                                          </p:val>
                                        </p:tav>
                                        <p:tav tm="100000">
                                          <p:val>
                                            <p:strVal val="#ppt_h"/>
                                          </p:val>
                                        </p:tav>
                                      </p:tavLst>
                                    </p:anim>
                                    <p:animEffect transition="in" filter="fade">
                                      <p:cBhvr>
                                        <p:cTn id="49" dur="100"/>
                                        <p:tgtEl>
                                          <p:spTgt spid="4"/>
                                        </p:tgtEl>
                                      </p:cBhvr>
                                    </p:animEffect>
                                  </p:childTnLst>
                                </p:cTn>
                              </p:par>
                              <p:par>
                                <p:cTn id="50" presetID="6" presetClass="emph" presetSubtype="0" fill="hold" nodeType="withEffect">
                                  <p:stCondLst>
                                    <p:cond delay="100"/>
                                  </p:stCondLst>
                                  <p:childTnLst>
                                    <p:animScale>
                                      <p:cBhvr>
                                        <p:cTn id="51" dur="100" fill="hold"/>
                                        <p:tgtEl>
                                          <p:spTgt spid="4"/>
                                        </p:tgtEl>
                                      </p:cBhvr>
                                      <p:by x="110000" y="110000"/>
                                    </p:animScale>
                                  </p:childTnLst>
                                </p:cTn>
                              </p:par>
                              <p:par>
                                <p:cTn id="52" presetID="6" presetClass="emph" presetSubtype="0" fill="hold" nodeType="withEffect">
                                  <p:stCondLst>
                                    <p:cond delay="200"/>
                                  </p:stCondLst>
                                  <p:childTnLst>
                                    <p:animScale>
                                      <p:cBhvr>
                                        <p:cTn id="53" dur="200" fill="hold"/>
                                        <p:tgtEl>
                                          <p:spTgt spid="4"/>
                                        </p:tgtEl>
                                      </p:cBhvr>
                                      <p:by x="90000" y="90000"/>
                                    </p:animScale>
                                  </p:childTnLst>
                                </p:cTn>
                              </p:par>
                              <p:par>
                                <p:cTn id="54" presetID="6" presetClass="emph" presetSubtype="0" fill="hold" nodeType="withEffect">
                                  <p:stCondLst>
                                    <p:cond delay="400"/>
                                  </p:stCondLst>
                                  <p:childTnLst>
                                    <p:animScale>
                                      <p:cBhvr>
                                        <p:cTn id="55" dur="100" fill="hold"/>
                                        <p:tgtEl>
                                          <p:spTgt spid="4"/>
                                        </p:tgtEl>
                                      </p:cBhvr>
                                      <p:by x="105000" y="105000"/>
                                    </p:animScale>
                                  </p:childTnLst>
                                </p:cTn>
                              </p:par>
                              <p:par>
                                <p:cTn id="56" presetID="6" presetClass="emph" presetSubtype="0" fill="hold" nodeType="withEffect">
                                  <p:stCondLst>
                                    <p:cond delay="500"/>
                                  </p:stCondLst>
                                  <p:childTnLst>
                                    <p:animScale>
                                      <p:cBhvr>
                                        <p:cTn id="57" dur="200" fill="hold"/>
                                        <p:tgtEl>
                                          <p:spTgt spid="4"/>
                                        </p:tgtEl>
                                      </p:cBhvr>
                                      <p:by x="95000" y="95000"/>
                                    </p:animScale>
                                  </p:childTnLst>
                                </p:cTn>
                              </p:par>
                            </p:childTnLst>
                          </p:cTn>
                        </p:par>
                        <p:par>
                          <p:cTn id="58" fill="hold" nodeType="afterGroup">
                            <p:stCondLst>
                              <p:cond delay="3550"/>
                            </p:stCondLst>
                            <p:childTnLst>
                              <p:par>
                                <p:cTn id="59" presetID="5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100" fill="hold"/>
                                        <p:tgtEl>
                                          <p:spTgt spid="6"/>
                                        </p:tgtEl>
                                        <p:attrNameLst>
                                          <p:attrName>ppt_w</p:attrName>
                                        </p:attrNameLst>
                                      </p:cBhvr>
                                      <p:tavLst>
                                        <p:tav tm="0">
                                          <p:val>
                                            <p:fltVal val="0"/>
                                          </p:val>
                                        </p:tav>
                                        <p:tav tm="100000">
                                          <p:val>
                                            <p:strVal val="#ppt_w"/>
                                          </p:val>
                                        </p:tav>
                                      </p:tavLst>
                                    </p:anim>
                                    <p:anim calcmode="lin" valueType="num">
                                      <p:cBhvr>
                                        <p:cTn id="62" dur="100" fill="hold"/>
                                        <p:tgtEl>
                                          <p:spTgt spid="6"/>
                                        </p:tgtEl>
                                        <p:attrNameLst>
                                          <p:attrName>ppt_h</p:attrName>
                                        </p:attrNameLst>
                                      </p:cBhvr>
                                      <p:tavLst>
                                        <p:tav tm="0">
                                          <p:val>
                                            <p:fltVal val="0"/>
                                          </p:val>
                                        </p:tav>
                                        <p:tav tm="100000">
                                          <p:val>
                                            <p:strVal val="#ppt_h"/>
                                          </p:val>
                                        </p:tav>
                                      </p:tavLst>
                                    </p:anim>
                                    <p:animEffect transition="in" filter="fade">
                                      <p:cBhvr>
                                        <p:cTn id="63" dur="100"/>
                                        <p:tgtEl>
                                          <p:spTgt spid="6"/>
                                        </p:tgtEl>
                                      </p:cBhvr>
                                    </p:animEffect>
                                  </p:childTnLst>
                                </p:cTn>
                              </p:par>
                              <p:par>
                                <p:cTn id="64" presetID="6" presetClass="emph" presetSubtype="0" fill="hold" nodeType="withEffect">
                                  <p:stCondLst>
                                    <p:cond delay="100"/>
                                  </p:stCondLst>
                                  <p:childTnLst>
                                    <p:animScale>
                                      <p:cBhvr>
                                        <p:cTn id="65" dur="100" fill="hold"/>
                                        <p:tgtEl>
                                          <p:spTgt spid="6"/>
                                        </p:tgtEl>
                                      </p:cBhvr>
                                      <p:by x="110000" y="110000"/>
                                    </p:animScale>
                                  </p:childTnLst>
                                </p:cTn>
                              </p:par>
                              <p:par>
                                <p:cTn id="66" presetID="6" presetClass="emph" presetSubtype="0" fill="hold" nodeType="withEffect">
                                  <p:stCondLst>
                                    <p:cond delay="200"/>
                                  </p:stCondLst>
                                  <p:childTnLst>
                                    <p:animScale>
                                      <p:cBhvr>
                                        <p:cTn id="67" dur="200" fill="hold"/>
                                        <p:tgtEl>
                                          <p:spTgt spid="6"/>
                                        </p:tgtEl>
                                      </p:cBhvr>
                                      <p:by x="90000" y="90000"/>
                                    </p:animScale>
                                  </p:childTnLst>
                                </p:cTn>
                              </p:par>
                              <p:par>
                                <p:cTn id="68" presetID="6" presetClass="emph" presetSubtype="0" fill="hold" nodeType="withEffect">
                                  <p:stCondLst>
                                    <p:cond delay="400"/>
                                  </p:stCondLst>
                                  <p:childTnLst>
                                    <p:animScale>
                                      <p:cBhvr>
                                        <p:cTn id="69" dur="100" fill="hold"/>
                                        <p:tgtEl>
                                          <p:spTgt spid="6"/>
                                        </p:tgtEl>
                                      </p:cBhvr>
                                      <p:by x="105000" y="105000"/>
                                    </p:animScale>
                                  </p:childTnLst>
                                </p:cTn>
                              </p:par>
                              <p:par>
                                <p:cTn id="70" presetID="6" presetClass="emph" presetSubtype="0" fill="hold" nodeType="withEffect">
                                  <p:stCondLst>
                                    <p:cond delay="500"/>
                                  </p:stCondLst>
                                  <p:childTnLst>
                                    <p:animScale>
                                      <p:cBhvr>
                                        <p:cTn id="71" dur="200" fill="hold"/>
                                        <p:tgtEl>
                                          <p:spTgt spid="6"/>
                                        </p:tgtEl>
                                      </p:cBhvr>
                                      <p:by x="95000" y="95000"/>
                                    </p:animScale>
                                  </p:childTnLst>
                                </p:cTn>
                              </p:par>
                            </p:childTnLst>
                          </p:cTn>
                        </p:par>
                        <p:par>
                          <p:cTn id="72" fill="hold" nodeType="afterGroup">
                            <p:stCondLst>
                              <p:cond delay="4250"/>
                            </p:stCondLst>
                            <p:childTnLst>
                              <p:par>
                                <p:cTn id="73" presetID="53" presetClass="entr" presetSubtype="16" fill="hold" nodeType="after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100" fill="hold"/>
                                        <p:tgtEl>
                                          <p:spTgt spid="9"/>
                                        </p:tgtEl>
                                        <p:attrNameLst>
                                          <p:attrName>ppt_w</p:attrName>
                                        </p:attrNameLst>
                                      </p:cBhvr>
                                      <p:tavLst>
                                        <p:tav tm="0">
                                          <p:val>
                                            <p:fltVal val="0"/>
                                          </p:val>
                                        </p:tav>
                                        <p:tav tm="100000">
                                          <p:val>
                                            <p:strVal val="#ppt_w"/>
                                          </p:val>
                                        </p:tav>
                                      </p:tavLst>
                                    </p:anim>
                                    <p:anim calcmode="lin" valueType="num">
                                      <p:cBhvr>
                                        <p:cTn id="76" dur="100" fill="hold"/>
                                        <p:tgtEl>
                                          <p:spTgt spid="9"/>
                                        </p:tgtEl>
                                        <p:attrNameLst>
                                          <p:attrName>ppt_h</p:attrName>
                                        </p:attrNameLst>
                                      </p:cBhvr>
                                      <p:tavLst>
                                        <p:tav tm="0">
                                          <p:val>
                                            <p:fltVal val="0"/>
                                          </p:val>
                                        </p:tav>
                                        <p:tav tm="100000">
                                          <p:val>
                                            <p:strVal val="#ppt_h"/>
                                          </p:val>
                                        </p:tav>
                                      </p:tavLst>
                                    </p:anim>
                                    <p:animEffect transition="in" filter="fade">
                                      <p:cBhvr>
                                        <p:cTn id="77" dur="100"/>
                                        <p:tgtEl>
                                          <p:spTgt spid="9"/>
                                        </p:tgtEl>
                                      </p:cBhvr>
                                    </p:animEffect>
                                  </p:childTnLst>
                                </p:cTn>
                              </p:par>
                              <p:par>
                                <p:cTn id="78" presetID="6" presetClass="emph" presetSubtype="0" fill="hold" nodeType="withEffect">
                                  <p:stCondLst>
                                    <p:cond delay="100"/>
                                  </p:stCondLst>
                                  <p:childTnLst>
                                    <p:animScale>
                                      <p:cBhvr>
                                        <p:cTn id="79" dur="100" fill="hold"/>
                                        <p:tgtEl>
                                          <p:spTgt spid="9"/>
                                        </p:tgtEl>
                                      </p:cBhvr>
                                      <p:by x="110000" y="110000"/>
                                    </p:animScale>
                                  </p:childTnLst>
                                </p:cTn>
                              </p:par>
                              <p:par>
                                <p:cTn id="80" presetID="6" presetClass="emph" presetSubtype="0" fill="hold" nodeType="withEffect">
                                  <p:stCondLst>
                                    <p:cond delay="200"/>
                                  </p:stCondLst>
                                  <p:childTnLst>
                                    <p:animScale>
                                      <p:cBhvr>
                                        <p:cTn id="81" dur="200" fill="hold"/>
                                        <p:tgtEl>
                                          <p:spTgt spid="9"/>
                                        </p:tgtEl>
                                      </p:cBhvr>
                                      <p:by x="90000" y="90000"/>
                                    </p:animScale>
                                  </p:childTnLst>
                                </p:cTn>
                              </p:par>
                              <p:par>
                                <p:cTn id="82" presetID="6" presetClass="emph" presetSubtype="0" fill="hold" nodeType="withEffect">
                                  <p:stCondLst>
                                    <p:cond delay="400"/>
                                  </p:stCondLst>
                                  <p:childTnLst>
                                    <p:animScale>
                                      <p:cBhvr>
                                        <p:cTn id="83" dur="100" fill="hold"/>
                                        <p:tgtEl>
                                          <p:spTgt spid="9"/>
                                        </p:tgtEl>
                                      </p:cBhvr>
                                      <p:by x="105000" y="105000"/>
                                    </p:animScale>
                                  </p:childTnLst>
                                </p:cTn>
                              </p:par>
                              <p:par>
                                <p:cTn id="84" presetID="6" presetClass="emph" presetSubtype="0" fill="hold" nodeType="withEffect">
                                  <p:stCondLst>
                                    <p:cond delay="500"/>
                                  </p:stCondLst>
                                  <p:childTnLst>
                                    <p:animScale>
                                      <p:cBhvr>
                                        <p:cTn id="85" dur="200" fill="hold"/>
                                        <p:tgtEl>
                                          <p:spTgt spid="9"/>
                                        </p:tgtEl>
                                      </p:cBhvr>
                                      <p:by x="95000" y="95000"/>
                                    </p:animScale>
                                  </p:childTnLst>
                                </p:cTn>
                              </p:par>
                            </p:childTnLst>
                          </p:cTn>
                        </p:par>
                        <p:par>
                          <p:cTn id="86" fill="hold" nodeType="afterGroup">
                            <p:stCondLst>
                              <p:cond delay="4950"/>
                            </p:stCondLst>
                            <p:childTnLst>
                              <p:par>
                                <p:cTn id="87" presetID="53" presetClass="entr" presetSubtype="16" fill="hold" nodeType="after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100" fill="hold"/>
                                        <p:tgtEl>
                                          <p:spTgt spid="5"/>
                                        </p:tgtEl>
                                        <p:attrNameLst>
                                          <p:attrName>ppt_w</p:attrName>
                                        </p:attrNameLst>
                                      </p:cBhvr>
                                      <p:tavLst>
                                        <p:tav tm="0">
                                          <p:val>
                                            <p:fltVal val="0"/>
                                          </p:val>
                                        </p:tav>
                                        <p:tav tm="100000">
                                          <p:val>
                                            <p:strVal val="#ppt_w"/>
                                          </p:val>
                                        </p:tav>
                                      </p:tavLst>
                                    </p:anim>
                                    <p:anim calcmode="lin" valueType="num">
                                      <p:cBhvr>
                                        <p:cTn id="90" dur="100" fill="hold"/>
                                        <p:tgtEl>
                                          <p:spTgt spid="5"/>
                                        </p:tgtEl>
                                        <p:attrNameLst>
                                          <p:attrName>ppt_h</p:attrName>
                                        </p:attrNameLst>
                                      </p:cBhvr>
                                      <p:tavLst>
                                        <p:tav tm="0">
                                          <p:val>
                                            <p:fltVal val="0"/>
                                          </p:val>
                                        </p:tav>
                                        <p:tav tm="100000">
                                          <p:val>
                                            <p:strVal val="#ppt_h"/>
                                          </p:val>
                                        </p:tav>
                                      </p:tavLst>
                                    </p:anim>
                                    <p:animEffect transition="in" filter="fade">
                                      <p:cBhvr>
                                        <p:cTn id="91" dur="100"/>
                                        <p:tgtEl>
                                          <p:spTgt spid="5"/>
                                        </p:tgtEl>
                                      </p:cBhvr>
                                    </p:animEffect>
                                  </p:childTnLst>
                                </p:cTn>
                              </p:par>
                              <p:par>
                                <p:cTn id="92" presetID="6" presetClass="emph" presetSubtype="0" fill="hold" nodeType="withEffect">
                                  <p:stCondLst>
                                    <p:cond delay="100"/>
                                  </p:stCondLst>
                                  <p:childTnLst>
                                    <p:animScale>
                                      <p:cBhvr>
                                        <p:cTn id="93" dur="100" fill="hold"/>
                                        <p:tgtEl>
                                          <p:spTgt spid="5"/>
                                        </p:tgtEl>
                                      </p:cBhvr>
                                      <p:by x="110000" y="110000"/>
                                    </p:animScale>
                                  </p:childTnLst>
                                </p:cTn>
                              </p:par>
                              <p:par>
                                <p:cTn id="94" presetID="6" presetClass="emph" presetSubtype="0" fill="hold" nodeType="withEffect">
                                  <p:stCondLst>
                                    <p:cond delay="200"/>
                                  </p:stCondLst>
                                  <p:childTnLst>
                                    <p:animScale>
                                      <p:cBhvr>
                                        <p:cTn id="95" dur="200" fill="hold"/>
                                        <p:tgtEl>
                                          <p:spTgt spid="5"/>
                                        </p:tgtEl>
                                      </p:cBhvr>
                                      <p:by x="90000" y="90000"/>
                                    </p:animScale>
                                  </p:childTnLst>
                                </p:cTn>
                              </p:par>
                              <p:par>
                                <p:cTn id="96" presetID="6" presetClass="emph" presetSubtype="0" fill="hold" nodeType="withEffect">
                                  <p:stCondLst>
                                    <p:cond delay="400"/>
                                  </p:stCondLst>
                                  <p:childTnLst>
                                    <p:animScale>
                                      <p:cBhvr>
                                        <p:cTn id="97" dur="100" fill="hold"/>
                                        <p:tgtEl>
                                          <p:spTgt spid="5"/>
                                        </p:tgtEl>
                                      </p:cBhvr>
                                      <p:by x="105000" y="105000"/>
                                    </p:animScale>
                                  </p:childTnLst>
                                </p:cTn>
                              </p:par>
                              <p:par>
                                <p:cTn id="98" presetID="6" presetClass="emph" presetSubtype="0" fill="hold" nodeType="withEffect">
                                  <p:stCondLst>
                                    <p:cond delay="500"/>
                                  </p:stCondLst>
                                  <p:childTnLst>
                                    <p:animScale>
                                      <p:cBhvr>
                                        <p:cTn id="99" dur="200" fill="hold"/>
                                        <p:tgtEl>
                                          <p:spTgt spid="5"/>
                                        </p:tgtEl>
                                      </p:cBhvr>
                                      <p:by x="95000" y="95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2" presetClass="entr" presetSubtype="8" fill="hold" nodeType="click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wipe(left)">
                                      <p:cBhvr>
                                        <p:cTn id="109" dur="500"/>
                                        <p:tgtEl>
                                          <p:spTgt spid="84"/>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8" fill="hold" nodeType="clickEffect">
                                  <p:stCondLst>
                                    <p:cond delay="0"/>
                                  </p:stCondLst>
                                  <p:childTnLst>
                                    <p:set>
                                      <p:cBhvr>
                                        <p:cTn id="113" dur="1" fill="hold">
                                          <p:stCondLst>
                                            <p:cond delay="0"/>
                                          </p:stCondLst>
                                        </p:cTn>
                                        <p:tgtEl>
                                          <p:spTgt spid="85"/>
                                        </p:tgtEl>
                                        <p:attrNameLst>
                                          <p:attrName>style.visibility</p:attrName>
                                        </p:attrNameLst>
                                      </p:cBhvr>
                                      <p:to>
                                        <p:strVal val="visible"/>
                                      </p:to>
                                    </p:set>
                                    <p:animEffect transition="in" filter="wipe(left)">
                                      <p:cBhvr>
                                        <p:cTn id="114" dur="500"/>
                                        <p:tgtEl>
                                          <p:spTgt spid="85"/>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86"/>
                                        </p:tgtEl>
                                        <p:attrNameLst>
                                          <p:attrName>style.visibility</p:attrName>
                                        </p:attrNameLst>
                                      </p:cBhvr>
                                      <p:to>
                                        <p:strVal val="visible"/>
                                      </p:to>
                                    </p:set>
                                    <p:animEffect transition="in" filter="wipe(left)">
                                      <p:cBhvr>
                                        <p:cTn id="119" dur="500"/>
                                        <p:tgtEl>
                                          <p:spTgt spid="86"/>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2" presetClass="entr" presetSubtype="8" fill="hold" nodeType="click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22" presetClass="entr" presetSubtype="8" fill="hold" grpId="0" nodeType="clickEffect">
                                  <p:stCondLst>
                                    <p:cond delay="0"/>
                                  </p:stCondLst>
                                  <p:childTnLst>
                                    <p:set>
                                      <p:cBhvr>
                                        <p:cTn id="128" dur="1" fill="hold">
                                          <p:stCondLst>
                                            <p:cond delay="0"/>
                                          </p:stCondLst>
                                        </p:cTn>
                                        <p:tgtEl>
                                          <p:spTgt spid="88"/>
                                        </p:tgtEl>
                                        <p:attrNameLst>
                                          <p:attrName>style.visibility</p:attrName>
                                        </p:attrNameLst>
                                      </p:cBhvr>
                                      <p:to>
                                        <p:strVal val="visible"/>
                                      </p:to>
                                    </p:set>
                                    <p:animEffect transition="in" filter="wipe(left)">
                                      <p:cBhvr>
                                        <p:cTn id="129" dur="500"/>
                                        <p:tgtEl>
                                          <p:spTgt spid="88"/>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4" fill="hold" grpId="0"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down)">
                                      <p:cBhvr>
                                        <p:cTn id="13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42" grpId="0" bldLvl="0" autoUpdateAnimBg="0"/>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21"/>
          <p:cNvSpPr/>
          <p:nvPr/>
        </p:nvSpPr>
        <p:spPr bwMode="auto">
          <a:xfrm rot="16200000" flipH="1">
            <a:off x="4762458"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9" name="等腰三角形 21"/>
          <p:cNvSpPr/>
          <p:nvPr/>
        </p:nvSpPr>
        <p:spPr bwMode="auto">
          <a:xfrm rot="5400000">
            <a:off x="2505536"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10" name="椭圆 9"/>
          <p:cNvSpPr/>
          <p:nvPr/>
        </p:nvSpPr>
        <p:spPr bwMode="auto">
          <a:xfrm>
            <a:off x="2480634" y="1648932"/>
            <a:ext cx="2873232"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sp>
        <p:nvSpPr>
          <p:cNvPr id="11" name="椭圆 10"/>
          <p:cNvSpPr/>
          <p:nvPr/>
        </p:nvSpPr>
        <p:spPr bwMode="auto">
          <a:xfrm>
            <a:off x="4199822" y="1648932"/>
            <a:ext cx="2874484"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cxnSp>
        <p:nvCxnSpPr>
          <p:cNvPr id="12" name="直接连接符 11"/>
          <p:cNvCxnSpPr>
            <a:cxnSpLocks noChangeShapeType="1"/>
          </p:cNvCxnSpPr>
          <p:nvPr/>
        </p:nvCxnSpPr>
        <p:spPr bwMode="auto">
          <a:xfrm>
            <a:off x="3269586" y="2286712"/>
            <a:ext cx="450115" cy="211276"/>
          </a:xfrm>
          <a:prstGeom prst="line">
            <a:avLst/>
          </a:prstGeom>
          <a:noFill/>
          <a:ln w="19050" algn="ctr">
            <a:solidFill>
              <a:srgbClr val="00B0F0"/>
            </a:solidFill>
            <a:round/>
            <a:headEnd type="none" w="med" len="med"/>
            <a:tailEnd type="triangle" w="med" len="med"/>
          </a:ln>
        </p:spPr>
      </p:cxnSp>
      <p:cxnSp>
        <p:nvCxnSpPr>
          <p:cNvPr id="13" name="直接连接符 12"/>
          <p:cNvCxnSpPr>
            <a:cxnSpLocks noChangeShapeType="1"/>
          </p:cNvCxnSpPr>
          <p:nvPr/>
        </p:nvCxnSpPr>
        <p:spPr bwMode="auto">
          <a:xfrm>
            <a:off x="3029524" y="2935542"/>
            <a:ext cx="465119" cy="0"/>
          </a:xfrm>
          <a:prstGeom prst="line">
            <a:avLst/>
          </a:prstGeom>
          <a:noFill/>
          <a:ln w="19050" algn="ctr">
            <a:solidFill>
              <a:srgbClr val="00B0F0"/>
            </a:solidFill>
            <a:round/>
            <a:headEnd type="none" w="med" len="med"/>
            <a:tailEnd type="triangle" w="med" len="med"/>
          </a:ln>
        </p:spPr>
      </p:cxnSp>
      <p:cxnSp>
        <p:nvCxnSpPr>
          <p:cNvPr id="14" name="直接连接符 13"/>
          <p:cNvCxnSpPr>
            <a:cxnSpLocks noChangeShapeType="1"/>
          </p:cNvCxnSpPr>
          <p:nvPr/>
        </p:nvCxnSpPr>
        <p:spPr bwMode="auto">
          <a:xfrm flipV="1">
            <a:off x="3269585" y="3355595"/>
            <a:ext cx="465119" cy="246282"/>
          </a:xfrm>
          <a:prstGeom prst="line">
            <a:avLst/>
          </a:prstGeom>
          <a:noFill/>
          <a:ln w="19050" algn="ctr">
            <a:solidFill>
              <a:srgbClr val="00B0F0"/>
            </a:solidFill>
            <a:round/>
            <a:headEnd type="none" w="med" len="med"/>
            <a:tailEnd type="triangle" w="med" len="med"/>
          </a:ln>
        </p:spPr>
      </p:cxnSp>
      <p:cxnSp>
        <p:nvCxnSpPr>
          <p:cNvPr id="15" name="直接连接符 14"/>
          <p:cNvCxnSpPr>
            <a:cxnSpLocks noChangeShapeType="1"/>
          </p:cNvCxnSpPr>
          <p:nvPr/>
        </p:nvCxnSpPr>
        <p:spPr bwMode="auto">
          <a:xfrm flipH="1" flipV="1">
            <a:off x="5894005" y="3345594"/>
            <a:ext cx="465119" cy="246282"/>
          </a:xfrm>
          <a:prstGeom prst="line">
            <a:avLst/>
          </a:prstGeom>
          <a:noFill/>
          <a:ln w="19050" algn="ctr">
            <a:solidFill>
              <a:srgbClr val="00B0F0"/>
            </a:solidFill>
            <a:round/>
            <a:headEnd type="none" w="med" len="med"/>
            <a:tailEnd type="triangle" w="med" len="med"/>
          </a:ln>
        </p:spPr>
      </p:cxnSp>
      <p:cxnSp>
        <p:nvCxnSpPr>
          <p:cNvPr id="16" name="直接连接符 15"/>
          <p:cNvCxnSpPr>
            <a:cxnSpLocks noChangeShapeType="1"/>
          </p:cNvCxnSpPr>
          <p:nvPr/>
        </p:nvCxnSpPr>
        <p:spPr bwMode="auto">
          <a:xfrm flipH="1">
            <a:off x="6126565" y="2933042"/>
            <a:ext cx="465119" cy="0"/>
          </a:xfrm>
          <a:prstGeom prst="line">
            <a:avLst/>
          </a:prstGeom>
          <a:noFill/>
          <a:ln w="19050" algn="ctr">
            <a:solidFill>
              <a:srgbClr val="00B0F0"/>
            </a:solidFill>
            <a:round/>
            <a:headEnd type="none" w="med" len="med"/>
            <a:tailEnd type="triangle" w="med" len="med"/>
          </a:ln>
        </p:spPr>
      </p:cxnSp>
      <p:cxnSp>
        <p:nvCxnSpPr>
          <p:cNvPr id="17" name="直接连接符 16"/>
          <p:cNvCxnSpPr>
            <a:cxnSpLocks noChangeShapeType="1"/>
          </p:cNvCxnSpPr>
          <p:nvPr/>
        </p:nvCxnSpPr>
        <p:spPr bwMode="auto">
          <a:xfrm flipH="1">
            <a:off x="5909009" y="2286712"/>
            <a:ext cx="450115" cy="211276"/>
          </a:xfrm>
          <a:prstGeom prst="line">
            <a:avLst/>
          </a:prstGeom>
          <a:noFill/>
          <a:ln w="19050" algn="ctr">
            <a:solidFill>
              <a:srgbClr val="00B0F0"/>
            </a:solidFill>
            <a:round/>
            <a:headEnd type="none" w="med" len="med"/>
            <a:tailEnd type="triangle" w="med" len="med"/>
          </a:ln>
        </p:spPr>
      </p:cxnSp>
      <p:sp>
        <p:nvSpPr>
          <p:cNvPr id="18" name="Oval 19"/>
          <p:cNvSpPr>
            <a:spLocks noChangeArrowheads="1"/>
          </p:cNvSpPr>
          <p:nvPr/>
        </p:nvSpPr>
        <p:spPr bwMode="auto">
          <a:xfrm>
            <a:off x="2494387" y="1623545"/>
            <a:ext cx="781450" cy="78134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19" name="Oval 19"/>
          <p:cNvSpPr>
            <a:spLocks noChangeArrowheads="1"/>
          </p:cNvSpPr>
          <p:nvPr/>
        </p:nvSpPr>
        <p:spPr bwMode="auto">
          <a:xfrm>
            <a:off x="6283480" y="1622918"/>
            <a:ext cx="78144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0" name="Oval 19"/>
          <p:cNvSpPr>
            <a:spLocks noChangeArrowheads="1"/>
          </p:cNvSpPr>
          <p:nvPr/>
        </p:nvSpPr>
        <p:spPr bwMode="auto">
          <a:xfrm>
            <a:off x="6674205"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1" name="Oval 19"/>
          <p:cNvSpPr>
            <a:spLocks noChangeArrowheads="1"/>
          </p:cNvSpPr>
          <p:nvPr/>
        </p:nvSpPr>
        <p:spPr bwMode="auto">
          <a:xfrm>
            <a:off x="6357873"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2" name="Oval 19"/>
          <p:cNvSpPr>
            <a:spLocks noChangeArrowheads="1"/>
          </p:cNvSpPr>
          <p:nvPr/>
        </p:nvSpPr>
        <p:spPr bwMode="auto">
          <a:xfrm>
            <a:off x="2144298"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3" name="Oval 19"/>
          <p:cNvSpPr>
            <a:spLocks noChangeArrowheads="1"/>
          </p:cNvSpPr>
          <p:nvPr/>
        </p:nvSpPr>
        <p:spPr bwMode="auto">
          <a:xfrm>
            <a:off x="2464381"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4" name="TextBox 52"/>
          <p:cNvSpPr txBox="1"/>
          <p:nvPr/>
        </p:nvSpPr>
        <p:spPr>
          <a:xfrm>
            <a:off x="784363"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53"/>
          <p:cNvSpPr txBox="1"/>
          <p:nvPr/>
        </p:nvSpPr>
        <p:spPr>
          <a:xfrm>
            <a:off x="7124612"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6" name="TextBox 54"/>
          <p:cNvSpPr txBox="1"/>
          <p:nvPr/>
        </p:nvSpPr>
        <p:spPr>
          <a:xfrm>
            <a:off x="444082" y="262657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55"/>
          <p:cNvSpPr txBox="1"/>
          <p:nvPr/>
        </p:nvSpPr>
        <p:spPr>
          <a:xfrm>
            <a:off x="7492744" y="2645172"/>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56"/>
          <p:cNvSpPr txBox="1"/>
          <p:nvPr/>
        </p:nvSpPr>
        <p:spPr>
          <a:xfrm>
            <a:off x="7193010" y="357403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9" name="TextBox 57"/>
          <p:cNvSpPr txBox="1"/>
          <p:nvPr/>
        </p:nvSpPr>
        <p:spPr>
          <a:xfrm>
            <a:off x="729173" y="3569037"/>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30" name="组合 29"/>
          <p:cNvGrpSpPr/>
          <p:nvPr/>
        </p:nvGrpSpPr>
        <p:grpSpPr>
          <a:xfrm>
            <a:off x="3977099" y="2133820"/>
            <a:ext cx="1603241" cy="1603447"/>
            <a:chOff x="5049626" y="2709612"/>
            <a:chExt cx="2035596" cy="2036122"/>
          </a:xfrm>
        </p:grpSpPr>
        <p:sp>
          <p:nvSpPr>
            <p:cNvPr id="31" name="椭圆 30"/>
            <p:cNvSpPr/>
            <p:nvPr/>
          </p:nvSpPr>
          <p:spPr>
            <a:xfrm>
              <a:off x="5049626" y="2709612"/>
              <a:ext cx="2035596" cy="203612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575" dirty="0">
                  <a:solidFill>
                    <a:schemeClr val="tx1">
                      <a:lumMod val="75000"/>
                      <a:lumOff val="25000"/>
                    </a:schemeClr>
                  </a:solidFill>
                  <a:latin typeface="微软雅黑" pitchFamily="34" charset="-122"/>
                  <a:ea typeface="微软雅黑" pitchFamily="34" charset="-122"/>
                </a:rPr>
                <a:t>添加标题</a:t>
              </a:r>
            </a:p>
          </p:txBody>
        </p:sp>
        <p:sp>
          <p:nvSpPr>
            <p:cNvPr id="32" name="同心圆 31"/>
            <p:cNvSpPr/>
            <p:nvPr/>
          </p:nvSpPr>
          <p:spPr>
            <a:xfrm>
              <a:off x="5175546" y="2835796"/>
              <a:ext cx="1783756" cy="1783754"/>
            </a:xfrm>
            <a:prstGeom prst="donut">
              <a:avLst>
                <a:gd name="adj" fmla="val 900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endParaRPr>
            </a:p>
          </p:txBody>
        </p:sp>
      </p:grpSp>
      <p:sp>
        <p:nvSpPr>
          <p:cNvPr id="33" name="文本框 32"/>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34"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5" name="图片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82554842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4"/>
                                        </p:tgtEl>
                                        <p:attrNameLst>
                                          <p:attrName>ppt_y</p:attrName>
                                        </p:attrNameLst>
                                      </p:cBhvr>
                                      <p:tavLst>
                                        <p:tav tm="0">
                                          <p:val>
                                            <p:strVal val="#ppt_y"/>
                                          </p:val>
                                        </p:tav>
                                        <p:tav tm="100000">
                                          <p:val>
                                            <p:strVal val="#ppt_y"/>
                                          </p:val>
                                        </p:tav>
                                      </p:tavLst>
                                    </p:anim>
                                    <p:anim calcmode="lin" valueType="num">
                                      <p:cBhvr>
                                        <p:cTn id="13"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4"/>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500"/>
                                        <p:tgtEl>
                                          <p:spTgt spid="10"/>
                                        </p:tgtEl>
                                      </p:cBhvr>
                                    </p:animEffect>
                                  </p:childTnLst>
                                </p:cTn>
                              </p:par>
                            </p:childTnLst>
                          </p:cTn>
                        </p:par>
                        <p:par>
                          <p:cTn id="29" fill="hold">
                            <p:stCondLst>
                              <p:cond delay="2450"/>
                            </p:stCondLst>
                            <p:childTnLst>
                              <p:par>
                                <p:cTn id="30" presetID="22" presetClass="entr" presetSubtype="2"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right)">
                                      <p:cBhvr>
                                        <p:cTn id="32" dur="500"/>
                                        <p:tgtEl>
                                          <p:spTgt spid="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2950"/>
                            </p:stCondLst>
                            <p:childTnLst>
                              <p:par>
                                <p:cTn id="37" presetID="5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Scale>
                                      <p:cBhvr>
                                        <p:cTn id="3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8"/>
                                        </p:tgtEl>
                                        <p:attrNameLst>
                                          <p:attrName>ppt_x</p:attrName>
                                          <p:attrName>ppt_y</p:attrName>
                                        </p:attrNameLst>
                                      </p:cBhvr>
                                    </p:animMotion>
                                    <p:animEffect transition="in" filter="fade">
                                      <p:cBhvr>
                                        <p:cTn id="41" dur="1000"/>
                                        <p:tgtEl>
                                          <p:spTgt spid="18"/>
                                        </p:tgtEl>
                                      </p:cBhvr>
                                    </p:animEffect>
                                  </p:childTnLst>
                                </p:cTn>
                              </p:par>
                              <p:par>
                                <p:cTn id="42" presetID="52" presetClass="entr" presetSubtype="0" fill="hold" grpId="0" nodeType="withEffect">
                                  <p:stCondLst>
                                    <p:cond delay="200"/>
                                  </p:stCondLst>
                                  <p:childTnLst>
                                    <p:set>
                                      <p:cBhvr>
                                        <p:cTn id="43" dur="1" fill="hold">
                                          <p:stCondLst>
                                            <p:cond delay="0"/>
                                          </p:stCondLst>
                                        </p:cTn>
                                        <p:tgtEl>
                                          <p:spTgt spid="19"/>
                                        </p:tgtEl>
                                        <p:attrNameLst>
                                          <p:attrName>style.visibility</p:attrName>
                                        </p:attrNameLst>
                                      </p:cBhvr>
                                      <p:to>
                                        <p:strVal val="visible"/>
                                      </p:to>
                                    </p:set>
                                    <p:animScale>
                                      <p:cBhvr>
                                        <p:cTn id="44"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9"/>
                                        </p:tgtEl>
                                        <p:attrNameLst>
                                          <p:attrName>ppt_x</p:attrName>
                                          <p:attrName>ppt_y</p:attrName>
                                        </p:attrNameLst>
                                      </p:cBhvr>
                                    </p:animMotion>
                                    <p:animEffect transition="in" filter="fade">
                                      <p:cBhvr>
                                        <p:cTn id="46" dur="1000"/>
                                        <p:tgtEl>
                                          <p:spTgt spid="19"/>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22"/>
                                        </p:tgtEl>
                                        <p:attrNameLst>
                                          <p:attrName>style.visibility</p:attrName>
                                        </p:attrNameLst>
                                      </p:cBhvr>
                                      <p:to>
                                        <p:strVal val="visible"/>
                                      </p:to>
                                    </p:set>
                                    <p:animScale>
                                      <p:cBhvr>
                                        <p:cTn id="49"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2"/>
                                        </p:tgtEl>
                                        <p:attrNameLst>
                                          <p:attrName>ppt_x</p:attrName>
                                          <p:attrName>ppt_y</p:attrName>
                                        </p:attrNameLst>
                                      </p:cBhvr>
                                    </p:animMotion>
                                    <p:animEffect transition="in" filter="fade">
                                      <p:cBhvr>
                                        <p:cTn id="51" dur="1000"/>
                                        <p:tgtEl>
                                          <p:spTgt spid="22"/>
                                        </p:tgtEl>
                                      </p:cBhvr>
                                    </p:animEffect>
                                  </p:childTnLst>
                                </p:cTn>
                              </p:par>
                              <p:par>
                                <p:cTn id="52" presetID="52" presetClass="entr" presetSubtype="0" fill="hold" grpId="0" nodeType="withEffect">
                                  <p:stCondLst>
                                    <p:cond delay="600"/>
                                  </p:stCondLst>
                                  <p:childTnLst>
                                    <p:set>
                                      <p:cBhvr>
                                        <p:cTn id="53" dur="1" fill="hold">
                                          <p:stCondLst>
                                            <p:cond delay="0"/>
                                          </p:stCondLst>
                                        </p:cTn>
                                        <p:tgtEl>
                                          <p:spTgt spid="20"/>
                                        </p:tgtEl>
                                        <p:attrNameLst>
                                          <p:attrName>style.visibility</p:attrName>
                                        </p:attrNameLst>
                                      </p:cBhvr>
                                      <p:to>
                                        <p:strVal val="visible"/>
                                      </p:to>
                                    </p:set>
                                    <p:animScale>
                                      <p:cBhvr>
                                        <p:cTn id="54"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20"/>
                                        </p:tgtEl>
                                        <p:attrNameLst>
                                          <p:attrName>ppt_x</p:attrName>
                                          <p:attrName>ppt_y</p:attrName>
                                        </p:attrNameLst>
                                      </p:cBhvr>
                                    </p:animMotion>
                                    <p:animEffect transition="in" filter="fade">
                                      <p:cBhvr>
                                        <p:cTn id="56" dur="1000"/>
                                        <p:tgtEl>
                                          <p:spTgt spid="20"/>
                                        </p:tgtEl>
                                      </p:cBhvr>
                                    </p:animEffect>
                                  </p:childTnLst>
                                </p:cTn>
                              </p:par>
                              <p:par>
                                <p:cTn id="57" presetID="52" presetClass="entr" presetSubtype="0" fill="hold" grpId="0" nodeType="withEffect">
                                  <p:stCondLst>
                                    <p:cond delay="800"/>
                                  </p:stCondLst>
                                  <p:childTnLst>
                                    <p:set>
                                      <p:cBhvr>
                                        <p:cTn id="58" dur="1" fill="hold">
                                          <p:stCondLst>
                                            <p:cond delay="0"/>
                                          </p:stCondLst>
                                        </p:cTn>
                                        <p:tgtEl>
                                          <p:spTgt spid="23"/>
                                        </p:tgtEl>
                                        <p:attrNameLst>
                                          <p:attrName>style.visibility</p:attrName>
                                        </p:attrNameLst>
                                      </p:cBhvr>
                                      <p:to>
                                        <p:strVal val="visible"/>
                                      </p:to>
                                    </p:set>
                                    <p:animScale>
                                      <p:cBhvr>
                                        <p:cTn id="59"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23"/>
                                        </p:tgtEl>
                                        <p:attrNameLst>
                                          <p:attrName>ppt_x</p:attrName>
                                          <p:attrName>ppt_y</p:attrName>
                                        </p:attrNameLst>
                                      </p:cBhvr>
                                    </p:animMotion>
                                    <p:animEffect transition="in" filter="fade">
                                      <p:cBhvr>
                                        <p:cTn id="61" dur="1000"/>
                                        <p:tgtEl>
                                          <p:spTgt spid="23"/>
                                        </p:tgtEl>
                                      </p:cBhvr>
                                    </p:animEffect>
                                  </p:childTnLst>
                                </p:cTn>
                              </p:par>
                              <p:par>
                                <p:cTn id="62" presetID="52"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Scale>
                                      <p:cBhvr>
                                        <p:cTn id="64"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21"/>
                                        </p:tgtEl>
                                        <p:attrNameLst>
                                          <p:attrName>ppt_x</p:attrName>
                                          <p:attrName>ppt_y</p:attrName>
                                        </p:attrNameLst>
                                      </p:cBhvr>
                                    </p:animMotion>
                                    <p:animEffect transition="in" filter="fade">
                                      <p:cBhvr>
                                        <p:cTn id="66" dur="1000"/>
                                        <p:tgtEl>
                                          <p:spTgt spid="21"/>
                                        </p:tgtEl>
                                      </p:cBhvr>
                                    </p:animEffect>
                                  </p:childTnLst>
                                </p:cTn>
                              </p:par>
                            </p:childTnLst>
                          </p:cTn>
                        </p:par>
                        <p:par>
                          <p:cTn id="67" fill="hold">
                            <p:stCondLst>
                              <p:cond delay="4950"/>
                            </p:stCondLst>
                            <p:childTnLst>
                              <p:par>
                                <p:cTn id="68" presetID="12" presetClass="entr" presetSubtype="8"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
                                        <p:tgtEl>
                                          <p:spTgt spid="12"/>
                                        </p:tgtEl>
                                        <p:attrNameLst>
                                          <p:attrName>ppt_x</p:attrName>
                                        </p:attrNameLst>
                                      </p:cBhvr>
                                      <p:tavLst>
                                        <p:tav tm="0">
                                          <p:val>
                                            <p:strVal val="#ppt_x-#ppt_w*1.125000"/>
                                          </p:val>
                                        </p:tav>
                                        <p:tav tm="100000">
                                          <p:val>
                                            <p:strVal val="#ppt_x"/>
                                          </p:val>
                                        </p:tav>
                                      </p:tavLst>
                                    </p:anim>
                                    <p:animEffect transition="in" filter="wipe(right)">
                                      <p:cBhvr>
                                        <p:cTn id="71" dur="500"/>
                                        <p:tgtEl>
                                          <p:spTgt spid="12"/>
                                        </p:tgtEl>
                                      </p:cBhvr>
                                    </p:animEffect>
                                  </p:childTnLst>
                                </p:cTn>
                              </p:par>
                              <p:par>
                                <p:cTn id="72" presetID="12" presetClass="entr" presetSubtype="8"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right)">
                                      <p:cBhvr>
                                        <p:cTn id="75" dur="500"/>
                                        <p:tgtEl>
                                          <p:spTgt spid="13"/>
                                        </p:tgtEl>
                                      </p:cBhvr>
                                    </p:animEffect>
                                  </p:childTnLst>
                                </p:cTn>
                              </p:par>
                              <p:par>
                                <p:cTn id="76" presetID="12" presetClass="entr" presetSubtype="8"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
                                        <p:tgtEl>
                                          <p:spTgt spid="14"/>
                                        </p:tgtEl>
                                        <p:attrNameLst>
                                          <p:attrName>ppt_x</p:attrName>
                                        </p:attrNameLst>
                                      </p:cBhvr>
                                      <p:tavLst>
                                        <p:tav tm="0">
                                          <p:val>
                                            <p:strVal val="#ppt_x-#ppt_w*1.125000"/>
                                          </p:val>
                                        </p:tav>
                                        <p:tav tm="100000">
                                          <p:val>
                                            <p:strVal val="#ppt_x"/>
                                          </p:val>
                                        </p:tav>
                                      </p:tavLst>
                                    </p:anim>
                                    <p:animEffect transition="in" filter="wipe(right)">
                                      <p:cBhvr>
                                        <p:cTn id="79" dur="500"/>
                                        <p:tgtEl>
                                          <p:spTgt spid="14"/>
                                        </p:tgtEl>
                                      </p:cBhvr>
                                    </p:animEffect>
                                  </p:childTnLst>
                                </p:cTn>
                              </p:par>
                              <p:par>
                                <p:cTn id="80" presetID="12" presetClass="entr" presetSubtype="2"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500"/>
                                        <p:tgtEl>
                                          <p:spTgt spid="17"/>
                                        </p:tgtEl>
                                        <p:attrNameLst>
                                          <p:attrName>ppt_x</p:attrName>
                                        </p:attrNameLst>
                                      </p:cBhvr>
                                      <p:tavLst>
                                        <p:tav tm="0">
                                          <p:val>
                                            <p:strVal val="#ppt_x+#ppt_w*1.125000"/>
                                          </p:val>
                                        </p:tav>
                                        <p:tav tm="100000">
                                          <p:val>
                                            <p:strVal val="#ppt_x"/>
                                          </p:val>
                                        </p:tav>
                                      </p:tavLst>
                                    </p:anim>
                                    <p:animEffect transition="in" filter="wipe(left)">
                                      <p:cBhvr>
                                        <p:cTn id="83" dur="500"/>
                                        <p:tgtEl>
                                          <p:spTgt spid="17"/>
                                        </p:tgtEl>
                                      </p:cBhvr>
                                    </p:animEffect>
                                  </p:childTnLst>
                                </p:cTn>
                              </p:par>
                              <p:par>
                                <p:cTn id="84" presetID="12" presetClass="entr" presetSubtype="2"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left)">
                                      <p:cBhvr>
                                        <p:cTn id="87" dur="500"/>
                                        <p:tgtEl>
                                          <p:spTgt spid="16"/>
                                        </p:tgtEl>
                                      </p:cBhvr>
                                    </p:animEffect>
                                  </p:childTnLst>
                                </p:cTn>
                              </p:par>
                              <p:par>
                                <p:cTn id="88" presetID="12" presetClass="entr" presetSubtype="2"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p:tgtEl>
                                          <p:spTgt spid="15"/>
                                        </p:tgtEl>
                                        <p:attrNameLst>
                                          <p:attrName>ppt_x</p:attrName>
                                        </p:attrNameLst>
                                      </p:cBhvr>
                                      <p:tavLst>
                                        <p:tav tm="0">
                                          <p:val>
                                            <p:strVal val="#ppt_x+#ppt_w*1.125000"/>
                                          </p:val>
                                        </p:tav>
                                        <p:tav tm="100000">
                                          <p:val>
                                            <p:strVal val="#ppt_x"/>
                                          </p:val>
                                        </p:tav>
                                      </p:tavLst>
                                    </p:anim>
                                    <p:animEffect transition="in" filter="wipe(left)">
                                      <p:cBhvr>
                                        <p:cTn id="91" dur="500"/>
                                        <p:tgtEl>
                                          <p:spTgt spid="15"/>
                                        </p:tgtEl>
                                      </p:cBhvr>
                                    </p:animEffect>
                                  </p:childTnLst>
                                </p:cTn>
                              </p:par>
                            </p:childTnLst>
                          </p:cTn>
                        </p:par>
                        <p:par>
                          <p:cTn id="92" fill="hold">
                            <p:stCondLst>
                              <p:cond delay="5450"/>
                            </p:stCondLst>
                            <p:childTnLst>
                              <p:par>
                                <p:cTn id="93" presetID="22" presetClass="entr" presetSubtype="2"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right)">
                                      <p:cBhvr>
                                        <p:cTn id="95" dur="500"/>
                                        <p:tgtEl>
                                          <p:spTgt spid="2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right)">
                                      <p:cBhvr>
                                        <p:cTn id="101" dur="500"/>
                                        <p:tgtEl>
                                          <p:spTgt spid="26"/>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wipe(left)">
                                      <p:cBhvr>
                                        <p:cTn id="104" dur="500"/>
                                        <p:tgtEl>
                                          <p:spTgt spid="2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left)">
                                      <p:cBhvr>
                                        <p:cTn id="107" dur="500"/>
                                        <p:tgtEl>
                                          <p:spTgt spid="28"/>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wipe(right)">
                                      <p:cBhvr>
                                        <p:cTn id="110" dur="500"/>
                                        <p:tgtEl>
                                          <p:spTgt spid="29"/>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4" fill="hold" grpId="0" nodeType="clickEffect">
                                  <p:stCondLst>
                                    <p:cond delay="0"/>
                                  </p:stCondLst>
                                  <p:childTnLst>
                                    <p:set>
                                      <p:cBhvr>
                                        <p:cTn id="114" dur="1" fill="hold">
                                          <p:stCondLst>
                                            <p:cond delay="0"/>
                                          </p:stCondLst>
                                        </p:cTn>
                                        <p:tgtEl>
                                          <p:spTgt spid="33"/>
                                        </p:tgtEl>
                                        <p:attrNameLst>
                                          <p:attrName>style.visibility</p:attrName>
                                        </p:attrNameLst>
                                      </p:cBhvr>
                                      <p:to>
                                        <p:strVal val="visible"/>
                                      </p:to>
                                    </p:set>
                                    <p:animEffect transition="in" filter="wipe(down)">
                                      <p:cBhvr>
                                        <p:cTn id="1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3" grpId="0"/>
      <p:bldP spid="34"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325" y="-35967"/>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20480"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a:solidFill>
                    <a:schemeClr val="bg1"/>
                  </a:solidFill>
                  <a:latin typeface="+mj-ea"/>
                  <a:ea typeface="+mj-ea"/>
                </a:rPr>
                <a:t>4</a:t>
              </a:r>
              <a:endParaRPr lang="zh-CN" altLang="en-US" sz="4800" dirty="0">
                <a:solidFill>
                  <a:schemeClr val="bg1"/>
                </a:solidFill>
                <a:latin typeface="+mj-ea"/>
                <a:ea typeface="+mj-ea"/>
              </a:endParaRPr>
            </a:p>
          </p:txBody>
        </p:sp>
      </p:grpSp>
      <p:grpSp>
        <p:nvGrpSpPr>
          <p:cNvPr id="30" name="组合 29"/>
          <p:cNvGrpSpPr/>
          <p:nvPr/>
        </p:nvGrpSpPr>
        <p:grpSpPr>
          <a:xfrm>
            <a:off x="2747054"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a:solidFill>
                    <a:srgbClr val="0070C0"/>
                  </a:solidFill>
                  <a:latin typeface="微软雅黑" pitchFamily="34" charset="-122"/>
                  <a:ea typeface="微软雅黑" panose="020B0503020204020204" pitchFamily="34" charset="-122"/>
                </a:rPr>
                <a:t>明年工作计划</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文本框 9"/>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903090941"/>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0" y="4162163"/>
            <a:ext cx="7522502"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5400000">
            <a:off x="3447788" y="1712466"/>
            <a:ext cx="0" cy="579589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8" name="Rectangle 6"/>
          <p:cNvSpPr>
            <a:spLocks noChangeArrowheads="1"/>
          </p:cNvSpPr>
          <p:nvPr/>
        </p:nvSpPr>
        <p:spPr bwMode="auto">
          <a:xfrm>
            <a:off x="2913741" y="2712319"/>
            <a:ext cx="4608762" cy="665429"/>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9" name="Line 43"/>
          <p:cNvSpPr>
            <a:spLocks noChangeShapeType="1"/>
          </p:cNvSpPr>
          <p:nvPr/>
        </p:nvSpPr>
        <p:spPr bwMode="auto">
          <a:xfrm rot="16200000" flipH="1">
            <a:off x="5139560" y="1809858"/>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0" name="Rectangle 5"/>
          <p:cNvSpPr>
            <a:spLocks noChangeArrowheads="1"/>
          </p:cNvSpPr>
          <p:nvPr/>
        </p:nvSpPr>
        <p:spPr bwMode="auto">
          <a:xfrm rot="5400000">
            <a:off x="6276947" y="3614034"/>
            <a:ext cx="1831327"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rgbClr val="03A9F3"/>
              </a:solidFill>
              <a:ea typeface="微软雅黑" panose="020B0503020204020204" pitchFamily="34" charset="-122"/>
              <a:sym typeface="Arial" panose="020B0604020202020204" pitchFamily="34" charset="0"/>
            </a:endParaRPr>
          </a:p>
        </p:txBody>
      </p:sp>
      <p:sp>
        <p:nvSpPr>
          <p:cNvPr id="11" name="Line 44"/>
          <p:cNvSpPr>
            <a:spLocks noChangeShapeType="1"/>
          </p:cNvSpPr>
          <p:nvPr/>
        </p:nvSpPr>
        <p:spPr bwMode="auto">
          <a:xfrm>
            <a:off x="7206527" y="3600023"/>
            <a:ext cx="0" cy="31733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2" name="Rectangle 7"/>
          <p:cNvSpPr>
            <a:spLocks noChangeArrowheads="1"/>
          </p:cNvSpPr>
          <p:nvPr/>
        </p:nvSpPr>
        <p:spPr bwMode="auto">
          <a:xfrm>
            <a:off x="3292353" y="1317158"/>
            <a:ext cx="4230151"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3" name="Line 43"/>
          <p:cNvSpPr>
            <a:spLocks noChangeShapeType="1"/>
          </p:cNvSpPr>
          <p:nvPr/>
        </p:nvSpPr>
        <p:spPr bwMode="auto">
          <a:xfrm rot="5400000">
            <a:off x="5019201" y="392529"/>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4" name="Rectangle 8"/>
          <p:cNvSpPr>
            <a:spLocks noChangeArrowheads="1"/>
          </p:cNvSpPr>
          <p:nvPr/>
        </p:nvSpPr>
        <p:spPr bwMode="auto">
          <a:xfrm rot="5400000">
            <a:off x="1961398" y="2016165"/>
            <a:ext cx="2060591"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5" name="Line 42"/>
          <p:cNvSpPr>
            <a:spLocks noChangeShapeType="1"/>
          </p:cNvSpPr>
          <p:nvPr/>
        </p:nvSpPr>
        <p:spPr bwMode="auto">
          <a:xfrm>
            <a:off x="2976378" y="2164987"/>
            <a:ext cx="0" cy="35706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6" name="矩形 15"/>
          <p:cNvSpPr/>
          <p:nvPr/>
        </p:nvSpPr>
        <p:spPr>
          <a:xfrm>
            <a:off x="3712856" y="1333077"/>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7" name="矩形 16"/>
          <p:cNvSpPr/>
          <p:nvPr/>
        </p:nvSpPr>
        <p:spPr>
          <a:xfrm>
            <a:off x="3712856" y="2750407"/>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8" name="矩形 17"/>
          <p:cNvSpPr/>
          <p:nvPr/>
        </p:nvSpPr>
        <p:spPr>
          <a:xfrm>
            <a:off x="916560" y="4224430"/>
            <a:ext cx="5429176"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grpSp>
        <p:nvGrpSpPr>
          <p:cNvPr id="19" name="组合 18"/>
          <p:cNvGrpSpPr/>
          <p:nvPr/>
        </p:nvGrpSpPr>
        <p:grpSpPr>
          <a:xfrm>
            <a:off x="6656995" y="1095435"/>
            <a:ext cx="1082531" cy="1069551"/>
            <a:chOff x="6339994" y="1043271"/>
            <a:chExt cx="1030982" cy="1018620"/>
          </a:xfrm>
        </p:grpSpPr>
        <p:sp>
          <p:nvSpPr>
            <p:cNvPr id="20" name="Oval 38"/>
            <p:cNvSpPr>
              <a:spLocks noChangeArrowheads="1"/>
            </p:cNvSpPr>
            <p:nvPr/>
          </p:nvSpPr>
          <p:spPr bwMode="auto">
            <a:xfrm>
              <a:off x="6339994" y="1043271"/>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r>
                <a:rPr lang="zh-CN" altLang="en-US" sz="1575" kern="0" dirty="0">
                  <a:solidFill>
                    <a:srgbClr val="03A9F3"/>
                  </a:solidFill>
                  <a:ea typeface="微软雅黑" panose="020B0503020204020204" pitchFamily="34" charset="-122"/>
                  <a:sym typeface="Arial" panose="020B0604020202020204" pitchFamily="34" charset="0"/>
                </a:rPr>
                <a:t>起点</a:t>
              </a:r>
            </a:p>
          </p:txBody>
        </p:sp>
        <p:grpSp>
          <p:nvGrpSpPr>
            <p:cNvPr id="21" name="组合 20"/>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1"/>
            <p:cNvSpPr txBox="1"/>
            <p:nvPr/>
          </p:nvSpPr>
          <p:spPr>
            <a:xfrm>
              <a:off x="6549987" y="1367914"/>
              <a:ext cx="636927" cy="364935"/>
            </a:xfrm>
            <a:prstGeom prst="rect">
              <a:avLst/>
            </a:prstGeom>
            <a:noFill/>
          </p:spPr>
          <p:txBody>
            <a:bodyPr wrap="none" rtlCol="0">
              <a:spAutoFit/>
            </a:bodyPr>
            <a:lstStyle/>
            <a:p>
              <a:r>
                <a:rPr lang="zh-CN" altLang="en-US" sz="1890" dirty="0">
                  <a:solidFill>
                    <a:srgbClr val="0070C0"/>
                  </a:solidFill>
                  <a:ea typeface="微软雅黑" panose="020B0503020204020204" pitchFamily="34" charset="-122"/>
                  <a:sym typeface="Arial" panose="020B0604020202020204" pitchFamily="34" charset="0"/>
                </a:rPr>
                <a:t>起点</a:t>
              </a:r>
            </a:p>
          </p:txBody>
        </p:sp>
      </p:grpSp>
      <p:grpSp>
        <p:nvGrpSpPr>
          <p:cNvPr id="25" name="组合 24"/>
          <p:cNvGrpSpPr/>
          <p:nvPr/>
        </p:nvGrpSpPr>
        <p:grpSpPr>
          <a:xfrm>
            <a:off x="2450425" y="1095435"/>
            <a:ext cx="1082531" cy="1069551"/>
            <a:chOff x="2333737" y="1043271"/>
            <a:chExt cx="1030982" cy="1018620"/>
          </a:xfrm>
        </p:grpSpPr>
        <p:sp>
          <p:nvSpPr>
            <p:cNvPr id="26" name="Oval 38"/>
            <p:cNvSpPr>
              <a:spLocks noChangeArrowheads="1"/>
            </p:cNvSpPr>
            <p:nvPr/>
          </p:nvSpPr>
          <p:spPr bwMode="auto">
            <a:xfrm>
              <a:off x="2333737" y="1043271"/>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TextBox 38"/>
            <p:cNvSpPr txBox="1"/>
            <p:nvPr/>
          </p:nvSpPr>
          <p:spPr>
            <a:xfrm>
              <a:off x="2556219" y="1265726"/>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第一</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31" name="组合 30"/>
          <p:cNvGrpSpPr/>
          <p:nvPr/>
        </p:nvGrpSpPr>
        <p:grpSpPr>
          <a:xfrm>
            <a:off x="2450425" y="2494880"/>
            <a:ext cx="1082531" cy="1069551"/>
            <a:chOff x="2333737" y="2376076"/>
            <a:chExt cx="1030982" cy="1018620"/>
          </a:xfrm>
        </p:grpSpPr>
        <p:sp>
          <p:nvSpPr>
            <p:cNvPr id="32" name="Oval 38"/>
            <p:cNvSpPr>
              <a:spLocks noChangeArrowheads="1"/>
            </p:cNvSpPr>
            <p:nvPr/>
          </p:nvSpPr>
          <p:spPr bwMode="auto">
            <a:xfrm>
              <a:off x="2333737" y="2376076"/>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3" name="组合 32"/>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2"/>
            <p:cNvSpPr txBox="1"/>
            <p:nvPr/>
          </p:nvSpPr>
          <p:spPr>
            <a:xfrm>
              <a:off x="2556219" y="259030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第二</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6665264" y="2494880"/>
            <a:ext cx="1082531" cy="1069551"/>
            <a:chOff x="6347869" y="2376076"/>
            <a:chExt cx="1030982" cy="1018620"/>
          </a:xfrm>
        </p:grpSpPr>
        <p:sp>
          <p:nvSpPr>
            <p:cNvPr id="38" name="Oval 38"/>
            <p:cNvSpPr>
              <a:spLocks noChangeArrowheads="1"/>
            </p:cNvSpPr>
            <p:nvPr/>
          </p:nvSpPr>
          <p:spPr bwMode="auto">
            <a:xfrm>
              <a:off x="6347869" y="2376076"/>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9" name="组合 38"/>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TextBox 43"/>
            <p:cNvSpPr txBox="1"/>
            <p:nvPr/>
          </p:nvSpPr>
          <p:spPr>
            <a:xfrm>
              <a:off x="6601283" y="2590304"/>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第三</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43" name="组合 42"/>
          <p:cNvGrpSpPr/>
          <p:nvPr/>
        </p:nvGrpSpPr>
        <p:grpSpPr>
          <a:xfrm>
            <a:off x="6665264" y="3955207"/>
            <a:ext cx="1082531" cy="1069551"/>
            <a:chOff x="6347869" y="3766864"/>
            <a:chExt cx="1030982" cy="1018620"/>
          </a:xfrm>
        </p:grpSpPr>
        <p:sp>
          <p:nvSpPr>
            <p:cNvPr id="44" name="Oval 38"/>
            <p:cNvSpPr>
              <a:spLocks noChangeArrowheads="1"/>
            </p:cNvSpPr>
            <p:nvPr/>
          </p:nvSpPr>
          <p:spPr bwMode="auto">
            <a:xfrm>
              <a:off x="6347869" y="3766864"/>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45" name="组合 44"/>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4"/>
            <p:cNvSpPr txBox="1"/>
            <p:nvPr/>
          </p:nvSpPr>
          <p:spPr>
            <a:xfrm>
              <a:off x="6601283" y="397156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第四</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sp>
        <p:nvSpPr>
          <p:cNvPr id="49" name="文本框 48"/>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50"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51" name="图片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3747284619"/>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0"/>
                                        </p:tgtEl>
                                        <p:attrNameLst>
                                          <p:attrName>ppt_y</p:attrName>
                                        </p:attrNameLst>
                                      </p:cBhvr>
                                      <p:tavLst>
                                        <p:tav tm="0">
                                          <p:val>
                                            <p:strVal val="#ppt_y"/>
                                          </p:val>
                                        </p:tav>
                                        <p:tav tm="100000">
                                          <p:val>
                                            <p:strVal val="#ppt_y"/>
                                          </p:val>
                                        </p:tav>
                                      </p:tavLst>
                                    </p:anim>
                                    <p:anim calcmode="lin" valueType="num">
                                      <p:cBhvr>
                                        <p:cTn id="13"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22" presetClass="entr" presetSubtype="2"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right)">
                                      <p:cBhvr>
                                        <p:cTn id="28" dur="500"/>
                                        <p:tgtEl>
                                          <p:spTgt spid="13"/>
                                        </p:tgtEl>
                                      </p:cBhvr>
                                    </p:animEffect>
                                  </p:childTnLst>
                                </p:cTn>
                              </p:par>
                            </p:childTnLst>
                          </p:cTn>
                        </p:par>
                        <p:par>
                          <p:cTn id="29" fill="hold">
                            <p:stCondLst>
                              <p:cond delay="100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15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0-#ppt_h/2"/>
                                          </p:val>
                                        </p:tav>
                                        <p:tav tm="100000">
                                          <p:val>
                                            <p:strVal val="#ppt_y"/>
                                          </p:val>
                                        </p:tav>
                                      </p:tavLst>
                                    </p:anim>
                                  </p:childTnLst>
                                </p:cTn>
                              </p:par>
                            </p:childTnLst>
                          </p:cTn>
                        </p:par>
                        <p:par>
                          <p:cTn id="43" fill="hold">
                            <p:stCondLst>
                              <p:cond delay="2050"/>
                            </p:stCondLst>
                            <p:childTnLst>
                              <p:par>
                                <p:cTn id="44" presetID="2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up)">
                                      <p:cBhvr>
                                        <p:cTn id="46" dur="500"/>
                                        <p:tgtEl>
                                          <p:spTgt spid="15"/>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par>
                          <p:cTn id="50" fill="hold">
                            <p:stCondLst>
                              <p:cond delay="2550"/>
                            </p:stCondLst>
                            <p:childTnLst>
                              <p:par>
                                <p:cTn id="51" presetID="2" presetClass="entr" presetSubtype="1"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0-#ppt_h/2"/>
                                          </p:val>
                                        </p:tav>
                                        <p:tav tm="100000">
                                          <p:val>
                                            <p:strVal val="#ppt_y"/>
                                          </p:val>
                                        </p:tav>
                                      </p:tavLst>
                                    </p:anim>
                                  </p:childTnLst>
                                </p:cTn>
                              </p:par>
                            </p:childTnLst>
                          </p:cTn>
                        </p:par>
                        <p:par>
                          <p:cTn id="55" fill="hold">
                            <p:stCondLst>
                              <p:cond delay="305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childTnLst>
                          </p:cTn>
                        </p:par>
                        <p:par>
                          <p:cTn id="62" fill="hold">
                            <p:stCondLst>
                              <p:cond delay="355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7"/>
                                        </p:tgtEl>
                                        <p:attrNameLst>
                                          <p:attrName>style.visibility</p:attrName>
                                        </p:attrNameLst>
                                      </p:cBhvr>
                                      <p:to>
                                        <p:strVal val="visible"/>
                                      </p:to>
                                    </p:set>
                                    <p:animEffect transition="in" filter="wipe(left)">
                                      <p:cBhvr>
                                        <p:cTn id="65" dur="100"/>
                                        <p:tgtEl>
                                          <p:spTgt spid="17"/>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7"/>
                                        </p:tgtEl>
                                      </p:cBhvr>
                                      <p:to x="80000" y="100000"/>
                                    </p:animScale>
                                    <p:anim by="(#ppt_w*0.10)" calcmode="lin" valueType="num">
                                      <p:cBhvr>
                                        <p:cTn id="68" dur="50" autoRev="1" fill="hold">
                                          <p:stCondLst>
                                            <p:cond delay="0"/>
                                          </p:stCondLst>
                                        </p:cTn>
                                        <p:tgtEl>
                                          <p:spTgt spid="17"/>
                                        </p:tgtEl>
                                        <p:attrNameLst>
                                          <p:attrName>ppt_x</p:attrName>
                                        </p:attrNameLst>
                                      </p:cBhvr>
                                    </p:anim>
                                    <p:anim by="(-#ppt_w*0.10)" calcmode="lin" valueType="num">
                                      <p:cBhvr>
                                        <p:cTn id="69" dur="50" autoRev="1" fill="hold">
                                          <p:stCondLst>
                                            <p:cond delay="0"/>
                                          </p:stCondLst>
                                        </p:cTn>
                                        <p:tgtEl>
                                          <p:spTgt spid="17"/>
                                        </p:tgtEl>
                                        <p:attrNameLst>
                                          <p:attrName>ppt_y</p:attrName>
                                        </p:attrNameLst>
                                      </p:cBhvr>
                                    </p:anim>
                                    <p:animRot by="-480000">
                                      <p:cBhvr>
                                        <p:cTn id="70" dur="50" autoRev="1" fill="hold">
                                          <p:stCondLst>
                                            <p:cond delay="0"/>
                                          </p:stCondLst>
                                        </p:cTn>
                                        <p:tgtEl>
                                          <p:spTgt spid="17"/>
                                        </p:tgtEl>
                                        <p:attrNameLst>
                                          <p:attrName>r</p:attrName>
                                        </p:attrNameLst>
                                      </p:cBhvr>
                                    </p:animRot>
                                  </p:childTnLst>
                                </p:cTn>
                              </p:par>
                            </p:childTnLst>
                          </p:cTn>
                        </p:par>
                        <p:par>
                          <p:cTn id="71" fill="hold">
                            <p:stCondLst>
                              <p:cond delay="4100"/>
                            </p:stCondLst>
                            <p:childTnLst>
                              <p:par>
                                <p:cTn id="72" presetID="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 fill="hold"/>
                                        <p:tgtEl>
                                          <p:spTgt spid="37"/>
                                        </p:tgtEl>
                                        <p:attrNameLst>
                                          <p:attrName>ppt_x</p:attrName>
                                        </p:attrNameLst>
                                      </p:cBhvr>
                                      <p:tavLst>
                                        <p:tav tm="0">
                                          <p:val>
                                            <p:strVal val="#ppt_x"/>
                                          </p:val>
                                        </p:tav>
                                        <p:tav tm="100000">
                                          <p:val>
                                            <p:strVal val="#ppt_x"/>
                                          </p:val>
                                        </p:tav>
                                      </p:tavLst>
                                    </p:anim>
                                    <p:anim calcmode="lin" valueType="num">
                                      <p:cBhvr additive="base">
                                        <p:cTn id="75" dur="500" fill="hold"/>
                                        <p:tgtEl>
                                          <p:spTgt spid="37"/>
                                        </p:tgtEl>
                                        <p:attrNameLst>
                                          <p:attrName>ppt_y</p:attrName>
                                        </p:attrNameLst>
                                      </p:cBhvr>
                                      <p:tavLst>
                                        <p:tav tm="0">
                                          <p:val>
                                            <p:strVal val="0-#ppt_h/2"/>
                                          </p:val>
                                        </p:tav>
                                        <p:tav tm="100000">
                                          <p:val>
                                            <p:strVal val="#ppt_y"/>
                                          </p:val>
                                        </p:tav>
                                      </p:tavLst>
                                    </p:anim>
                                  </p:childTnLst>
                                </p:cTn>
                              </p:par>
                            </p:childTnLst>
                          </p:cTn>
                        </p:par>
                        <p:par>
                          <p:cTn id="76" fill="hold">
                            <p:stCondLst>
                              <p:cond delay="4600"/>
                            </p:stCondLst>
                            <p:childTnLst>
                              <p:par>
                                <p:cTn id="77" presetID="22" presetClass="entr" presetSubtype="1"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up)">
                                      <p:cBhvr>
                                        <p:cTn id="79" dur="500"/>
                                        <p:tgtEl>
                                          <p:spTgt spid="11"/>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500"/>
                                        <p:tgtEl>
                                          <p:spTgt spid="10"/>
                                        </p:tgtEl>
                                      </p:cBhvr>
                                    </p:animEffect>
                                  </p:childTnLst>
                                </p:cTn>
                              </p:par>
                            </p:childTnLst>
                          </p:cTn>
                        </p:par>
                        <p:par>
                          <p:cTn id="83" fill="hold">
                            <p:stCondLst>
                              <p:cond delay="5100"/>
                            </p:stCondLst>
                            <p:childTnLst>
                              <p:par>
                                <p:cTn id="84" presetID="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500" fill="hold"/>
                                        <p:tgtEl>
                                          <p:spTgt spid="43"/>
                                        </p:tgtEl>
                                        <p:attrNameLst>
                                          <p:attrName>ppt_x</p:attrName>
                                        </p:attrNameLst>
                                      </p:cBhvr>
                                      <p:tavLst>
                                        <p:tav tm="0">
                                          <p:val>
                                            <p:strVal val="#ppt_x"/>
                                          </p:val>
                                        </p:tav>
                                        <p:tav tm="100000">
                                          <p:val>
                                            <p:strVal val="#ppt_x"/>
                                          </p:val>
                                        </p:tav>
                                      </p:tavLst>
                                    </p:anim>
                                    <p:anim calcmode="lin" valueType="num">
                                      <p:cBhvr additive="base">
                                        <p:cTn id="87" dur="500" fill="hold"/>
                                        <p:tgtEl>
                                          <p:spTgt spid="43"/>
                                        </p:tgtEl>
                                        <p:attrNameLst>
                                          <p:attrName>ppt_y</p:attrName>
                                        </p:attrNameLst>
                                      </p:cBhvr>
                                      <p:tavLst>
                                        <p:tav tm="0">
                                          <p:val>
                                            <p:strVal val="0-#ppt_h/2"/>
                                          </p:val>
                                        </p:tav>
                                        <p:tav tm="100000">
                                          <p:val>
                                            <p:strVal val="#ppt_y"/>
                                          </p:val>
                                        </p:tav>
                                      </p:tavLst>
                                    </p:anim>
                                  </p:childTnLst>
                                </p:cTn>
                              </p:par>
                            </p:childTnLst>
                          </p:cTn>
                        </p:par>
                        <p:par>
                          <p:cTn id="88" fill="hold">
                            <p:stCondLst>
                              <p:cond delay="5600"/>
                            </p:stCondLst>
                            <p:childTnLst>
                              <p:par>
                                <p:cTn id="89" presetID="22" presetClass="entr" presetSubtype="2" fill="hold" grpId="0"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right)">
                                      <p:cBhvr>
                                        <p:cTn id="91" dur="500"/>
                                        <p:tgtEl>
                                          <p:spTgt spid="6"/>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right)">
                                      <p:cBhvr>
                                        <p:cTn id="94" dur="500"/>
                                        <p:tgtEl>
                                          <p:spTgt spid="7"/>
                                        </p:tgtEl>
                                      </p:cBhvr>
                                    </p:animEffect>
                                  </p:childTnLst>
                                </p:cTn>
                              </p:par>
                            </p:childTnLst>
                          </p:cTn>
                        </p:par>
                        <p:par>
                          <p:cTn id="95" fill="hold">
                            <p:stCondLst>
                              <p:cond delay="6100"/>
                            </p:stCondLst>
                            <p:childTnLst>
                              <p:par>
                                <p:cTn id="96" presetID="22" presetClass="entr" presetSubtype="8" fill="hold" grpId="0" nodeType="afterEffect">
                                  <p:stCondLst>
                                    <p:cond delay="0"/>
                                  </p:stCondLst>
                                  <p:iterate type="lt">
                                    <p:tmPct val="30000"/>
                                  </p:iterate>
                                  <p:childTnLst>
                                    <p:set>
                                      <p:cBhvr>
                                        <p:cTn id="97" dur="1" fill="hold">
                                          <p:stCondLst>
                                            <p:cond delay="0"/>
                                          </p:stCondLst>
                                        </p:cTn>
                                        <p:tgtEl>
                                          <p:spTgt spid="18"/>
                                        </p:tgtEl>
                                        <p:attrNameLst>
                                          <p:attrName>style.visibility</p:attrName>
                                        </p:attrNameLst>
                                      </p:cBhvr>
                                      <p:to>
                                        <p:strVal val="visible"/>
                                      </p:to>
                                    </p:set>
                                    <p:animEffect transition="in" filter="wipe(left)">
                                      <p:cBhvr>
                                        <p:cTn id="98" dur="100"/>
                                        <p:tgtEl>
                                          <p:spTgt spid="18"/>
                                        </p:tgtEl>
                                      </p:cBhvr>
                                    </p:animEffect>
                                  </p:childTnLst>
                                </p:cTn>
                              </p:par>
                              <p:par>
                                <p:cTn id="99" presetID="36" presetClass="emph" presetSubtype="0" fill="hold" grpId="1" nodeType="withEffect">
                                  <p:stCondLst>
                                    <p:cond delay="0"/>
                                  </p:stCondLst>
                                  <p:iterate type="lt">
                                    <p:tmPct val="30000"/>
                                  </p:iterate>
                                  <p:childTnLst>
                                    <p:animScale>
                                      <p:cBhvr>
                                        <p:cTn id="100" dur="50" autoRev="1" fill="hold">
                                          <p:stCondLst>
                                            <p:cond delay="0"/>
                                          </p:stCondLst>
                                        </p:cTn>
                                        <p:tgtEl>
                                          <p:spTgt spid="18"/>
                                        </p:tgtEl>
                                      </p:cBhvr>
                                      <p:to x="80000" y="100000"/>
                                    </p:animScale>
                                    <p:anim by="(#ppt_w*0.10)" calcmode="lin" valueType="num">
                                      <p:cBhvr>
                                        <p:cTn id="101" dur="50" autoRev="1" fill="hold">
                                          <p:stCondLst>
                                            <p:cond delay="0"/>
                                          </p:stCondLst>
                                        </p:cTn>
                                        <p:tgtEl>
                                          <p:spTgt spid="18"/>
                                        </p:tgtEl>
                                        <p:attrNameLst>
                                          <p:attrName>ppt_x</p:attrName>
                                        </p:attrNameLst>
                                      </p:cBhvr>
                                    </p:anim>
                                    <p:anim by="(-#ppt_w*0.10)" calcmode="lin" valueType="num">
                                      <p:cBhvr>
                                        <p:cTn id="102" dur="50" autoRev="1" fill="hold">
                                          <p:stCondLst>
                                            <p:cond delay="0"/>
                                          </p:stCondLst>
                                        </p:cTn>
                                        <p:tgtEl>
                                          <p:spTgt spid="18"/>
                                        </p:tgtEl>
                                        <p:attrNameLst>
                                          <p:attrName>ppt_y</p:attrName>
                                        </p:attrNameLst>
                                      </p:cBhvr>
                                    </p:anim>
                                    <p:animRot by="-480000">
                                      <p:cBhvr>
                                        <p:cTn id="103" dur="50" autoRev="1" fill="hold">
                                          <p:stCondLst>
                                            <p:cond delay="0"/>
                                          </p:stCondLst>
                                        </p:cTn>
                                        <p:tgtEl>
                                          <p:spTgt spid="18"/>
                                        </p:tgtEl>
                                        <p:attrNameLst>
                                          <p:attrName>r</p:attrName>
                                        </p:attrNameLst>
                                      </p:cBhvr>
                                    </p:animRot>
                                  </p:childTnLst>
                                </p:cTn>
                              </p:par>
                            </p:childTnLst>
                          </p:cTn>
                        </p:par>
                      </p:childTnLst>
                    </p:cTn>
                  </p:par>
                  <p:par>
                    <p:cTn id="104" fill="hold">
                      <p:stCondLst>
                        <p:cond delay="indefinite"/>
                      </p:stCondLst>
                      <p:childTnLst>
                        <p:par>
                          <p:cTn id="105" fill="hold">
                            <p:stCondLst>
                              <p:cond delay="0"/>
                            </p:stCondLst>
                            <p:childTnLst>
                              <p:par>
                                <p:cTn id="106" presetID="22" presetClass="entr" presetSubtype="4" fill="hold" grpId="0" nodeType="click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wipe(down)">
                                      <p:cBhvr>
                                        <p:cTn id="10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p:bldP spid="17" grpId="1"/>
      <p:bldP spid="18" grpId="0"/>
      <p:bldP spid="18" grpId="1"/>
      <p:bldP spid="49" grpId="0"/>
      <p:bldP spid="50" grpId="0" bldLvl="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252119" y="870093"/>
            <a:ext cx="2713038" cy="2592388"/>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61" name="矩形 27"/>
            <p:cNvSpPr>
              <a:spLocks noChangeArrowheads="1"/>
            </p:cNvSpPr>
            <p:nvPr/>
          </p:nvSpPr>
          <p:spPr bwMode="auto">
            <a:xfrm>
              <a:off x="3792217" y="1695707"/>
              <a:ext cx="271348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3600" b="1">
                  <a:solidFill>
                    <a:srgbClr val="F8F8F8"/>
                  </a:solidFill>
                  <a:latin typeface="微软雅黑" pitchFamily="34" charset="-122"/>
                  <a:ea typeface="微软雅黑" pitchFamily="34" charset="-122"/>
                </a:rPr>
                <a:t>① </a:t>
              </a:r>
              <a:endParaRPr lang="en-US" altLang="zh-CN" sz="3600" b="1">
                <a:solidFill>
                  <a:srgbClr val="F8F8F8"/>
                </a:solidFill>
                <a:latin typeface="微软雅黑" pitchFamily="34" charset="-122"/>
                <a:ea typeface="微软雅黑" pitchFamily="34" charset="-122"/>
              </a:endParaRPr>
            </a:p>
            <a:p>
              <a:pPr algn="ctr">
                <a:lnSpc>
                  <a:spcPct val="130000"/>
                </a:lnSpc>
              </a:pPr>
              <a:r>
                <a:rPr lang="zh-CN" altLang="en-US" sz="2400" b="1">
                  <a:solidFill>
                    <a:srgbClr val="F8F8F8"/>
                  </a:solidFill>
                  <a:latin typeface="微软雅黑" pitchFamily="34" charset="-122"/>
                  <a:ea typeface="微软雅黑" pitchFamily="34" charset="-122"/>
                </a:rPr>
                <a:t>您的标题</a:t>
              </a:r>
              <a:endParaRPr lang="zh-CN" altLang="en-US" sz="2400" b="1">
                <a:solidFill>
                  <a:srgbClr val="F8F8F8"/>
                </a:solidFill>
                <a:ea typeface="微软雅黑" pitchFamily="34" charset="-122"/>
              </a:endParaRPr>
            </a:p>
          </p:txBody>
        </p:sp>
      </p:grpSp>
      <p:grpSp>
        <p:nvGrpSpPr>
          <p:cNvPr id="5" name="组合 32"/>
          <p:cNvGrpSpPr>
            <a:grpSpLocks/>
          </p:cNvGrpSpPr>
          <p:nvPr/>
        </p:nvGrpSpPr>
        <p:grpSpPr bwMode="auto">
          <a:xfrm>
            <a:off x="3064670" y="2698894"/>
            <a:ext cx="2182813" cy="2085975"/>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accent4"/>
                  </a:solidFill>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7" name="矩形 34"/>
            <p:cNvSpPr>
              <a:spLocks noChangeArrowheads="1"/>
            </p:cNvSpPr>
            <p:nvPr/>
          </p:nvSpPr>
          <p:spPr bwMode="auto">
            <a:xfrm>
              <a:off x="3792217" y="1695707"/>
              <a:ext cx="2713479" cy="1308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a:solidFill>
                    <a:srgbClr val="F8F8F8"/>
                  </a:solidFill>
                  <a:latin typeface="微软雅黑" pitchFamily="34" charset="-122"/>
                  <a:ea typeface="微软雅黑" pitchFamily="34" charset="-122"/>
                </a:rPr>
                <a:t>② </a:t>
              </a:r>
              <a:endParaRPr lang="en-US" altLang="zh-CN" sz="2800" b="1">
                <a:solidFill>
                  <a:srgbClr val="F8F8F8"/>
                </a:solidFill>
                <a:latin typeface="微软雅黑" pitchFamily="34" charset="-122"/>
                <a:ea typeface="微软雅黑" pitchFamily="34" charset="-122"/>
              </a:endParaRPr>
            </a:p>
            <a:p>
              <a:pPr algn="ctr">
                <a:lnSpc>
                  <a:spcPct val="130000"/>
                </a:lnSpc>
              </a:pPr>
              <a:r>
                <a:rPr lang="zh-CN" altLang="en-US" sz="1800" b="1">
                  <a:solidFill>
                    <a:srgbClr val="F8F8F8"/>
                  </a:solidFill>
                  <a:latin typeface="微软雅黑" pitchFamily="34" charset="-122"/>
                  <a:ea typeface="微软雅黑" pitchFamily="34" charset="-122"/>
                </a:rPr>
                <a:t>您的标题</a:t>
              </a:r>
              <a:endParaRPr lang="zh-CN" altLang="en-US" sz="1800" b="1">
                <a:solidFill>
                  <a:srgbClr val="F8F8F8"/>
                </a:solidFill>
                <a:ea typeface="微软雅黑" pitchFamily="34" charset="-122"/>
              </a:endParaRPr>
            </a:p>
          </p:txBody>
        </p:sp>
      </p:grpSp>
      <p:grpSp>
        <p:nvGrpSpPr>
          <p:cNvPr id="8" name="组合 39"/>
          <p:cNvGrpSpPr>
            <a:grpSpLocks/>
          </p:cNvGrpSpPr>
          <p:nvPr/>
        </p:nvGrpSpPr>
        <p:grpSpPr bwMode="auto">
          <a:xfrm>
            <a:off x="2793207" y="1313006"/>
            <a:ext cx="1803400" cy="1720850"/>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3" name="矩形 63"/>
            <p:cNvSpPr>
              <a:spLocks noChangeArrowheads="1"/>
            </p:cNvSpPr>
            <p:nvPr/>
          </p:nvSpPr>
          <p:spPr bwMode="auto">
            <a:xfrm>
              <a:off x="3792217" y="1512117"/>
              <a:ext cx="2713479" cy="1524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dirty="0">
                  <a:solidFill>
                    <a:srgbClr val="F8F8F8"/>
                  </a:solidFill>
                  <a:latin typeface="微软雅黑" pitchFamily="34" charset="-122"/>
                  <a:ea typeface="微软雅黑" pitchFamily="34" charset="-122"/>
                </a:rPr>
                <a:t>③ </a:t>
              </a:r>
              <a:endParaRPr lang="en-US" altLang="zh-CN" sz="2800" b="1" dirty="0">
                <a:solidFill>
                  <a:srgbClr val="F8F8F8"/>
                </a:solidFill>
                <a:latin typeface="微软雅黑" pitchFamily="34" charset="-122"/>
                <a:ea typeface="微软雅黑" pitchFamily="34" charset="-122"/>
              </a:endParaRPr>
            </a:p>
            <a:p>
              <a:pPr algn="ctr">
                <a:lnSpc>
                  <a:spcPct val="130000"/>
                </a:lnSpc>
              </a:pPr>
              <a:r>
                <a:rPr lang="zh-CN" altLang="en-US" sz="1800" b="1" dirty="0">
                  <a:solidFill>
                    <a:srgbClr val="F8F8F8"/>
                  </a:solidFill>
                  <a:latin typeface="微软雅黑" pitchFamily="34" charset="-122"/>
                  <a:ea typeface="微软雅黑" pitchFamily="34" charset="-122"/>
                </a:rPr>
                <a:t>您的标题</a:t>
              </a:r>
              <a:endParaRPr lang="zh-CN" altLang="en-US" sz="1800" b="1" dirty="0">
                <a:solidFill>
                  <a:srgbClr val="F8F8F8"/>
                </a:solidFill>
                <a:ea typeface="微软雅黑" pitchFamily="34" charset="-122"/>
              </a:endParaRPr>
            </a:p>
          </p:txBody>
        </p:sp>
      </p:grpSp>
      <p:sp>
        <p:nvSpPr>
          <p:cNvPr id="69" name="矩形 68"/>
          <p:cNvSpPr/>
          <p:nvPr/>
        </p:nvSpPr>
        <p:spPr>
          <a:xfrm>
            <a:off x="5255419" y="4038743"/>
            <a:ext cx="3365500" cy="1212850"/>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chemeClr val="accent4"/>
                </a:solidFill>
                <a:latin typeface="微软雅黑" pitchFamily="34" charset="-122"/>
                <a:ea typeface="微软雅黑" pitchFamily="34" charset="-122"/>
              </a:rPr>
              <a:t>单击填加标题</a:t>
            </a:r>
            <a:endParaRPr lang="en-US" altLang="zh-CN" sz="1800" dirty="0">
              <a:solidFill>
                <a:schemeClr val="accent4"/>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0" name="矩形 69"/>
          <p:cNvSpPr/>
          <p:nvPr/>
        </p:nvSpPr>
        <p:spPr>
          <a:xfrm>
            <a:off x="6965158" y="1562244"/>
            <a:ext cx="2447925" cy="1452563"/>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1" name="矩形 70"/>
          <p:cNvSpPr/>
          <p:nvPr/>
        </p:nvSpPr>
        <p:spPr>
          <a:xfrm>
            <a:off x="483395" y="2370281"/>
            <a:ext cx="2449513" cy="1452562"/>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30"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7" name="图片 3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40" name="文本框 39"/>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0"/>
                                        </p:tgtEl>
                                        <p:attrNameLst>
                                          <p:attrName>ppt_y</p:attrName>
                                        </p:attrNameLst>
                                      </p:cBhvr>
                                      <p:tavLst>
                                        <p:tav tm="0">
                                          <p:val>
                                            <p:strVal val="#ppt_y"/>
                                          </p:val>
                                        </p:tav>
                                        <p:tav tm="100000">
                                          <p:val>
                                            <p:strVal val="#ppt_y"/>
                                          </p:val>
                                        </p:tav>
                                      </p:tavLst>
                                    </p:anim>
                                    <p:anim calcmode="lin" valueType="num">
                                      <p:cBhvr>
                                        <p:cTn id="1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0"/>
                                        </p:tgtEl>
                                      </p:cBhvr>
                                    </p:animEffect>
                                  </p:childTnLst>
                                </p:cTn>
                              </p:par>
                            </p:childTnLst>
                          </p:cTn>
                        </p:par>
                        <p:par>
                          <p:cTn id="16" fill="hold">
                            <p:stCondLst>
                              <p:cond delay="1450"/>
                            </p:stCondLst>
                            <p:childTnLst>
                              <p:par>
                                <p:cTn id="17" presetID="23" presetClass="entr" presetSubtype="3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strVal val="(6*min(max(#ppt_w*#ppt_h,.3),1)-7.4)/-.7*#ppt_w"/>
                                          </p:val>
                                        </p:tav>
                                        <p:tav tm="100000">
                                          <p:val>
                                            <p:strVal val="#ppt_w"/>
                                          </p:val>
                                        </p:tav>
                                      </p:tavLst>
                                    </p:anim>
                                    <p:anim calcmode="lin" valueType="num">
                                      <p:cBhvr>
                                        <p:cTn id="20" dur="500" fill="hold"/>
                                        <p:tgtEl>
                                          <p:spTgt spid="2"/>
                                        </p:tgtEl>
                                        <p:attrNameLst>
                                          <p:attrName>ppt_h</p:attrName>
                                        </p:attrNameLst>
                                      </p:cBhvr>
                                      <p:tavLst>
                                        <p:tav tm="0">
                                          <p:val>
                                            <p:strVal val="(6*min(max(#ppt_w*#ppt_h,.3),1)-7.4)/-.7*#ppt_h"/>
                                          </p:val>
                                        </p:tav>
                                        <p:tav tm="100000">
                                          <p:val>
                                            <p:strVal val="#ppt_h"/>
                                          </p:val>
                                        </p:tav>
                                      </p:tavLst>
                                    </p:anim>
                                    <p:anim calcmode="lin" valueType="num">
                                      <p:cBhvr>
                                        <p:cTn id="21" dur="500" fill="hold"/>
                                        <p:tgtEl>
                                          <p:spTgt spid="2"/>
                                        </p:tgtEl>
                                        <p:attrNameLst>
                                          <p:attrName>ppt_x</p:attrName>
                                        </p:attrNameLst>
                                      </p:cBhvr>
                                      <p:tavLst>
                                        <p:tav tm="0">
                                          <p:val>
                                            <p:fltVal val="0.5"/>
                                          </p:val>
                                        </p:tav>
                                        <p:tav tm="100000">
                                          <p:val>
                                            <p:strVal val="#ppt_x"/>
                                          </p:val>
                                        </p:tav>
                                      </p:tavLst>
                                    </p:anim>
                                    <p:anim calcmode="lin" valueType="num">
                                      <p:cBhvr>
                                        <p:cTn id="22"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3" fill="hold" nodeType="afterGroup">
                            <p:stCondLst>
                              <p:cond delay="1950"/>
                            </p:stCondLst>
                            <p:childTnLst>
                              <p:par>
                                <p:cTn id="24" presetID="23" presetClass="entr" presetSubtype="36"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strVal val="(6*min(max(#ppt_w*#ppt_h,.3),1)-7.4)/-.7*#ppt_w"/>
                                          </p:val>
                                        </p:tav>
                                        <p:tav tm="100000">
                                          <p:val>
                                            <p:strVal val="#ppt_w"/>
                                          </p:val>
                                        </p:tav>
                                      </p:tavLst>
                                    </p:anim>
                                    <p:anim calcmode="lin" valueType="num">
                                      <p:cBhvr>
                                        <p:cTn id="27" dur="500" fill="hold"/>
                                        <p:tgtEl>
                                          <p:spTgt spid="5"/>
                                        </p:tgtEl>
                                        <p:attrNameLst>
                                          <p:attrName>ppt_h</p:attrName>
                                        </p:attrNameLst>
                                      </p:cBhvr>
                                      <p:tavLst>
                                        <p:tav tm="0">
                                          <p:val>
                                            <p:strVal val="(6*min(max(#ppt_w*#ppt_h,.3),1)-7.4)/-.7*#ppt_h"/>
                                          </p:val>
                                        </p:tav>
                                        <p:tav tm="100000">
                                          <p:val>
                                            <p:strVal val="#ppt_h"/>
                                          </p:val>
                                        </p:tav>
                                      </p:tavLst>
                                    </p:anim>
                                    <p:anim calcmode="lin" valueType="num">
                                      <p:cBhvr>
                                        <p:cTn id="28" dur="500" fill="hold"/>
                                        <p:tgtEl>
                                          <p:spTgt spid="5"/>
                                        </p:tgtEl>
                                        <p:attrNameLst>
                                          <p:attrName>ppt_x</p:attrName>
                                        </p:attrNameLst>
                                      </p:cBhvr>
                                      <p:tavLst>
                                        <p:tav tm="0">
                                          <p:val>
                                            <p:fltVal val="0.5"/>
                                          </p:val>
                                        </p:tav>
                                        <p:tav tm="100000">
                                          <p:val>
                                            <p:strVal val="#ppt_x"/>
                                          </p:val>
                                        </p:tav>
                                      </p:tavLst>
                                    </p:anim>
                                    <p:anim calcmode="lin" valueType="num">
                                      <p:cBhvr>
                                        <p:cTn id="29"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30" fill="hold" nodeType="afterGroup">
                            <p:stCondLst>
                              <p:cond delay="2450"/>
                            </p:stCondLst>
                            <p:childTnLst>
                              <p:par>
                                <p:cTn id="31" presetID="23" presetClass="entr" presetSubtype="3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strVal val="(6*min(max(#ppt_w*#ppt_h,.3),1)-7.4)/-.7*#ppt_w"/>
                                          </p:val>
                                        </p:tav>
                                        <p:tav tm="100000">
                                          <p:val>
                                            <p:strVal val="#ppt_w"/>
                                          </p:val>
                                        </p:tav>
                                      </p:tavLst>
                                    </p:anim>
                                    <p:anim calcmode="lin" valueType="num">
                                      <p:cBhvr>
                                        <p:cTn id="34" dur="500" fill="hold"/>
                                        <p:tgtEl>
                                          <p:spTgt spid="8"/>
                                        </p:tgtEl>
                                        <p:attrNameLst>
                                          <p:attrName>ppt_h</p:attrName>
                                        </p:attrNameLst>
                                      </p:cBhvr>
                                      <p:tavLst>
                                        <p:tav tm="0">
                                          <p:val>
                                            <p:strVal val="(6*min(max(#ppt_w*#ppt_h,.3),1)-7.4)/-.7*#ppt_h"/>
                                          </p:val>
                                        </p:tav>
                                        <p:tav tm="100000">
                                          <p:val>
                                            <p:strVal val="#ppt_h"/>
                                          </p:val>
                                        </p:tav>
                                      </p:tavLst>
                                    </p:anim>
                                    <p:anim calcmode="lin" valueType="num">
                                      <p:cBhvr>
                                        <p:cTn id="35" dur="500" fill="hold"/>
                                        <p:tgtEl>
                                          <p:spTgt spid="8"/>
                                        </p:tgtEl>
                                        <p:attrNameLst>
                                          <p:attrName>ppt_x</p:attrName>
                                        </p:attrNameLst>
                                      </p:cBhvr>
                                      <p:tavLst>
                                        <p:tav tm="0">
                                          <p:val>
                                            <p:fltVal val="0.5"/>
                                          </p:val>
                                        </p:tav>
                                        <p:tav tm="100000">
                                          <p:val>
                                            <p:strVal val="#ppt_x"/>
                                          </p:val>
                                        </p:tav>
                                      </p:tavLst>
                                    </p:anim>
                                    <p:anim calcmode="lin" valueType="num">
                                      <p:cBhvr>
                                        <p:cTn id="36"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37" fill="hold" nodeType="afterGroup">
                            <p:stCondLst>
                              <p:cond delay="2950"/>
                            </p:stCondLst>
                            <p:childTnLst>
                              <p:par>
                                <p:cTn id="38" presetID="2" presetClass="entr" presetSubtype="6" decel="10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500" fill="hold"/>
                                        <p:tgtEl>
                                          <p:spTgt spid="69"/>
                                        </p:tgtEl>
                                        <p:attrNameLst>
                                          <p:attrName>ppt_x</p:attrName>
                                        </p:attrNameLst>
                                      </p:cBhvr>
                                      <p:tavLst>
                                        <p:tav tm="0">
                                          <p:val>
                                            <p:strVal val="1+#ppt_w/2"/>
                                          </p:val>
                                        </p:tav>
                                        <p:tav tm="100000">
                                          <p:val>
                                            <p:strVal val="#ppt_x"/>
                                          </p:val>
                                        </p:tav>
                                      </p:tavLst>
                                    </p:anim>
                                    <p:anim calcmode="lin" valueType="num">
                                      <p:cBhvr additive="base">
                                        <p:cTn id="41" dur="500" fill="hold"/>
                                        <p:tgtEl>
                                          <p:spTgt spid="69"/>
                                        </p:tgtEl>
                                        <p:attrNameLst>
                                          <p:attrName>ppt_y</p:attrName>
                                        </p:attrNameLst>
                                      </p:cBhvr>
                                      <p:tavLst>
                                        <p:tav tm="0">
                                          <p:val>
                                            <p:strVal val="1+#ppt_h/2"/>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500" fill="hold"/>
                                        <p:tgtEl>
                                          <p:spTgt spid="70"/>
                                        </p:tgtEl>
                                        <p:attrNameLst>
                                          <p:attrName>ppt_x</p:attrName>
                                        </p:attrNameLst>
                                      </p:cBhvr>
                                      <p:tavLst>
                                        <p:tav tm="0">
                                          <p:val>
                                            <p:strVal val="1+#ppt_w/2"/>
                                          </p:val>
                                        </p:tav>
                                        <p:tav tm="100000">
                                          <p:val>
                                            <p:strVal val="#ppt_x"/>
                                          </p:val>
                                        </p:tav>
                                      </p:tavLst>
                                    </p:anim>
                                    <p:anim calcmode="lin" valueType="num">
                                      <p:cBhvr additive="base">
                                        <p:cTn id="45" dur="500" fill="hold"/>
                                        <p:tgtEl>
                                          <p:spTgt spid="70"/>
                                        </p:tgtEl>
                                        <p:attrNameLst>
                                          <p:attrName>ppt_y</p:attrName>
                                        </p:attrNameLst>
                                      </p:cBhvr>
                                      <p:tavLst>
                                        <p:tav tm="0">
                                          <p:val>
                                            <p:strVal val="#ppt_y"/>
                                          </p:val>
                                        </p:tav>
                                        <p:tav tm="100000">
                                          <p:val>
                                            <p:strVal val="#ppt_y"/>
                                          </p:val>
                                        </p:tav>
                                      </p:tavLst>
                                    </p:anim>
                                  </p:childTnLst>
                                </p:cTn>
                              </p:par>
                              <p:par>
                                <p:cTn id="46" presetID="2" presetClass="entr" presetSubtype="8" decel="100000" fill="hold" grpId="0" nodeType="withEffect">
                                  <p:stCondLst>
                                    <p:cond delay="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500" fill="hold"/>
                                        <p:tgtEl>
                                          <p:spTgt spid="71"/>
                                        </p:tgtEl>
                                        <p:attrNameLst>
                                          <p:attrName>ppt_x</p:attrName>
                                        </p:attrNameLst>
                                      </p:cBhvr>
                                      <p:tavLst>
                                        <p:tav tm="0">
                                          <p:val>
                                            <p:strVal val="0-#ppt_w/2"/>
                                          </p:val>
                                        </p:tav>
                                        <p:tav tm="100000">
                                          <p:val>
                                            <p:strVal val="#ppt_x"/>
                                          </p:val>
                                        </p:tav>
                                      </p:tavLst>
                                    </p:anim>
                                    <p:anim calcmode="lin" valueType="num">
                                      <p:cBhvr additive="base">
                                        <p:cTn id="49"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down)">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30" grpId="0" bldLvl="0" autoUpdateAnimBg="0"/>
      <p:bldP spid="4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802929" y="1574311"/>
            <a:ext cx="2626183" cy="1189119"/>
            <a:chOff x="4304043" y="1286668"/>
            <a:chExt cx="3837944" cy="2757793"/>
          </a:xfrm>
          <a:effectLst>
            <a:outerShdw blurRad="381000" dist="254000" dir="8100000" algn="tr" rotWithShape="0">
              <a:prstClr val="black">
                <a:alpha val="40000"/>
              </a:prstClr>
            </a:outerShdw>
          </a:effectLst>
        </p:grpSpPr>
        <p:sp>
          <p:nvSpPr>
            <p:cNvPr id="62" name="圆角矩形 6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63" name="圆角矩形 62"/>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64" name="Round Diagonal Corner Rectangle 3"/>
          <p:cNvSpPr/>
          <p:nvPr/>
        </p:nvSpPr>
        <p:spPr bwMode="auto">
          <a:xfrm rot="5400000">
            <a:off x="7123736" y="1144043"/>
            <a:ext cx="1247121" cy="2121099"/>
          </a:xfrm>
          <a:prstGeom prst="round2DiagRect">
            <a:avLst/>
          </a:prstGeom>
          <a:blipFill dpi="0" rotWithShape="0">
            <a:blip r:embed="rId3" cstate="print">
              <a:extLst>
                <a:ext uri="{28A0092B-C50C-407E-A947-70E740481C1C}">
                  <a14:useLocalDpi xmlns:a14="http://schemas.microsoft.com/office/drawing/2010/main"/>
                </a:ext>
              </a:extLst>
            </a:blip>
            <a:srcRect/>
            <a:stretch>
              <a:fillRect/>
            </a:stretch>
          </a:blipFill>
          <a:ln w="12700" cap="flat" cmpd="sng" algn="ctr">
            <a:solidFill>
              <a:srgbClr val="000000"/>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sp>
        <p:nvSpPr>
          <p:cNvPr id="65" name="Round Diagonal Corner Rectangle 180"/>
          <p:cNvSpPr/>
          <p:nvPr/>
        </p:nvSpPr>
        <p:spPr bwMode="auto">
          <a:xfrm rot="5400000">
            <a:off x="7123736" y="2697275"/>
            <a:ext cx="1247119" cy="2121095"/>
          </a:xfrm>
          <a:prstGeom prst="round2DiagRect">
            <a:avLst/>
          </a:prstGeom>
          <a:blipFill dpi="0" rotWithShape="0">
            <a:blip r:embed="rId4" cstate="print">
              <a:extLst>
                <a:ext uri="{28A0092B-C50C-407E-A947-70E740481C1C}">
                  <a14:useLocalDpi xmlns:a14="http://schemas.microsoft.com/office/drawing/2010/main"/>
                </a:ext>
              </a:extLst>
            </a:blip>
            <a:srcRect/>
            <a:stretch>
              <a:fillRect/>
            </a:stretch>
          </a:blipFill>
          <a:ln w="12700" cap="flat" cmpd="sng" algn="ctr">
            <a:solidFill>
              <a:schemeClr val="tx1"/>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grpSp>
        <p:nvGrpSpPr>
          <p:cNvPr id="66" name="组合 65"/>
          <p:cNvGrpSpPr/>
          <p:nvPr/>
        </p:nvGrpSpPr>
        <p:grpSpPr>
          <a:xfrm>
            <a:off x="961548" y="1804211"/>
            <a:ext cx="652098" cy="652097"/>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Text" lastClr="000000"/>
                </a:solidFill>
                <a:latin typeface="Calibri"/>
                <a:ea typeface="宋体"/>
              </a:endParaRPr>
            </a:p>
          </p:txBody>
        </p:sp>
        <p:sp>
          <p:nvSpPr>
            <p:cNvPr id="68" name="椭圆 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 lastClr="FFFFFF"/>
                </a:solidFill>
                <a:latin typeface="Calibri"/>
                <a:ea typeface="宋体"/>
              </a:endParaRPr>
            </a:p>
          </p:txBody>
        </p:sp>
      </p:grpSp>
      <p:grpSp>
        <p:nvGrpSpPr>
          <p:cNvPr id="69" name="Group 41"/>
          <p:cNvGrpSpPr>
            <a:grpSpLocks/>
          </p:cNvGrpSpPr>
          <p:nvPr/>
        </p:nvGrpSpPr>
        <p:grpSpPr bwMode="auto">
          <a:xfrm>
            <a:off x="1710396" y="1804208"/>
            <a:ext cx="1531080" cy="839740"/>
            <a:chOff x="0" y="0"/>
            <a:chExt cx="2419" cy="1343"/>
          </a:xfrm>
        </p:grpSpPr>
        <p:sp>
          <p:nvSpPr>
            <p:cNvPr id="7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7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72" name="Freeform 9"/>
          <p:cNvSpPr>
            <a:spLocks noEditPoints="1"/>
          </p:cNvSpPr>
          <p:nvPr/>
        </p:nvSpPr>
        <p:spPr bwMode="auto">
          <a:xfrm>
            <a:off x="1112218" y="2004491"/>
            <a:ext cx="296058" cy="235689"/>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73" name="组合 72"/>
          <p:cNvGrpSpPr/>
          <p:nvPr/>
        </p:nvGrpSpPr>
        <p:grpSpPr>
          <a:xfrm>
            <a:off x="3776634" y="1574311"/>
            <a:ext cx="2626183" cy="1189119"/>
            <a:chOff x="4304043" y="1286668"/>
            <a:chExt cx="3837944" cy="2757793"/>
          </a:xfrm>
          <a:effectLst>
            <a:outerShdw blurRad="381000" dist="254000" dir="8100000" algn="tr" rotWithShape="0">
              <a:prstClr val="black">
                <a:alpha val="40000"/>
              </a:prstClr>
            </a:outerShdw>
          </a:effectLst>
        </p:grpSpPr>
        <p:sp>
          <p:nvSpPr>
            <p:cNvPr id="74" name="圆角矩形 7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75" name="圆角矩形 7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6" name="组合 75"/>
          <p:cNvGrpSpPr/>
          <p:nvPr/>
        </p:nvGrpSpPr>
        <p:grpSpPr>
          <a:xfrm>
            <a:off x="3935253" y="1804211"/>
            <a:ext cx="652098" cy="652097"/>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Text" lastClr="000000"/>
                </a:solidFill>
                <a:latin typeface="Calibri"/>
                <a:ea typeface="宋体"/>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 lastClr="FFFFFF"/>
                </a:solidFill>
                <a:latin typeface="Calibri"/>
                <a:ea typeface="宋体"/>
              </a:endParaRPr>
            </a:p>
          </p:txBody>
        </p:sp>
      </p:grpSp>
      <p:grpSp>
        <p:nvGrpSpPr>
          <p:cNvPr id="79" name="Group 41"/>
          <p:cNvGrpSpPr>
            <a:grpSpLocks/>
          </p:cNvGrpSpPr>
          <p:nvPr/>
        </p:nvGrpSpPr>
        <p:grpSpPr bwMode="auto">
          <a:xfrm>
            <a:off x="4684101" y="1804208"/>
            <a:ext cx="1531080" cy="839740"/>
            <a:chOff x="0" y="0"/>
            <a:chExt cx="2419" cy="1343"/>
          </a:xfrm>
        </p:grpSpPr>
        <p:sp>
          <p:nvSpPr>
            <p:cNvPr id="8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8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82" name="Freeform 8"/>
          <p:cNvSpPr>
            <a:spLocks noEditPoints="1"/>
          </p:cNvSpPr>
          <p:nvPr/>
        </p:nvSpPr>
        <p:spPr bwMode="auto">
          <a:xfrm>
            <a:off x="4132959" y="2046765"/>
            <a:ext cx="256689" cy="254356"/>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83" name="组合 82"/>
          <p:cNvGrpSpPr/>
          <p:nvPr/>
        </p:nvGrpSpPr>
        <p:grpSpPr>
          <a:xfrm>
            <a:off x="802929" y="3107836"/>
            <a:ext cx="2626183" cy="1189119"/>
            <a:chOff x="4304043" y="1286668"/>
            <a:chExt cx="3837944" cy="2757793"/>
          </a:xfrm>
          <a:effectLst>
            <a:outerShdw blurRad="381000" dist="254000" dir="8100000" algn="tr" rotWithShape="0">
              <a:prstClr val="black">
                <a:alpha val="40000"/>
              </a:prstClr>
            </a:outerShdw>
          </a:effectLst>
        </p:grpSpPr>
        <p:sp>
          <p:nvSpPr>
            <p:cNvPr id="84" name="圆角矩形 8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85" name="圆角矩形 8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86" name="组合 85"/>
          <p:cNvGrpSpPr/>
          <p:nvPr/>
        </p:nvGrpSpPr>
        <p:grpSpPr>
          <a:xfrm>
            <a:off x="961548" y="3337736"/>
            <a:ext cx="652098" cy="652097"/>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Text" lastClr="000000"/>
                </a:solidFill>
                <a:latin typeface="Calibri"/>
                <a:ea typeface="宋体"/>
              </a:endParaRPr>
            </a:p>
          </p:txBody>
        </p:sp>
        <p:sp>
          <p:nvSpPr>
            <p:cNvPr id="88" name="椭圆 8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 lastClr="FFFFFF"/>
                </a:solidFill>
                <a:latin typeface="Calibri"/>
                <a:ea typeface="宋体"/>
              </a:endParaRPr>
            </a:p>
          </p:txBody>
        </p:sp>
      </p:grpSp>
      <p:grpSp>
        <p:nvGrpSpPr>
          <p:cNvPr id="89" name="Group 41"/>
          <p:cNvGrpSpPr>
            <a:grpSpLocks/>
          </p:cNvGrpSpPr>
          <p:nvPr/>
        </p:nvGrpSpPr>
        <p:grpSpPr bwMode="auto">
          <a:xfrm>
            <a:off x="1710396" y="3337733"/>
            <a:ext cx="1531080" cy="839740"/>
            <a:chOff x="0" y="0"/>
            <a:chExt cx="2419" cy="1343"/>
          </a:xfrm>
        </p:grpSpPr>
        <p:sp>
          <p:nvSpPr>
            <p:cNvPr id="9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9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92" name="Freeform 7"/>
          <p:cNvSpPr>
            <a:spLocks/>
          </p:cNvSpPr>
          <p:nvPr/>
        </p:nvSpPr>
        <p:spPr bwMode="auto">
          <a:xfrm>
            <a:off x="1103818" y="3507434"/>
            <a:ext cx="311019" cy="312696"/>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93" name="组合 92"/>
          <p:cNvGrpSpPr/>
          <p:nvPr/>
        </p:nvGrpSpPr>
        <p:grpSpPr>
          <a:xfrm>
            <a:off x="3777949" y="3107836"/>
            <a:ext cx="2626183" cy="1189119"/>
            <a:chOff x="4304043" y="1286668"/>
            <a:chExt cx="3837944" cy="2757793"/>
          </a:xfrm>
          <a:effectLst>
            <a:outerShdw blurRad="381000" dist="254000" dir="8100000" algn="tr" rotWithShape="0">
              <a:prstClr val="black">
                <a:alpha val="40000"/>
              </a:prstClr>
            </a:outerShdw>
          </a:effectLst>
        </p:grpSpPr>
        <p:sp>
          <p:nvSpPr>
            <p:cNvPr id="94" name="圆角矩形 9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95" name="圆角矩形 9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96" name="组合 95"/>
          <p:cNvGrpSpPr/>
          <p:nvPr/>
        </p:nvGrpSpPr>
        <p:grpSpPr>
          <a:xfrm>
            <a:off x="3936568" y="3337736"/>
            <a:ext cx="652098" cy="652097"/>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Text" lastClr="000000"/>
                </a:solidFill>
                <a:latin typeface="Calibri"/>
                <a:ea typeface="宋体"/>
              </a:endParaRPr>
            </a:p>
          </p:txBody>
        </p:sp>
        <p:sp>
          <p:nvSpPr>
            <p:cNvPr id="98" name="椭圆 9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a:solidFill>
                  <a:sysClr val="window" lastClr="FFFFFF"/>
                </a:solidFill>
                <a:latin typeface="Calibri"/>
                <a:ea typeface="宋体"/>
              </a:endParaRPr>
            </a:p>
          </p:txBody>
        </p:sp>
      </p:grpSp>
      <p:grpSp>
        <p:nvGrpSpPr>
          <p:cNvPr id="99" name="Group 41"/>
          <p:cNvGrpSpPr>
            <a:grpSpLocks/>
          </p:cNvGrpSpPr>
          <p:nvPr/>
        </p:nvGrpSpPr>
        <p:grpSpPr bwMode="auto">
          <a:xfrm>
            <a:off x="4685415" y="3337733"/>
            <a:ext cx="1531080" cy="839740"/>
            <a:chOff x="0" y="0"/>
            <a:chExt cx="2419" cy="1343"/>
          </a:xfrm>
        </p:grpSpPr>
        <p:sp>
          <p:nvSpPr>
            <p:cNvPr id="10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10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102" name="Freeform 6"/>
          <p:cNvSpPr>
            <a:spLocks noEditPoints="1"/>
          </p:cNvSpPr>
          <p:nvPr/>
        </p:nvSpPr>
        <p:spPr bwMode="auto">
          <a:xfrm>
            <a:off x="4136438" y="3529992"/>
            <a:ext cx="285823" cy="290138"/>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sp>
        <p:nvSpPr>
          <p:cNvPr id="47"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48" name="图片 4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49" name="文本框 48"/>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3887347217"/>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14:presetBounceEnd="52000">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14:bounceEnd="52000">
                                          <p:cBhvr additive="base">
                                            <p:cTn id="19" dur="2000" fill="hold"/>
                                            <p:tgtEl>
                                              <p:spTgt spid="64"/>
                                            </p:tgtEl>
                                            <p:attrNameLst>
                                              <p:attrName>ppt_x</p:attrName>
                                            </p:attrNameLst>
                                          </p:cBhvr>
                                          <p:tavLst>
                                            <p:tav tm="0">
                                              <p:val>
                                                <p:strVal val="#ppt_x"/>
                                              </p:val>
                                            </p:tav>
                                            <p:tav tm="100000">
                                              <p:val>
                                                <p:strVal val="#ppt_x"/>
                                              </p:val>
                                            </p:tav>
                                          </p:tavLst>
                                        </p:anim>
                                        <p:anim calcmode="lin" valueType="num" p14:bounceEnd="52000">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14:presetBounceEnd="52000">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14:bounceEnd="52000">
                                          <p:cBhvr additive="base">
                                            <p:cTn id="23" dur="2000" fill="hold"/>
                                            <p:tgtEl>
                                              <p:spTgt spid="65"/>
                                            </p:tgtEl>
                                            <p:attrNameLst>
                                              <p:attrName>ppt_x</p:attrName>
                                            </p:attrNameLst>
                                          </p:cBhvr>
                                          <p:tavLst>
                                            <p:tav tm="0">
                                              <p:val>
                                                <p:strVal val="#ppt_x"/>
                                              </p:val>
                                            </p:tav>
                                            <p:tav tm="100000">
                                              <p:val>
                                                <p:strVal val="#ppt_x"/>
                                              </p:val>
                                            </p:tav>
                                          </p:tavLst>
                                        </p:anim>
                                        <p:anim calcmode="lin" valueType="num" p14:bounceEnd="52000">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2000" fill="hold"/>
                                            <p:tgtEl>
                                              <p:spTgt spid="64"/>
                                            </p:tgtEl>
                                            <p:attrNameLst>
                                              <p:attrName>ppt_x</p:attrName>
                                            </p:attrNameLst>
                                          </p:cBhvr>
                                          <p:tavLst>
                                            <p:tav tm="0">
                                              <p:val>
                                                <p:strVal val="#ppt_x"/>
                                              </p:val>
                                            </p:tav>
                                            <p:tav tm="100000">
                                              <p:val>
                                                <p:strVal val="#ppt_x"/>
                                              </p:val>
                                            </p:tav>
                                          </p:tavLst>
                                        </p:anim>
                                        <p:anim calcmode="lin" valueType="num">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2000" fill="hold"/>
                                            <p:tgtEl>
                                              <p:spTgt spid="65"/>
                                            </p:tgtEl>
                                            <p:attrNameLst>
                                              <p:attrName>ppt_x</p:attrName>
                                            </p:attrNameLst>
                                          </p:cBhvr>
                                          <p:tavLst>
                                            <p:tav tm="0">
                                              <p:val>
                                                <p:strVal val="#ppt_x"/>
                                              </p:val>
                                            </p:tav>
                                            <p:tav tm="100000">
                                              <p:val>
                                                <p:strVal val="#ppt_x"/>
                                              </p:val>
                                            </p:tav>
                                          </p:tavLst>
                                        </p:anim>
                                        <p:anim calcmode="lin" valueType="num">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612181" y="4420006"/>
            <a:ext cx="2341577" cy="354243"/>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3" tIns="60946" rIns="121893" bIns="60946" rtlCol="0" anchor="ctr"/>
          <a:lstStyle/>
          <a:p>
            <a:pPr algn="ctr" defTabSz="1218900"/>
            <a:endParaRPr lang="zh-CN" altLang="en-US">
              <a:solidFill>
                <a:prstClr val="white"/>
              </a:solidFill>
            </a:endParaRPr>
          </a:p>
        </p:txBody>
      </p:sp>
      <p:grpSp>
        <p:nvGrpSpPr>
          <p:cNvPr id="394" name="组合 393"/>
          <p:cNvGrpSpPr/>
          <p:nvPr/>
        </p:nvGrpSpPr>
        <p:grpSpPr>
          <a:xfrm>
            <a:off x="3697870" y="987392"/>
            <a:ext cx="2155176" cy="3613065"/>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grpSp>
      </p:grpSp>
      <p:grpSp>
        <p:nvGrpSpPr>
          <p:cNvPr id="421" name="Group 37"/>
          <p:cNvGrpSpPr>
            <a:grpSpLocks noChangeAspect="1"/>
          </p:cNvGrpSpPr>
          <p:nvPr/>
        </p:nvGrpSpPr>
        <p:grpSpPr bwMode="auto">
          <a:xfrm>
            <a:off x="3671317" y="963601"/>
            <a:ext cx="2208313" cy="2671983"/>
            <a:chOff x="2250" y="790"/>
            <a:chExt cx="1205" cy="1458"/>
          </a:xfrm>
        </p:grpSpPr>
        <p:sp>
          <p:nvSpPr>
            <p:cNvPr id="422" name="Rectangle 38"/>
            <p:cNvSpPr>
              <a:spLocks noChangeArrowheads="1"/>
            </p:cNvSpPr>
            <p:nvPr/>
          </p:nvSpPr>
          <p:spPr bwMode="auto">
            <a:xfrm>
              <a:off x="2847" y="1827"/>
              <a:ext cx="12" cy="369"/>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sp>
          <p:nvSpPr>
            <p:cNvPr id="506" name="Oval 122"/>
            <p:cNvSpPr>
              <a:spLocks noChangeArrowheads="1"/>
            </p:cNvSpPr>
            <p:nvPr/>
          </p:nvSpPr>
          <p:spPr bwMode="auto">
            <a:xfrm>
              <a:off x="2786" y="1291"/>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07" name="Oval 123"/>
            <p:cNvSpPr>
              <a:spLocks noChangeArrowheads="1"/>
            </p:cNvSpPr>
            <p:nvPr/>
          </p:nvSpPr>
          <p:spPr bwMode="auto">
            <a:xfrm>
              <a:off x="2306" y="1591"/>
              <a:ext cx="111" cy="114"/>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08" name="Oval 124"/>
            <p:cNvSpPr>
              <a:spLocks noChangeArrowheads="1"/>
            </p:cNvSpPr>
            <p:nvPr/>
          </p:nvSpPr>
          <p:spPr bwMode="auto">
            <a:xfrm>
              <a:off x="2798" y="2137"/>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09" name="Oval 125"/>
            <p:cNvSpPr>
              <a:spLocks noChangeArrowheads="1"/>
            </p:cNvSpPr>
            <p:nvPr/>
          </p:nvSpPr>
          <p:spPr bwMode="auto">
            <a:xfrm>
              <a:off x="2798" y="1579"/>
              <a:ext cx="111" cy="11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0" name="Oval 126"/>
            <p:cNvSpPr>
              <a:spLocks noChangeArrowheads="1"/>
            </p:cNvSpPr>
            <p:nvPr/>
          </p:nvSpPr>
          <p:spPr bwMode="auto">
            <a:xfrm>
              <a:off x="2781" y="1761"/>
              <a:ext cx="144" cy="144"/>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1" name="Oval 127"/>
            <p:cNvSpPr>
              <a:spLocks noChangeArrowheads="1"/>
            </p:cNvSpPr>
            <p:nvPr/>
          </p:nvSpPr>
          <p:spPr bwMode="auto">
            <a:xfrm>
              <a:off x="3341" y="1421"/>
              <a:ext cx="114" cy="11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2" name="Oval 128"/>
            <p:cNvSpPr>
              <a:spLocks noChangeArrowheads="1"/>
            </p:cNvSpPr>
            <p:nvPr/>
          </p:nvSpPr>
          <p:spPr bwMode="auto">
            <a:xfrm>
              <a:off x="2524" y="835"/>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3" name="Oval 129"/>
            <p:cNvSpPr>
              <a:spLocks noChangeArrowheads="1"/>
            </p:cNvSpPr>
            <p:nvPr/>
          </p:nvSpPr>
          <p:spPr bwMode="auto">
            <a:xfrm>
              <a:off x="2521" y="1227"/>
              <a:ext cx="81" cy="8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4" name="Oval 130"/>
            <p:cNvSpPr>
              <a:spLocks noChangeArrowheads="1"/>
            </p:cNvSpPr>
            <p:nvPr/>
          </p:nvSpPr>
          <p:spPr bwMode="auto">
            <a:xfrm>
              <a:off x="2250" y="1249"/>
              <a:ext cx="80" cy="80"/>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5" name="Oval 131"/>
            <p:cNvSpPr>
              <a:spLocks noChangeArrowheads="1"/>
            </p:cNvSpPr>
            <p:nvPr/>
          </p:nvSpPr>
          <p:spPr bwMode="auto">
            <a:xfrm>
              <a:off x="2351" y="1001"/>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6" name="Oval 132"/>
            <p:cNvSpPr>
              <a:spLocks noChangeArrowheads="1"/>
            </p:cNvSpPr>
            <p:nvPr/>
          </p:nvSpPr>
          <p:spPr bwMode="auto">
            <a:xfrm>
              <a:off x="2942" y="1069"/>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7" name="Oval 133"/>
            <p:cNvSpPr>
              <a:spLocks noChangeArrowheads="1"/>
            </p:cNvSpPr>
            <p:nvPr/>
          </p:nvSpPr>
          <p:spPr bwMode="auto">
            <a:xfrm>
              <a:off x="3346" y="1109"/>
              <a:ext cx="80" cy="8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8" name="Oval 134"/>
            <p:cNvSpPr>
              <a:spLocks noChangeArrowheads="1"/>
            </p:cNvSpPr>
            <p:nvPr/>
          </p:nvSpPr>
          <p:spPr bwMode="auto">
            <a:xfrm>
              <a:off x="3110" y="1558"/>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19" name="Oval 135"/>
            <p:cNvSpPr>
              <a:spLocks noChangeArrowheads="1"/>
            </p:cNvSpPr>
            <p:nvPr/>
          </p:nvSpPr>
          <p:spPr bwMode="auto">
            <a:xfrm>
              <a:off x="3204" y="1225"/>
              <a:ext cx="78" cy="78"/>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0" name="Oval 136"/>
            <p:cNvSpPr>
              <a:spLocks noChangeArrowheads="1"/>
            </p:cNvSpPr>
            <p:nvPr/>
          </p:nvSpPr>
          <p:spPr bwMode="auto">
            <a:xfrm>
              <a:off x="2491" y="1962"/>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1" name="Oval 137"/>
            <p:cNvSpPr>
              <a:spLocks noChangeArrowheads="1"/>
            </p:cNvSpPr>
            <p:nvPr/>
          </p:nvSpPr>
          <p:spPr bwMode="auto">
            <a:xfrm>
              <a:off x="3136" y="190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2" name="Oval 138"/>
            <p:cNvSpPr>
              <a:spLocks noChangeArrowheads="1"/>
            </p:cNvSpPr>
            <p:nvPr/>
          </p:nvSpPr>
          <p:spPr bwMode="auto">
            <a:xfrm>
              <a:off x="2746" y="1102"/>
              <a:ext cx="57" cy="59"/>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3" name="Oval 139"/>
            <p:cNvSpPr>
              <a:spLocks noChangeArrowheads="1"/>
            </p:cNvSpPr>
            <p:nvPr/>
          </p:nvSpPr>
          <p:spPr bwMode="auto">
            <a:xfrm>
              <a:off x="2422" y="1395"/>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4" name="Oval 140"/>
            <p:cNvSpPr>
              <a:spLocks noChangeArrowheads="1"/>
            </p:cNvSpPr>
            <p:nvPr/>
          </p:nvSpPr>
          <p:spPr bwMode="auto">
            <a:xfrm>
              <a:off x="2573" y="1357"/>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5" name="Oval 141"/>
            <p:cNvSpPr>
              <a:spLocks noChangeArrowheads="1"/>
            </p:cNvSpPr>
            <p:nvPr/>
          </p:nvSpPr>
          <p:spPr bwMode="auto">
            <a:xfrm>
              <a:off x="3065" y="1362"/>
              <a:ext cx="59" cy="57"/>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6" name="Oval 142"/>
            <p:cNvSpPr>
              <a:spLocks noChangeArrowheads="1"/>
            </p:cNvSpPr>
            <p:nvPr/>
          </p:nvSpPr>
          <p:spPr bwMode="auto">
            <a:xfrm>
              <a:off x="2968" y="1610"/>
              <a:ext cx="57" cy="57"/>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7" name="Oval 143"/>
            <p:cNvSpPr>
              <a:spLocks noChangeArrowheads="1"/>
            </p:cNvSpPr>
            <p:nvPr/>
          </p:nvSpPr>
          <p:spPr bwMode="auto">
            <a:xfrm>
              <a:off x="2873" y="790"/>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8" name="Oval 144"/>
            <p:cNvSpPr>
              <a:spLocks noChangeArrowheads="1"/>
            </p:cNvSpPr>
            <p:nvPr/>
          </p:nvSpPr>
          <p:spPr bwMode="auto">
            <a:xfrm>
              <a:off x="3178" y="923"/>
              <a:ext cx="57" cy="56"/>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29" name="Oval 145"/>
            <p:cNvSpPr>
              <a:spLocks noChangeArrowheads="1"/>
            </p:cNvSpPr>
            <p:nvPr/>
          </p:nvSpPr>
          <p:spPr bwMode="auto">
            <a:xfrm>
              <a:off x="3254" y="1707"/>
              <a:ext cx="57"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0" name="Oval 146"/>
            <p:cNvSpPr>
              <a:spLocks noChangeArrowheads="1"/>
            </p:cNvSpPr>
            <p:nvPr/>
          </p:nvSpPr>
          <p:spPr bwMode="auto">
            <a:xfrm>
              <a:off x="3119" y="2139"/>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1" name="Oval 147"/>
            <p:cNvSpPr>
              <a:spLocks noChangeArrowheads="1"/>
            </p:cNvSpPr>
            <p:nvPr/>
          </p:nvSpPr>
          <p:spPr bwMode="auto">
            <a:xfrm>
              <a:off x="2994" y="2170"/>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2" name="Oval 148"/>
            <p:cNvSpPr>
              <a:spLocks noChangeArrowheads="1"/>
            </p:cNvSpPr>
            <p:nvPr/>
          </p:nvSpPr>
          <p:spPr bwMode="auto">
            <a:xfrm>
              <a:off x="2557" y="2172"/>
              <a:ext cx="56"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3" name="Oval 149"/>
            <p:cNvSpPr>
              <a:spLocks noChangeArrowheads="1"/>
            </p:cNvSpPr>
            <p:nvPr/>
          </p:nvSpPr>
          <p:spPr bwMode="auto">
            <a:xfrm>
              <a:off x="2618" y="1735"/>
              <a:ext cx="81" cy="8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4" name="Oval 150"/>
            <p:cNvSpPr>
              <a:spLocks noChangeArrowheads="1"/>
            </p:cNvSpPr>
            <p:nvPr/>
          </p:nvSpPr>
          <p:spPr bwMode="auto">
            <a:xfrm>
              <a:off x="2989" y="1809"/>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5" name="Oval 151"/>
            <p:cNvSpPr>
              <a:spLocks noChangeArrowheads="1"/>
            </p:cNvSpPr>
            <p:nvPr/>
          </p:nvSpPr>
          <p:spPr bwMode="auto">
            <a:xfrm>
              <a:off x="2994" y="2009"/>
              <a:ext cx="80" cy="81"/>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6" name="Oval 152"/>
            <p:cNvSpPr>
              <a:spLocks noChangeArrowheads="1"/>
            </p:cNvSpPr>
            <p:nvPr/>
          </p:nvSpPr>
          <p:spPr bwMode="auto">
            <a:xfrm>
              <a:off x="2694" y="199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7" name="Oval 153"/>
            <p:cNvSpPr>
              <a:spLocks noChangeArrowheads="1"/>
            </p:cNvSpPr>
            <p:nvPr/>
          </p:nvSpPr>
          <p:spPr bwMode="auto">
            <a:xfrm>
              <a:off x="2583" y="1483"/>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38"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grpSp>
      <p:grpSp>
        <p:nvGrpSpPr>
          <p:cNvPr id="539" name="组合 538"/>
          <p:cNvGrpSpPr/>
          <p:nvPr/>
        </p:nvGrpSpPr>
        <p:grpSpPr>
          <a:xfrm>
            <a:off x="2475908" y="2916321"/>
            <a:ext cx="354368" cy="354368"/>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41" name="椭圆 540"/>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grpSp>
      <p:sp>
        <p:nvSpPr>
          <p:cNvPr id="543" name="矩形 542"/>
          <p:cNvSpPr/>
          <p:nvPr/>
        </p:nvSpPr>
        <p:spPr>
          <a:xfrm flipH="1">
            <a:off x="591648"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44" name="矩形 543"/>
          <p:cNvSpPr/>
          <p:nvPr/>
        </p:nvSpPr>
        <p:spPr>
          <a:xfrm>
            <a:off x="1544815" y="3377372"/>
            <a:ext cx="1440161" cy="328295"/>
          </a:xfrm>
          <a:prstGeom prst="rect">
            <a:avLst/>
          </a:prstGeom>
        </p:spPr>
        <p:txBody>
          <a:bodyPr wrap="square" lIns="121893" tIns="60946" rIns="121893" bIns="60946">
            <a:spAutoFit/>
          </a:bodyPr>
          <a:lstStyle/>
          <a:p>
            <a:pPr algn="just" defTabSz="1218900">
              <a:lnSpc>
                <a:spcPts val="1600"/>
              </a:lnSpc>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45" name="组合 544"/>
          <p:cNvGrpSpPr/>
          <p:nvPr/>
        </p:nvGrpSpPr>
        <p:grpSpPr>
          <a:xfrm>
            <a:off x="2475908" y="1188129"/>
            <a:ext cx="354368" cy="354368"/>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47" name="椭圆 546"/>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grpSp>
      <p:sp>
        <p:nvSpPr>
          <p:cNvPr id="549" name="矩形 548"/>
          <p:cNvSpPr/>
          <p:nvPr/>
        </p:nvSpPr>
        <p:spPr>
          <a:xfrm flipH="1">
            <a:off x="591648"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0" name="矩形 549"/>
          <p:cNvSpPr/>
          <p:nvPr/>
        </p:nvSpPr>
        <p:spPr>
          <a:xfrm>
            <a:off x="1544815" y="1649172"/>
            <a:ext cx="1440161" cy="328295"/>
          </a:xfrm>
          <a:prstGeom prst="rect">
            <a:avLst/>
          </a:prstGeom>
        </p:spPr>
        <p:txBody>
          <a:bodyPr wrap="square" lIns="121893" tIns="60946" rIns="121893" bIns="60946">
            <a:spAutoFit/>
          </a:bodyPr>
          <a:lstStyle/>
          <a:p>
            <a:pPr algn="just" defTabSz="1218900">
              <a:lnSpc>
                <a:spcPts val="1600"/>
              </a:lnSpc>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1" name="组合 550"/>
          <p:cNvGrpSpPr/>
          <p:nvPr/>
        </p:nvGrpSpPr>
        <p:grpSpPr>
          <a:xfrm>
            <a:off x="6788454" y="1188129"/>
            <a:ext cx="354368" cy="354368"/>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53" name="椭圆 552"/>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grpSp>
      <p:sp>
        <p:nvSpPr>
          <p:cNvPr id="555" name="矩形 554"/>
          <p:cNvSpPr/>
          <p:nvPr/>
        </p:nvSpPr>
        <p:spPr>
          <a:xfrm flipH="1">
            <a:off x="6689052"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6" name="矩形 555"/>
          <p:cNvSpPr/>
          <p:nvPr/>
        </p:nvSpPr>
        <p:spPr>
          <a:xfrm>
            <a:off x="6689061" y="1649172"/>
            <a:ext cx="1440161" cy="328295"/>
          </a:xfrm>
          <a:prstGeom prst="rect">
            <a:avLst/>
          </a:prstGeom>
        </p:spPr>
        <p:txBody>
          <a:bodyPr wrap="square" lIns="121893" tIns="60946" rIns="121893" bIns="60946">
            <a:spAutoFit/>
          </a:bodyPr>
          <a:lstStyle/>
          <a:p>
            <a:pPr algn="just" defTabSz="1218900">
              <a:lnSpc>
                <a:spcPts val="1600"/>
              </a:lnSpc>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7" name="组合 556"/>
          <p:cNvGrpSpPr/>
          <p:nvPr/>
        </p:nvGrpSpPr>
        <p:grpSpPr>
          <a:xfrm>
            <a:off x="6788454" y="2916321"/>
            <a:ext cx="354368" cy="354368"/>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59" name="椭圆 558"/>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a:endParaRPr lang="zh-CN" altLang="en-US">
                <a:solidFill>
                  <a:prstClr val="white"/>
                </a:solidFill>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a:endParaRPr lang="zh-CN" altLang="en-US">
                <a:solidFill>
                  <a:prstClr val="black"/>
                </a:solidFill>
              </a:endParaRPr>
            </a:p>
          </p:txBody>
        </p:sp>
      </p:grpSp>
      <p:sp>
        <p:nvSpPr>
          <p:cNvPr id="561" name="矩形 560"/>
          <p:cNvSpPr/>
          <p:nvPr/>
        </p:nvSpPr>
        <p:spPr>
          <a:xfrm flipH="1">
            <a:off x="6689052"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请输入你的文字内容、请输入你的文字内容。请输入你的文字内容。请输入你的文字内容。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62" name="矩形 561"/>
          <p:cNvSpPr/>
          <p:nvPr/>
        </p:nvSpPr>
        <p:spPr>
          <a:xfrm>
            <a:off x="6689061" y="3377372"/>
            <a:ext cx="1440161" cy="328295"/>
          </a:xfrm>
          <a:prstGeom prst="rect">
            <a:avLst/>
          </a:prstGeom>
        </p:spPr>
        <p:txBody>
          <a:bodyPr wrap="square" lIns="121893" tIns="60946" rIns="121893" bIns="60946">
            <a:spAutoFit/>
          </a:bodyPr>
          <a:lstStyle/>
          <a:p>
            <a:pPr algn="just" defTabSz="1218900">
              <a:lnSpc>
                <a:spcPts val="1600"/>
              </a:lnSpc>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sp>
        <p:nvSpPr>
          <p:cNvPr id="175"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176" name="图片 17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177" name="文本框 176"/>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688289348"/>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fade">
                                      <p:cBhvr>
                                        <p:cTn id="7" dur="500"/>
                                        <p:tgtEl>
                                          <p:spTgt spid="17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75"/>
                                        </p:tgtEl>
                                        <p:attrNameLst>
                                          <p:attrName>style.visibility</p:attrName>
                                        </p:attrNameLst>
                                      </p:cBhvr>
                                      <p:to>
                                        <p:strVal val="visible"/>
                                      </p:to>
                                    </p:set>
                                    <p:anim calcmode="lin" valueType="num">
                                      <p:cBhvr>
                                        <p:cTn id="11" dur="500" fill="hold"/>
                                        <p:tgtEl>
                                          <p:spTgt spid="17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75"/>
                                        </p:tgtEl>
                                        <p:attrNameLst>
                                          <p:attrName>ppt_y</p:attrName>
                                        </p:attrNameLst>
                                      </p:cBhvr>
                                      <p:tavLst>
                                        <p:tav tm="0">
                                          <p:val>
                                            <p:strVal val="#ppt_y"/>
                                          </p:val>
                                        </p:tav>
                                        <p:tav tm="100000">
                                          <p:val>
                                            <p:strVal val="#ppt_y"/>
                                          </p:val>
                                        </p:tav>
                                      </p:tavLst>
                                    </p:anim>
                                    <p:anim calcmode="lin" valueType="num">
                                      <p:cBhvr>
                                        <p:cTn id="13" dur="500" fill="hold"/>
                                        <p:tgtEl>
                                          <p:spTgt spid="17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7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75"/>
                                        </p:tgtEl>
                                      </p:cBhvr>
                                    </p:animEffect>
                                  </p:childTnLst>
                                </p:cTn>
                              </p:par>
                            </p:childTnLst>
                          </p:cTn>
                        </p:par>
                        <p:par>
                          <p:cTn id="16" fill="hold">
                            <p:stCondLst>
                              <p:cond delay="1450"/>
                            </p:stCondLst>
                            <p:childTnLst>
                              <p:par>
                                <p:cTn id="17" presetID="2" presetClass="entr" presetSubtype="1" fill="hold" nodeType="afterEffect">
                                  <p:stCondLst>
                                    <p:cond delay="0"/>
                                  </p:stCondLst>
                                  <p:childTnLst>
                                    <p:set>
                                      <p:cBhvr>
                                        <p:cTn id="18" dur="1" fill="hold">
                                          <p:stCondLst>
                                            <p:cond delay="0"/>
                                          </p:stCondLst>
                                        </p:cTn>
                                        <p:tgtEl>
                                          <p:spTgt spid="394"/>
                                        </p:tgtEl>
                                        <p:attrNameLst>
                                          <p:attrName>style.visibility</p:attrName>
                                        </p:attrNameLst>
                                      </p:cBhvr>
                                      <p:to>
                                        <p:strVal val="visible"/>
                                      </p:to>
                                    </p:set>
                                    <p:anim calcmode="lin" valueType="num">
                                      <p:cBhvr additive="base">
                                        <p:cTn id="19" dur="300" fill="hold"/>
                                        <p:tgtEl>
                                          <p:spTgt spid="394"/>
                                        </p:tgtEl>
                                        <p:attrNameLst>
                                          <p:attrName>ppt_x</p:attrName>
                                        </p:attrNameLst>
                                      </p:cBhvr>
                                      <p:tavLst>
                                        <p:tav tm="0">
                                          <p:val>
                                            <p:strVal val="#ppt_x"/>
                                          </p:val>
                                        </p:tav>
                                        <p:tav tm="100000">
                                          <p:val>
                                            <p:strVal val="#ppt_x"/>
                                          </p:val>
                                        </p:tav>
                                      </p:tavLst>
                                    </p:anim>
                                    <p:anim calcmode="lin" valueType="num">
                                      <p:cBhvr additive="base">
                                        <p:cTn id="20" dur="300" fill="hold"/>
                                        <p:tgtEl>
                                          <p:spTgt spid="394"/>
                                        </p:tgtEl>
                                        <p:attrNameLst>
                                          <p:attrName>ppt_y</p:attrName>
                                        </p:attrNameLst>
                                      </p:cBhvr>
                                      <p:tavLst>
                                        <p:tav tm="0">
                                          <p:val>
                                            <p:strVal val="0-#ppt_h/2"/>
                                          </p:val>
                                        </p:tav>
                                        <p:tav tm="100000">
                                          <p:val>
                                            <p:strVal val="#ppt_y"/>
                                          </p:val>
                                        </p:tav>
                                      </p:tavLst>
                                    </p:anim>
                                  </p:childTnLst>
                                </p:cTn>
                              </p:par>
                              <p:par>
                                <p:cTn id="21" presetID="6" presetClass="entr" presetSubtype="32" fill="hold" grpId="0" nodeType="withEffect">
                                  <p:stCondLst>
                                    <p:cond delay="0"/>
                                  </p:stCondLst>
                                  <p:childTnLst>
                                    <p:set>
                                      <p:cBhvr>
                                        <p:cTn id="22" dur="1" fill="hold">
                                          <p:stCondLst>
                                            <p:cond delay="0"/>
                                          </p:stCondLst>
                                        </p:cTn>
                                        <p:tgtEl>
                                          <p:spTgt spid="393"/>
                                        </p:tgtEl>
                                        <p:attrNameLst>
                                          <p:attrName>style.visibility</p:attrName>
                                        </p:attrNameLst>
                                      </p:cBhvr>
                                      <p:to>
                                        <p:strVal val="visible"/>
                                      </p:to>
                                    </p:set>
                                    <p:animEffect transition="in" filter="circle(out)">
                                      <p:cBhvr>
                                        <p:cTn id="23" dur="300"/>
                                        <p:tgtEl>
                                          <p:spTgt spid="393"/>
                                        </p:tgtEl>
                                      </p:cBhvr>
                                    </p:animEffect>
                                  </p:childTnLst>
                                </p:cTn>
                              </p:par>
                            </p:childTnLst>
                          </p:cTn>
                        </p:par>
                        <p:par>
                          <p:cTn id="24" fill="hold">
                            <p:stCondLst>
                              <p:cond delay="1750"/>
                            </p:stCondLst>
                            <p:childTnLst>
                              <p:par>
                                <p:cTn id="25" presetID="10" presetClass="entr" presetSubtype="0" fill="hold" nodeType="afterEffect">
                                  <p:stCondLst>
                                    <p:cond delay="0"/>
                                  </p:stCondLst>
                                  <p:childTnLst>
                                    <p:set>
                                      <p:cBhvr>
                                        <p:cTn id="26" dur="1" fill="hold">
                                          <p:stCondLst>
                                            <p:cond delay="0"/>
                                          </p:stCondLst>
                                        </p:cTn>
                                        <p:tgtEl>
                                          <p:spTgt spid="421"/>
                                        </p:tgtEl>
                                        <p:attrNameLst>
                                          <p:attrName>style.visibility</p:attrName>
                                        </p:attrNameLst>
                                      </p:cBhvr>
                                      <p:to>
                                        <p:strVal val="visible"/>
                                      </p:to>
                                    </p:set>
                                    <p:animEffect transition="in" filter="fade">
                                      <p:cBhvr>
                                        <p:cTn id="27" dur="500"/>
                                        <p:tgtEl>
                                          <p:spTgt spid="421"/>
                                        </p:tgtEl>
                                      </p:cBhvr>
                                    </p:animEffect>
                                  </p:childTnLst>
                                </p:cTn>
                              </p:par>
                              <p:par>
                                <p:cTn id="28" presetID="26" presetClass="emph" presetSubtype="0" fill="hold" nodeType="withEffect">
                                  <p:stCondLst>
                                    <p:cond delay="0"/>
                                  </p:stCondLst>
                                  <p:childTnLst>
                                    <p:animEffect transition="out" filter="fade">
                                      <p:cBhvr>
                                        <p:cTn id="29" dur="400" tmFilter="0, 0; .2, .5; .8, .5; 1, 0"/>
                                        <p:tgtEl>
                                          <p:spTgt spid="421"/>
                                        </p:tgtEl>
                                      </p:cBhvr>
                                    </p:animEffect>
                                    <p:animScale>
                                      <p:cBhvr>
                                        <p:cTn id="30" dur="200" autoRev="1" fill="hold"/>
                                        <p:tgtEl>
                                          <p:spTgt spid="421"/>
                                        </p:tgtEl>
                                      </p:cBhvr>
                                      <p:by x="105000" y="105000"/>
                                    </p:animScale>
                                  </p:childTnLst>
                                </p:cTn>
                              </p:par>
                            </p:childTnLst>
                          </p:cTn>
                        </p:par>
                        <p:par>
                          <p:cTn id="31" fill="hold">
                            <p:stCondLst>
                              <p:cond delay="2250"/>
                            </p:stCondLst>
                            <p:childTnLst>
                              <p:par>
                                <p:cTn id="32" presetID="10" presetClass="entr" presetSubtype="0" fill="hold" nodeType="afterEffect">
                                  <p:stCondLst>
                                    <p:cond delay="0"/>
                                  </p:stCondLst>
                                  <p:childTnLst>
                                    <p:set>
                                      <p:cBhvr>
                                        <p:cTn id="33" dur="1" fill="hold">
                                          <p:stCondLst>
                                            <p:cond delay="0"/>
                                          </p:stCondLst>
                                        </p:cTn>
                                        <p:tgtEl>
                                          <p:spTgt spid="545"/>
                                        </p:tgtEl>
                                        <p:attrNameLst>
                                          <p:attrName>style.visibility</p:attrName>
                                        </p:attrNameLst>
                                      </p:cBhvr>
                                      <p:to>
                                        <p:strVal val="visible"/>
                                      </p:to>
                                    </p:set>
                                    <p:animEffect transition="in" filter="fade">
                                      <p:cBhvr>
                                        <p:cTn id="34" dur="350"/>
                                        <p:tgtEl>
                                          <p:spTgt spid="545"/>
                                        </p:tgtEl>
                                      </p:cBhvr>
                                    </p:animEffect>
                                  </p:childTnLst>
                                </p:cTn>
                              </p:par>
                              <p:par>
                                <p:cTn id="35" presetID="26" presetClass="emph" presetSubtype="0" fill="hold" nodeType="withEffect">
                                  <p:stCondLst>
                                    <p:cond delay="0"/>
                                  </p:stCondLst>
                                  <p:childTnLst>
                                    <p:animEffect transition="out" filter="fade">
                                      <p:cBhvr>
                                        <p:cTn id="36" dur="400" tmFilter="0, 0; .2, .5; .8, .5; 1, 0"/>
                                        <p:tgtEl>
                                          <p:spTgt spid="545"/>
                                        </p:tgtEl>
                                      </p:cBhvr>
                                    </p:animEffect>
                                    <p:animScale>
                                      <p:cBhvr>
                                        <p:cTn id="37" dur="200" autoRev="1" fill="hold"/>
                                        <p:tgtEl>
                                          <p:spTgt spid="545"/>
                                        </p:tgtEl>
                                      </p:cBhvr>
                                      <p:by x="105000" y="105000"/>
                                    </p:animScale>
                                  </p:childTnLst>
                                </p:cTn>
                              </p:par>
                            </p:childTnLst>
                          </p:cTn>
                        </p:par>
                        <p:par>
                          <p:cTn id="38" fill="hold">
                            <p:stCondLst>
                              <p:cond delay="2650"/>
                            </p:stCondLst>
                            <p:childTnLst>
                              <p:par>
                                <p:cTn id="39" presetID="10" presetClass="entr" presetSubtype="0" fill="hold" grpId="0" nodeType="afterEffect">
                                  <p:stCondLst>
                                    <p:cond delay="0"/>
                                  </p:stCondLst>
                                  <p:childTnLst>
                                    <p:set>
                                      <p:cBhvr>
                                        <p:cTn id="40" dur="1" fill="hold">
                                          <p:stCondLst>
                                            <p:cond delay="0"/>
                                          </p:stCondLst>
                                        </p:cTn>
                                        <p:tgtEl>
                                          <p:spTgt spid="550"/>
                                        </p:tgtEl>
                                        <p:attrNameLst>
                                          <p:attrName>style.visibility</p:attrName>
                                        </p:attrNameLst>
                                      </p:cBhvr>
                                      <p:to>
                                        <p:strVal val="visible"/>
                                      </p:to>
                                    </p:set>
                                    <p:animEffect transition="in" filter="fade">
                                      <p:cBhvr>
                                        <p:cTn id="41" dur="350"/>
                                        <p:tgtEl>
                                          <p:spTgt spid="550"/>
                                        </p:tgtEl>
                                      </p:cBhvr>
                                    </p:animEffect>
                                  </p:childTnLst>
                                </p:cTn>
                              </p:par>
                              <p:par>
                                <p:cTn id="42" presetID="26" presetClass="emph" presetSubtype="0" fill="hold" grpId="1" nodeType="withEffect">
                                  <p:stCondLst>
                                    <p:cond delay="0"/>
                                  </p:stCondLst>
                                  <p:childTnLst>
                                    <p:animEffect transition="out" filter="fade">
                                      <p:cBhvr>
                                        <p:cTn id="43" dur="400" tmFilter="0, 0; .2, .5; .8, .5; 1, 0"/>
                                        <p:tgtEl>
                                          <p:spTgt spid="550"/>
                                        </p:tgtEl>
                                      </p:cBhvr>
                                    </p:animEffect>
                                    <p:animScale>
                                      <p:cBhvr>
                                        <p:cTn id="44" dur="200" autoRev="1" fill="hold"/>
                                        <p:tgtEl>
                                          <p:spTgt spid="550"/>
                                        </p:tgtEl>
                                      </p:cBhvr>
                                      <p:by x="105000" y="105000"/>
                                    </p:animScale>
                                  </p:childTnLst>
                                </p:cTn>
                              </p:par>
                            </p:childTnLst>
                          </p:cTn>
                        </p:par>
                        <p:par>
                          <p:cTn id="45" fill="hold">
                            <p:stCondLst>
                              <p:cond delay="3050"/>
                            </p:stCondLst>
                            <p:childTnLst>
                              <p:par>
                                <p:cTn id="46" presetID="10" presetClass="entr" presetSubtype="0" fill="hold" grpId="0" nodeType="afterEffect">
                                  <p:stCondLst>
                                    <p:cond delay="0"/>
                                  </p:stCondLst>
                                  <p:childTnLst>
                                    <p:set>
                                      <p:cBhvr>
                                        <p:cTn id="47" dur="1" fill="hold">
                                          <p:stCondLst>
                                            <p:cond delay="0"/>
                                          </p:stCondLst>
                                        </p:cTn>
                                        <p:tgtEl>
                                          <p:spTgt spid="549"/>
                                        </p:tgtEl>
                                        <p:attrNameLst>
                                          <p:attrName>style.visibility</p:attrName>
                                        </p:attrNameLst>
                                      </p:cBhvr>
                                      <p:to>
                                        <p:strVal val="visible"/>
                                      </p:to>
                                    </p:set>
                                    <p:animEffect transition="in" filter="fade">
                                      <p:cBhvr>
                                        <p:cTn id="48" dur="500"/>
                                        <p:tgtEl>
                                          <p:spTgt spid="549"/>
                                        </p:tgtEl>
                                      </p:cBhvr>
                                    </p:animEffect>
                                  </p:childTnLst>
                                </p:cTn>
                              </p:par>
                            </p:childTnLst>
                          </p:cTn>
                        </p:par>
                        <p:par>
                          <p:cTn id="49" fill="hold">
                            <p:stCondLst>
                              <p:cond delay="3550"/>
                            </p:stCondLst>
                            <p:childTnLst>
                              <p:par>
                                <p:cTn id="50" presetID="10" presetClass="entr" presetSubtype="0" fill="hold" nodeType="afterEffect">
                                  <p:stCondLst>
                                    <p:cond delay="0"/>
                                  </p:stCondLst>
                                  <p:childTnLst>
                                    <p:set>
                                      <p:cBhvr>
                                        <p:cTn id="51" dur="1" fill="hold">
                                          <p:stCondLst>
                                            <p:cond delay="0"/>
                                          </p:stCondLst>
                                        </p:cTn>
                                        <p:tgtEl>
                                          <p:spTgt spid="539"/>
                                        </p:tgtEl>
                                        <p:attrNameLst>
                                          <p:attrName>style.visibility</p:attrName>
                                        </p:attrNameLst>
                                      </p:cBhvr>
                                      <p:to>
                                        <p:strVal val="visible"/>
                                      </p:to>
                                    </p:set>
                                    <p:animEffect transition="in" filter="fade">
                                      <p:cBhvr>
                                        <p:cTn id="52" dur="350"/>
                                        <p:tgtEl>
                                          <p:spTgt spid="539"/>
                                        </p:tgtEl>
                                      </p:cBhvr>
                                    </p:animEffect>
                                  </p:childTnLst>
                                </p:cTn>
                              </p:par>
                              <p:par>
                                <p:cTn id="53" presetID="26" presetClass="emph" presetSubtype="0" fill="hold" nodeType="withEffect">
                                  <p:stCondLst>
                                    <p:cond delay="0"/>
                                  </p:stCondLst>
                                  <p:childTnLst>
                                    <p:animEffect transition="out" filter="fade">
                                      <p:cBhvr>
                                        <p:cTn id="54" dur="400" tmFilter="0, 0; .2, .5; .8, .5; 1, 0"/>
                                        <p:tgtEl>
                                          <p:spTgt spid="539"/>
                                        </p:tgtEl>
                                      </p:cBhvr>
                                    </p:animEffect>
                                    <p:animScale>
                                      <p:cBhvr>
                                        <p:cTn id="55" dur="200" autoRev="1" fill="hold"/>
                                        <p:tgtEl>
                                          <p:spTgt spid="539"/>
                                        </p:tgtEl>
                                      </p:cBhvr>
                                      <p:by x="105000" y="105000"/>
                                    </p:animScale>
                                  </p:childTnLst>
                                </p:cTn>
                              </p:par>
                            </p:childTnLst>
                          </p:cTn>
                        </p:par>
                        <p:par>
                          <p:cTn id="56" fill="hold">
                            <p:stCondLst>
                              <p:cond delay="3950"/>
                            </p:stCondLst>
                            <p:childTnLst>
                              <p:par>
                                <p:cTn id="57" presetID="10" presetClass="entr" presetSubtype="0" fill="hold" grpId="0" nodeType="afterEffect">
                                  <p:stCondLst>
                                    <p:cond delay="0"/>
                                  </p:stCondLst>
                                  <p:childTnLst>
                                    <p:set>
                                      <p:cBhvr>
                                        <p:cTn id="58" dur="1" fill="hold">
                                          <p:stCondLst>
                                            <p:cond delay="0"/>
                                          </p:stCondLst>
                                        </p:cTn>
                                        <p:tgtEl>
                                          <p:spTgt spid="544"/>
                                        </p:tgtEl>
                                        <p:attrNameLst>
                                          <p:attrName>style.visibility</p:attrName>
                                        </p:attrNameLst>
                                      </p:cBhvr>
                                      <p:to>
                                        <p:strVal val="visible"/>
                                      </p:to>
                                    </p:set>
                                    <p:animEffect transition="in" filter="fade">
                                      <p:cBhvr>
                                        <p:cTn id="59" dur="350"/>
                                        <p:tgtEl>
                                          <p:spTgt spid="544"/>
                                        </p:tgtEl>
                                      </p:cBhvr>
                                    </p:animEffect>
                                  </p:childTnLst>
                                </p:cTn>
                              </p:par>
                              <p:par>
                                <p:cTn id="60" presetID="26" presetClass="emph" presetSubtype="0" fill="hold" grpId="1" nodeType="withEffect">
                                  <p:stCondLst>
                                    <p:cond delay="0"/>
                                  </p:stCondLst>
                                  <p:childTnLst>
                                    <p:animEffect transition="out" filter="fade">
                                      <p:cBhvr>
                                        <p:cTn id="61" dur="400" tmFilter="0, 0; .2, .5; .8, .5; 1, 0"/>
                                        <p:tgtEl>
                                          <p:spTgt spid="544"/>
                                        </p:tgtEl>
                                      </p:cBhvr>
                                    </p:animEffect>
                                    <p:animScale>
                                      <p:cBhvr>
                                        <p:cTn id="62" dur="200" autoRev="1" fill="hold"/>
                                        <p:tgtEl>
                                          <p:spTgt spid="544"/>
                                        </p:tgtEl>
                                      </p:cBhvr>
                                      <p:by x="105000" y="105000"/>
                                    </p:animScale>
                                  </p:childTnLst>
                                </p:cTn>
                              </p:par>
                            </p:childTnLst>
                          </p:cTn>
                        </p:par>
                        <p:par>
                          <p:cTn id="63" fill="hold">
                            <p:stCondLst>
                              <p:cond delay="4350"/>
                            </p:stCondLst>
                            <p:childTnLst>
                              <p:par>
                                <p:cTn id="64" presetID="10" presetClass="entr" presetSubtype="0" fill="hold" grpId="0" nodeType="afterEffect">
                                  <p:stCondLst>
                                    <p:cond delay="0"/>
                                  </p:stCondLst>
                                  <p:childTnLst>
                                    <p:set>
                                      <p:cBhvr>
                                        <p:cTn id="65" dur="1" fill="hold">
                                          <p:stCondLst>
                                            <p:cond delay="0"/>
                                          </p:stCondLst>
                                        </p:cTn>
                                        <p:tgtEl>
                                          <p:spTgt spid="543"/>
                                        </p:tgtEl>
                                        <p:attrNameLst>
                                          <p:attrName>style.visibility</p:attrName>
                                        </p:attrNameLst>
                                      </p:cBhvr>
                                      <p:to>
                                        <p:strVal val="visible"/>
                                      </p:to>
                                    </p:set>
                                    <p:animEffect transition="in" filter="fade">
                                      <p:cBhvr>
                                        <p:cTn id="66" dur="500"/>
                                        <p:tgtEl>
                                          <p:spTgt spid="543"/>
                                        </p:tgtEl>
                                      </p:cBhvr>
                                    </p:animEffect>
                                  </p:childTnLst>
                                </p:cTn>
                              </p:par>
                            </p:childTnLst>
                          </p:cTn>
                        </p:par>
                        <p:par>
                          <p:cTn id="67" fill="hold">
                            <p:stCondLst>
                              <p:cond delay="4850"/>
                            </p:stCondLst>
                            <p:childTnLst>
                              <p:par>
                                <p:cTn id="68" presetID="10" presetClass="entr" presetSubtype="0" fill="hold" nodeType="afterEffect">
                                  <p:stCondLst>
                                    <p:cond delay="0"/>
                                  </p:stCondLst>
                                  <p:childTnLst>
                                    <p:set>
                                      <p:cBhvr>
                                        <p:cTn id="69" dur="1" fill="hold">
                                          <p:stCondLst>
                                            <p:cond delay="0"/>
                                          </p:stCondLst>
                                        </p:cTn>
                                        <p:tgtEl>
                                          <p:spTgt spid="551"/>
                                        </p:tgtEl>
                                        <p:attrNameLst>
                                          <p:attrName>style.visibility</p:attrName>
                                        </p:attrNameLst>
                                      </p:cBhvr>
                                      <p:to>
                                        <p:strVal val="visible"/>
                                      </p:to>
                                    </p:set>
                                    <p:animEffect transition="in" filter="fade">
                                      <p:cBhvr>
                                        <p:cTn id="70" dur="350"/>
                                        <p:tgtEl>
                                          <p:spTgt spid="551"/>
                                        </p:tgtEl>
                                      </p:cBhvr>
                                    </p:animEffect>
                                  </p:childTnLst>
                                </p:cTn>
                              </p:par>
                              <p:par>
                                <p:cTn id="71" presetID="26" presetClass="emph" presetSubtype="0" fill="hold" nodeType="withEffect">
                                  <p:stCondLst>
                                    <p:cond delay="0"/>
                                  </p:stCondLst>
                                  <p:childTnLst>
                                    <p:animEffect transition="out" filter="fade">
                                      <p:cBhvr>
                                        <p:cTn id="72" dur="400" tmFilter="0, 0; .2, .5; .8, .5; 1, 0"/>
                                        <p:tgtEl>
                                          <p:spTgt spid="551"/>
                                        </p:tgtEl>
                                      </p:cBhvr>
                                    </p:animEffect>
                                    <p:animScale>
                                      <p:cBhvr>
                                        <p:cTn id="73" dur="200" autoRev="1" fill="hold"/>
                                        <p:tgtEl>
                                          <p:spTgt spid="551"/>
                                        </p:tgtEl>
                                      </p:cBhvr>
                                      <p:by x="105000" y="105000"/>
                                    </p:animScale>
                                  </p:childTnLst>
                                </p:cTn>
                              </p:par>
                            </p:childTnLst>
                          </p:cTn>
                        </p:par>
                        <p:par>
                          <p:cTn id="74" fill="hold">
                            <p:stCondLst>
                              <p:cond delay="5250"/>
                            </p:stCondLst>
                            <p:childTnLst>
                              <p:par>
                                <p:cTn id="75" presetID="10" presetClass="entr" presetSubtype="0" fill="hold" grpId="0" nodeType="afterEffect">
                                  <p:stCondLst>
                                    <p:cond delay="0"/>
                                  </p:stCondLst>
                                  <p:childTnLst>
                                    <p:set>
                                      <p:cBhvr>
                                        <p:cTn id="76" dur="1" fill="hold">
                                          <p:stCondLst>
                                            <p:cond delay="0"/>
                                          </p:stCondLst>
                                        </p:cTn>
                                        <p:tgtEl>
                                          <p:spTgt spid="556"/>
                                        </p:tgtEl>
                                        <p:attrNameLst>
                                          <p:attrName>style.visibility</p:attrName>
                                        </p:attrNameLst>
                                      </p:cBhvr>
                                      <p:to>
                                        <p:strVal val="visible"/>
                                      </p:to>
                                    </p:set>
                                    <p:animEffect transition="in" filter="fade">
                                      <p:cBhvr>
                                        <p:cTn id="77" dur="350"/>
                                        <p:tgtEl>
                                          <p:spTgt spid="556"/>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556"/>
                                        </p:tgtEl>
                                      </p:cBhvr>
                                    </p:animEffect>
                                    <p:animScale>
                                      <p:cBhvr>
                                        <p:cTn id="80" dur="200" autoRev="1" fill="hold"/>
                                        <p:tgtEl>
                                          <p:spTgt spid="556"/>
                                        </p:tgtEl>
                                      </p:cBhvr>
                                      <p:by x="105000" y="105000"/>
                                    </p:animScale>
                                  </p:childTnLst>
                                </p:cTn>
                              </p:par>
                            </p:childTnLst>
                          </p:cTn>
                        </p:par>
                        <p:par>
                          <p:cTn id="81" fill="hold">
                            <p:stCondLst>
                              <p:cond delay="5650"/>
                            </p:stCondLst>
                            <p:childTnLst>
                              <p:par>
                                <p:cTn id="82" presetID="10" presetClass="entr" presetSubtype="0" fill="hold" grpId="0" nodeType="afterEffect">
                                  <p:stCondLst>
                                    <p:cond delay="0"/>
                                  </p:stCondLst>
                                  <p:childTnLst>
                                    <p:set>
                                      <p:cBhvr>
                                        <p:cTn id="83" dur="1" fill="hold">
                                          <p:stCondLst>
                                            <p:cond delay="0"/>
                                          </p:stCondLst>
                                        </p:cTn>
                                        <p:tgtEl>
                                          <p:spTgt spid="555"/>
                                        </p:tgtEl>
                                        <p:attrNameLst>
                                          <p:attrName>style.visibility</p:attrName>
                                        </p:attrNameLst>
                                      </p:cBhvr>
                                      <p:to>
                                        <p:strVal val="visible"/>
                                      </p:to>
                                    </p:set>
                                    <p:animEffect transition="in" filter="fade">
                                      <p:cBhvr>
                                        <p:cTn id="84" dur="500"/>
                                        <p:tgtEl>
                                          <p:spTgt spid="555"/>
                                        </p:tgtEl>
                                      </p:cBhvr>
                                    </p:animEffect>
                                  </p:childTnLst>
                                </p:cTn>
                              </p:par>
                            </p:childTnLst>
                          </p:cTn>
                        </p:par>
                        <p:par>
                          <p:cTn id="85" fill="hold">
                            <p:stCondLst>
                              <p:cond delay="6150"/>
                            </p:stCondLst>
                            <p:childTnLst>
                              <p:par>
                                <p:cTn id="86" presetID="10" presetClass="entr" presetSubtype="0" fill="hold" nodeType="afterEffect">
                                  <p:stCondLst>
                                    <p:cond delay="0"/>
                                  </p:stCondLst>
                                  <p:childTnLst>
                                    <p:set>
                                      <p:cBhvr>
                                        <p:cTn id="87" dur="1" fill="hold">
                                          <p:stCondLst>
                                            <p:cond delay="0"/>
                                          </p:stCondLst>
                                        </p:cTn>
                                        <p:tgtEl>
                                          <p:spTgt spid="557"/>
                                        </p:tgtEl>
                                        <p:attrNameLst>
                                          <p:attrName>style.visibility</p:attrName>
                                        </p:attrNameLst>
                                      </p:cBhvr>
                                      <p:to>
                                        <p:strVal val="visible"/>
                                      </p:to>
                                    </p:set>
                                    <p:animEffect transition="in" filter="fade">
                                      <p:cBhvr>
                                        <p:cTn id="88" dur="350"/>
                                        <p:tgtEl>
                                          <p:spTgt spid="557"/>
                                        </p:tgtEl>
                                      </p:cBhvr>
                                    </p:animEffect>
                                  </p:childTnLst>
                                </p:cTn>
                              </p:par>
                              <p:par>
                                <p:cTn id="89" presetID="26" presetClass="emph" presetSubtype="0" fill="hold" nodeType="withEffect">
                                  <p:stCondLst>
                                    <p:cond delay="0"/>
                                  </p:stCondLst>
                                  <p:childTnLst>
                                    <p:animEffect transition="out" filter="fade">
                                      <p:cBhvr>
                                        <p:cTn id="90" dur="400" tmFilter="0, 0; .2, .5; .8, .5; 1, 0"/>
                                        <p:tgtEl>
                                          <p:spTgt spid="557"/>
                                        </p:tgtEl>
                                      </p:cBhvr>
                                    </p:animEffect>
                                    <p:animScale>
                                      <p:cBhvr>
                                        <p:cTn id="91" dur="200" autoRev="1" fill="hold"/>
                                        <p:tgtEl>
                                          <p:spTgt spid="557"/>
                                        </p:tgtEl>
                                      </p:cBhvr>
                                      <p:by x="105000" y="105000"/>
                                    </p:animScale>
                                  </p:childTnLst>
                                </p:cTn>
                              </p:par>
                            </p:childTnLst>
                          </p:cTn>
                        </p:par>
                        <p:par>
                          <p:cTn id="92" fill="hold">
                            <p:stCondLst>
                              <p:cond delay="6550"/>
                            </p:stCondLst>
                            <p:childTnLst>
                              <p:par>
                                <p:cTn id="93" presetID="10" presetClass="entr" presetSubtype="0" fill="hold" grpId="0" nodeType="afterEffect">
                                  <p:stCondLst>
                                    <p:cond delay="0"/>
                                  </p:stCondLst>
                                  <p:childTnLst>
                                    <p:set>
                                      <p:cBhvr>
                                        <p:cTn id="94" dur="1" fill="hold">
                                          <p:stCondLst>
                                            <p:cond delay="0"/>
                                          </p:stCondLst>
                                        </p:cTn>
                                        <p:tgtEl>
                                          <p:spTgt spid="562"/>
                                        </p:tgtEl>
                                        <p:attrNameLst>
                                          <p:attrName>style.visibility</p:attrName>
                                        </p:attrNameLst>
                                      </p:cBhvr>
                                      <p:to>
                                        <p:strVal val="visible"/>
                                      </p:to>
                                    </p:set>
                                    <p:animEffect transition="in" filter="fade">
                                      <p:cBhvr>
                                        <p:cTn id="95" dur="350"/>
                                        <p:tgtEl>
                                          <p:spTgt spid="562"/>
                                        </p:tgtEl>
                                      </p:cBhvr>
                                    </p:animEffect>
                                  </p:childTnLst>
                                </p:cTn>
                              </p:par>
                              <p:par>
                                <p:cTn id="96" presetID="26" presetClass="emph" presetSubtype="0" fill="hold" grpId="1" nodeType="withEffect">
                                  <p:stCondLst>
                                    <p:cond delay="0"/>
                                  </p:stCondLst>
                                  <p:childTnLst>
                                    <p:animEffect transition="out" filter="fade">
                                      <p:cBhvr>
                                        <p:cTn id="97" dur="400" tmFilter="0, 0; .2, .5; .8, .5; 1, 0"/>
                                        <p:tgtEl>
                                          <p:spTgt spid="562"/>
                                        </p:tgtEl>
                                      </p:cBhvr>
                                    </p:animEffect>
                                    <p:animScale>
                                      <p:cBhvr>
                                        <p:cTn id="98" dur="200" autoRev="1" fill="hold"/>
                                        <p:tgtEl>
                                          <p:spTgt spid="562"/>
                                        </p:tgtEl>
                                      </p:cBhvr>
                                      <p:by x="105000" y="105000"/>
                                    </p:animScale>
                                  </p:childTnLst>
                                </p:cTn>
                              </p:par>
                            </p:childTnLst>
                          </p:cTn>
                        </p:par>
                        <p:par>
                          <p:cTn id="99" fill="hold">
                            <p:stCondLst>
                              <p:cond delay="6950"/>
                            </p:stCondLst>
                            <p:childTnLst>
                              <p:par>
                                <p:cTn id="100" presetID="10" presetClass="entr" presetSubtype="0" fill="hold" grpId="0" nodeType="afterEffect">
                                  <p:stCondLst>
                                    <p:cond delay="0"/>
                                  </p:stCondLst>
                                  <p:childTnLst>
                                    <p:set>
                                      <p:cBhvr>
                                        <p:cTn id="101" dur="1" fill="hold">
                                          <p:stCondLst>
                                            <p:cond delay="0"/>
                                          </p:stCondLst>
                                        </p:cTn>
                                        <p:tgtEl>
                                          <p:spTgt spid="561"/>
                                        </p:tgtEl>
                                        <p:attrNameLst>
                                          <p:attrName>style.visibility</p:attrName>
                                        </p:attrNameLst>
                                      </p:cBhvr>
                                      <p:to>
                                        <p:strVal val="visible"/>
                                      </p:to>
                                    </p:set>
                                    <p:animEffect transition="in" filter="fade">
                                      <p:cBhvr>
                                        <p:cTn id="102" dur="500"/>
                                        <p:tgtEl>
                                          <p:spTgt spid="561"/>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177"/>
                                        </p:tgtEl>
                                        <p:attrNameLst>
                                          <p:attrName>style.visibility</p:attrName>
                                        </p:attrNameLst>
                                      </p:cBhvr>
                                      <p:to>
                                        <p:strVal val="visible"/>
                                      </p:to>
                                    </p:set>
                                    <p:animEffect transition="in" filter="wipe(down)">
                                      <p:cBhvr>
                                        <p:cTn id="107"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P spid="175" grpId="0" bldLvl="0" autoUpdateAnimBg="0"/>
      <p:bldP spid="17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22"/>
          <p:cNvSpPr txBox="1"/>
          <p:nvPr/>
        </p:nvSpPr>
        <p:spPr>
          <a:xfrm>
            <a:off x="830643"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0" name="TextBox 23"/>
          <p:cNvSpPr txBox="1"/>
          <p:nvPr/>
        </p:nvSpPr>
        <p:spPr>
          <a:xfrm>
            <a:off x="6615439"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1" name="TextBox 24"/>
          <p:cNvSpPr txBox="1"/>
          <p:nvPr/>
        </p:nvSpPr>
        <p:spPr>
          <a:xfrm>
            <a:off x="830643"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2" name="TextBox 25"/>
          <p:cNvSpPr txBox="1"/>
          <p:nvPr/>
        </p:nvSpPr>
        <p:spPr>
          <a:xfrm>
            <a:off x="6615439"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23" name="组合 22"/>
          <p:cNvGrpSpPr/>
          <p:nvPr/>
        </p:nvGrpSpPr>
        <p:grpSpPr>
          <a:xfrm>
            <a:off x="4168281" y="2325873"/>
            <a:ext cx="595829" cy="595752"/>
            <a:chOff x="3570825" y="3196716"/>
            <a:chExt cx="756510" cy="756510"/>
          </a:xfrm>
          <a:solidFill>
            <a:srgbClr val="00B0F0"/>
          </a:solidFill>
          <a:effectLst/>
        </p:grpSpPr>
        <p:sp>
          <p:nvSpPr>
            <p:cNvPr id="24" name="泪滴形 23"/>
            <p:cNvSpPr/>
            <p:nvPr/>
          </p:nvSpPr>
          <p:spPr>
            <a:xfrm rot="5400000">
              <a:off x="3570825"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25" name="TextBox 28"/>
            <p:cNvSpPr txBox="1"/>
            <p:nvPr/>
          </p:nvSpPr>
          <p:spPr>
            <a:xfrm>
              <a:off x="3709729" y="3321422"/>
              <a:ext cx="478701"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A</a:t>
              </a:r>
              <a:endParaRPr lang="zh-CN" altLang="en-US" sz="1995" b="1" dirty="0">
                <a:solidFill>
                  <a:schemeClr val="bg1"/>
                </a:solidFill>
                <a:latin typeface="微软雅黑" pitchFamily="34" charset="-122"/>
                <a:ea typeface="微软雅黑" pitchFamily="34" charset="-122"/>
              </a:endParaRPr>
            </a:p>
          </p:txBody>
        </p:sp>
      </p:grpSp>
      <p:grpSp>
        <p:nvGrpSpPr>
          <p:cNvPr id="26" name="组合 25"/>
          <p:cNvGrpSpPr/>
          <p:nvPr/>
        </p:nvGrpSpPr>
        <p:grpSpPr>
          <a:xfrm>
            <a:off x="4837082" y="2325873"/>
            <a:ext cx="595829" cy="595752"/>
            <a:chOff x="4419984" y="3196716"/>
            <a:chExt cx="756510" cy="756510"/>
          </a:xfrm>
          <a:solidFill>
            <a:srgbClr val="0070C0"/>
          </a:solidFill>
          <a:effectLst/>
        </p:grpSpPr>
        <p:sp>
          <p:nvSpPr>
            <p:cNvPr id="27" name="泪滴形 26"/>
            <p:cNvSpPr/>
            <p:nvPr/>
          </p:nvSpPr>
          <p:spPr>
            <a:xfrm rot="10800000">
              <a:off x="4419984"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37" name="TextBox 31"/>
            <p:cNvSpPr txBox="1"/>
            <p:nvPr/>
          </p:nvSpPr>
          <p:spPr>
            <a:xfrm>
              <a:off x="4570083" y="3321423"/>
              <a:ext cx="456314"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B</a:t>
              </a:r>
              <a:endParaRPr lang="zh-CN" altLang="en-US" sz="1995"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168281" y="2995944"/>
            <a:ext cx="595829" cy="595752"/>
            <a:chOff x="3570825" y="4047600"/>
            <a:chExt cx="756510" cy="756510"/>
          </a:xfrm>
          <a:solidFill>
            <a:srgbClr val="0070C0"/>
          </a:solidFill>
          <a:effectLst/>
        </p:grpSpPr>
        <p:sp>
          <p:nvSpPr>
            <p:cNvPr id="39" name="泪滴形 38"/>
            <p:cNvSpPr/>
            <p:nvPr/>
          </p:nvSpPr>
          <p:spPr>
            <a:xfrm>
              <a:off x="3570825"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0" name="TextBox 34"/>
            <p:cNvSpPr txBox="1"/>
            <p:nvPr/>
          </p:nvSpPr>
          <p:spPr>
            <a:xfrm>
              <a:off x="3722959" y="4172305"/>
              <a:ext cx="45224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C</a:t>
              </a:r>
              <a:endParaRPr lang="zh-CN" altLang="en-US" sz="1995"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4837082" y="2995944"/>
            <a:ext cx="595829" cy="595752"/>
            <a:chOff x="4419984" y="4047600"/>
            <a:chExt cx="756510" cy="756510"/>
          </a:xfrm>
          <a:solidFill>
            <a:srgbClr val="00B0F0"/>
          </a:solidFill>
          <a:effectLst/>
        </p:grpSpPr>
        <p:sp>
          <p:nvSpPr>
            <p:cNvPr id="42" name="泪滴形 41"/>
            <p:cNvSpPr/>
            <p:nvPr/>
          </p:nvSpPr>
          <p:spPr>
            <a:xfrm rot="16200000">
              <a:off x="4419984"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3" name="TextBox 38"/>
            <p:cNvSpPr txBox="1"/>
            <p:nvPr/>
          </p:nvSpPr>
          <p:spPr>
            <a:xfrm>
              <a:off x="4552781" y="4172305"/>
              <a:ext cx="49091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D</a:t>
              </a:r>
              <a:endParaRPr lang="zh-CN" altLang="en-US" sz="1995" b="1" dirty="0">
                <a:solidFill>
                  <a:schemeClr val="bg1"/>
                </a:solidFill>
                <a:latin typeface="微软雅黑" pitchFamily="34" charset="-122"/>
                <a:ea typeface="微软雅黑" pitchFamily="34" charset="-122"/>
              </a:endParaRPr>
            </a:p>
          </p:txBody>
        </p:sp>
      </p:grpSp>
      <p:sp>
        <p:nvSpPr>
          <p:cNvPr id="44" name="椭圆 43"/>
          <p:cNvSpPr/>
          <p:nvPr/>
        </p:nvSpPr>
        <p:spPr>
          <a:xfrm>
            <a:off x="3286030"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45" name="椭圆 44"/>
          <p:cNvSpPr/>
          <p:nvPr/>
        </p:nvSpPr>
        <p:spPr>
          <a:xfrm>
            <a:off x="5157581"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6" name="椭圆 45"/>
          <p:cNvSpPr/>
          <p:nvPr/>
        </p:nvSpPr>
        <p:spPr>
          <a:xfrm>
            <a:off x="3286030" y="318738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7" name="椭圆 46"/>
          <p:cNvSpPr/>
          <p:nvPr/>
        </p:nvSpPr>
        <p:spPr>
          <a:xfrm>
            <a:off x="5157581" y="318738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31"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
        <p:nvSpPr>
          <p:cNvPr id="33" name="文本框 32"/>
          <p:cNvSpPr txBox="1"/>
          <p:nvPr/>
        </p:nvSpPr>
        <p:spPr>
          <a:xfrm>
            <a:off x="11076979" y="6012705"/>
            <a:ext cx="915635" cy="384721"/>
          </a:xfrm>
          <a:prstGeom prst="rect">
            <a:avLst/>
          </a:prstGeom>
          <a:noFill/>
        </p:spPr>
        <p:txBody>
          <a:bodyPr wrap="none" rtlCol="0">
            <a:spAutoFit/>
          </a:bodyPr>
          <a:lstStyle/>
          <a:p>
            <a:r>
              <a:rPr lang="zh-CN" altLang="en-US" dirty="0"/>
              <a:t>延迟符</a:t>
            </a:r>
          </a:p>
        </p:txBody>
      </p:sp>
    </p:spTree>
    <p:extLst>
      <p:ext uri="{BB962C8B-B14F-4D97-AF65-F5344CB8AC3E}">
        <p14:creationId xmlns:p14="http://schemas.microsoft.com/office/powerpoint/2010/main" val="1065744836"/>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1"/>
                                        </p:tgtEl>
                                        <p:attrNameLst>
                                          <p:attrName>ppt_y</p:attrName>
                                        </p:attrNameLst>
                                      </p:cBhvr>
                                      <p:tavLst>
                                        <p:tav tm="0">
                                          <p:val>
                                            <p:strVal val="#ppt_y"/>
                                          </p:val>
                                        </p:tav>
                                        <p:tav tm="100000">
                                          <p:val>
                                            <p:strVal val="#ppt_y"/>
                                          </p:val>
                                        </p:tav>
                                      </p:tavLst>
                                    </p:anim>
                                    <p:anim calcmode="lin" valueType="num">
                                      <p:cBhvr>
                                        <p:cTn id="13"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1"/>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nodeType="withEffect">
                                  <p:stCondLst>
                                    <p:cond delay="1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30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par>
                                <p:cTn id="37" presetID="23" presetClass="entr" presetSubtype="16" fill="hold" grpId="0" nodeType="withEffect">
                                  <p:stCondLst>
                                    <p:cond delay="500"/>
                                  </p:stCondLst>
                                  <p:childTnLst>
                                    <p:set>
                                      <p:cBhvr>
                                        <p:cTn id="38" dur="1" fill="hold">
                                          <p:stCondLst>
                                            <p:cond delay="0"/>
                                          </p:stCondLst>
                                        </p:cTn>
                                        <p:tgtEl>
                                          <p:spTgt spid="44"/>
                                        </p:tgtEl>
                                        <p:attrNameLst>
                                          <p:attrName>style.visibility</p:attrName>
                                        </p:attrNameLst>
                                      </p:cBhvr>
                                      <p:to>
                                        <p:strVal val="visible"/>
                                      </p:to>
                                    </p:set>
                                    <p:anim calcmode="lin" valueType="num">
                                      <p:cBhvr>
                                        <p:cTn id="39" dur="300" fill="hold"/>
                                        <p:tgtEl>
                                          <p:spTgt spid="44"/>
                                        </p:tgtEl>
                                        <p:attrNameLst>
                                          <p:attrName>ppt_w</p:attrName>
                                        </p:attrNameLst>
                                      </p:cBhvr>
                                      <p:tavLst>
                                        <p:tav tm="0">
                                          <p:val>
                                            <p:fltVal val="0"/>
                                          </p:val>
                                        </p:tav>
                                        <p:tav tm="100000">
                                          <p:val>
                                            <p:strVal val="#ppt_w"/>
                                          </p:val>
                                        </p:tav>
                                      </p:tavLst>
                                    </p:anim>
                                    <p:anim calcmode="lin" valueType="num">
                                      <p:cBhvr>
                                        <p:cTn id="40" dur="300" fill="hold"/>
                                        <p:tgtEl>
                                          <p:spTgt spid="44"/>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750"/>
                                  </p:stCondLst>
                                  <p:childTnLst>
                                    <p:animScale>
                                      <p:cBhvr>
                                        <p:cTn id="42" dur="200" fill="hold"/>
                                        <p:tgtEl>
                                          <p:spTgt spid="44"/>
                                        </p:tgtEl>
                                      </p:cBhvr>
                                      <p:by x="110000" y="110000"/>
                                    </p:animScale>
                                  </p:childTnLst>
                                </p:cTn>
                              </p:par>
                              <p:par>
                                <p:cTn id="43" presetID="23" presetClass="entr" presetSubtype="16" fill="hold" grpId="0" nodeType="withEffect">
                                  <p:stCondLst>
                                    <p:cond delay="750"/>
                                  </p:stCondLst>
                                  <p:childTnLst>
                                    <p:set>
                                      <p:cBhvr>
                                        <p:cTn id="44" dur="1" fill="hold">
                                          <p:stCondLst>
                                            <p:cond delay="0"/>
                                          </p:stCondLst>
                                        </p:cTn>
                                        <p:tgtEl>
                                          <p:spTgt spid="45"/>
                                        </p:tgtEl>
                                        <p:attrNameLst>
                                          <p:attrName>style.visibility</p:attrName>
                                        </p:attrNameLst>
                                      </p:cBhvr>
                                      <p:to>
                                        <p:strVal val="visible"/>
                                      </p:to>
                                    </p:set>
                                    <p:anim calcmode="lin" valueType="num">
                                      <p:cBhvr>
                                        <p:cTn id="45" dur="300" fill="hold"/>
                                        <p:tgtEl>
                                          <p:spTgt spid="45"/>
                                        </p:tgtEl>
                                        <p:attrNameLst>
                                          <p:attrName>ppt_w</p:attrName>
                                        </p:attrNameLst>
                                      </p:cBhvr>
                                      <p:tavLst>
                                        <p:tav tm="0">
                                          <p:val>
                                            <p:fltVal val="0"/>
                                          </p:val>
                                        </p:tav>
                                        <p:tav tm="100000">
                                          <p:val>
                                            <p:strVal val="#ppt_w"/>
                                          </p:val>
                                        </p:tav>
                                      </p:tavLst>
                                    </p:anim>
                                    <p:anim calcmode="lin" valueType="num">
                                      <p:cBhvr>
                                        <p:cTn id="46" dur="300" fill="hold"/>
                                        <p:tgtEl>
                                          <p:spTgt spid="45"/>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000"/>
                                  </p:stCondLst>
                                  <p:childTnLst>
                                    <p:animScale>
                                      <p:cBhvr>
                                        <p:cTn id="48" dur="200" fill="hold"/>
                                        <p:tgtEl>
                                          <p:spTgt spid="45"/>
                                        </p:tgtEl>
                                      </p:cBhvr>
                                      <p:by x="110000" y="110000"/>
                                    </p:animScale>
                                  </p:childTnLst>
                                </p:cTn>
                              </p:par>
                              <p:par>
                                <p:cTn id="49" presetID="23" presetClass="entr" presetSubtype="16" fill="hold" grpId="0" nodeType="withEffect">
                                  <p:stCondLst>
                                    <p:cond delay="1000"/>
                                  </p:stCondLst>
                                  <p:childTnLst>
                                    <p:set>
                                      <p:cBhvr>
                                        <p:cTn id="50" dur="1" fill="hold">
                                          <p:stCondLst>
                                            <p:cond delay="0"/>
                                          </p:stCondLst>
                                        </p:cTn>
                                        <p:tgtEl>
                                          <p:spTgt spid="46"/>
                                        </p:tgtEl>
                                        <p:attrNameLst>
                                          <p:attrName>style.visibility</p:attrName>
                                        </p:attrNameLst>
                                      </p:cBhvr>
                                      <p:to>
                                        <p:strVal val="visible"/>
                                      </p:to>
                                    </p:set>
                                    <p:anim calcmode="lin" valueType="num">
                                      <p:cBhvr>
                                        <p:cTn id="51" dur="300" fill="hold"/>
                                        <p:tgtEl>
                                          <p:spTgt spid="46"/>
                                        </p:tgtEl>
                                        <p:attrNameLst>
                                          <p:attrName>ppt_w</p:attrName>
                                        </p:attrNameLst>
                                      </p:cBhvr>
                                      <p:tavLst>
                                        <p:tav tm="0">
                                          <p:val>
                                            <p:fltVal val="0"/>
                                          </p:val>
                                        </p:tav>
                                        <p:tav tm="100000">
                                          <p:val>
                                            <p:strVal val="#ppt_w"/>
                                          </p:val>
                                        </p:tav>
                                      </p:tavLst>
                                    </p:anim>
                                    <p:anim calcmode="lin" valueType="num">
                                      <p:cBhvr>
                                        <p:cTn id="52" dur="300" fill="hold"/>
                                        <p:tgtEl>
                                          <p:spTgt spid="46"/>
                                        </p:tgtEl>
                                        <p:attrNameLst>
                                          <p:attrName>ppt_h</p:attrName>
                                        </p:attrNameLst>
                                      </p:cBhvr>
                                      <p:tavLst>
                                        <p:tav tm="0">
                                          <p:val>
                                            <p:fltVal val="0"/>
                                          </p:val>
                                        </p:tav>
                                        <p:tav tm="100000">
                                          <p:val>
                                            <p:strVal val="#ppt_h"/>
                                          </p:val>
                                        </p:tav>
                                      </p:tavLst>
                                    </p:anim>
                                  </p:childTnLst>
                                </p:cTn>
                              </p:par>
                              <p:par>
                                <p:cTn id="53" presetID="6" presetClass="emph" presetSubtype="0" autoRev="1" fill="hold" grpId="1" nodeType="withEffect">
                                  <p:stCondLst>
                                    <p:cond delay="1250"/>
                                  </p:stCondLst>
                                  <p:childTnLst>
                                    <p:animScale>
                                      <p:cBhvr>
                                        <p:cTn id="54" dur="200" fill="hold"/>
                                        <p:tgtEl>
                                          <p:spTgt spid="46"/>
                                        </p:tgtEl>
                                      </p:cBhvr>
                                      <p:by x="110000" y="110000"/>
                                    </p:animScale>
                                  </p:childTnLst>
                                </p:cTn>
                              </p:par>
                              <p:par>
                                <p:cTn id="55" presetID="23" presetClass="entr" presetSubtype="16" fill="hold" grpId="0" nodeType="withEffect">
                                  <p:stCondLst>
                                    <p:cond delay="1250"/>
                                  </p:stCondLst>
                                  <p:childTnLst>
                                    <p:set>
                                      <p:cBhvr>
                                        <p:cTn id="56" dur="1" fill="hold">
                                          <p:stCondLst>
                                            <p:cond delay="0"/>
                                          </p:stCondLst>
                                        </p:cTn>
                                        <p:tgtEl>
                                          <p:spTgt spid="47"/>
                                        </p:tgtEl>
                                        <p:attrNameLst>
                                          <p:attrName>style.visibility</p:attrName>
                                        </p:attrNameLst>
                                      </p:cBhvr>
                                      <p:to>
                                        <p:strVal val="visible"/>
                                      </p:to>
                                    </p:set>
                                    <p:anim calcmode="lin" valueType="num">
                                      <p:cBhvr>
                                        <p:cTn id="57" dur="300" fill="hold"/>
                                        <p:tgtEl>
                                          <p:spTgt spid="47"/>
                                        </p:tgtEl>
                                        <p:attrNameLst>
                                          <p:attrName>ppt_w</p:attrName>
                                        </p:attrNameLst>
                                      </p:cBhvr>
                                      <p:tavLst>
                                        <p:tav tm="0">
                                          <p:val>
                                            <p:fltVal val="0"/>
                                          </p:val>
                                        </p:tav>
                                        <p:tav tm="100000">
                                          <p:val>
                                            <p:strVal val="#ppt_w"/>
                                          </p:val>
                                        </p:tav>
                                      </p:tavLst>
                                    </p:anim>
                                    <p:anim calcmode="lin" valueType="num">
                                      <p:cBhvr>
                                        <p:cTn id="58" dur="300" fill="hold"/>
                                        <p:tgtEl>
                                          <p:spTgt spid="47"/>
                                        </p:tgtEl>
                                        <p:attrNameLst>
                                          <p:attrName>ppt_h</p:attrName>
                                        </p:attrNameLst>
                                      </p:cBhvr>
                                      <p:tavLst>
                                        <p:tav tm="0">
                                          <p:val>
                                            <p:fltVal val="0"/>
                                          </p:val>
                                        </p:tav>
                                        <p:tav tm="100000">
                                          <p:val>
                                            <p:strVal val="#ppt_h"/>
                                          </p:val>
                                        </p:tav>
                                      </p:tavLst>
                                    </p:anim>
                                  </p:childTnLst>
                                </p:cTn>
                              </p:par>
                              <p:par>
                                <p:cTn id="59" presetID="6" presetClass="emph" presetSubtype="0" autoRev="1" fill="hold" grpId="1" nodeType="withEffect">
                                  <p:stCondLst>
                                    <p:cond delay="1500"/>
                                  </p:stCondLst>
                                  <p:childTnLst>
                                    <p:animScale>
                                      <p:cBhvr>
                                        <p:cTn id="60" dur="200" fill="hold"/>
                                        <p:tgtEl>
                                          <p:spTgt spid="47"/>
                                        </p:tgtEl>
                                      </p:cBhvr>
                                      <p:by x="110000" y="110000"/>
                                    </p:animScale>
                                  </p:childTnLst>
                                </p:cTn>
                              </p:par>
                            </p:childTnLst>
                          </p:cTn>
                        </p:par>
                        <p:par>
                          <p:cTn id="61" fill="hold">
                            <p:stCondLst>
                              <p:cond delay="3350"/>
                            </p:stCondLst>
                            <p:childTnLst>
                              <p:par>
                                <p:cTn id="62" presetID="2" presetClass="entr" presetSubtype="6" accel="10000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fill="hold"/>
                                        <p:tgtEl>
                                          <p:spTgt spid="19"/>
                                        </p:tgtEl>
                                        <p:attrNameLst>
                                          <p:attrName>ppt_x</p:attrName>
                                        </p:attrNameLst>
                                      </p:cBhvr>
                                      <p:tavLst>
                                        <p:tav tm="0">
                                          <p:val>
                                            <p:strVal val="1+#ppt_w/2"/>
                                          </p:val>
                                        </p:tav>
                                        <p:tav tm="100000">
                                          <p:val>
                                            <p:strVal val="#ppt_x"/>
                                          </p:val>
                                        </p:tav>
                                      </p:tavLst>
                                    </p:anim>
                                    <p:anim calcmode="lin" valueType="num">
                                      <p:cBhvr additive="base">
                                        <p:cTn id="65" dur="500" fill="hold"/>
                                        <p:tgtEl>
                                          <p:spTgt spid="19"/>
                                        </p:tgtEl>
                                        <p:attrNameLst>
                                          <p:attrName>ppt_y</p:attrName>
                                        </p:attrNameLst>
                                      </p:cBhvr>
                                      <p:tavLst>
                                        <p:tav tm="0">
                                          <p:val>
                                            <p:strVal val="1+#ppt_h/2"/>
                                          </p:val>
                                        </p:tav>
                                        <p:tav tm="100000">
                                          <p:val>
                                            <p:strVal val="#ppt_y"/>
                                          </p:val>
                                        </p:tav>
                                      </p:tavLst>
                                    </p:anim>
                                  </p:childTnLst>
                                </p:cTn>
                              </p:par>
                              <p:par>
                                <p:cTn id="66" presetID="2" presetClass="entr" presetSubtype="12" accel="100000"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0-#ppt_w/2"/>
                                          </p:val>
                                        </p:tav>
                                        <p:tav tm="100000">
                                          <p:val>
                                            <p:strVal val="#ppt_x"/>
                                          </p:val>
                                        </p:tav>
                                      </p:tavLst>
                                    </p:anim>
                                    <p:anim calcmode="lin" valueType="num">
                                      <p:cBhvr additive="base">
                                        <p:cTn id="69" dur="500" fill="hold"/>
                                        <p:tgtEl>
                                          <p:spTgt spid="20"/>
                                        </p:tgtEl>
                                        <p:attrNameLst>
                                          <p:attrName>ppt_y</p:attrName>
                                        </p:attrNameLst>
                                      </p:cBhvr>
                                      <p:tavLst>
                                        <p:tav tm="0">
                                          <p:val>
                                            <p:strVal val="1+#ppt_h/2"/>
                                          </p:val>
                                        </p:tav>
                                        <p:tav tm="100000">
                                          <p:val>
                                            <p:strVal val="#ppt_y"/>
                                          </p:val>
                                        </p:tav>
                                      </p:tavLst>
                                    </p:anim>
                                  </p:childTnLst>
                                </p:cTn>
                              </p:par>
                              <p:par>
                                <p:cTn id="70" presetID="2" presetClass="entr" presetSubtype="3" accel="10000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1+#ppt_w/2"/>
                                          </p:val>
                                        </p:tav>
                                        <p:tav tm="100000">
                                          <p:val>
                                            <p:strVal val="#ppt_x"/>
                                          </p:val>
                                        </p:tav>
                                      </p:tavLst>
                                    </p:anim>
                                    <p:anim calcmode="lin" valueType="num">
                                      <p:cBhvr additive="base">
                                        <p:cTn id="73" dur="500" fill="hold"/>
                                        <p:tgtEl>
                                          <p:spTgt spid="21"/>
                                        </p:tgtEl>
                                        <p:attrNameLst>
                                          <p:attrName>ppt_y</p:attrName>
                                        </p:attrNameLst>
                                      </p:cBhvr>
                                      <p:tavLst>
                                        <p:tav tm="0">
                                          <p:val>
                                            <p:strVal val="0-#ppt_h/2"/>
                                          </p:val>
                                        </p:tav>
                                        <p:tav tm="100000">
                                          <p:val>
                                            <p:strVal val="#ppt_y"/>
                                          </p:val>
                                        </p:tav>
                                      </p:tavLst>
                                    </p:anim>
                                  </p:childTnLst>
                                </p:cTn>
                              </p:par>
                              <p:par>
                                <p:cTn id="74" presetID="2" presetClass="entr" presetSubtype="9" accel="10000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additive="base">
                                        <p:cTn id="76" dur="500" fill="hold"/>
                                        <p:tgtEl>
                                          <p:spTgt spid="22"/>
                                        </p:tgtEl>
                                        <p:attrNameLst>
                                          <p:attrName>ppt_x</p:attrName>
                                        </p:attrNameLst>
                                      </p:cBhvr>
                                      <p:tavLst>
                                        <p:tav tm="0">
                                          <p:val>
                                            <p:strVal val="0-#ppt_w/2"/>
                                          </p:val>
                                        </p:tav>
                                        <p:tav tm="100000">
                                          <p:val>
                                            <p:strVal val="#ppt_x"/>
                                          </p:val>
                                        </p:tav>
                                      </p:tavLst>
                                    </p:anim>
                                    <p:anim calcmode="lin" valueType="num">
                                      <p:cBhvr additive="base">
                                        <p:cTn id="77"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44" grpId="0" animBg="1"/>
      <p:bldP spid="44" grpId="1" animBg="1"/>
      <p:bldP spid="45" grpId="0" animBg="1"/>
      <p:bldP spid="45" grpId="1" animBg="1"/>
      <p:bldP spid="46" grpId="0" animBg="1"/>
      <p:bldP spid="46" grpId="1" animBg="1"/>
      <p:bldP spid="47" grpId="0" animBg="1"/>
      <p:bldP spid="47" grpId="1" animBg="1"/>
      <p:bldP spid="31" grpId="0" bldLvl="0" autoUpdateAnimBg="0"/>
      <p:bldP spid="3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356870" y="2214123"/>
            <a:ext cx="4550371" cy="49621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7" name="肘形连接符 160"/>
          <p:cNvCxnSpPr>
            <a:cxnSpLocks noChangeShapeType="1"/>
          </p:cNvCxnSpPr>
          <p:nvPr/>
        </p:nvCxnSpPr>
        <p:spPr bwMode="auto">
          <a:xfrm>
            <a:off x="3356978" y="3691712"/>
            <a:ext cx="2607520" cy="296076"/>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8" name="肘形连接符 154"/>
          <p:cNvCxnSpPr>
            <a:cxnSpLocks noChangeShapeType="1"/>
          </p:cNvCxnSpPr>
          <p:nvPr/>
        </p:nvCxnSpPr>
        <p:spPr bwMode="auto">
          <a:xfrm>
            <a:off x="3356910" y="2953182"/>
            <a:ext cx="3578958" cy="531004"/>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9" name="直接连接符 68"/>
          <p:cNvSpPr>
            <a:spLocks noChangeShapeType="1"/>
          </p:cNvSpPr>
          <p:nvPr/>
        </p:nvSpPr>
        <p:spPr bwMode="auto">
          <a:xfrm flipH="1">
            <a:off x="3086704" y="4430556"/>
            <a:ext cx="1607635"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grpSp>
        <p:nvGrpSpPr>
          <p:cNvPr id="10" name="组合 9"/>
          <p:cNvGrpSpPr/>
          <p:nvPr/>
        </p:nvGrpSpPr>
        <p:grpSpPr>
          <a:xfrm>
            <a:off x="2778724" y="1942871"/>
            <a:ext cx="560886" cy="560886"/>
            <a:chOff x="2646403" y="1850353"/>
            <a:chExt cx="534177" cy="534177"/>
          </a:xfrm>
        </p:grpSpPr>
        <p:grpSp>
          <p:nvGrpSpPr>
            <p:cNvPr id="11" name="组合 10"/>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25"/>
            <p:cNvGrpSpPr>
              <a:grpSpLocks/>
            </p:cNvGrpSpPr>
            <p:nvPr/>
          </p:nvGrpSpPr>
          <p:grpSpPr bwMode="auto">
            <a:xfrm>
              <a:off x="2744763" y="1943249"/>
              <a:ext cx="337456" cy="325902"/>
              <a:chOff x="0" y="0"/>
              <a:chExt cx="583915" cy="496874"/>
            </a:xfrm>
            <a:solidFill>
              <a:srgbClr val="C00000"/>
            </a:solidFill>
          </p:grpSpPr>
          <p:sp>
            <p:nvSpPr>
              <p:cNvPr id="13"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14"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17" name="组合 16"/>
          <p:cNvGrpSpPr/>
          <p:nvPr/>
        </p:nvGrpSpPr>
        <p:grpSpPr>
          <a:xfrm>
            <a:off x="2788810" y="3426902"/>
            <a:ext cx="560886" cy="560886"/>
            <a:chOff x="2656009" y="3263716"/>
            <a:chExt cx="534177" cy="534177"/>
          </a:xfrm>
        </p:grpSpPr>
        <p:grpSp>
          <p:nvGrpSpPr>
            <p:cNvPr id="18" name="组合 17"/>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22" name="组合 21"/>
          <p:cNvGrpSpPr/>
          <p:nvPr/>
        </p:nvGrpSpPr>
        <p:grpSpPr>
          <a:xfrm>
            <a:off x="2788810" y="2672534"/>
            <a:ext cx="560886" cy="560886"/>
            <a:chOff x="2656009" y="2545271"/>
            <a:chExt cx="534177" cy="534177"/>
          </a:xfrm>
        </p:grpSpPr>
        <p:grpSp>
          <p:nvGrpSpPr>
            <p:cNvPr id="23" name="组合 22"/>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92"/>
            <p:cNvGrpSpPr>
              <a:grpSpLocks/>
            </p:cNvGrpSpPr>
            <p:nvPr/>
          </p:nvGrpSpPr>
          <p:grpSpPr bwMode="auto">
            <a:xfrm>
              <a:off x="2745161" y="2705683"/>
              <a:ext cx="355874" cy="221817"/>
              <a:chOff x="0" y="0"/>
              <a:chExt cx="471488" cy="293688"/>
            </a:xfrm>
            <a:solidFill>
              <a:schemeClr val="tx1"/>
            </a:solidFill>
          </p:grpSpPr>
          <p:sp>
            <p:nvSpPr>
              <p:cNvPr id="25"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70C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26" name="Rectangle 9"/>
              <p:cNvSpPr>
                <a:spLocks noChangeArrowheads="1"/>
              </p:cNvSpPr>
              <p:nvPr/>
            </p:nvSpPr>
            <p:spPr bwMode="auto">
              <a:xfrm>
                <a:off x="63500" y="63499"/>
                <a:ext cx="90488"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10"/>
              <p:cNvSpPr>
                <a:spLocks noChangeArrowheads="1"/>
              </p:cNvSpPr>
              <p:nvPr/>
            </p:nvSpPr>
            <p:spPr bwMode="auto">
              <a:xfrm>
                <a:off x="169862" y="63499"/>
                <a:ext cx="85725"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30" name="组合 29"/>
          <p:cNvGrpSpPr/>
          <p:nvPr/>
        </p:nvGrpSpPr>
        <p:grpSpPr>
          <a:xfrm>
            <a:off x="2788810" y="4122297"/>
            <a:ext cx="560886" cy="560886"/>
            <a:chOff x="2656009" y="3925997"/>
            <a:chExt cx="534177" cy="534177"/>
          </a:xfrm>
        </p:grpSpPr>
        <p:grpSp>
          <p:nvGrpSpPr>
            <p:cNvPr id="31" name="组合 30"/>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9"/>
            <p:cNvGrpSpPr>
              <a:grpSpLocks/>
            </p:cNvGrpSpPr>
            <p:nvPr/>
          </p:nvGrpSpPr>
          <p:grpSpPr bwMode="auto">
            <a:xfrm>
              <a:off x="2723790" y="4084898"/>
              <a:ext cx="386899" cy="286862"/>
              <a:chOff x="0" y="0"/>
              <a:chExt cx="374651" cy="277813"/>
            </a:xfrm>
            <a:solidFill>
              <a:schemeClr val="tx1"/>
            </a:solidFill>
          </p:grpSpPr>
          <p:sp>
            <p:nvSpPr>
              <p:cNvPr id="33"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sp>
            <p:nvSpPr>
              <p:cNvPr id="34"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37" name="任意多边形 56"/>
          <p:cNvSpPr>
            <a:spLocks noChangeArrowheads="1"/>
          </p:cNvSpPr>
          <p:nvPr/>
        </p:nvSpPr>
        <p:spPr bwMode="auto">
          <a:xfrm>
            <a:off x="7555945" y="1780223"/>
            <a:ext cx="930116" cy="2912864"/>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8" name="任意多边形 59"/>
          <p:cNvSpPr>
            <a:spLocks noChangeArrowheads="1"/>
          </p:cNvSpPr>
          <p:nvPr/>
        </p:nvSpPr>
        <p:spPr bwMode="auto">
          <a:xfrm>
            <a:off x="6584573" y="3180399"/>
            <a:ext cx="930116" cy="1513940"/>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9" name="任意多边形 63"/>
          <p:cNvSpPr>
            <a:spLocks noChangeArrowheads="1"/>
          </p:cNvSpPr>
          <p:nvPr/>
        </p:nvSpPr>
        <p:spPr bwMode="auto">
          <a:xfrm>
            <a:off x="5611953" y="3779224"/>
            <a:ext cx="930116" cy="915115"/>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0" name="任意多边形 66"/>
          <p:cNvSpPr>
            <a:spLocks noChangeArrowheads="1"/>
          </p:cNvSpPr>
          <p:nvPr/>
        </p:nvSpPr>
        <p:spPr bwMode="auto">
          <a:xfrm>
            <a:off x="4045507" y="4203026"/>
            <a:ext cx="1525191" cy="490061"/>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1" name="矩形 47"/>
          <p:cNvSpPr>
            <a:spLocks noChangeArrowheads="1"/>
          </p:cNvSpPr>
          <p:nvPr/>
        </p:nvSpPr>
        <p:spPr bwMode="auto">
          <a:xfrm>
            <a:off x="1026378" y="1161398"/>
            <a:ext cx="7564696" cy="534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93"/>
          <p:cNvSpPr>
            <a:spLocks noChangeArrowheads="1"/>
          </p:cNvSpPr>
          <p:nvPr/>
        </p:nvSpPr>
        <p:spPr bwMode="auto">
          <a:xfrm>
            <a:off x="1709510" y="1960246"/>
            <a:ext cx="953325"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165"/>
          <p:cNvSpPr>
            <a:spLocks noChangeArrowheads="1"/>
          </p:cNvSpPr>
          <p:nvPr/>
        </p:nvSpPr>
        <p:spPr bwMode="auto">
          <a:xfrm>
            <a:off x="1036233" y="2267783"/>
            <a:ext cx="1626600"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4" name="矩形 41"/>
          <p:cNvSpPr>
            <a:spLocks noChangeArrowheads="1"/>
          </p:cNvSpPr>
          <p:nvPr/>
        </p:nvSpPr>
        <p:spPr bwMode="auto">
          <a:xfrm>
            <a:off x="1709510" y="2691588"/>
            <a:ext cx="953325"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2"/>
          <p:cNvSpPr>
            <a:spLocks noChangeArrowheads="1"/>
          </p:cNvSpPr>
          <p:nvPr/>
        </p:nvSpPr>
        <p:spPr bwMode="auto">
          <a:xfrm>
            <a:off x="1036233" y="2999125"/>
            <a:ext cx="1626600"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6" name="矩形 44"/>
          <p:cNvSpPr>
            <a:spLocks noChangeArrowheads="1"/>
          </p:cNvSpPr>
          <p:nvPr/>
        </p:nvSpPr>
        <p:spPr bwMode="auto">
          <a:xfrm>
            <a:off x="1709510" y="3435431"/>
            <a:ext cx="953325"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矩形 45"/>
          <p:cNvSpPr>
            <a:spLocks noChangeArrowheads="1"/>
          </p:cNvSpPr>
          <p:nvPr/>
        </p:nvSpPr>
        <p:spPr bwMode="auto">
          <a:xfrm>
            <a:off x="1036233" y="3744218"/>
            <a:ext cx="1626600"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8" name="矩形 47"/>
          <p:cNvSpPr>
            <a:spLocks noChangeArrowheads="1"/>
          </p:cNvSpPr>
          <p:nvPr/>
        </p:nvSpPr>
        <p:spPr bwMode="auto">
          <a:xfrm>
            <a:off x="1709510" y="4164272"/>
            <a:ext cx="953325"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a:spLocks noChangeArrowheads="1"/>
          </p:cNvSpPr>
          <p:nvPr/>
        </p:nvSpPr>
        <p:spPr bwMode="auto">
          <a:xfrm>
            <a:off x="1036233" y="4473058"/>
            <a:ext cx="1626600"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50" name="椭圆 49"/>
          <p:cNvSpPr/>
          <p:nvPr/>
        </p:nvSpPr>
        <p:spPr>
          <a:xfrm>
            <a:off x="4707105" y="4325381"/>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5964499" y="3870164"/>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51"/>
          <p:cNvSpPr/>
          <p:nvPr/>
        </p:nvSpPr>
        <p:spPr>
          <a:xfrm>
            <a:off x="6932008" y="3372430"/>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7907242" y="2613859"/>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4" name="文本框 53"/>
          <p:cNvSpPr txBox="1"/>
          <p:nvPr/>
        </p:nvSpPr>
        <p:spPr>
          <a:xfrm>
            <a:off x="10572346" y="6225778"/>
            <a:ext cx="761747" cy="322524"/>
          </a:xfrm>
          <a:prstGeom prst="rect">
            <a:avLst/>
          </a:prstGeom>
          <a:noFill/>
        </p:spPr>
        <p:txBody>
          <a:bodyPr wrap="none" rtlCol="0">
            <a:spAutoFit/>
          </a:bodyPr>
          <a:lstStyle/>
          <a:p>
            <a:r>
              <a:rPr lang="zh-CN" altLang="en-US" sz="1496" dirty="0"/>
              <a:t>延迟符</a:t>
            </a:r>
          </a:p>
        </p:txBody>
      </p:sp>
      <p:sp>
        <p:nvSpPr>
          <p:cNvPr id="55" name="文本框 6"/>
          <p:cNvSpPr>
            <a:spLocks noChangeArrowheads="1"/>
          </p:cNvSpPr>
          <p:nvPr/>
        </p:nvSpPr>
        <p:spPr bwMode="auto">
          <a:xfrm>
            <a:off x="3524970"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a:latin typeface="微软雅黑" pitchFamily="34" charset="-122"/>
                <a:ea typeface="微软雅黑" pitchFamily="34" charset="-122"/>
                <a:sym typeface="微软雅黑" pitchFamily="34" charset="-122"/>
              </a:rPr>
              <a:t>在此输入您的标题内容</a:t>
            </a:r>
          </a:p>
        </p:txBody>
      </p:sp>
      <p:pic>
        <p:nvPicPr>
          <p:cNvPr id="56" name="图片 5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3205" y="353023"/>
            <a:ext cx="2730715" cy="288591"/>
          </a:xfrm>
          <a:prstGeom prst="rect">
            <a:avLst/>
          </a:prstGeom>
        </p:spPr>
      </p:pic>
    </p:spTree>
    <p:extLst>
      <p:ext uri="{BB962C8B-B14F-4D97-AF65-F5344CB8AC3E}">
        <p14:creationId xmlns:p14="http://schemas.microsoft.com/office/powerpoint/2010/main" val="3315287937"/>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5"/>
                                        </p:tgtEl>
                                        <p:attrNameLst>
                                          <p:attrName>style.visibility</p:attrName>
                                        </p:attrNameLst>
                                      </p:cBhvr>
                                      <p:to>
                                        <p:strVal val="visible"/>
                                      </p:to>
                                    </p:set>
                                    <p:anim calcmode="lin" valueType="num">
                                      <p:cBhvr>
                                        <p:cTn id="11"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5"/>
                                        </p:tgtEl>
                                        <p:attrNameLst>
                                          <p:attrName>ppt_y</p:attrName>
                                        </p:attrNameLst>
                                      </p:cBhvr>
                                      <p:tavLst>
                                        <p:tav tm="0">
                                          <p:val>
                                            <p:strVal val="#ppt_y"/>
                                          </p:val>
                                        </p:tav>
                                        <p:tav tm="100000">
                                          <p:val>
                                            <p:strVal val="#ppt_y"/>
                                          </p:val>
                                        </p:tav>
                                      </p:tavLst>
                                    </p:anim>
                                    <p:anim calcmode="lin" valueType="num">
                                      <p:cBhvr>
                                        <p:cTn id="13"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left)">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right)">
                                      <p:cBhvr>
                                        <p:cTn id="53" dur="500"/>
                                        <p:tgtEl>
                                          <p:spTgt spid="9"/>
                                        </p:tgtEl>
                                      </p:cBhvr>
                                    </p:animEffect>
                                  </p:childTnLst>
                                </p:cTn>
                              </p:par>
                              <p:par>
                                <p:cTn id="54" presetID="22" presetClass="entr" presetSubtype="2"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right)">
                                      <p:cBhvr>
                                        <p:cTn id="59" dur="500"/>
                                        <p:tgtEl>
                                          <p:spTgt spid="8"/>
                                        </p:tgtEl>
                                      </p:cBhvr>
                                    </p:animEffect>
                                  </p:childTnLst>
                                </p:cTn>
                              </p:par>
                              <p:par>
                                <p:cTn id="60" presetID="22" presetClass="entr" presetSubtype="2"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right)">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90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par>
                                <p:cTn id="68" presetID="10" presetClass="entr" presetSubtype="0" fill="hold" nodeType="withEffect">
                                  <p:stCondLst>
                                    <p:cond delay="30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par>
                                <p:cTn id="71" presetID="10" presetClass="entr" presetSubtype="0" fill="hold"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2" fill="hold" grpId="0" nodeType="click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wipe(right)">
                                      <p:cBhvr>
                                        <p:cTn id="81" dur="500"/>
                                        <p:tgtEl>
                                          <p:spTgt spid="42"/>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wipe(right)">
                                      <p:cBhvr>
                                        <p:cTn id="84" dur="500"/>
                                        <p:tgtEl>
                                          <p:spTgt spid="43"/>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500"/>
                                        <p:tgtEl>
                                          <p:spTgt spid="45"/>
                                        </p:tgtEl>
                                      </p:cBhvr>
                                    </p:animEffect>
                                  </p:childTnLst>
                                </p:cTn>
                              </p:par>
                              <p:par>
                                <p:cTn id="88" presetID="22" presetClass="entr" presetSubtype="2" fill="hold" grpId="0" nodeType="withEffect">
                                  <p:stCondLst>
                                    <p:cond delay="300"/>
                                  </p:stCondLst>
                                  <p:childTnLst>
                                    <p:set>
                                      <p:cBhvr>
                                        <p:cTn id="89" dur="1" fill="hold">
                                          <p:stCondLst>
                                            <p:cond delay="0"/>
                                          </p:stCondLst>
                                        </p:cTn>
                                        <p:tgtEl>
                                          <p:spTgt spid="44"/>
                                        </p:tgtEl>
                                        <p:attrNameLst>
                                          <p:attrName>style.visibility</p:attrName>
                                        </p:attrNameLst>
                                      </p:cBhvr>
                                      <p:to>
                                        <p:strVal val="visible"/>
                                      </p:to>
                                    </p:set>
                                    <p:animEffect transition="in" filter="wipe(right)">
                                      <p:cBhvr>
                                        <p:cTn id="90" dur="500"/>
                                        <p:tgtEl>
                                          <p:spTgt spid="44"/>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6"/>
                                        </p:tgtEl>
                                        <p:attrNameLst>
                                          <p:attrName>style.visibility</p:attrName>
                                        </p:attrNameLst>
                                      </p:cBhvr>
                                      <p:to>
                                        <p:strVal val="visible"/>
                                      </p:to>
                                    </p:set>
                                    <p:animEffect transition="in" filter="wipe(right)">
                                      <p:cBhvr>
                                        <p:cTn id="93" dur="500"/>
                                        <p:tgtEl>
                                          <p:spTgt spid="46"/>
                                        </p:tgtEl>
                                      </p:cBhvr>
                                    </p:animEffect>
                                  </p:childTnLst>
                                </p:cTn>
                              </p:par>
                              <p:par>
                                <p:cTn id="94" presetID="22" presetClass="entr" presetSubtype="2" fill="hold" grpId="0" nodeType="withEffect">
                                  <p:stCondLst>
                                    <p:cond delay="600"/>
                                  </p:stCondLst>
                                  <p:childTnLst>
                                    <p:set>
                                      <p:cBhvr>
                                        <p:cTn id="95" dur="1" fill="hold">
                                          <p:stCondLst>
                                            <p:cond delay="0"/>
                                          </p:stCondLst>
                                        </p:cTn>
                                        <p:tgtEl>
                                          <p:spTgt spid="47"/>
                                        </p:tgtEl>
                                        <p:attrNameLst>
                                          <p:attrName>style.visibility</p:attrName>
                                        </p:attrNameLst>
                                      </p:cBhvr>
                                      <p:to>
                                        <p:strVal val="visible"/>
                                      </p:to>
                                    </p:set>
                                    <p:animEffect transition="in" filter="wipe(right)">
                                      <p:cBhvr>
                                        <p:cTn id="96" dur="500"/>
                                        <p:tgtEl>
                                          <p:spTgt spid="47"/>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8"/>
                                        </p:tgtEl>
                                        <p:attrNameLst>
                                          <p:attrName>style.visibility</p:attrName>
                                        </p:attrNameLst>
                                      </p:cBhvr>
                                      <p:to>
                                        <p:strVal val="visible"/>
                                      </p:to>
                                    </p:set>
                                    <p:animEffect transition="in" filter="wipe(right)">
                                      <p:cBhvr>
                                        <p:cTn id="99" dur="500"/>
                                        <p:tgtEl>
                                          <p:spTgt spid="48"/>
                                        </p:tgtEl>
                                      </p:cBhvr>
                                    </p:animEffect>
                                  </p:childTnLst>
                                </p:cTn>
                              </p:par>
                              <p:par>
                                <p:cTn id="100" presetID="22" presetClass="entr" presetSubtype="2" fill="hold" grpId="0" nodeType="withEffect">
                                  <p:stCondLst>
                                    <p:cond delay="900"/>
                                  </p:stCondLst>
                                  <p:childTnLst>
                                    <p:set>
                                      <p:cBhvr>
                                        <p:cTn id="101" dur="1" fill="hold">
                                          <p:stCondLst>
                                            <p:cond delay="0"/>
                                          </p:stCondLst>
                                        </p:cTn>
                                        <p:tgtEl>
                                          <p:spTgt spid="49"/>
                                        </p:tgtEl>
                                        <p:attrNameLst>
                                          <p:attrName>style.visibility</p:attrName>
                                        </p:attrNameLst>
                                      </p:cBhvr>
                                      <p:to>
                                        <p:strVal val="visible"/>
                                      </p:to>
                                    </p:set>
                                    <p:animEffect transition="in" filter="wipe(right)">
                                      <p:cBhvr>
                                        <p:cTn id="102" dur="500"/>
                                        <p:tgtEl>
                                          <p:spTgt spid="49"/>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54"/>
                                        </p:tgtEl>
                                        <p:attrNameLst>
                                          <p:attrName>style.visibility</p:attrName>
                                        </p:attrNameLst>
                                      </p:cBhvr>
                                      <p:to>
                                        <p:strVal val="visible"/>
                                      </p:to>
                                    </p:set>
                                    <p:animEffect transition="in" filter="wipe(down)">
                                      <p:cBhvr>
                                        <p:cTn id="10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P spid="49" grpId="0"/>
      <p:bldP spid="50" grpId="0" animBg="1"/>
      <p:bldP spid="51" grpId="0" animBg="1"/>
      <p:bldP spid="52" grpId="0" animBg="1"/>
      <p:bldP spid="53" grpId="0" animBg="1"/>
      <p:bldP spid="54" grpId="0"/>
      <p:bldP spid="55" grpId="0" bldLvl="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0240" y="396082"/>
            <a:ext cx="6192688" cy="3928435"/>
          </a:xfrm>
          <a:prstGeom prst="rect">
            <a:avLst/>
          </a:prstGeom>
        </p:spPr>
      </p:pic>
      <p:sp>
        <p:nvSpPr>
          <p:cNvPr id="4" name="圆角矩形 3"/>
          <p:cNvSpPr/>
          <p:nvPr/>
        </p:nvSpPr>
        <p:spPr>
          <a:xfrm>
            <a:off x="2304152" y="3166886"/>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304152" y="3132386"/>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279240"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786489" y="1809808"/>
              <a:ext cx="543739" cy="523220"/>
            </a:xfrm>
            <a:prstGeom prst="rect">
              <a:avLst/>
            </a:prstGeom>
            <a:noFill/>
          </p:spPr>
          <p:txBody>
            <a:bodyPr wrap="none" rtlCol="0">
              <a:spAutoFit/>
            </a:bodyPr>
            <a:lstStyle/>
            <a:p>
              <a:r>
                <a:rPr lang="zh-CN" altLang="en-US" sz="2800" dirty="0">
                  <a:solidFill>
                    <a:schemeClr val="bg1"/>
                  </a:solidFill>
                  <a:latin typeface="+mj-ea"/>
                  <a:ea typeface="+mj-ea"/>
                </a:rPr>
                <a:t>谢</a:t>
              </a:r>
            </a:p>
          </p:txBody>
        </p:sp>
      </p:grpSp>
      <p:grpSp>
        <p:nvGrpSpPr>
          <p:cNvPr id="14" name="组合 13"/>
          <p:cNvGrpSpPr/>
          <p:nvPr/>
        </p:nvGrpSpPr>
        <p:grpSpPr>
          <a:xfrm>
            <a:off x="3461118"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975946" y="1795183"/>
              <a:ext cx="543739" cy="523220"/>
            </a:xfrm>
            <a:prstGeom prst="rect">
              <a:avLst/>
            </a:prstGeom>
            <a:noFill/>
          </p:spPr>
          <p:txBody>
            <a:bodyPr wrap="none" rtlCol="0">
              <a:spAutoFit/>
            </a:bodyPr>
            <a:lstStyle/>
            <a:p>
              <a:r>
                <a:rPr lang="zh-CN" altLang="en-US" sz="2800" dirty="0">
                  <a:solidFill>
                    <a:schemeClr val="bg1"/>
                  </a:solidFill>
                  <a:latin typeface="+mj-ea"/>
                  <a:ea typeface="+mj-ea"/>
                </a:rPr>
                <a:t>谢</a:t>
              </a:r>
            </a:p>
          </p:txBody>
        </p:sp>
      </p:grpSp>
      <p:grpSp>
        <p:nvGrpSpPr>
          <p:cNvPr id="18" name="组合 17"/>
          <p:cNvGrpSpPr/>
          <p:nvPr/>
        </p:nvGrpSpPr>
        <p:grpSpPr>
          <a:xfrm>
            <a:off x="4642996" y="1483516"/>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151872" y="1795490"/>
              <a:ext cx="543739" cy="523220"/>
            </a:xfrm>
            <a:prstGeom prst="rect">
              <a:avLst/>
            </a:prstGeom>
            <a:noFill/>
          </p:spPr>
          <p:txBody>
            <a:bodyPr wrap="none" rtlCol="0">
              <a:spAutoFit/>
            </a:bodyPr>
            <a:lstStyle/>
            <a:p>
              <a:r>
                <a:rPr lang="zh-CN" altLang="en-US" sz="2800" dirty="0">
                  <a:solidFill>
                    <a:schemeClr val="bg1"/>
                  </a:solidFill>
                  <a:latin typeface="+mj-ea"/>
                  <a:ea typeface="+mj-ea"/>
                </a:rPr>
                <a:t>观</a:t>
              </a:r>
            </a:p>
          </p:txBody>
        </p:sp>
      </p:grpSp>
      <p:grpSp>
        <p:nvGrpSpPr>
          <p:cNvPr id="22" name="组合 21"/>
          <p:cNvGrpSpPr/>
          <p:nvPr/>
        </p:nvGrpSpPr>
        <p:grpSpPr>
          <a:xfrm>
            <a:off x="5824874"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48994" y="1765504"/>
              <a:ext cx="543739" cy="523220"/>
            </a:xfrm>
            <a:prstGeom prst="rect">
              <a:avLst/>
            </a:prstGeom>
            <a:noFill/>
          </p:spPr>
          <p:txBody>
            <a:bodyPr wrap="none" rtlCol="0">
              <a:spAutoFit/>
            </a:bodyPr>
            <a:lstStyle/>
            <a:p>
              <a:r>
                <a:rPr lang="zh-CN" altLang="en-US" sz="2800" dirty="0">
                  <a:solidFill>
                    <a:schemeClr val="bg1"/>
                  </a:solidFill>
                  <a:latin typeface="+mj-ea"/>
                  <a:ea typeface="+mj-ea"/>
                </a:rPr>
                <a:t>赏</a:t>
              </a:r>
            </a:p>
          </p:txBody>
        </p:sp>
      </p:grpSp>
      <p:grpSp>
        <p:nvGrpSpPr>
          <p:cNvPr id="52" name="组合 51"/>
          <p:cNvGrpSpPr/>
          <p:nvPr/>
        </p:nvGrpSpPr>
        <p:grpSpPr>
          <a:xfrm>
            <a:off x="5262154" y="4015890"/>
            <a:ext cx="402543" cy="402543"/>
            <a:chOff x="7008498" y="4342329"/>
            <a:chExt cx="656171" cy="656171"/>
          </a:xfrm>
        </p:grpSpPr>
        <p:grpSp>
          <p:nvGrpSpPr>
            <p:cNvPr id="53" name="组合 52"/>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57" name="椭圆 56"/>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7193414" y="4427385"/>
              <a:ext cx="286339" cy="498320"/>
              <a:chOff x="10990263" y="1525588"/>
              <a:chExt cx="1228725" cy="2138362"/>
            </a:xfrm>
            <a:solidFill>
              <a:schemeClr val="bg1"/>
            </a:solidFill>
            <a:effectLst/>
          </p:grpSpPr>
          <p:sp>
            <p:nvSpPr>
              <p:cNvPr id="55"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56" name="任意多边形 55"/>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59" name="组合 58"/>
          <p:cNvGrpSpPr/>
          <p:nvPr/>
        </p:nvGrpSpPr>
        <p:grpSpPr>
          <a:xfrm>
            <a:off x="4245050" y="4024309"/>
            <a:ext cx="402543" cy="402543"/>
            <a:chOff x="7021166" y="4387903"/>
            <a:chExt cx="656171" cy="656171"/>
          </a:xfrm>
        </p:grpSpPr>
        <p:grpSp>
          <p:nvGrpSpPr>
            <p:cNvPr id="60" name="组合 59"/>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62" name="椭圆 61"/>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任意多边形 60"/>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64" name="组合 63"/>
          <p:cNvGrpSpPr/>
          <p:nvPr/>
        </p:nvGrpSpPr>
        <p:grpSpPr>
          <a:xfrm>
            <a:off x="3736489" y="4014832"/>
            <a:ext cx="402543" cy="402543"/>
            <a:chOff x="6157069" y="4376643"/>
            <a:chExt cx="656171" cy="656171"/>
          </a:xfrm>
        </p:grpSpPr>
        <p:grpSp>
          <p:nvGrpSpPr>
            <p:cNvPr id="65" name="组合 64"/>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67" name="椭圆 66"/>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9" name="组合 68"/>
          <p:cNvGrpSpPr/>
          <p:nvPr/>
        </p:nvGrpSpPr>
        <p:grpSpPr>
          <a:xfrm>
            <a:off x="4753078" y="4025987"/>
            <a:ext cx="402543" cy="402543"/>
            <a:chOff x="7910629" y="4377806"/>
            <a:chExt cx="656171" cy="656171"/>
          </a:xfrm>
        </p:grpSpPr>
        <p:grpSp>
          <p:nvGrpSpPr>
            <p:cNvPr id="70" name="组合 69"/>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74" name="椭圆 73"/>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8030376" y="4502416"/>
              <a:ext cx="416676" cy="405480"/>
              <a:chOff x="5970999" y="1635369"/>
              <a:chExt cx="302366" cy="294242"/>
            </a:xfrm>
            <a:solidFill>
              <a:schemeClr val="bg1"/>
            </a:solidFill>
            <a:effectLst/>
          </p:grpSpPr>
          <p:sp>
            <p:nvSpPr>
              <p:cNvPr id="72"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3"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70214714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35" presetClass="path" presetSubtype="0" accel="50000" decel="50000" fill="hold" nodeType="withEffect">
                                  <p:stCondLst>
                                    <p:cond delay="0"/>
                                  </p:stCondLst>
                                  <p:childTnLst>
                                    <p:animMotion origin="layout" path="M 0.19367 0.00294 L -8.5565E-7 1.94004E-6 " pathEditMode="relative" rAng="0" ptsTypes="AA">
                                      <p:cBhvr>
                                        <p:cTn id="9" dur="500" fill="hold"/>
                                        <p:tgtEl>
                                          <p:spTgt spid="10"/>
                                        </p:tgtEl>
                                        <p:attrNameLst>
                                          <p:attrName>ppt_x</p:attrName>
                                          <p:attrName>ppt_y</p:attrName>
                                        </p:attrNameLst>
                                      </p:cBhvr>
                                      <p:rCtr x="-9683" y="-147"/>
                                    </p:animMotion>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35" presetClass="path" presetSubtype="0" accel="50000" decel="50000" fill="hold" nodeType="withEffect">
                                  <p:stCondLst>
                                    <p:cond delay="0"/>
                                  </p:stCondLst>
                                  <p:childTnLst>
                                    <p:animMotion origin="layout" path="M 0.06516 0.00294 L -3.37035E-6 1.94004E-6 " pathEditMode="relative" rAng="0" ptsTypes="AA">
                                      <p:cBhvr>
                                        <p:cTn id="16" dur="500" fill="hold"/>
                                        <p:tgtEl>
                                          <p:spTgt spid="14"/>
                                        </p:tgtEl>
                                        <p:attrNameLst>
                                          <p:attrName>ppt_x</p:attrName>
                                          <p:attrName>ppt_y</p:attrName>
                                        </p:attrNameLst>
                                      </p:cBhvr>
                                      <p:rCtr x="-3266"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63" presetClass="path" presetSubtype="0" accel="50000" decel="50000" fill="hold" nodeType="withEffect">
                                  <p:stCondLst>
                                    <p:cond delay="0"/>
                                  </p:stCondLst>
                                  <p:childTnLst>
                                    <p:animMotion origin="layout" path="M -0.05633 0.00294 L -2.59308E-6 1.94004E-6 " pathEditMode="relative" rAng="0" ptsTypes="AA">
                                      <p:cBhvr>
                                        <p:cTn id="23" dur="500" fill="hold"/>
                                        <p:tgtEl>
                                          <p:spTgt spid="18"/>
                                        </p:tgtEl>
                                        <p:attrNameLst>
                                          <p:attrName>ppt_x</p:attrName>
                                          <p:attrName>ppt_y</p:attrName>
                                        </p:attrNameLst>
                                      </p:cBhvr>
                                      <p:rCtr x="2809"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63" presetClass="path" presetSubtype="0" accel="50000" decel="50000" fill="hold" nodeType="withEffect">
                                  <p:stCondLst>
                                    <p:cond delay="0"/>
                                  </p:stCondLst>
                                  <p:childTnLst>
                                    <p:animMotion origin="layout" path="M -0.17799 0.00294 L 4.89223E-6 1.94004E-6 " pathEditMode="relative" rAng="0" ptsTypes="AA">
                                      <p:cBhvr>
                                        <p:cTn id="30" dur="500" fill="hold"/>
                                        <p:tgtEl>
                                          <p:spTgt spid="22"/>
                                        </p:tgtEl>
                                        <p:attrNameLst>
                                          <p:attrName>ppt_x</p:attrName>
                                          <p:attrName>ppt_y</p:attrName>
                                        </p:attrNameLst>
                                      </p:cBhvr>
                                      <p:rCtr x="8899" y="-147"/>
                                    </p:animMotion>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10"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par>
                          <p:cTn id="38" fill="hold">
                            <p:stCondLst>
                              <p:cond delay="1000"/>
                            </p:stCondLst>
                            <p:childTnLst>
                              <p:par>
                                <p:cTn id="39" presetID="1"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childTnLst>
                                </p:cTn>
                              </p:par>
                              <p:par>
                                <p:cTn id="41" presetID="63" presetClass="path" presetSubtype="0" accel="50000" decel="50000" fill="hold" nodeType="withEffect">
                                  <p:stCondLst>
                                    <p:cond delay="0"/>
                                  </p:stCondLst>
                                  <p:childTnLst>
                                    <p:animMotion origin="layout" path="M -3.08295E-6 1.75191E-6 L 0.45722 -0.00235 " pathEditMode="relative" rAng="0" ptsTypes="AA">
                                      <p:cBhvr>
                                        <p:cTn id="42" dur="2000" fill="hold"/>
                                        <p:tgtEl>
                                          <p:spTgt spid="6"/>
                                        </p:tgtEl>
                                        <p:attrNameLst>
                                          <p:attrName>ppt_x</p:attrName>
                                          <p:attrName>ppt_y</p:attrName>
                                        </p:attrNameLst>
                                      </p:cBhvr>
                                      <p:rCtr x="22861" y="-118"/>
                                    </p:animMotion>
                                  </p:childTnLst>
                                </p:cTn>
                              </p:par>
                            </p:childTnLst>
                          </p:cTn>
                        </p:par>
                        <p:par>
                          <p:cTn id="43" fill="hold">
                            <p:stCondLst>
                              <p:cond delay="3000"/>
                            </p:stCondLst>
                            <p:childTnLst>
                              <p:par>
                                <p:cTn id="44" presetID="31" presetClass="entr" presetSubtype="0" fill="hold" nodeType="afterEffect">
                                  <p:stCondLst>
                                    <p:cond delay="0"/>
                                  </p:stCondLst>
                                  <p:childTnLst>
                                    <p:set>
                                      <p:cBhvr>
                                        <p:cTn id="45" dur="1" fill="hold">
                                          <p:stCondLst>
                                            <p:cond delay="0"/>
                                          </p:stCondLst>
                                        </p:cTn>
                                        <p:tgtEl>
                                          <p:spTgt spid="64"/>
                                        </p:tgtEl>
                                        <p:attrNameLst>
                                          <p:attrName>style.visibility</p:attrName>
                                        </p:attrNameLst>
                                      </p:cBhvr>
                                      <p:to>
                                        <p:strVal val="visible"/>
                                      </p:to>
                                    </p:set>
                                    <p:anim calcmode="lin" valueType="num">
                                      <p:cBhvr>
                                        <p:cTn id="46" dur="500" fill="hold"/>
                                        <p:tgtEl>
                                          <p:spTgt spid="64"/>
                                        </p:tgtEl>
                                        <p:attrNameLst>
                                          <p:attrName>ppt_w</p:attrName>
                                        </p:attrNameLst>
                                      </p:cBhvr>
                                      <p:tavLst>
                                        <p:tav tm="0">
                                          <p:val>
                                            <p:fltVal val="0"/>
                                          </p:val>
                                        </p:tav>
                                        <p:tav tm="100000">
                                          <p:val>
                                            <p:strVal val="#ppt_w"/>
                                          </p:val>
                                        </p:tav>
                                      </p:tavLst>
                                    </p:anim>
                                    <p:anim calcmode="lin" valueType="num">
                                      <p:cBhvr>
                                        <p:cTn id="47" dur="500" fill="hold"/>
                                        <p:tgtEl>
                                          <p:spTgt spid="64"/>
                                        </p:tgtEl>
                                        <p:attrNameLst>
                                          <p:attrName>ppt_h</p:attrName>
                                        </p:attrNameLst>
                                      </p:cBhvr>
                                      <p:tavLst>
                                        <p:tav tm="0">
                                          <p:val>
                                            <p:fltVal val="0"/>
                                          </p:val>
                                        </p:tav>
                                        <p:tav tm="100000">
                                          <p:val>
                                            <p:strVal val="#ppt_h"/>
                                          </p:val>
                                        </p:tav>
                                      </p:tavLst>
                                    </p:anim>
                                    <p:anim calcmode="lin" valueType="num">
                                      <p:cBhvr>
                                        <p:cTn id="48" dur="500" fill="hold"/>
                                        <p:tgtEl>
                                          <p:spTgt spid="64"/>
                                        </p:tgtEl>
                                        <p:attrNameLst>
                                          <p:attrName>style.rotation</p:attrName>
                                        </p:attrNameLst>
                                      </p:cBhvr>
                                      <p:tavLst>
                                        <p:tav tm="0">
                                          <p:val>
                                            <p:fltVal val="90"/>
                                          </p:val>
                                        </p:tav>
                                        <p:tav tm="100000">
                                          <p:val>
                                            <p:fltVal val="0"/>
                                          </p:val>
                                        </p:tav>
                                      </p:tavLst>
                                    </p:anim>
                                    <p:animEffect transition="in" filter="fade">
                                      <p:cBhvr>
                                        <p:cTn id="49" dur="500"/>
                                        <p:tgtEl>
                                          <p:spTgt spid="64"/>
                                        </p:tgtEl>
                                      </p:cBhvr>
                                    </p:animEffect>
                                  </p:childTnLst>
                                </p:cTn>
                              </p:par>
                              <p:par>
                                <p:cTn id="50" presetID="31" presetClass="entr" presetSubtype="0" fill="hold" nodeType="withEffect">
                                  <p:stCondLst>
                                    <p:cond delay="300"/>
                                  </p:stCondLst>
                                  <p:childTnLst>
                                    <p:set>
                                      <p:cBhvr>
                                        <p:cTn id="51" dur="1" fill="hold">
                                          <p:stCondLst>
                                            <p:cond delay="0"/>
                                          </p:stCondLst>
                                        </p:cTn>
                                        <p:tgtEl>
                                          <p:spTgt spid="59"/>
                                        </p:tgtEl>
                                        <p:attrNameLst>
                                          <p:attrName>style.visibility</p:attrName>
                                        </p:attrNameLst>
                                      </p:cBhvr>
                                      <p:to>
                                        <p:strVal val="visible"/>
                                      </p:to>
                                    </p:set>
                                    <p:anim calcmode="lin" valueType="num">
                                      <p:cBhvr>
                                        <p:cTn id="52" dur="1000" fill="hold"/>
                                        <p:tgtEl>
                                          <p:spTgt spid="59"/>
                                        </p:tgtEl>
                                        <p:attrNameLst>
                                          <p:attrName>ppt_w</p:attrName>
                                        </p:attrNameLst>
                                      </p:cBhvr>
                                      <p:tavLst>
                                        <p:tav tm="0">
                                          <p:val>
                                            <p:fltVal val="0"/>
                                          </p:val>
                                        </p:tav>
                                        <p:tav tm="100000">
                                          <p:val>
                                            <p:strVal val="#ppt_w"/>
                                          </p:val>
                                        </p:tav>
                                      </p:tavLst>
                                    </p:anim>
                                    <p:anim calcmode="lin" valueType="num">
                                      <p:cBhvr>
                                        <p:cTn id="53" dur="1000" fill="hold"/>
                                        <p:tgtEl>
                                          <p:spTgt spid="59"/>
                                        </p:tgtEl>
                                        <p:attrNameLst>
                                          <p:attrName>ppt_h</p:attrName>
                                        </p:attrNameLst>
                                      </p:cBhvr>
                                      <p:tavLst>
                                        <p:tav tm="0">
                                          <p:val>
                                            <p:fltVal val="0"/>
                                          </p:val>
                                        </p:tav>
                                        <p:tav tm="100000">
                                          <p:val>
                                            <p:strVal val="#ppt_h"/>
                                          </p:val>
                                        </p:tav>
                                      </p:tavLst>
                                    </p:anim>
                                    <p:anim calcmode="lin" valueType="num">
                                      <p:cBhvr>
                                        <p:cTn id="54" dur="1000" fill="hold"/>
                                        <p:tgtEl>
                                          <p:spTgt spid="59"/>
                                        </p:tgtEl>
                                        <p:attrNameLst>
                                          <p:attrName>style.rotation</p:attrName>
                                        </p:attrNameLst>
                                      </p:cBhvr>
                                      <p:tavLst>
                                        <p:tav tm="0">
                                          <p:val>
                                            <p:fltVal val="90"/>
                                          </p:val>
                                        </p:tav>
                                        <p:tav tm="100000">
                                          <p:val>
                                            <p:fltVal val="0"/>
                                          </p:val>
                                        </p:tav>
                                      </p:tavLst>
                                    </p:anim>
                                    <p:animEffect transition="in" filter="fade">
                                      <p:cBhvr>
                                        <p:cTn id="55" dur="1000"/>
                                        <p:tgtEl>
                                          <p:spTgt spid="59"/>
                                        </p:tgtEl>
                                      </p:cBhvr>
                                    </p:animEffect>
                                  </p:childTnLst>
                                </p:cTn>
                              </p:par>
                              <p:par>
                                <p:cTn id="56" presetID="31" presetClass="entr" presetSubtype="0" fill="hold" nodeType="withEffect">
                                  <p:stCondLst>
                                    <p:cond delay="600"/>
                                  </p:stCondLst>
                                  <p:childTnLst>
                                    <p:set>
                                      <p:cBhvr>
                                        <p:cTn id="57" dur="1" fill="hold">
                                          <p:stCondLst>
                                            <p:cond delay="0"/>
                                          </p:stCondLst>
                                        </p:cTn>
                                        <p:tgtEl>
                                          <p:spTgt spid="69"/>
                                        </p:tgtEl>
                                        <p:attrNameLst>
                                          <p:attrName>style.visibility</p:attrName>
                                        </p:attrNameLst>
                                      </p:cBhvr>
                                      <p:to>
                                        <p:strVal val="visible"/>
                                      </p:to>
                                    </p:set>
                                    <p:anim calcmode="lin" valueType="num">
                                      <p:cBhvr>
                                        <p:cTn id="58" dur="1000" fill="hold"/>
                                        <p:tgtEl>
                                          <p:spTgt spid="69"/>
                                        </p:tgtEl>
                                        <p:attrNameLst>
                                          <p:attrName>ppt_w</p:attrName>
                                        </p:attrNameLst>
                                      </p:cBhvr>
                                      <p:tavLst>
                                        <p:tav tm="0">
                                          <p:val>
                                            <p:fltVal val="0"/>
                                          </p:val>
                                        </p:tav>
                                        <p:tav tm="100000">
                                          <p:val>
                                            <p:strVal val="#ppt_w"/>
                                          </p:val>
                                        </p:tav>
                                      </p:tavLst>
                                    </p:anim>
                                    <p:anim calcmode="lin" valueType="num">
                                      <p:cBhvr>
                                        <p:cTn id="59" dur="1000" fill="hold"/>
                                        <p:tgtEl>
                                          <p:spTgt spid="69"/>
                                        </p:tgtEl>
                                        <p:attrNameLst>
                                          <p:attrName>ppt_h</p:attrName>
                                        </p:attrNameLst>
                                      </p:cBhvr>
                                      <p:tavLst>
                                        <p:tav tm="0">
                                          <p:val>
                                            <p:fltVal val="0"/>
                                          </p:val>
                                        </p:tav>
                                        <p:tav tm="100000">
                                          <p:val>
                                            <p:strVal val="#ppt_h"/>
                                          </p:val>
                                        </p:tav>
                                      </p:tavLst>
                                    </p:anim>
                                    <p:anim calcmode="lin" valueType="num">
                                      <p:cBhvr>
                                        <p:cTn id="60" dur="1000" fill="hold"/>
                                        <p:tgtEl>
                                          <p:spTgt spid="69"/>
                                        </p:tgtEl>
                                        <p:attrNameLst>
                                          <p:attrName>style.rotation</p:attrName>
                                        </p:attrNameLst>
                                      </p:cBhvr>
                                      <p:tavLst>
                                        <p:tav tm="0">
                                          <p:val>
                                            <p:fltVal val="90"/>
                                          </p:val>
                                        </p:tav>
                                        <p:tav tm="100000">
                                          <p:val>
                                            <p:fltVal val="0"/>
                                          </p:val>
                                        </p:tav>
                                      </p:tavLst>
                                    </p:anim>
                                    <p:animEffect transition="in" filter="fade">
                                      <p:cBhvr>
                                        <p:cTn id="61" dur="1000"/>
                                        <p:tgtEl>
                                          <p:spTgt spid="69"/>
                                        </p:tgtEl>
                                      </p:cBhvr>
                                    </p:animEffect>
                                  </p:childTnLst>
                                </p:cTn>
                              </p:par>
                              <p:par>
                                <p:cTn id="62" presetID="31" presetClass="entr" presetSubtype="0" fill="hold" nodeType="withEffect">
                                  <p:stCondLst>
                                    <p:cond delay="900"/>
                                  </p:stCondLst>
                                  <p:childTnLst>
                                    <p:set>
                                      <p:cBhvr>
                                        <p:cTn id="63" dur="1" fill="hold">
                                          <p:stCondLst>
                                            <p:cond delay="0"/>
                                          </p:stCondLst>
                                        </p:cTn>
                                        <p:tgtEl>
                                          <p:spTgt spid="52"/>
                                        </p:tgtEl>
                                        <p:attrNameLst>
                                          <p:attrName>style.visibility</p:attrName>
                                        </p:attrNameLst>
                                      </p:cBhvr>
                                      <p:to>
                                        <p:strVal val="visible"/>
                                      </p:to>
                                    </p:set>
                                    <p:anim calcmode="lin" valueType="num">
                                      <p:cBhvr>
                                        <p:cTn id="64" dur="1000" fill="hold"/>
                                        <p:tgtEl>
                                          <p:spTgt spid="52"/>
                                        </p:tgtEl>
                                        <p:attrNameLst>
                                          <p:attrName>ppt_w</p:attrName>
                                        </p:attrNameLst>
                                      </p:cBhvr>
                                      <p:tavLst>
                                        <p:tav tm="0">
                                          <p:val>
                                            <p:fltVal val="0"/>
                                          </p:val>
                                        </p:tav>
                                        <p:tav tm="100000">
                                          <p:val>
                                            <p:strVal val="#ppt_w"/>
                                          </p:val>
                                        </p:tav>
                                      </p:tavLst>
                                    </p:anim>
                                    <p:anim calcmode="lin" valueType="num">
                                      <p:cBhvr>
                                        <p:cTn id="65" dur="1000" fill="hold"/>
                                        <p:tgtEl>
                                          <p:spTgt spid="52"/>
                                        </p:tgtEl>
                                        <p:attrNameLst>
                                          <p:attrName>ppt_h</p:attrName>
                                        </p:attrNameLst>
                                      </p:cBhvr>
                                      <p:tavLst>
                                        <p:tav tm="0">
                                          <p:val>
                                            <p:fltVal val="0"/>
                                          </p:val>
                                        </p:tav>
                                        <p:tav tm="100000">
                                          <p:val>
                                            <p:strVal val="#ppt_h"/>
                                          </p:val>
                                        </p:tav>
                                      </p:tavLst>
                                    </p:anim>
                                    <p:anim calcmode="lin" valueType="num">
                                      <p:cBhvr>
                                        <p:cTn id="66" dur="1000" fill="hold"/>
                                        <p:tgtEl>
                                          <p:spTgt spid="52"/>
                                        </p:tgtEl>
                                        <p:attrNameLst>
                                          <p:attrName>style.rotation</p:attrName>
                                        </p:attrNameLst>
                                      </p:cBhvr>
                                      <p:tavLst>
                                        <p:tav tm="0">
                                          <p:val>
                                            <p:fltVal val="90"/>
                                          </p:val>
                                        </p:tav>
                                        <p:tav tm="100000">
                                          <p:val>
                                            <p:fltVal val="0"/>
                                          </p:val>
                                        </p:tav>
                                      </p:tavLst>
                                    </p:anim>
                                    <p:animEffect transition="in" filter="fade">
                                      <p:cBhvr>
                                        <p:cTn id="67"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彩色墨迹工作汇报报告PPT模板"/>
</p:tagLst>
</file>

<file path=ppt/theme/theme1.xml><?xml version="1.0" encoding="utf-8"?>
<a:theme xmlns:a="http://schemas.openxmlformats.org/drawingml/2006/main" name="Office 主题">
  <a:themeElements>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2428</TotalTime>
  <Words>3310</Words>
  <Application>Microsoft Office PowerPoint</Application>
  <PresentationFormat>自定义</PresentationFormat>
  <Paragraphs>468</Paragraphs>
  <Slides>32</Slides>
  <Notes>32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32</vt:i4>
      </vt:variant>
    </vt:vector>
  </HeadingPairs>
  <TitlesOfParts>
    <vt:vector size="45" baseType="lpstr">
      <vt:lpstr>Bebas Neue</vt:lpstr>
      <vt:lpstr>Gill Sans</vt:lpstr>
      <vt:lpstr>Lato Light</vt:lpstr>
      <vt:lpstr>方正兰亭细黑_GBK_M</vt:lpstr>
      <vt:lpstr>华文黑体</vt:lpstr>
      <vt:lpstr>时尚中黑简体</vt: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彩色墨迹工作汇报报告PPT模板</dc:title>
  <dc:creator>优品PPT</dc:creator>
  <cp:keywords>http:/www.ypppt.com</cp:keywords>
  <dc:description>http://www.ypppt.com/</dc:description>
  <cp:lastModifiedBy>faith123</cp:lastModifiedBy>
  <cp:revision>393</cp:revision>
  <dcterms:created xsi:type="dcterms:W3CDTF">2013-07-25T03:25:48Z</dcterms:created>
  <dcterms:modified xsi:type="dcterms:W3CDTF">2020-04-11T03:22:22Z</dcterms:modified>
</cp:coreProperties>
</file>