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313" r:id="rId3"/>
    <p:sldId id="315" r:id="rId5"/>
    <p:sldId id="324" r:id="rId6"/>
    <p:sldId id="325" r:id="rId7"/>
    <p:sldId id="323" r:id="rId8"/>
    <p:sldId id="319" r:id="rId9"/>
    <p:sldId id="326" r:id="rId10"/>
    <p:sldId id="327" r:id="rId11"/>
    <p:sldId id="335" r:id="rId12"/>
    <p:sldId id="336" r:id="rId13"/>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10574"/>
    <a:srgbClr val="5E8BC2"/>
    <a:srgbClr val="41E3C4"/>
    <a:srgbClr val="E7A97F"/>
    <a:srgbClr val="F6716F"/>
    <a:srgbClr val="3A6598"/>
    <a:srgbClr val="84ECA7"/>
    <a:srgbClr val="FFC670"/>
    <a:srgbClr val="3D3D63"/>
    <a:srgbClr val="D8E3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p:scale>
          <a:sx n="75" d="100"/>
          <a:sy n="75" d="100"/>
        </p:scale>
        <p:origin x="893" y="634"/>
      </p:cViewPr>
      <p:guideLst>
        <p:guide orient="horz" pos="2126"/>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 Type="http://schemas.openxmlformats.org/officeDocument/2006/relationships/theme" Target="theme/theme1.xml"/><Relationship Id="rId16" Type="http://schemas.openxmlformats.org/officeDocument/2006/relationships/tableStyles" Target="tableStyles.xml"/><Relationship Id="rId15" Type="http://schemas.openxmlformats.org/officeDocument/2006/relationships/viewProps" Target="viewProps.xml"/><Relationship Id="rId14" Type="http://schemas.openxmlformats.org/officeDocument/2006/relationships/presProps" Target="presProps.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379B3F-CB67-478E-9513-592E7F8CFEBB}"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03C58A-41FC-4285-94E5-A5DE381A63DC}"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92C81-B57A-4F0F-8838-D0227D243EEA}" type="slidenum">
              <a:rPr lang="zh-CN" altLang="en-US" smtClean="0">
                <a:solidFill>
                  <a:prstClr val="black"/>
                </a:solidFill>
              </a:rPr>
            </a:fld>
            <a:endParaRPr lang="zh-CN" alt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D92C81-B57A-4F0F-8838-D0227D243EEA}" type="slidenum">
              <a:rPr lang="zh-CN" altLang="en-US" smtClean="0">
                <a:solidFill>
                  <a:prstClr val="black"/>
                </a:solidFill>
              </a:rPr>
            </a:fld>
            <a:endParaRPr lang="zh-CN" alt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3DF685FE-F899-42F2-AD05-F401362562B6}"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1C24D73-E38C-4EFF-86CA-158813DA3DA8}"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3DF685FE-F899-42F2-AD05-F401362562B6}"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1C24D73-E38C-4EFF-86CA-158813DA3DA8}"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fld id="{3DF685FE-F899-42F2-AD05-F401362562B6}"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1C24D73-E38C-4EFF-86CA-158813DA3DA8}"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Date Placeholder 4"/>
          <p:cNvSpPr>
            <a:spLocks noGrp="1"/>
          </p:cNvSpPr>
          <p:nvPr>
            <p:ph type="dt" sz="half" idx="10"/>
          </p:nvPr>
        </p:nvSpPr>
        <p:spPr/>
        <p:txBody>
          <a:bodyPr/>
          <a:lstStyle/>
          <a:p>
            <a:fld id="{3DF685FE-F899-42F2-AD05-F401362562B6}"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1C24D73-E38C-4EFF-86CA-158813DA3DA8}"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629842" y="1878806"/>
            <a:ext cx="3868340" cy="2763441"/>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4629150" y="1878806"/>
            <a:ext cx="3887391" cy="2763441"/>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7" name="Date Placeholder 6"/>
          <p:cNvSpPr>
            <a:spLocks noGrp="1"/>
          </p:cNvSpPr>
          <p:nvPr>
            <p:ph type="dt" sz="half" idx="10"/>
          </p:nvPr>
        </p:nvSpPr>
        <p:spPr/>
        <p:txBody>
          <a:bodyPr/>
          <a:lstStyle/>
          <a:p>
            <a:fld id="{3DF685FE-F899-42F2-AD05-F401362562B6}" type="datetimeFigureOut">
              <a:rPr lang="zh-CN" altLang="en-US" smtClean="0"/>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01C24D73-E38C-4EFF-86CA-158813DA3DA8}"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3DF685FE-F899-42F2-AD05-F401362562B6}" type="datetimeFigureOut">
              <a:rPr lang="zh-CN" altLang="en-US" smtClean="0"/>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01C24D73-E38C-4EFF-86CA-158813DA3DA8}"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F685FE-F899-42F2-AD05-F401362562B6}" type="datetimeFigureOut">
              <a:rPr lang="zh-CN" altLang="en-US" smtClean="0"/>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01C24D73-E38C-4EFF-86CA-158813DA3DA8}"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3DF685FE-F899-42F2-AD05-F401362562B6}"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1C24D73-E38C-4EFF-86CA-158813DA3DA8}"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3DF685FE-F899-42F2-AD05-F401362562B6}"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1C24D73-E38C-4EFF-86CA-158813DA3DA8}"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3DF685FE-F899-42F2-AD05-F401362562B6}"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1C24D73-E38C-4EFF-86CA-158813DA3DA8}"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3DF685FE-F899-42F2-AD05-F401362562B6}"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1C24D73-E38C-4EFF-86CA-158813DA3DA8}"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两栏内容">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1.jpeg"/><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3DF685FE-F899-42F2-AD05-F401362562B6}" type="datetimeFigureOut">
              <a:rPr lang="zh-CN" altLang="en-US" smtClean="0"/>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01C24D73-E38C-4EFF-86CA-158813DA3DA8}" type="slidenum">
              <a:rPr lang="zh-CN" altLang="en-US" smtClean="0"/>
            </a:fld>
            <a:endParaRPr lang="zh-CN" altLang="en-US"/>
          </a:p>
        </p:txBody>
      </p:sp>
      <p:pic>
        <p:nvPicPr>
          <p:cNvPr id="11" name="图片 10" descr="预览图_千图网_编号35553418"/>
          <p:cNvPicPr>
            <a:picLocks noChangeAspect="1"/>
          </p:cNvPicPr>
          <p:nvPr userDrawn="1"/>
        </p:nvPicPr>
        <p:blipFill>
          <a:blip r:embed="rId14"/>
          <a:srcRect b="29295"/>
          <a:stretch>
            <a:fillRect/>
          </a:stretch>
        </p:blipFill>
        <p:spPr>
          <a:xfrm>
            <a:off x="0" y="0"/>
            <a:ext cx="9144000" cy="5180330"/>
          </a:xfrm>
          <a:prstGeom prst="rect">
            <a:avLst/>
          </a:prstGeom>
        </p:spPr>
      </p:pic>
      <p:sp>
        <p:nvSpPr>
          <p:cNvPr id="7" name="矩形 6"/>
          <p:cNvSpPr/>
          <p:nvPr userDrawn="1"/>
        </p:nvSpPr>
        <p:spPr>
          <a:xfrm>
            <a:off x="100330" y="90170"/>
            <a:ext cx="8943975" cy="50006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2.xml"/><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4.jpeg"/><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8" Type="http://schemas.openxmlformats.org/officeDocument/2006/relationships/slideLayout" Target="../slideLayouts/slideLayout12.xml"/><Relationship Id="rId7" Type="http://schemas.openxmlformats.org/officeDocument/2006/relationships/image" Target="../media/image12.jpeg"/><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image" Target="../media/image6.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3.jpeg"/></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12.xml"/><Relationship Id="rId2" Type="http://schemas.openxmlformats.org/officeDocument/2006/relationships/image" Target="../media/image2.png"/><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descr="预览图_千图网_编号35553418"/>
          <p:cNvPicPr>
            <a:picLocks noChangeAspect="1"/>
          </p:cNvPicPr>
          <p:nvPr/>
        </p:nvPicPr>
        <p:blipFill>
          <a:blip r:embed="rId1"/>
          <a:srcRect b="29295"/>
          <a:stretch>
            <a:fillRect/>
          </a:stretch>
        </p:blipFill>
        <p:spPr>
          <a:xfrm>
            <a:off x="0" y="0"/>
            <a:ext cx="9144000" cy="5180330"/>
          </a:xfrm>
          <a:prstGeom prst="rect">
            <a:avLst/>
          </a:prstGeom>
        </p:spPr>
      </p:pic>
      <p:sp>
        <p:nvSpPr>
          <p:cNvPr id="6" name="文本框 5"/>
          <p:cNvSpPr txBox="1">
            <a:spLocks noChangeArrowheads="1"/>
          </p:cNvSpPr>
          <p:nvPr/>
        </p:nvSpPr>
        <p:spPr bwMode="auto">
          <a:xfrm>
            <a:off x="2038764" y="1402336"/>
            <a:ext cx="5482590" cy="2214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defTabSz="913130">
              <a:buFont typeface="Arial" panose="020B0604020202020204" pitchFamily="34" charset="0"/>
              <a:buNone/>
              <a:defRPr/>
            </a:pPr>
            <a:r>
              <a:rPr lang="en-US" altLang="zh-CN" sz="13800" b="1">
                <a:solidFill>
                  <a:schemeClr val="bg1"/>
                </a:solidFill>
                <a:latin typeface="黑体" panose="02010609060101010101" charset="-122"/>
                <a:ea typeface="黑体" panose="02010609060101010101" charset="-122"/>
              </a:rPr>
              <a:t>RESUME</a:t>
            </a:r>
            <a:endParaRPr lang="en-US" altLang="zh-CN" sz="13800" b="1" dirty="0">
              <a:solidFill>
                <a:schemeClr val="bg1"/>
              </a:solidFill>
              <a:latin typeface="黑体" panose="02010609060101010101" charset="-122"/>
              <a:ea typeface="黑体" panose="02010609060101010101" charset="-122"/>
            </a:endParaRPr>
          </a:p>
        </p:txBody>
      </p:sp>
      <p:sp>
        <p:nvSpPr>
          <p:cNvPr id="5" name="文本框 4"/>
          <p:cNvSpPr txBox="1">
            <a:spLocks noChangeArrowheads="1"/>
          </p:cNvSpPr>
          <p:nvPr/>
        </p:nvSpPr>
        <p:spPr bwMode="auto">
          <a:xfrm>
            <a:off x="2690561" y="1032284"/>
            <a:ext cx="4175185" cy="369332"/>
          </a:xfrm>
          <a:prstGeom prst="rect">
            <a:avLst/>
          </a:prstGeom>
          <a:solidFill>
            <a:schemeClr val="bg1">
              <a:lumMod val="65000"/>
            </a:schemeClr>
          </a:solid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defTabSz="913130">
              <a:buFont typeface="Arial" panose="020B0604020202020204" pitchFamily="34" charset="0"/>
              <a:buNone/>
              <a:defRPr/>
            </a:pPr>
            <a:r>
              <a:rPr lang="zh-CN" altLang="en-US" sz="1800" dirty="0">
                <a:solidFill>
                  <a:schemeClr val="bg1"/>
                </a:solidFill>
                <a:latin typeface="黑体" panose="02010609060101010101" charset="-122"/>
                <a:ea typeface="黑体" panose="02010609060101010101" charset="-122"/>
                <a:cs typeface="黑体" panose="02010609060101010101" charset="-122"/>
              </a:rPr>
              <a:t>求职</a:t>
            </a:r>
            <a:r>
              <a:rPr lang="zh-CN" altLang="en-US" sz="1800">
                <a:solidFill>
                  <a:schemeClr val="bg1"/>
                </a:solidFill>
                <a:latin typeface="黑体" panose="02010609060101010101" charset="-122"/>
                <a:ea typeface="黑体" panose="02010609060101010101" charset="-122"/>
                <a:cs typeface="黑体" panose="02010609060101010101" charset="-122"/>
              </a:rPr>
              <a:t>目标</a:t>
            </a:r>
            <a:r>
              <a:rPr lang="en-US" altLang="zh-CN" sz="1800">
                <a:solidFill>
                  <a:schemeClr val="bg1"/>
                </a:solidFill>
                <a:latin typeface="黑体" panose="02010609060101010101" charset="-122"/>
                <a:ea typeface="黑体" panose="02010609060101010101" charset="-122"/>
                <a:cs typeface="黑体" panose="02010609060101010101" charset="-122"/>
              </a:rPr>
              <a:t>:</a:t>
            </a:r>
            <a:r>
              <a:rPr lang="zh-CN" altLang="en-US" sz="1800">
                <a:solidFill>
                  <a:schemeClr val="bg1"/>
                </a:solidFill>
                <a:latin typeface="黑体" panose="02010609060101010101" charset="-122"/>
                <a:ea typeface="黑体" panose="02010609060101010101" charset="-122"/>
                <a:cs typeface="黑体" panose="02010609060101010101" charset="-122"/>
              </a:rPr>
              <a:t>平面设计</a:t>
            </a:r>
            <a:endParaRPr lang="zh-CN" altLang="en-US" sz="1800" dirty="0">
              <a:solidFill>
                <a:schemeClr val="bg1"/>
              </a:solidFill>
              <a:latin typeface="黑体" panose="02010609060101010101" charset="-122"/>
              <a:ea typeface="黑体" panose="02010609060101010101" charset="-122"/>
              <a:cs typeface="黑体" panose="02010609060101010101" charset="-122"/>
            </a:endParaRPr>
          </a:p>
        </p:txBody>
      </p:sp>
      <p:sp>
        <p:nvSpPr>
          <p:cNvPr id="2" name="文本框 1"/>
          <p:cNvSpPr txBox="1"/>
          <p:nvPr/>
        </p:nvSpPr>
        <p:spPr>
          <a:xfrm>
            <a:off x="2524618" y="3473221"/>
            <a:ext cx="4437221" cy="276999"/>
          </a:xfrm>
          <a:prstGeom prst="rect">
            <a:avLst/>
          </a:prstGeom>
          <a:noFill/>
        </p:spPr>
        <p:txBody>
          <a:bodyPr wrap="square" rtlCol="0">
            <a:spAutoFit/>
          </a:bodyPr>
          <a:lstStyle/>
          <a:p>
            <a:pPr algn="dist"/>
            <a:r>
              <a:rPr lang="zh-CN" altLang="en-US" sz="1200">
                <a:solidFill>
                  <a:schemeClr val="bg1"/>
                </a:solidFill>
                <a:latin typeface="黑体" panose="02010609060101010101" charset="-122"/>
                <a:ea typeface="黑体" panose="02010609060101010101" charset="-122"/>
                <a:cs typeface="黑体" panose="02010609060101010101" charset="-122"/>
              </a:rPr>
              <a:t>专注</a:t>
            </a:r>
            <a:r>
              <a:rPr lang="en-US" altLang="zh-CN" sz="1200">
                <a:solidFill>
                  <a:schemeClr val="bg1"/>
                </a:solidFill>
                <a:latin typeface="黑体" panose="02010609060101010101" charset="-122"/>
                <a:ea typeface="黑体" panose="02010609060101010101" charset="-122"/>
                <a:cs typeface="黑体" panose="02010609060101010101" charset="-122"/>
              </a:rPr>
              <a:t>\</a:t>
            </a:r>
            <a:r>
              <a:rPr lang="zh-CN" altLang="en-US" sz="1200">
                <a:solidFill>
                  <a:schemeClr val="bg1"/>
                </a:solidFill>
                <a:latin typeface="黑体" panose="02010609060101010101" charset="-122"/>
                <a:ea typeface="黑体" panose="02010609060101010101" charset="-122"/>
                <a:cs typeface="黑体" panose="02010609060101010101" charset="-122"/>
              </a:rPr>
              <a:t>专注</a:t>
            </a:r>
            <a:r>
              <a:rPr lang="en-US" altLang="zh-CN" sz="1200">
                <a:solidFill>
                  <a:schemeClr val="bg1"/>
                </a:solidFill>
                <a:latin typeface="黑体" panose="02010609060101010101" charset="-122"/>
                <a:ea typeface="黑体" panose="02010609060101010101" charset="-122"/>
                <a:cs typeface="黑体" panose="02010609060101010101" charset="-122"/>
              </a:rPr>
              <a:t>\</a:t>
            </a:r>
            <a:r>
              <a:rPr lang="zh-CN" altLang="en-US" sz="1200">
                <a:solidFill>
                  <a:schemeClr val="bg1"/>
                </a:solidFill>
                <a:latin typeface="黑体" panose="02010609060101010101" charset="-122"/>
                <a:ea typeface="黑体" panose="02010609060101010101" charset="-122"/>
                <a:cs typeface="黑体" panose="02010609060101010101" charset="-122"/>
              </a:rPr>
              <a:t>爱设计</a:t>
            </a:r>
            <a:endParaRPr lang="zh-CN" altLang="en-US" sz="1200">
              <a:solidFill>
                <a:schemeClr val="bg1"/>
              </a:solidFill>
              <a:latin typeface="黑体" panose="02010609060101010101" charset="-122"/>
              <a:ea typeface="黑体" panose="02010609060101010101" charset="-122"/>
              <a:cs typeface="黑体" panose="02010609060101010101" charset="-122"/>
            </a:endParaRPr>
          </a:p>
        </p:txBody>
      </p:sp>
      <p:grpSp>
        <p:nvGrpSpPr>
          <p:cNvPr id="7" name="组合 6"/>
          <p:cNvGrpSpPr/>
          <p:nvPr/>
        </p:nvGrpSpPr>
        <p:grpSpPr>
          <a:xfrm>
            <a:off x="2232660" y="3918504"/>
            <a:ext cx="5022407" cy="213995"/>
            <a:chOff x="1940314" y="3781930"/>
            <a:chExt cx="5022407" cy="213995"/>
          </a:xfrm>
        </p:grpSpPr>
        <p:sp>
          <p:nvSpPr>
            <p:cNvPr id="25" name="文本框 24"/>
            <p:cNvSpPr txBox="1"/>
            <p:nvPr/>
          </p:nvSpPr>
          <p:spPr>
            <a:xfrm>
              <a:off x="2076176" y="3781930"/>
              <a:ext cx="1023947" cy="213995"/>
            </a:xfrm>
            <a:prstGeom prst="rect">
              <a:avLst/>
            </a:prstGeom>
            <a:noFill/>
          </p:spPr>
          <p:txBody>
            <a:bodyPr wrap="square" rtlCol="0">
              <a:spAutoFit/>
            </a:bodyPr>
            <a:lstStyle/>
            <a:p>
              <a:r>
                <a:rPr lang="en-US" altLang="zh-CN" sz="800">
                  <a:solidFill>
                    <a:schemeClr val="bg1"/>
                  </a:solidFill>
                  <a:latin typeface="黑体" panose="02010609060101010101" charset="-122"/>
                  <a:ea typeface="黑体" panose="02010609060101010101" charset="-122"/>
                </a:rPr>
                <a:t>XXXXXXXX</a:t>
              </a:r>
              <a:endParaRPr lang="en-US" altLang="zh-CN" sz="800">
                <a:solidFill>
                  <a:schemeClr val="bg1"/>
                </a:solidFill>
                <a:latin typeface="黑体" panose="02010609060101010101" charset="-122"/>
                <a:ea typeface="黑体" panose="02010609060101010101" charset="-122"/>
              </a:endParaRPr>
            </a:p>
          </p:txBody>
        </p:sp>
        <p:grpSp>
          <p:nvGrpSpPr>
            <p:cNvPr id="4" name="组合 3"/>
            <p:cNvGrpSpPr/>
            <p:nvPr/>
          </p:nvGrpSpPr>
          <p:grpSpPr>
            <a:xfrm>
              <a:off x="1940314" y="3802554"/>
              <a:ext cx="174196" cy="174196"/>
              <a:chOff x="1135464" y="808038"/>
              <a:chExt cx="338088" cy="338088"/>
            </a:xfrm>
          </p:grpSpPr>
          <p:sp>
            <p:nvSpPr>
              <p:cNvPr id="3" name="椭圆 2"/>
              <p:cNvSpPr/>
              <p:nvPr/>
            </p:nvSpPr>
            <p:spPr>
              <a:xfrm>
                <a:off x="1135464" y="808038"/>
                <a:ext cx="338088" cy="338088"/>
              </a:xfrm>
              <a:prstGeom prst="ellipse">
                <a:avLst/>
              </a:prstGeom>
              <a:solidFill>
                <a:srgbClr val="E7A9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黑体" panose="02010609060101010101" charset="-122"/>
                  <a:ea typeface="黑体" panose="02010609060101010101" charset="-122"/>
                </a:endParaRPr>
              </a:p>
            </p:txBody>
          </p:sp>
          <p:sp>
            <p:nvSpPr>
              <p:cNvPr id="24" name="Freeform 28"/>
              <p:cNvSpPr>
                <a:spLocks noEditPoints="1"/>
              </p:cNvSpPr>
              <p:nvPr/>
            </p:nvSpPr>
            <p:spPr bwMode="auto">
              <a:xfrm>
                <a:off x="1215270" y="868146"/>
                <a:ext cx="178477" cy="217871"/>
              </a:xfrm>
              <a:custGeom>
                <a:avLst/>
                <a:gdLst>
                  <a:gd name="T0" fmla="*/ 312 w 444"/>
                  <a:gd name="T1" fmla="*/ 482 h 542"/>
                  <a:gd name="T2" fmla="*/ 248 w 444"/>
                  <a:gd name="T3" fmla="*/ 378 h 542"/>
                  <a:gd name="T4" fmla="*/ 154 w 444"/>
                  <a:gd name="T5" fmla="*/ 300 h 542"/>
                  <a:gd name="T6" fmla="*/ 138 w 444"/>
                  <a:gd name="T7" fmla="*/ 180 h 542"/>
                  <a:gd name="T8" fmla="*/ 86 w 444"/>
                  <a:gd name="T9" fmla="*/ 70 h 542"/>
                  <a:gd name="T10" fmla="*/ 36 w 444"/>
                  <a:gd name="T11" fmla="*/ 50 h 542"/>
                  <a:gd name="T12" fmla="*/ 4 w 444"/>
                  <a:gd name="T13" fmla="*/ 88 h 542"/>
                  <a:gd name="T14" fmla="*/ 2 w 444"/>
                  <a:gd name="T15" fmla="*/ 124 h 542"/>
                  <a:gd name="T16" fmla="*/ 6 w 444"/>
                  <a:gd name="T17" fmla="*/ 148 h 542"/>
                  <a:gd name="T18" fmla="*/ 40 w 444"/>
                  <a:gd name="T19" fmla="*/ 246 h 542"/>
                  <a:gd name="T20" fmla="*/ 138 w 444"/>
                  <a:gd name="T21" fmla="*/ 424 h 542"/>
                  <a:gd name="T22" fmla="*/ 204 w 444"/>
                  <a:gd name="T23" fmla="*/ 506 h 542"/>
                  <a:gd name="T24" fmla="*/ 232 w 444"/>
                  <a:gd name="T25" fmla="*/ 532 h 542"/>
                  <a:gd name="T26" fmla="*/ 276 w 444"/>
                  <a:gd name="T27" fmla="*/ 542 h 542"/>
                  <a:gd name="T28" fmla="*/ 316 w 444"/>
                  <a:gd name="T29" fmla="*/ 528 h 542"/>
                  <a:gd name="T30" fmla="*/ 370 w 444"/>
                  <a:gd name="T31" fmla="*/ 0 h 542"/>
                  <a:gd name="T32" fmla="*/ 348 w 444"/>
                  <a:gd name="T33" fmla="*/ 14 h 542"/>
                  <a:gd name="T34" fmla="*/ 352 w 444"/>
                  <a:gd name="T35" fmla="*/ 40 h 542"/>
                  <a:gd name="T36" fmla="*/ 386 w 444"/>
                  <a:gd name="T37" fmla="*/ 100 h 542"/>
                  <a:gd name="T38" fmla="*/ 398 w 444"/>
                  <a:gd name="T39" fmla="*/ 172 h 542"/>
                  <a:gd name="T40" fmla="*/ 390 w 444"/>
                  <a:gd name="T41" fmla="*/ 228 h 542"/>
                  <a:gd name="T42" fmla="*/ 360 w 444"/>
                  <a:gd name="T43" fmla="*/ 294 h 542"/>
                  <a:gd name="T44" fmla="*/ 344 w 444"/>
                  <a:gd name="T45" fmla="*/ 322 h 542"/>
                  <a:gd name="T46" fmla="*/ 358 w 444"/>
                  <a:gd name="T47" fmla="*/ 344 h 542"/>
                  <a:gd name="T48" fmla="*/ 384 w 444"/>
                  <a:gd name="T49" fmla="*/ 338 h 542"/>
                  <a:gd name="T50" fmla="*/ 428 w 444"/>
                  <a:gd name="T51" fmla="*/ 264 h 542"/>
                  <a:gd name="T52" fmla="*/ 444 w 444"/>
                  <a:gd name="T53" fmla="*/ 172 h 542"/>
                  <a:gd name="T54" fmla="*/ 436 w 444"/>
                  <a:gd name="T55" fmla="*/ 106 h 542"/>
                  <a:gd name="T56" fmla="*/ 400 w 444"/>
                  <a:gd name="T57" fmla="*/ 26 h 542"/>
                  <a:gd name="T58" fmla="*/ 328 w 444"/>
                  <a:gd name="T59" fmla="*/ 100 h 542"/>
                  <a:gd name="T60" fmla="*/ 348 w 444"/>
                  <a:gd name="T61" fmla="*/ 178 h 542"/>
                  <a:gd name="T62" fmla="*/ 334 w 444"/>
                  <a:gd name="T63" fmla="*/ 238 h 542"/>
                  <a:gd name="T64" fmla="*/ 308 w 444"/>
                  <a:gd name="T65" fmla="*/ 266 h 542"/>
                  <a:gd name="T66" fmla="*/ 284 w 444"/>
                  <a:gd name="T67" fmla="*/ 258 h 542"/>
                  <a:gd name="T68" fmla="*/ 284 w 444"/>
                  <a:gd name="T69" fmla="*/ 232 h 542"/>
                  <a:gd name="T70" fmla="*/ 302 w 444"/>
                  <a:gd name="T71" fmla="*/ 178 h 542"/>
                  <a:gd name="T72" fmla="*/ 294 w 444"/>
                  <a:gd name="T73" fmla="*/ 134 h 542"/>
                  <a:gd name="T74" fmla="*/ 286 w 444"/>
                  <a:gd name="T75" fmla="*/ 102 h 542"/>
                  <a:gd name="T76" fmla="*/ 306 w 444"/>
                  <a:gd name="T77" fmla="*/ 86 h 542"/>
                  <a:gd name="T78" fmla="*/ 328 w 444"/>
                  <a:gd name="T79" fmla="*/ 100 h 542"/>
                  <a:gd name="T80" fmla="*/ 308 w 444"/>
                  <a:gd name="T81" fmla="*/ 436 h 542"/>
                  <a:gd name="T82" fmla="*/ 292 w 444"/>
                  <a:gd name="T83" fmla="*/ 354 h 542"/>
                  <a:gd name="T84" fmla="*/ 322 w 444"/>
                  <a:gd name="T85" fmla="*/ 382 h 542"/>
                  <a:gd name="T86" fmla="*/ 374 w 444"/>
                  <a:gd name="T87" fmla="*/ 468 h 542"/>
                  <a:gd name="T88" fmla="*/ 156 w 444"/>
                  <a:gd name="T89" fmla="*/ 168 h 542"/>
                  <a:gd name="T90" fmla="*/ 122 w 444"/>
                  <a:gd name="T91" fmla="*/ 100 h 542"/>
                  <a:gd name="T92" fmla="*/ 112 w 444"/>
                  <a:gd name="T93" fmla="*/ 8 h 542"/>
                  <a:gd name="T94" fmla="*/ 158 w 444"/>
                  <a:gd name="T95" fmla="*/ 82 h 542"/>
                  <a:gd name="T96" fmla="*/ 178 w 444"/>
                  <a:gd name="T97" fmla="*/ 156 h 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44" h="542">
                    <a:moveTo>
                      <a:pt x="316" y="528"/>
                    </a:moveTo>
                    <a:lnTo>
                      <a:pt x="338" y="514"/>
                    </a:lnTo>
                    <a:lnTo>
                      <a:pt x="338" y="514"/>
                    </a:lnTo>
                    <a:lnTo>
                      <a:pt x="312" y="482"/>
                    </a:lnTo>
                    <a:lnTo>
                      <a:pt x="290" y="448"/>
                    </a:lnTo>
                    <a:lnTo>
                      <a:pt x="290" y="448"/>
                    </a:lnTo>
                    <a:lnTo>
                      <a:pt x="268" y="414"/>
                    </a:lnTo>
                    <a:lnTo>
                      <a:pt x="248" y="378"/>
                    </a:lnTo>
                    <a:lnTo>
                      <a:pt x="214" y="396"/>
                    </a:lnTo>
                    <a:lnTo>
                      <a:pt x="214" y="396"/>
                    </a:lnTo>
                    <a:lnTo>
                      <a:pt x="184" y="350"/>
                    </a:lnTo>
                    <a:lnTo>
                      <a:pt x="154" y="300"/>
                    </a:lnTo>
                    <a:lnTo>
                      <a:pt x="128" y="250"/>
                    </a:lnTo>
                    <a:lnTo>
                      <a:pt x="104" y="198"/>
                    </a:lnTo>
                    <a:lnTo>
                      <a:pt x="138" y="180"/>
                    </a:lnTo>
                    <a:lnTo>
                      <a:pt x="138" y="180"/>
                    </a:lnTo>
                    <a:lnTo>
                      <a:pt x="120" y="144"/>
                    </a:lnTo>
                    <a:lnTo>
                      <a:pt x="102" y="108"/>
                    </a:lnTo>
                    <a:lnTo>
                      <a:pt x="102" y="108"/>
                    </a:lnTo>
                    <a:lnTo>
                      <a:pt x="86" y="70"/>
                    </a:lnTo>
                    <a:lnTo>
                      <a:pt x="72" y="30"/>
                    </a:lnTo>
                    <a:lnTo>
                      <a:pt x="50" y="42"/>
                    </a:lnTo>
                    <a:lnTo>
                      <a:pt x="50" y="42"/>
                    </a:lnTo>
                    <a:lnTo>
                      <a:pt x="36" y="50"/>
                    </a:lnTo>
                    <a:lnTo>
                      <a:pt x="24" y="60"/>
                    </a:lnTo>
                    <a:lnTo>
                      <a:pt x="16" y="68"/>
                    </a:lnTo>
                    <a:lnTo>
                      <a:pt x="8" y="78"/>
                    </a:lnTo>
                    <a:lnTo>
                      <a:pt x="4" y="88"/>
                    </a:lnTo>
                    <a:lnTo>
                      <a:pt x="0" y="100"/>
                    </a:lnTo>
                    <a:lnTo>
                      <a:pt x="0" y="110"/>
                    </a:lnTo>
                    <a:lnTo>
                      <a:pt x="0" y="122"/>
                    </a:lnTo>
                    <a:lnTo>
                      <a:pt x="2" y="124"/>
                    </a:lnTo>
                    <a:lnTo>
                      <a:pt x="2" y="124"/>
                    </a:lnTo>
                    <a:lnTo>
                      <a:pt x="2" y="124"/>
                    </a:lnTo>
                    <a:lnTo>
                      <a:pt x="6" y="148"/>
                    </a:lnTo>
                    <a:lnTo>
                      <a:pt x="6" y="148"/>
                    </a:lnTo>
                    <a:lnTo>
                      <a:pt x="6" y="148"/>
                    </a:lnTo>
                    <a:lnTo>
                      <a:pt x="6" y="148"/>
                    </a:lnTo>
                    <a:lnTo>
                      <a:pt x="22" y="198"/>
                    </a:lnTo>
                    <a:lnTo>
                      <a:pt x="40" y="246"/>
                    </a:lnTo>
                    <a:lnTo>
                      <a:pt x="60" y="292"/>
                    </a:lnTo>
                    <a:lnTo>
                      <a:pt x="84" y="338"/>
                    </a:lnTo>
                    <a:lnTo>
                      <a:pt x="110" y="382"/>
                    </a:lnTo>
                    <a:lnTo>
                      <a:pt x="138" y="424"/>
                    </a:lnTo>
                    <a:lnTo>
                      <a:pt x="170" y="464"/>
                    </a:lnTo>
                    <a:lnTo>
                      <a:pt x="202" y="504"/>
                    </a:lnTo>
                    <a:lnTo>
                      <a:pt x="202" y="504"/>
                    </a:lnTo>
                    <a:lnTo>
                      <a:pt x="204" y="506"/>
                    </a:lnTo>
                    <a:lnTo>
                      <a:pt x="204" y="506"/>
                    </a:lnTo>
                    <a:lnTo>
                      <a:pt x="222" y="524"/>
                    </a:lnTo>
                    <a:lnTo>
                      <a:pt x="222" y="524"/>
                    </a:lnTo>
                    <a:lnTo>
                      <a:pt x="232" y="532"/>
                    </a:lnTo>
                    <a:lnTo>
                      <a:pt x="242" y="538"/>
                    </a:lnTo>
                    <a:lnTo>
                      <a:pt x="252" y="540"/>
                    </a:lnTo>
                    <a:lnTo>
                      <a:pt x="264" y="542"/>
                    </a:lnTo>
                    <a:lnTo>
                      <a:pt x="276" y="542"/>
                    </a:lnTo>
                    <a:lnTo>
                      <a:pt x="288" y="538"/>
                    </a:lnTo>
                    <a:lnTo>
                      <a:pt x="302" y="534"/>
                    </a:lnTo>
                    <a:lnTo>
                      <a:pt x="316" y="528"/>
                    </a:lnTo>
                    <a:lnTo>
                      <a:pt x="316" y="528"/>
                    </a:lnTo>
                    <a:close/>
                    <a:moveTo>
                      <a:pt x="386" y="8"/>
                    </a:moveTo>
                    <a:lnTo>
                      <a:pt x="386" y="8"/>
                    </a:lnTo>
                    <a:lnTo>
                      <a:pt x="380" y="2"/>
                    </a:lnTo>
                    <a:lnTo>
                      <a:pt x="370" y="0"/>
                    </a:lnTo>
                    <a:lnTo>
                      <a:pt x="362" y="2"/>
                    </a:lnTo>
                    <a:lnTo>
                      <a:pt x="354" y="6"/>
                    </a:lnTo>
                    <a:lnTo>
                      <a:pt x="354" y="6"/>
                    </a:lnTo>
                    <a:lnTo>
                      <a:pt x="348" y="14"/>
                    </a:lnTo>
                    <a:lnTo>
                      <a:pt x="346" y="22"/>
                    </a:lnTo>
                    <a:lnTo>
                      <a:pt x="348" y="32"/>
                    </a:lnTo>
                    <a:lnTo>
                      <a:pt x="352" y="40"/>
                    </a:lnTo>
                    <a:lnTo>
                      <a:pt x="352" y="40"/>
                    </a:lnTo>
                    <a:lnTo>
                      <a:pt x="364" y="54"/>
                    </a:lnTo>
                    <a:lnTo>
                      <a:pt x="372" y="68"/>
                    </a:lnTo>
                    <a:lnTo>
                      <a:pt x="380" y="84"/>
                    </a:lnTo>
                    <a:lnTo>
                      <a:pt x="386" y="100"/>
                    </a:lnTo>
                    <a:lnTo>
                      <a:pt x="392" y="118"/>
                    </a:lnTo>
                    <a:lnTo>
                      <a:pt x="396" y="136"/>
                    </a:lnTo>
                    <a:lnTo>
                      <a:pt x="398" y="154"/>
                    </a:lnTo>
                    <a:lnTo>
                      <a:pt x="398" y="172"/>
                    </a:lnTo>
                    <a:lnTo>
                      <a:pt x="398" y="172"/>
                    </a:lnTo>
                    <a:lnTo>
                      <a:pt x="396" y="192"/>
                    </a:lnTo>
                    <a:lnTo>
                      <a:pt x="394" y="210"/>
                    </a:lnTo>
                    <a:lnTo>
                      <a:pt x="390" y="228"/>
                    </a:lnTo>
                    <a:lnTo>
                      <a:pt x="386" y="246"/>
                    </a:lnTo>
                    <a:lnTo>
                      <a:pt x="378" y="264"/>
                    </a:lnTo>
                    <a:lnTo>
                      <a:pt x="370" y="280"/>
                    </a:lnTo>
                    <a:lnTo>
                      <a:pt x="360" y="294"/>
                    </a:lnTo>
                    <a:lnTo>
                      <a:pt x="350" y="306"/>
                    </a:lnTo>
                    <a:lnTo>
                      <a:pt x="350" y="306"/>
                    </a:lnTo>
                    <a:lnTo>
                      <a:pt x="346" y="314"/>
                    </a:lnTo>
                    <a:lnTo>
                      <a:pt x="344" y="322"/>
                    </a:lnTo>
                    <a:lnTo>
                      <a:pt x="346" y="332"/>
                    </a:lnTo>
                    <a:lnTo>
                      <a:pt x="350" y="338"/>
                    </a:lnTo>
                    <a:lnTo>
                      <a:pt x="350" y="338"/>
                    </a:lnTo>
                    <a:lnTo>
                      <a:pt x="358" y="344"/>
                    </a:lnTo>
                    <a:lnTo>
                      <a:pt x="368" y="346"/>
                    </a:lnTo>
                    <a:lnTo>
                      <a:pt x="376" y="344"/>
                    </a:lnTo>
                    <a:lnTo>
                      <a:pt x="384" y="338"/>
                    </a:lnTo>
                    <a:lnTo>
                      <a:pt x="384" y="338"/>
                    </a:lnTo>
                    <a:lnTo>
                      <a:pt x="398" y="322"/>
                    </a:lnTo>
                    <a:lnTo>
                      <a:pt x="410" y="304"/>
                    </a:lnTo>
                    <a:lnTo>
                      <a:pt x="420" y="284"/>
                    </a:lnTo>
                    <a:lnTo>
                      <a:pt x="428" y="264"/>
                    </a:lnTo>
                    <a:lnTo>
                      <a:pt x="436" y="242"/>
                    </a:lnTo>
                    <a:lnTo>
                      <a:pt x="440" y="220"/>
                    </a:lnTo>
                    <a:lnTo>
                      <a:pt x="444" y="196"/>
                    </a:lnTo>
                    <a:lnTo>
                      <a:pt x="444" y="172"/>
                    </a:lnTo>
                    <a:lnTo>
                      <a:pt x="444" y="172"/>
                    </a:lnTo>
                    <a:lnTo>
                      <a:pt x="444" y="150"/>
                    </a:lnTo>
                    <a:lnTo>
                      <a:pt x="442" y="128"/>
                    </a:lnTo>
                    <a:lnTo>
                      <a:pt x="436" y="106"/>
                    </a:lnTo>
                    <a:lnTo>
                      <a:pt x="430" y="84"/>
                    </a:lnTo>
                    <a:lnTo>
                      <a:pt x="422" y="64"/>
                    </a:lnTo>
                    <a:lnTo>
                      <a:pt x="412" y="44"/>
                    </a:lnTo>
                    <a:lnTo>
                      <a:pt x="400" y="26"/>
                    </a:lnTo>
                    <a:lnTo>
                      <a:pt x="386" y="8"/>
                    </a:lnTo>
                    <a:lnTo>
                      <a:pt x="386" y="8"/>
                    </a:lnTo>
                    <a:close/>
                    <a:moveTo>
                      <a:pt x="328" y="100"/>
                    </a:moveTo>
                    <a:lnTo>
                      <a:pt x="328" y="100"/>
                    </a:lnTo>
                    <a:lnTo>
                      <a:pt x="338" y="120"/>
                    </a:lnTo>
                    <a:lnTo>
                      <a:pt x="344" y="140"/>
                    </a:lnTo>
                    <a:lnTo>
                      <a:pt x="348" y="160"/>
                    </a:lnTo>
                    <a:lnTo>
                      <a:pt x="348" y="178"/>
                    </a:lnTo>
                    <a:lnTo>
                      <a:pt x="348" y="178"/>
                    </a:lnTo>
                    <a:lnTo>
                      <a:pt x="346" y="198"/>
                    </a:lnTo>
                    <a:lnTo>
                      <a:pt x="340" y="218"/>
                    </a:lnTo>
                    <a:lnTo>
                      <a:pt x="334" y="238"/>
                    </a:lnTo>
                    <a:lnTo>
                      <a:pt x="324" y="256"/>
                    </a:lnTo>
                    <a:lnTo>
                      <a:pt x="324" y="256"/>
                    </a:lnTo>
                    <a:lnTo>
                      <a:pt x="318" y="262"/>
                    </a:lnTo>
                    <a:lnTo>
                      <a:pt x="308" y="266"/>
                    </a:lnTo>
                    <a:lnTo>
                      <a:pt x="300" y="266"/>
                    </a:lnTo>
                    <a:lnTo>
                      <a:pt x="292" y="264"/>
                    </a:lnTo>
                    <a:lnTo>
                      <a:pt x="292" y="264"/>
                    </a:lnTo>
                    <a:lnTo>
                      <a:pt x="284" y="258"/>
                    </a:lnTo>
                    <a:lnTo>
                      <a:pt x="280" y="250"/>
                    </a:lnTo>
                    <a:lnTo>
                      <a:pt x="280" y="240"/>
                    </a:lnTo>
                    <a:lnTo>
                      <a:pt x="284" y="232"/>
                    </a:lnTo>
                    <a:lnTo>
                      <a:pt x="284" y="232"/>
                    </a:lnTo>
                    <a:lnTo>
                      <a:pt x="290" y="218"/>
                    </a:lnTo>
                    <a:lnTo>
                      <a:pt x="296" y="204"/>
                    </a:lnTo>
                    <a:lnTo>
                      <a:pt x="300" y="192"/>
                    </a:lnTo>
                    <a:lnTo>
                      <a:pt x="302" y="178"/>
                    </a:lnTo>
                    <a:lnTo>
                      <a:pt x="302" y="178"/>
                    </a:lnTo>
                    <a:lnTo>
                      <a:pt x="300" y="164"/>
                    </a:lnTo>
                    <a:lnTo>
                      <a:pt x="298" y="150"/>
                    </a:lnTo>
                    <a:lnTo>
                      <a:pt x="294" y="134"/>
                    </a:lnTo>
                    <a:lnTo>
                      <a:pt x="288" y="120"/>
                    </a:lnTo>
                    <a:lnTo>
                      <a:pt x="288" y="120"/>
                    </a:lnTo>
                    <a:lnTo>
                      <a:pt x="284" y="112"/>
                    </a:lnTo>
                    <a:lnTo>
                      <a:pt x="286" y="102"/>
                    </a:lnTo>
                    <a:lnTo>
                      <a:pt x="290" y="94"/>
                    </a:lnTo>
                    <a:lnTo>
                      <a:pt x="298" y="90"/>
                    </a:lnTo>
                    <a:lnTo>
                      <a:pt x="298" y="90"/>
                    </a:lnTo>
                    <a:lnTo>
                      <a:pt x="306" y="86"/>
                    </a:lnTo>
                    <a:lnTo>
                      <a:pt x="316" y="88"/>
                    </a:lnTo>
                    <a:lnTo>
                      <a:pt x="324" y="92"/>
                    </a:lnTo>
                    <a:lnTo>
                      <a:pt x="328" y="100"/>
                    </a:lnTo>
                    <a:lnTo>
                      <a:pt x="328" y="100"/>
                    </a:lnTo>
                    <a:close/>
                    <a:moveTo>
                      <a:pt x="358" y="504"/>
                    </a:moveTo>
                    <a:lnTo>
                      <a:pt x="358" y="504"/>
                    </a:lnTo>
                    <a:lnTo>
                      <a:pt x="332" y="470"/>
                    </a:lnTo>
                    <a:lnTo>
                      <a:pt x="308" y="436"/>
                    </a:lnTo>
                    <a:lnTo>
                      <a:pt x="308" y="436"/>
                    </a:lnTo>
                    <a:lnTo>
                      <a:pt x="286" y="402"/>
                    </a:lnTo>
                    <a:lnTo>
                      <a:pt x="266" y="368"/>
                    </a:lnTo>
                    <a:lnTo>
                      <a:pt x="292" y="354"/>
                    </a:lnTo>
                    <a:lnTo>
                      <a:pt x="292" y="354"/>
                    </a:lnTo>
                    <a:lnTo>
                      <a:pt x="298" y="358"/>
                    </a:lnTo>
                    <a:lnTo>
                      <a:pt x="310" y="368"/>
                    </a:lnTo>
                    <a:lnTo>
                      <a:pt x="322" y="382"/>
                    </a:lnTo>
                    <a:lnTo>
                      <a:pt x="336" y="400"/>
                    </a:lnTo>
                    <a:lnTo>
                      <a:pt x="350" y="422"/>
                    </a:lnTo>
                    <a:lnTo>
                      <a:pt x="362" y="444"/>
                    </a:lnTo>
                    <a:lnTo>
                      <a:pt x="374" y="468"/>
                    </a:lnTo>
                    <a:lnTo>
                      <a:pt x="382" y="492"/>
                    </a:lnTo>
                    <a:lnTo>
                      <a:pt x="358" y="504"/>
                    </a:lnTo>
                    <a:lnTo>
                      <a:pt x="358" y="504"/>
                    </a:lnTo>
                    <a:close/>
                    <a:moveTo>
                      <a:pt x="156" y="168"/>
                    </a:moveTo>
                    <a:lnTo>
                      <a:pt x="156" y="168"/>
                    </a:lnTo>
                    <a:lnTo>
                      <a:pt x="138" y="134"/>
                    </a:lnTo>
                    <a:lnTo>
                      <a:pt x="122" y="100"/>
                    </a:lnTo>
                    <a:lnTo>
                      <a:pt x="122" y="100"/>
                    </a:lnTo>
                    <a:lnTo>
                      <a:pt x="106" y="60"/>
                    </a:lnTo>
                    <a:lnTo>
                      <a:pt x="90" y="20"/>
                    </a:lnTo>
                    <a:lnTo>
                      <a:pt x="112" y="8"/>
                    </a:lnTo>
                    <a:lnTo>
                      <a:pt x="112" y="8"/>
                    </a:lnTo>
                    <a:lnTo>
                      <a:pt x="124" y="20"/>
                    </a:lnTo>
                    <a:lnTo>
                      <a:pt x="136" y="38"/>
                    </a:lnTo>
                    <a:lnTo>
                      <a:pt x="148" y="58"/>
                    </a:lnTo>
                    <a:lnTo>
                      <a:pt x="158" y="82"/>
                    </a:lnTo>
                    <a:lnTo>
                      <a:pt x="168" y="106"/>
                    </a:lnTo>
                    <a:lnTo>
                      <a:pt x="174" y="128"/>
                    </a:lnTo>
                    <a:lnTo>
                      <a:pt x="178" y="144"/>
                    </a:lnTo>
                    <a:lnTo>
                      <a:pt x="178" y="156"/>
                    </a:lnTo>
                    <a:lnTo>
                      <a:pt x="156" y="168"/>
                    </a:lnTo>
                    <a:close/>
                  </a:path>
                </a:pathLst>
              </a:custGeom>
              <a:solidFill>
                <a:schemeClr val="bg1"/>
              </a:solidFill>
              <a:ln>
                <a:noFill/>
              </a:ln>
            </p:spPr>
            <p:txBody>
              <a:bodyPr vert="horz" wrap="square" lIns="91440" tIns="45720" rIns="91440" bIns="45720" numCol="1" anchor="t" anchorCtr="0" compatLnSpc="1"/>
              <a:lstStyle/>
              <a:p>
                <a:pPr defTabSz="914400">
                  <a:defRPr/>
                </a:pPr>
                <a:endParaRPr lang="zh-CN" altLang="en-US" sz="900" kern="0">
                  <a:solidFill>
                    <a:schemeClr val="bg1"/>
                  </a:solidFill>
                  <a:latin typeface="黑体" panose="02010609060101010101" charset="-122"/>
                  <a:ea typeface="黑体" panose="02010609060101010101" charset="-122"/>
                </a:endParaRPr>
              </a:p>
            </p:txBody>
          </p:sp>
        </p:grpSp>
        <p:sp>
          <p:nvSpPr>
            <p:cNvPr id="33" name="文本框 32"/>
            <p:cNvSpPr txBox="1"/>
            <p:nvPr/>
          </p:nvSpPr>
          <p:spPr>
            <a:xfrm>
              <a:off x="3315041" y="3781930"/>
              <a:ext cx="1023947" cy="213995"/>
            </a:xfrm>
            <a:prstGeom prst="rect">
              <a:avLst/>
            </a:prstGeom>
            <a:noFill/>
          </p:spPr>
          <p:txBody>
            <a:bodyPr wrap="square" rtlCol="0">
              <a:spAutoFit/>
            </a:bodyPr>
            <a:lstStyle/>
            <a:p>
              <a:r>
                <a:rPr lang="en-US" altLang="zh-CN" sz="800">
                  <a:solidFill>
                    <a:schemeClr val="bg1"/>
                  </a:solidFill>
                  <a:latin typeface="黑体" panose="02010609060101010101" charset="-122"/>
                  <a:ea typeface="黑体" panose="02010609060101010101" charset="-122"/>
                </a:rPr>
                <a:t>XXXXXXXXX</a:t>
              </a:r>
              <a:endParaRPr lang="en-US" altLang="zh-CN" sz="800">
                <a:solidFill>
                  <a:schemeClr val="bg1"/>
                </a:solidFill>
                <a:latin typeface="黑体" panose="02010609060101010101" charset="-122"/>
                <a:ea typeface="黑体" panose="02010609060101010101" charset="-122"/>
              </a:endParaRPr>
            </a:p>
          </p:txBody>
        </p:sp>
        <p:sp>
          <p:nvSpPr>
            <p:cNvPr id="35" name="椭圆 34"/>
            <p:cNvSpPr/>
            <p:nvPr/>
          </p:nvSpPr>
          <p:spPr>
            <a:xfrm>
              <a:off x="3179179" y="3802554"/>
              <a:ext cx="174196" cy="174196"/>
            </a:xfrm>
            <a:prstGeom prst="ellipse">
              <a:avLst/>
            </a:prstGeom>
            <a:solidFill>
              <a:srgbClr val="41E3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黑体" panose="02010609060101010101" charset="-122"/>
                <a:ea typeface="黑体" panose="02010609060101010101" charset="-122"/>
              </a:endParaRPr>
            </a:p>
          </p:txBody>
        </p:sp>
        <p:grpSp>
          <p:nvGrpSpPr>
            <p:cNvPr id="27" name="组合 26"/>
            <p:cNvGrpSpPr/>
            <p:nvPr/>
          </p:nvGrpSpPr>
          <p:grpSpPr>
            <a:xfrm>
              <a:off x="3209098" y="3843525"/>
              <a:ext cx="114358" cy="92253"/>
              <a:chOff x="7342981" y="642937"/>
              <a:chExt cx="917575" cy="747713"/>
            </a:xfrm>
            <a:solidFill>
              <a:schemeClr val="bg1"/>
            </a:solidFill>
          </p:grpSpPr>
          <p:sp>
            <p:nvSpPr>
              <p:cNvPr id="29" name="Freeform 21"/>
              <p:cNvSpPr>
                <a:spLocks noEditPoints="1"/>
              </p:cNvSpPr>
              <p:nvPr/>
            </p:nvSpPr>
            <p:spPr bwMode="auto">
              <a:xfrm>
                <a:off x="7342981" y="642937"/>
                <a:ext cx="652462" cy="596900"/>
              </a:xfrm>
              <a:custGeom>
                <a:avLst/>
                <a:gdLst>
                  <a:gd name="T0" fmla="*/ 87 w 91"/>
                  <a:gd name="T1" fmla="*/ 32 h 83"/>
                  <a:gd name="T2" fmla="*/ 91 w 91"/>
                  <a:gd name="T3" fmla="*/ 32 h 83"/>
                  <a:gd name="T4" fmla="*/ 45 w 91"/>
                  <a:gd name="T5" fmla="*/ 0 h 83"/>
                  <a:gd name="T6" fmla="*/ 0 w 91"/>
                  <a:gd name="T7" fmla="*/ 39 h 83"/>
                  <a:gd name="T8" fmla="*/ 18 w 91"/>
                  <a:gd name="T9" fmla="*/ 69 h 83"/>
                  <a:gd name="T10" fmla="*/ 14 w 91"/>
                  <a:gd name="T11" fmla="*/ 83 h 83"/>
                  <a:gd name="T12" fmla="*/ 30 w 91"/>
                  <a:gd name="T13" fmla="*/ 75 h 83"/>
                  <a:gd name="T14" fmla="*/ 45 w 91"/>
                  <a:gd name="T15" fmla="*/ 77 h 83"/>
                  <a:gd name="T16" fmla="*/ 50 w 91"/>
                  <a:gd name="T17" fmla="*/ 77 h 83"/>
                  <a:gd name="T18" fmla="*/ 48 w 91"/>
                  <a:gd name="T19" fmla="*/ 67 h 83"/>
                  <a:gd name="T20" fmla="*/ 87 w 91"/>
                  <a:gd name="T21" fmla="*/ 32 h 83"/>
                  <a:gd name="T22" fmla="*/ 62 w 91"/>
                  <a:gd name="T23" fmla="*/ 19 h 83"/>
                  <a:gd name="T24" fmla="*/ 68 w 91"/>
                  <a:gd name="T25" fmla="*/ 25 h 83"/>
                  <a:gd name="T26" fmla="*/ 62 w 91"/>
                  <a:gd name="T27" fmla="*/ 31 h 83"/>
                  <a:gd name="T28" fmla="*/ 56 w 91"/>
                  <a:gd name="T29" fmla="*/ 25 h 83"/>
                  <a:gd name="T30" fmla="*/ 62 w 91"/>
                  <a:gd name="T31" fmla="*/ 19 h 83"/>
                  <a:gd name="T32" fmla="*/ 31 w 91"/>
                  <a:gd name="T33" fmla="*/ 31 h 83"/>
                  <a:gd name="T34" fmla="*/ 24 w 91"/>
                  <a:gd name="T35" fmla="*/ 25 h 83"/>
                  <a:gd name="T36" fmla="*/ 31 w 91"/>
                  <a:gd name="T37" fmla="*/ 19 h 83"/>
                  <a:gd name="T38" fmla="*/ 36 w 91"/>
                  <a:gd name="T39" fmla="*/ 25 h 83"/>
                  <a:gd name="T40" fmla="*/ 31 w 91"/>
                  <a:gd name="T41"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 h="83">
                    <a:moveTo>
                      <a:pt x="87" y="32"/>
                    </a:moveTo>
                    <a:cubicBezTo>
                      <a:pt x="88" y="32"/>
                      <a:pt x="89" y="32"/>
                      <a:pt x="91" y="32"/>
                    </a:cubicBezTo>
                    <a:cubicBezTo>
                      <a:pt x="87" y="14"/>
                      <a:pt x="68" y="0"/>
                      <a:pt x="45" y="0"/>
                    </a:cubicBezTo>
                    <a:cubicBezTo>
                      <a:pt x="21" y="0"/>
                      <a:pt x="0" y="17"/>
                      <a:pt x="0" y="39"/>
                    </a:cubicBezTo>
                    <a:cubicBezTo>
                      <a:pt x="0" y="51"/>
                      <a:pt x="7" y="61"/>
                      <a:pt x="18" y="69"/>
                    </a:cubicBezTo>
                    <a:cubicBezTo>
                      <a:pt x="14" y="83"/>
                      <a:pt x="14" y="83"/>
                      <a:pt x="14" y="83"/>
                    </a:cubicBezTo>
                    <a:cubicBezTo>
                      <a:pt x="30" y="75"/>
                      <a:pt x="30" y="75"/>
                      <a:pt x="30" y="75"/>
                    </a:cubicBezTo>
                    <a:cubicBezTo>
                      <a:pt x="35" y="76"/>
                      <a:pt x="40" y="77"/>
                      <a:pt x="45" y="77"/>
                    </a:cubicBezTo>
                    <a:cubicBezTo>
                      <a:pt x="47" y="77"/>
                      <a:pt x="48" y="77"/>
                      <a:pt x="50" y="77"/>
                    </a:cubicBezTo>
                    <a:cubicBezTo>
                      <a:pt x="49" y="74"/>
                      <a:pt x="48" y="71"/>
                      <a:pt x="48" y="67"/>
                    </a:cubicBezTo>
                    <a:cubicBezTo>
                      <a:pt x="48" y="48"/>
                      <a:pt x="65" y="32"/>
                      <a:pt x="87" y="32"/>
                    </a:cubicBezTo>
                    <a:close/>
                    <a:moveTo>
                      <a:pt x="62" y="19"/>
                    </a:moveTo>
                    <a:cubicBezTo>
                      <a:pt x="66" y="19"/>
                      <a:pt x="68" y="22"/>
                      <a:pt x="68" y="25"/>
                    </a:cubicBezTo>
                    <a:cubicBezTo>
                      <a:pt x="68" y="29"/>
                      <a:pt x="66" y="31"/>
                      <a:pt x="62" y="31"/>
                    </a:cubicBezTo>
                    <a:cubicBezTo>
                      <a:pt x="59" y="31"/>
                      <a:pt x="56" y="29"/>
                      <a:pt x="56" y="25"/>
                    </a:cubicBezTo>
                    <a:cubicBezTo>
                      <a:pt x="56" y="22"/>
                      <a:pt x="59" y="19"/>
                      <a:pt x="62" y="19"/>
                    </a:cubicBezTo>
                    <a:close/>
                    <a:moveTo>
                      <a:pt x="31" y="31"/>
                    </a:moveTo>
                    <a:cubicBezTo>
                      <a:pt x="27" y="31"/>
                      <a:pt x="24" y="29"/>
                      <a:pt x="24" y="25"/>
                    </a:cubicBezTo>
                    <a:cubicBezTo>
                      <a:pt x="24" y="22"/>
                      <a:pt x="27" y="19"/>
                      <a:pt x="31" y="19"/>
                    </a:cubicBezTo>
                    <a:cubicBezTo>
                      <a:pt x="34" y="19"/>
                      <a:pt x="36" y="22"/>
                      <a:pt x="36" y="25"/>
                    </a:cubicBezTo>
                    <a:cubicBezTo>
                      <a:pt x="36" y="29"/>
                      <a:pt x="34" y="31"/>
                      <a:pt x="31"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914400">
                  <a:defRPr/>
                </a:pPr>
                <a:endParaRPr lang="zh-CN" altLang="en-US" sz="900" kern="0">
                  <a:solidFill>
                    <a:schemeClr val="bg1"/>
                  </a:solidFill>
                  <a:latin typeface="黑体" panose="02010609060101010101" charset="-122"/>
                  <a:ea typeface="黑体" panose="02010609060101010101" charset="-122"/>
                </a:endParaRPr>
              </a:p>
            </p:txBody>
          </p:sp>
          <p:sp>
            <p:nvSpPr>
              <p:cNvPr id="30" name="Freeform 22"/>
              <p:cNvSpPr>
                <a:spLocks noEditPoints="1"/>
              </p:cNvSpPr>
              <p:nvPr/>
            </p:nvSpPr>
            <p:spPr bwMode="auto">
              <a:xfrm>
                <a:off x="7708106" y="887412"/>
                <a:ext cx="552450" cy="503238"/>
              </a:xfrm>
              <a:custGeom>
                <a:avLst/>
                <a:gdLst>
                  <a:gd name="T0" fmla="*/ 77 w 77"/>
                  <a:gd name="T1" fmla="*/ 33 h 70"/>
                  <a:gd name="T2" fmla="*/ 38 w 77"/>
                  <a:gd name="T3" fmla="*/ 0 h 70"/>
                  <a:gd name="T4" fmla="*/ 0 w 77"/>
                  <a:gd name="T5" fmla="*/ 33 h 70"/>
                  <a:gd name="T6" fmla="*/ 38 w 77"/>
                  <a:gd name="T7" fmla="*/ 66 h 70"/>
                  <a:gd name="T8" fmla="*/ 52 w 77"/>
                  <a:gd name="T9" fmla="*/ 63 h 70"/>
                  <a:gd name="T10" fmla="*/ 64 w 77"/>
                  <a:gd name="T11" fmla="*/ 70 h 70"/>
                  <a:gd name="T12" fmla="*/ 61 w 77"/>
                  <a:gd name="T13" fmla="*/ 59 h 70"/>
                  <a:gd name="T14" fmla="*/ 77 w 77"/>
                  <a:gd name="T15" fmla="*/ 33 h 70"/>
                  <a:gd name="T16" fmla="*/ 26 w 77"/>
                  <a:gd name="T17" fmla="*/ 27 h 70"/>
                  <a:gd name="T18" fmla="*/ 21 w 77"/>
                  <a:gd name="T19" fmla="*/ 23 h 70"/>
                  <a:gd name="T20" fmla="*/ 26 w 77"/>
                  <a:gd name="T21" fmla="*/ 18 h 70"/>
                  <a:gd name="T22" fmla="*/ 32 w 77"/>
                  <a:gd name="T23" fmla="*/ 23 h 70"/>
                  <a:gd name="T24" fmla="*/ 26 w 77"/>
                  <a:gd name="T25" fmla="*/ 27 h 70"/>
                  <a:gd name="T26" fmla="*/ 51 w 77"/>
                  <a:gd name="T27" fmla="*/ 27 h 70"/>
                  <a:gd name="T28" fmla="*/ 46 w 77"/>
                  <a:gd name="T29" fmla="*/ 23 h 70"/>
                  <a:gd name="T30" fmla="*/ 51 w 77"/>
                  <a:gd name="T31" fmla="*/ 18 h 70"/>
                  <a:gd name="T32" fmla="*/ 56 w 77"/>
                  <a:gd name="T33" fmla="*/ 23 h 70"/>
                  <a:gd name="T34" fmla="*/ 51 w 77"/>
                  <a:gd name="T35"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70">
                    <a:moveTo>
                      <a:pt x="77" y="33"/>
                    </a:moveTo>
                    <a:cubicBezTo>
                      <a:pt x="77" y="15"/>
                      <a:pt x="59" y="0"/>
                      <a:pt x="38" y="0"/>
                    </a:cubicBezTo>
                    <a:cubicBezTo>
                      <a:pt x="17" y="0"/>
                      <a:pt x="0" y="15"/>
                      <a:pt x="0" y="33"/>
                    </a:cubicBezTo>
                    <a:cubicBezTo>
                      <a:pt x="0" y="51"/>
                      <a:pt x="17" y="66"/>
                      <a:pt x="38" y="66"/>
                    </a:cubicBezTo>
                    <a:cubicBezTo>
                      <a:pt x="43" y="66"/>
                      <a:pt x="47" y="65"/>
                      <a:pt x="52" y="63"/>
                    </a:cubicBezTo>
                    <a:cubicBezTo>
                      <a:pt x="64" y="70"/>
                      <a:pt x="64" y="70"/>
                      <a:pt x="64" y="70"/>
                    </a:cubicBezTo>
                    <a:cubicBezTo>
                      <a:pt x="61" y="59"/>
                      <a:pt x="61" y="59"/>
                      <a:pt x="61" y="59"/>
                    </a:cubicBezTo>
                    <a:cubicBezTo>
                      <a:pt x="70" y="52"/>
                      <a:pt x="77" y="43"/>
                      <a:pt x="77" y="33"/>
                    </a:cubicBezTo>
                    <a:close/>
                    <a:moveTo>
                      <a:pt x="26" y="27"/>
                    </a:moveTo>
                    <a:cubicBezTo>
                      <a:pt x="24" y="27"/>
                      <a:pt x="21" y="25"/>
                      <a:pt x="21" y="23"/>
                    </a:cubicBezTo>
                    <a:cubicBezTo>
                      <a:pt x="21" y="21"/>
                      <a:pt x="24" y="18"/>
                      <a:pt x="26" y="18"/>
                    </a:cubicBezTo>
                    <a:cubicBezTo>
                      <a:pt x="29" y="18"/>
                      <a:pt x="32" y="21"/>
                      <a:pt x="32" y="23"/>
                    </a:cubicBezTo>
                    <a:cubicBezTo>
                      <a:pt x="32" y="25"/>
                      <a:pt x="29" y="27"/>
                      <a:pt x="26" y="27"/>
                    </a:cubicBezTo>
                    <a:close/>
                    <a:moveTo>
                      <a:pt x="51" y="27"/>
                    </a:moveTo>
                    <a:cubicBezTo>
                      <a:pt x="49" y="27"/>
                      <a:pt x="46" y="25"/>
                      <a:pt x="46" y="23"/>
                    </a:cubicBezTo>
                    <a:cubicBezTo>
                      <a:pt x="46" y="21"/>
                      <a:pt x="49" y="18"/>
                      <a:pt x="51" y="18"/>
                    </a:cubicBezTo>
                    <a:cubicBezTo>
                      <a:pt x="54" y="18"/>
                      <a:pt x="56" y="21"/>
                      <a:pt x="56" y="23"/>
                    </a:cubicBezTo>
                    <a:cubicBezTo>
                      <a:pt x="56" y="25"/>
                      <a:pt x="54" y="27"/>
                      <a:pt x="51"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914400">
                  <a:defRPr/>
                </a:pPr>
                <a:endParaRPr lang="zh-CN" altLang="en-US" sz="900" kern="0">
                  <a:solidFill>
                    <a:schemeClr val="bg1"/>
                  </a:solidFill>
                  <a:latin typeface="黑体" panose="02010609060101010101" charset="-122"/>
                  <a:ea typeface="黑体" panose="02010609060101010101" charset="-122"/>
                </a:endParaRPr>
              </a:p>
            </p:txBody>
          </p:sp>
        </p:grpSp>
        <p:sp>
          <p:nvSpPr>
            <p:cNvPr id="37" name="文本框 36"/>
            <p:cNvSpPr txBox="1"/>
            <p:nvPr/>
          </p:nvSpPr>
          <p:spPr>
            <a:xfrm>
              <a:off x="4536843" y="3781930"/>
              <a:ext cx="1238865" cy="213995"/>
            </a:xfrm>
            <a:prstGeom prst="rect">
              <a:avLst/>
            </a:prstGeom>
            <a:noFill/>
          </p:spPr>
          <p:txBody>
            <a:bodyPr wrap="square" rtlCol="0">
              <a:spAutoFit/>
            </a:bodyPr>
            <a:lstStyle/>
            <a:p>
              <a:r>
                <a:rPr lang="en-US" altLang="zh-CN" sz="800">
                  <a:solidFill>
                    <a:schemeClr val="bg1"/>
                  </a:solidFill>
                  <a:latin typeface="黑体" panose="02010609060101010101" charset="-122"/>
                  <a:ea typeface="黑体" panose="02010609060101010101" charset="-122"/>
                </a:rPr>
                <a:t>XXXXXXXX</a:t>
              </a:r>
              <a:endParaRPr lang="en-US" altLang="zh-CN" sz="800">
                <a:solidFill>
                  <a:schemeClr val="bg1"/>
                </a:solidFill>
                <a:latin typeface="黑体" panose="02010609060101010101" charset="-122"/>
                <a:ea typeface="黑体" panose="02010609060101010101" charset="-122"/>
              </a:endParaRPr>
            </a:p>
          </p:txBody>
        </p:sp>
        <p:sp>
          <p:nvSpPr>
            <p:cNvPr id="39" name="椭圆 38"/>
            <p:cNvSpPr/>
            <p:nvPr/>
          </p:nvSpPr>
          <p:spPr>
            <a:xfrm>
              <a:off x="4400981" y="3802554"/>
              <a:ext cx="174196" cy="174196"/>
            </a:xfrm>
            <a:prstGeom prst="ellipse">
              <a:avLst/>
            </a:prstGeom>
            <a:solidFill>
              <a:srgbClr val="5E8B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黑体" panose="02010609060101010101" charset="-122"/>
                <a:ea typeface="黑体" panose="02010609060101010101" charset="-122"/>
              </a:endParaRPr>
            </a:p>
          </p:txBody>
        </p:sp>
        <p:sp>
          <p:nvSpPr>
            <p:cNvPr id="41" name="文本框 40"/>
            <p:cNvSpPr txBox="1"/>
            <p:nvPr/>
          </p:nvSpPr>
          <p:spPr>
            <a:xfrm>
              <a:off x="5938774" y="3781930"/>
              <a:ext cx="1023947" cy="213995"/>
            </a:xfrm>
            <a:prstGeom prst="rect">
              <a:avLst/>
            </a:prstGeom>
            <a:noFill/>
          </p:spPr>
          <p:txBody>
            <a:bodyPr wrap="square" rtlCol="0">
              <a:spAutoFit/>
            </a:bodyPr>
            <a:lstStyle/>
            <a:p>
              <a:r>
                <a:rPr lang="en-US" sz="800">
                  <a:solidFill>
                    <a:schemeClr val="bg1"/>
                  </a:solidFill>
                  <a:latin typeface="黑体" panose="02010609060101010101" charset="-122"/>
                  <a:ea typeface="黑体" panose="02010609060101010101" charset="-122"/>
                  <a:cs typeface="黑体" panose="02010609060101010101" charset="-122"/>
                </a:rPr>
                <a:t>XXXXXXX</a:t>
              </a:r>
              <a:endParaRPr lang="en-US" sz="800">
                <a:solidFill>
                  <a:schemeClr val="bg1"/>
                </a:solidFill>
                <a:latin typeface="黑体" panose="02010609060101010101" charset="-122"/>
                <a:ea typeface="黑体" panose="02010609060101010101" charset="-122"/>
                <a:cs typeface="黑体" panose="02010609060101010101" charset="-122"/>
              </a:endParaRPr>
            </a:p>
          </p:txBody>
        </p:sp>
        <p:sp>
          <p:nvSpPr>
            <p:cNvPr id="42" name="椭圆 41"/>
            <p:cNvSpPr/>
            <p:nvPr/>
          </p:nvSpPr>
          <p:spPr>
            <a:xfrm>
              <a:off x="5802912" y="3802554"/>
              <a:ext cx="174196" cy="174196"/>
            </a:xfrm>
            <a:prstGeom prst="ellipse">
              <a:avLst/>
            </a:prstGeom>
            <a:solidFill>
              <a:srgbClr val="F671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黑体" panose="02010609060101010101" charset="-122"/>
                <a:ea typeface="黑体" panose="02010609060101010101" charset="-122"/>
              </a:endParaRPr>
            </a:p>
          </p:txBody>
        </p:sp>
        <p:grpSp>
          <p:nvGrpSpPr>
            <p:cNvPr id="14" name="组合 13"/>
            <p:cNvGrpSpPr/>
            <p:nvPr/>
          </p:nvGrpSpPr>
          <p:grpSpPr>
            <a:xfrm>
              <a:off x="5823304" y="3838448"/>
              <a:ext cx="132876" cy="102408"/>
              <a:chOff x="2624138" y="539750"/>
              <a:chExt cx="996950" cy="768350"/>
            </a:xfrm>
            <a:solidFill>
              <a:schemeClr val="bg1"/>
            </a:solidFill>
          </p:grpSpPr>
          <p:sp>
            <p:nvSpPr>
              <p:cNvPr id="16" name="Freeform 23"/>
              <p:cNvSpPr>
                <a:spLocks noEditPoints="1"/>
              </p:cNvSpPr>
              <p:nvPr/>
            </p:nvSpPr>
            <p:spPr bwMode="auto">
              <a:xfrm>
                <a:off x="2624138" y="625475"/>
                <a:ext cx="860425" cy="682625"/>
              </a:xfrm>
              <a:custGeom>
                <a:avLst/>
                <a:gdLst>
                  <a:gd name="T0" fmla="*/ 99 w 120"/>
                  <a:gd name="T1" fmla="*/ 40 h 95"/>
                  <a:gd name="T2" fmla="*/ 96 w 120"/>
                  <a:gd name="T3" fmla="*/ 36 h 95"/>
                  <a:gd name="T4" fmla="*/ 95 w 120"/>
                  <a:gd name="T5" fmla="*/ 22 h 95"/>
                  <a:gd name="T6" fmla="*/ 70 w 120"/>
                  <a:gd name="T7" fmla="*/ 23 h 95"/>
                  <a:gd name="T8" fmla="*/ 66 w 120"/>
                  <a:gd name="T9" fmla="*/ 16 h 95"/>
                  <a:gd name="T10" fmla="*/ 45 w 120"/>
                  <a:gd name="T11" fmla="*/ 6 h 95"/>
                  <a:gd name="T12" fmla="*/ 11 w 120"/>
                  <a:gd name="T13" fmla="*/ 34 h 95"/>
                  <a:gd name="T14" fmla="*/ 2 w 120"/>
                  <a:gd name="T15" fmla="*/ 60 h 95"/>
                  <a:gd name="T16" fmla="*/ 51 w 120"/>
                  <a:gd name="T17" fmla="*/ 93 h 95"/>
                  <a:gd name="T18" fmla="*/ 111 w 120"/>
                  <a:gd name="T19" fmla="*/ 67 h 95"/>
                  <a:gd name="T20" fmla="*/ 99 w 120"/>
                  <a:gd name="T21" fmla="*/ 40 h 95"/>
                  <a:gd name="T22" fmla="*/ 53 w 120"/>
                  <a:gd name="T23" fmla="*/ 86 h 95"/>
                  <a:gd name="T24" fmla="*/ 14 w 120"/>
                  <a:gd name="T25" fmla="*/ 62 h 95"/>
                  <a:gd name="T26" fmla="*/ 53 w 120"/>
                  <a:gd name="T27" fmla="*/ 35 h 95"/>
                  <a:gd name="T28" fmla="*/ 92 w 120"/>
                  <a:gd name="T29" fmla="*/ 57 h 95"/>
                  <a:gd name="T30" fmla="*/ 53 w 120"/>
                  <a:gd name="T31" fmla="*/ 8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 h="95">
                    <a:moveTo>
                      <a:pt x="99" y="40"/>
                    </a:moveTo>
                    <a:cubicBezTo>
                      <a:pt x="94" y="39"/>
                      <a:pt x="96" y="36"/>
                      <a:pt x="96" y="36"/>
                    </a:cubicBezTo>
                    <a:cubicBezTo>
                      <a:pt x="96" y="36"/>
                      <a:pt x="101" y="28"/>
                      <a:pt x="95" y="22"/>
                    </a:cubicBezTo>
                    <a:cubicBezTo>
                      <a:pt x="88" y="14"/>
                      <a:pt x="70" y="23"/>
                      <a:pt x="70" y="23"/>
                    </a:cubicBezTo>
                    <a:cubicBezTo>
                      <a:pt x="63" y="25"/>
                      <a:pt x="65" y="22"/>
                      <a:pt x="66" y="16"/>
                    </a:cubicBezTo>
                    <a:cubicBezTo>
                      <a:pt x="66" y="10"/>
                      <a:pt x="64" y="0"/>
                      <a:pt x="45" y="6"/>
                    </a:cubicBezTo>
                    <a:cubicBezTo>
                      <a:pt x="27" y="12"/>
                      <a:pt x="11" y="34"/>
                      <a:pt x="11" y="34"/>
                    </a:cubicBezTo>
                    <a:cubicBezTo>
                      <a:pt x="0" y="49"/>
                      <a:pt x="2" y="60"/>
                      <a:pt x="2" y="60"/>
                    </a:cubicBezTo>
                    <a:cubicBezTo>
                      <a:pt x="5" y="85"/>
                      <a:pt x="31" y="91"/>
                      <a:pt x="51" y="93"/>
                    </a:cubicBezTo>
                    <a:cubicBezTo>
                      <a:pt x="73" y="95"/>
                      <a:pt x="102" y="86"/>
                      <a:pt x="111" y="67"/>
                    </a:cubicBezTo>
                    <a:cubicBezTo>
                      <a:pt x="120" y="48"/>
                      <a:pt x="104" y="41"/>
                      <a:pt x="99" y="40"/>
                    </a:cubicBezTo>
                    <a:close/>
                    <a:moveTo>
                      <a:pt x="53" y="86"/>
                    </a:moveTo>
                    <a:cubicBezTo>
                      <a:pt x="32" y="87"/>
                      <a:pt x="14" y="76"/>
                      <a:pt x="14" y="62"/>
                    </a:cubicBezTo>
                    <a:cubicBezTo>
                      <a:pt x="14" y="48"/>
                      <a:pt x="32" y="36"/>
                      <a:pt x="53" y="35"/>
                    </a:cubicBezTo>
                    <a:cubicBezTo>
                      <a:pt x="74" y="34"/>
                      <a:pt x="92" y="43"/>
                      <a:pt x="92" y="57"/>
                    </a:cubicBezTo>
                    <a:cubicBezTo>
                      <a:pt x="92" y="72"/>
                      <a:pt x="74" y="85"/>
                      <a:pt x="53"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914400">
                  <a:defRPr/>
                </a:pPr>
                <a:endParaRPr lang="zh-CN" altLang="en-US" sz="900" kern="0">
                  <a:solidFill>
                    <a:schemeClr val="bg1"/>
                  </a:solidFill>
                  <a:latin typeface="黑体" panose="02010609060101010101" charset="-122"/>
                  <a:ea typeface="黑体" panose="02010609060101010101" charset="-122"/>
                </a:endParaRPr>
              </a:p>
            </p:txBody>
          </p:sp>
          <p:sp>
            <p:nvSpPr>
              <p:cNvPr id="17" name="Freeform 24"/>
              <p:cNvSpPr>
                <a:spLocks noEditPoints="1"/>
              </p:cNvSpPr>
              <p:nvPr/>
            </p:nvSpPr>
            <p:spPr bwMode="auto">
              <a:xfrm>
                <a:off x="2817813" y="927100"/>
                <a:ext cx="336550" cy="301625"/>
              </a:xfrm>
              <a:custGeom>
                <a:avLst/>
                <a:gdLst>
                  <a:gd name="T0" fmla="*/ 22 w 47"/>
                  <a:gd name="T1" fmla="*/ 3 h 42"/>
                  <a:gd name="T2" fmla="*/ 3 w 47"/>
                  <a:gd name="T3" fmla="*/ 25 h 42"/>
                  <a:gd name="T4" fmla="*/ 9 w 47"/>
                  <a:gd name="T5" fmla="*/ 35 h 42"/>
                  <a:gd name="T6" fmla="*/ 41 w 47"/>
                  <a:gd name="T7" fmla="*/ 29 h 42"/>
                  <a:gd name="T8" fmla="*/ 22 w 47"/>
                  <a:gd name="T9" fmla="*/ 3 h 42"/>
                  <a:gd name="T10" fmla="*/ 16 w 47"/>
                  <a:gd name="T11" fmla="*/ 31 h 42"/>
                  <a:gd name="T12" fmla="*/ 9 w 47"/>
                  <a:gd name="T13" fmla="*/ 26 h 42"/>
                  <a:gd name="T14" fmla="*/ 16 w 47"/>
                  <a:gd name="T15" fmla="*/ 19 h 42"/>
                  <a:gd name="T16" fmla="*/ 24 w 47"/>
                  <a:gd name="T17" fmla="*/ 24 h 42"/>
                  <a:gd name="T18" fmla="*/ 16 w 47"/>
                  <a:gd name="T19" fmla="*/ 31 h 42"/>
                  <a:gd name="T20" fmla="*/ 29 w 47"/>
                  <a:gd name="T21" fmla="*/ 20 h 42"/>
                  <a:gd name="T22" fmla="*/ 25 w 47"/>
                  <a:gd name="T23" fmla="*/ 20 h 42"/>
                  <a:gd name="T24" fmla="*/ 26 w 47"/>
                  <a:gd name="T25" fmla="*/ 16 h 42"/>
                  <a:gd name="T26" fmla="*/ 30 w 47"/>
                  <a:gd name="T27" fmla="*/ 16 h 42"/>
                  <a:gd name="T28" fmla="*/ 29 w 47"/>
                  <a:gd name="T29"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2">
                    <a:moveTo>
                      <a:pt x="22" y="3"/>
                    </a:moveTo>
                    <a:cubicBezTo>
                      <a:pt x="0" y="5"/>
                      <a:pt x="3" y="25"/>
                      <a:pt x="3" y="25"/>
                    </a:cubicBezTo>
                    <a:cubicBezTo>
                      <a:pt x="3" y="25"/>
                      <a:pt x="3" y="32"/>
                      <a:pt x="9" y="35"/>
                    </a:cubicBezTo>
                    <a:cubicBezTo>
                      <a:pt x="21" y="42"/>
                      <a:pt x="34" y="38"/>
                      <a:pt x="41" y="29"/>
                    </a:cubicBezTo>
                    <a:cubicBezTo>
                      <a:pt x="47" y="21"/>
                      <a:pt x="43" y="0"/>
                      <a:pt x="22" y="3"/>
                    </a:cubicBezTo>
                    <a:close/>
                    <a:moveTo>
                      <a:pt x="16" y="31"/>
                    </a:moveTo>
                    <a:cubicBezTo>
                      <a:pt x="12" y="31"/>
                      <a:pt x="9" y="29"/>
                      <a:pt x="9" y="26"/>
                    </a:cubicBezTo>
                    <a:cubicBezTo>
                      <a:pt x="9" y="22"/>
                      <a:pt x="12" y="19"/>
                      <a:pt x="16" y="19"/>
                    </a:cubicBezTo>
                    <a:cubicBezTo>
                      <a:pt x="21" y="18"/>
                      <a:pt x="24" y="21"/>
                      <a:pt x="24" y="24"/>
                    </a:cubicBezTo>
                    <a:cubicBezTo>
                      <a:pt x="24" y="27"/>
                      <a:pt x="20" y="31"/>
                      <a:pt x="16" y="31"/>
                    </a:cubicBezTo>
                    <a:close/>
                    <a:moveTo>
                      <a:pt x="29" y="20"/>
                    </a:moveTo>
                    <a:cubicBezTo>
                      <a:pt x="28" y="21"/>
                      <a:pt x="26" y="21"/>
                      <a:pt x="25" y="20"/>
                    </a:cubicBezTo>
                    <a:cubicBezTo>
                      <a:pt x="25" y="19"/>
                      <a:pt x="25" y="17"/>
                      <a:pt x="26" y="16"/>
                    </a:cubicBezTo>
                    <a:cubicBezTo>
                      <a:pt x="28" y="15"/>
                      <a:pt x="29" y="15"/>
                      <a:pt x="30" y="16"/>
                    </a:cubicBezTo>
                    <a:cubicBezTo>
                      <a:pt x="31" y="17"/>
                      <a:pt x="30" y="19"/>
                      <a:pt x="29"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914400">
                  <a:defRPr/>
                </a:pPr>
                <a:endParaRPr lang="zh-CN" altLang="en-US" sz="900" kern="0">
                  <a:solidFill>
                    <a:schemeClr val="bg1"/>
                  </a:solidFill>
                  <a:latin typeface="黑体" panose="02010609060101010101" charset="-122"/>
                  <a:ea typeface="黑体" panose="02010609060101010101" charset="-122"/>
                </a:endParaRPr>
              </a:p>
            </p:txBody>
          </p:sp>
          <p:sp>
            <p:nvSpPr>
              <p:cNvPr id="18" name="Freeform 25"/>
              <p:cNvSpPr/>
              <p:nvPr/>
            </p:nvSpPr>
            <p:spPr bwMode="auto">
              <a:xfrm>
                <a:off x="3268663" y="654050"/>
                <a:ext cx="179387" cy="193675"/>
              </a:xfrm>
              <a:custGeom>
                <a:avLst/>
                <a:gdLst>
                  <a:gd name="T0" fmla="*/ 19 w 25"/>
                  <a:gd name="T1" fmla="*/ 27 h 27"/>
                  <a:gd name="T2" fmla="*/ 23 w 25"/>
                  <a:gd name="T3" fmla="*/ 24 h 27"/>
                  <a:gd name="T4" fmla="*/ 23 w 25"/>
                  <a:gd name="T5" fmla="*/ 24 h 27"/>
                  <a:gd name="T6" fmla="*/ 3 w 25"/>
                  <a:gd name="T7" fmla="*/ 4 h 27"/>
                  <a:gd name="T8" fmla="*/ 0 w 25"/>
                  <a:gd name="T9" fmla="*/ 8 h 27"/>
                  <a:gd name="T10" fmla="*/ 3 w 25"/>
                  <a:gd name="T11" fmla="*/ 11 h 27"/>
                  <a:gd name="T12" fmla="*/ 16 w 25"/>
                  <a:gd name="T13" fmla="*/ 23 h 27"/>
                  <a:gd name="T14" fmla="*/ 19 w 25"/>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7">
                    <a:moveTo>
                      <a:pt x="19" y="27"/>
                    </a:moveTo>
                    <a:cubicBezTo>
                      <a:pt x="21" y="27"/>
                      <a:pt x="22" y="26"/>
                      <a:pt x="23" y="24"/>
                    </a:cubicBezTo>
                    <a:cubicBezTo>
                      <a:pt x="23" y="24"/>
                      <a:pt x="23" y="24"/>
                      <a:pt x="23" y="24"/>
                    </a:cubicBezTo>
                    <a:cubicBezTo>
                      <a:pt x="25" y="0"/>
                      <a:pt x="3" y="4"/>
                      <a:pt x="3" y="4"/>
                    </a:cubicBezTo>
                    <a:cubicBezTo>
                      <a:pt x="1" y="4"/>
                      <a:pt x="0" y="6"/>
                      <a:pt x="0" y="8"/>
                    </a:cubicBezTo>
                    <a:cubicBezTo>
                      <a:pt x="0" y="10"/>
                      <a:pt x="1" y="11"/>
                      <a:pt x="3" y="11"/>
                    </a:cubicBezTo>
                    <a:cubicBezTo>
                      <a:pt x="19" y="8"/>
                      <a:pt x="16" y="23"/>
                      <a:pt x="16" y="23"/>
                    </a:cubicBezTo>
                    <a:cubicBezTo>
                      <a:pt x="16" y="25"/>
                      <a:pt x="17" y="27"/>
                      <a:pt x="19"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914400">
                  <a:defRPr/>
                </a:pPr>
                <a:endParaRPr lang="zh-CN" altLang="en-US" sz="900" kern="0">
                  <a:solidFill>
                    <a:schemeClr val="bg1"/>
                  </a:solidFill>
                  <a:latin typeface="黑体" panose="02010609060101010101" charset="-122"/>
                  <a:ea typeface="黑体" panose="02010609060101010101" charset="-122"/>
                </a:endParaRPr>
              </a:p>
            </p:txBody>
          </p:sp>
          <p:sp>
            <p:nvSpPr>
              <p:cNvPr id="19" name="Freeform 26"/>
              <p:cNvSpPr/>
              <p:nvPr/>
            </p:nvSpPr>
            <p:spPr bwMode="auto">
              <a:xfrm>
                <a:off x="3233738" y="539750"/>
                <a:ext cx="387350" cy="358775"/>
              </a:xfrm>
              <a:custGeom>
                <a:avLst/>
                <a:gdLst>
                  <a:gd name="T0" fmla="*/ 22 w 54"/>
                  <a:gd name="T1" fmla="*/ 2 h 50"/>
                  <a:gd name="T2" fmla="*/ 4 w 54"/>
                  <a:gd name="T3" fmla="*/ 2 h 50"/>
                  <a:gd name="T4" fmla="*/ 3 w 54"/>
                  <a:gd name="T5" fmla="*/ 2 h 50"/>
                  <a:gd name="T6" fmla="*/ 3 w 54"/>
                  <a:gd name="T7" fmla="*/ 2 h 50"/>
                  <a:gd name="T8" fmla="*/ 0 w 54"/>
                  <a:gd name="T9" fmla="*/ 7 h 50"/>
                  <a:gd name="T10" fmla="*/ 5 w 54"/>
                  <a:gd name="T11" fmla="*/ 12 h 50"/>
                  <a:gd name="T12" fmla="*/ 9 w 54"/>
                  <a:gd name="T13" fmla="*/ 11 h 50"/>
                  <a:gd name="T14" fmla="*/ 35 w 54"/>
                  <a:gd name="T15" fmla="*/ 24 h 50"/>
                  <a:gd name="T16" fmla="*/ 36 w 54"/>
                  <a:gd name="T17" fmla="*/ 41 h 50"/>
                  <a:gd name="T18" fmla="*/ 35 w 54"/>
                  <a:gd name="T19" fmla="*/ 46 h 50"/>
                  <a:gd name="T20" fmla="*/ 40 w 54"/>
                  <a:gd name="T21" fmla="*/ 50 h 50"/>
                  <a:gd name="T22" fmla="*/ 45 w 54"/>
                  <a:gd name="T23" fmla="*/ 46 h 50"/>
                  <a:gd name="T24" fmla="*/ 45 w 54"/>
                  <a:gd name="T25" fmla="*/ 46 h 50"/>
                  <a:gd name="T26" fmla="*/ 22 w 54"/>
                  <a:gd name="T2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0">
                    <a:moveTo>
                      <a:pt x="22" y="2"/>
                    </a:moveTo>
                    <a:cubicBezTo>
                      <a:pt x="14" y="0"/>
                      <a:pt x="6" y="1"/>
                      <a:pt x="4" y="2"/>
                    </a:cubicBezTo>
                    <a:cubicBezTo>
                      <a:pt x="4" y="2"/>
                      <a:pt x="4" y="2"/>
                      <a:pt x="3" y="2"/>
                    </a:cubicBezTo>
                    <a:cubicBezTo>
                      <a:pt x="3" y="2"/>
                      <a:pt x="3" y="2"/>
                      <a:pt x="3" y="2"/>
                    </a:cubicBezTo>
                    <a:cubicBezTo>
                      <a:pt x="1" y="3"/>
                      <a:pt x="0" y="5"/>
                      <a:pt x="0" y="7"/>
                    </a:cubicBezTo>
                    <a:cubicBezTo>
                      <a:pt x="0" y="10"/>
                      <a:pt x="2" y="12"/>
                      <a:pt x="5" y="12"/>
                    </a:cubicBezTo>
                    <a:cubicBezTo>
                      <a:pt x="5" y="12"/>
                      <a:pt x="7" y="12"/>
                      <a:pt x="9" y="11"/>
                    </a:cubicBezTo>
                    <a:cubicBezTo>
                      <a:pt x="11" y="10"/>
                      <a:pt x="27" y="11"/>
                      <a:pt x="35" y="24"/>
                    </a:cubicBezTo>
                    <a:cubicBezTo>
                      <a:pt x="39" y="33"/>
                      <a:pt x="37" y="40"/>
                      <a:pt x="36" y="41"/>
                    </a:cubicBezTo>
                    <a:cubicBezTo>
                      <a:pt x="36" y="41"/>
                      <a:pt x="35" y="43"/>
                      <a:pt x="35" y="46"/>
                    </a:cubicBezTo>
                    <a:cubicBezTo>
                      <a:pt x="35" y="49"/>
                      <a:pt x="38" y="50"/>
                      <a:pt x="40" y="50"/>
                    </a:cubicBezTo>
                    <a:cubicBezTo>
                      <a:pt x="43" y="50"/>
                      <a:pt x="45" y="50"/>
                      <a:pt x="45" y="46"/>
                    </a:cubicBezTo>
                    <a:cubicBezTo>
                      <a:pt x="45" y="46"/>
                      <a:pt x="45" y="46"/>
                      <a:pt x="45" y="46"/>
                    </a:cubicBezTo>
                    <a:cubicBezTo>
                      <a:pt x="54" y="18"/>
                      <a:pt x="35" y="5"/>
                      <a:pt x="2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914400">
                  <a:defRPr/>
                </a:pPr>
                <a:endParaRPr lang="zh-CN" altLang="en-US" sz="900" kern="0">
                  <a:solidFill>
                    <a:schemeClr val="bg1"/>
                  </a:solidFill>
                  <a:latin typeface="黑体" panose="02010609060101010101" charset="-122"/>
                  <a:ea typeface="黑体" panose="02010609060101010101" charset="-122"/>
                </a:endParaRPr>
              </a:p>
            </p:txBody>
          </p:sp>
        </p:grpSp>
        <p:sp>
          <p:nvSpPr>
            <p:cNvPr id="21" name="AutoShape 83"/>
            <p:cNvSpPr/>
            <p:nvPr/>
          </p:nvSpPr>
          <p:spPr bwMode="auto">
            <a:xfrm>
              <a:off x="4434651" y="3855783"/>
              <a:ext cx="102744" cy="677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610" y="13990"/>
                  </a:moveTo>
                  <a:cubicBezTo>
                    <a:pt x="11373" y="14259"/>
                    <a:pt x="11093" y="14400"/>
                    <a:pt x="10800" y="14400"/>
                  </a:cubicBezTo>
                  <a:cubicBezTo>
                    <a:pt x="10505" y="14400"/>
                    <a:pt x="10225" y="14259"/>
                    <a:pt x="9990" y="13990"/>
                  </a:cubicBezTo>
                  <a:lnTo>
                    <a:pt x="7198" y="10800"/>
                  </a:lnTo>
                  <a:lnTo>
                    <a:pt x="6636" y="10157"/>
                  </a:lnTo>
                  <a:lnTo>
                    <a:pt x="1349" y="4115"/>
                  </a:lnTo>
                  <a:lnTo>
                    <a:pt x="1349" y="4114"/>
                  </a:lnTo>
                  <a:cubicBezTo>
                    <a:pt x="1349" y="2980"/>
                    <a:pt x="1955" y="2057"/>
                    <a:pt x="2699" y="2057"/>
                  </a:cubicBezTo>
                  <a:lnTo>
                    <a:pt x="18899" y="2057"/>
                  </a:lnTo>
                  <a:cubicBezTo>
                    <a:pt x="19643" y="2057"/>
                    <a:pt x="20249" y="2980"/>
                    <a:pt x="20249" y="4114"/>
                  </a:cubicBezTo>
                  <a:cubicBezTo>
                    <a:pt x="20249" y="4114"/>
                    <a:pt x="11610" y="13990"/>
                    <a:pt x="11610" y="13990"/>
                  </a:cubicBezTo>
                  <a:close/>
                  <a:moveTo>
                    <a:pt x="20249" y="16198"/>
                  </a:moveTo>
                  <a:lnTo>
                    <a:pt x="15525" y="10800"/>
                  </a:lnTo>
                  <a:lnTo>
                    <a:pt x="20249" y="5399"/>
                  </a:lnTo>
                  <a:cubicBezTo>
                    <a:pt x="20249" y="5399"/>
                    <a:pt x="20249" y="16198"/>
                    <a:pt x="20249" y="16198"/>
                  </a:cubicBezTo>
                  <a:close/>
                  <a:moveTo>
                    <a:pt x="20249" y="17484"/>
                  </a:moveTo>
                  <a:cubicBezTo>
                    <a:pt x="20249" y="18620"/>
                    <a:pt x="19643" y="19541"/>
                    <a:pt x="18899" y="19541"/>
                  </a:cubicBezTo>
                  <a:lnTo>
                    <a:pt x="2699" y="19541"/>
                  </a:lnTo>
                  <a:cubicBezTo>
                    <a:pt x="1955" y="19541"/>
                    <a:pt x="1349" y="18620"/>
                    <a:pt x="1349" y="17484"/>
                  </a:cubicBezTo>
                  <a:lnTo>
                    <a:pt x="6636" y="11442"/>
                  </a:lnTo>
                  <a:lnTo>
                    <a:pt x="9585" y="14813"/>
                  </a:lnTo>
                  <a:cubicBezTo>
                    <a:pt x="9945" y="15222"/>
                    <a:pt x="10372" y="15429"/>
                    <a:pt x="10800" y="15429"/>
                  </a:cubicBezTo>
                  <a:cubicBezTo>
                    <a:pt x="11228" y="15429"/>
                    <a:pt x="11654" y="15222"/>
                    <a:pt x="12015" y="14813"/>
                  </a:cubicBezTo>
                  <a:lnTo>
                    <a:pt x="14963" y="11442"/>
                  </a:lnTo>
                  <a:cubicBezTo>
                    <a:pt x="14963" y="11442"/>
                    <a:pt x="20249" y="17484"/>
                    <a:pt x="20249" y="17484"/>
                  </a:cubicBezTo>
                  <a:close/>
                  <a:moveTo>
                    <a:pt x="1349" y="5399"/>
                  </a:moveTo>
                  <a:lnTo>
                    <a:pt x="6074" y="10800"/>
                  </a:lnTo>
                  <a:lnTo>
                    <a:pt x="1349" y="16198"/>
                  </a:lnTo>
                  <a:cubicBezTo>
                    <a:pt x="1349" y="16198"/>
                    <a:pt x="1349" y="5399"/>
                    <a:pt x="1349" y="5399"/>
                  </a:cubicBezTo>
                  <a:close/>
                  <a:moveTo>
                    <a:pt x="18899" y="0"/>
                  </a:moveTo>
                  <a:lnTo>
                    <a:pt x="2699" y="0"/>
                  </a:lnTo>
                  <a:cubicBezTo>
                    <a:pt x="1208" y="0"/>
                    <a:pt x="0" y="1842"/>
                    <a:pt x="0" y="4114"/>
                  </a:cubicBezTo>
                  <a:lnTo>
                    <a:pt x="0" y="17484"/>
                  </a:lnTo>
                  <a:cubicBezTo>
                    <a:pt x="0" y="19756"/>
                    <a:pt x="1208" y="21600"/>
                    <a:pt x="2699" y="21600"/>
                  </a:cubicBezTo>
                  <a:lnTo>
                    <a:pt x="18899" y="21600"/>
                  </a:lnTo>
                  <a:cubicBezTo>
                    <a:pt x="20391" y="21600"/>
                    <a:pt x="21600" y="19756"/>
                    <a:pt x="21600" y="17484"/>
                  </a:cubicBezTo>
                  <a:lnTo>
                    <a:pt x="21600" y="4114"/>
                  </a:lnTo>
                  <a:cubicBezTo>
                    <a:pt x="21600" y="1842"/>
                    <a:pt x="20391" y="0"/>
                    <a:pt x="18899" y="0"/>
                  </a:cubicBezTo>
                </a:path>
              </a:pathLst>
            </a:custGeom>
            <a:solidFill>
              <a:schemeClr val="bg1"/>
            </a:solidFill>
            <a:ln>
              <a:noFill/>
            </a:ln>
            <a:effectLst/>
          </p:spPr>
          <p:txBody>
            <a:bodyPr lIns="19050" tIns="19050" rIns="19050" bIns="19050" anchor="ctr"/>
            <a:lstStyle/>
            <a:p>
              <a:pPr algn="ctr" defTabSz="228600" fontAlgn="base" hangingPunct="0">
                <a:spcBef>
                  <a:spcPct val="0"/>
                </a:spcBef>
                <a:spcAft>
                  <a:spcPct val="0"/>
                </a:spcAft>
                <a:defRPr/>
              </a:pPr>
              <a:endParaRPr lang="en-US" sz="900" kern="0">
                <a:solidFill>
                  <a:schemeClr val="bg1"/>
                </a:solidFill>
                <a:effectLst>
                  <a:outerShdw blurRad="38100" dist="38100" dir="2700000" algn="tl">
                    <a:srgbClr val="000000"/>
                  </a:outerShdw>
                </a:effectLst>
                <a:latin typeface="黑体" panose="02010609060101010101" charset="-122"/>
                <a:ea typeface="黑体" panose="02010609060101010101" charset="-122"/>
                <a:sym typeface="Gill Sans" charset="0"/>
              </a:endParaRPr>
            </a:p>
          </p:txBody>
        </p:sp>
      </p:grpSp>
      <p:sp>
        <p:nvSpPr>
          <p:cNvPr id="8" name="矩形 7"/>
          <p:cNvSpPr/>
          <p:nvPr/>
        </p:nvSpPr>
        <p:spPr>
          <a:xfrm>
            <a:off x="4292458" y="4416532"/>
            <a:ext cx="805180" cy="306705"/>
          </a:xfrm>
          <a:prstGeom prst="rect">
            <a:avLst/>
          </a:prstGeom>
        </p:spPr>
        <p:txBody>
          <a:bodyPr wrap="none">
            <a:spAutoFit/>
          </a:bodyPr>
          <a:lstStyle/>
          <a:p>
            <a:r>
              <a:rPr lang="en-US" altLang="zh-CN" sz="1400">
                <a:solidFill>
                  <a:schemeClr val="bg1"/>
                </a:solidFill>
                <a:latin typeface="黑体" panose="02010609060101010101" charset="-122"/>
                <a:ea typeface="黑体" panose="02010609060101010101" charset="-122"/>
              </a:rPr>
              <a:t>XXXXXXX</a:t>
            </a:r>
            <a:endParaRPr lang="en-US" altLang="zh-CN" sz="1400">
              <a:solidFill>
                <a:schemeClr val="bg1"/>
              </a:solidFill>
              <a:latin typeface="黑体" panose="02010609060101010101" charset="-122"/>
              <a:ea typeface="黑体" panose="02010609060101010101" charset="-122"/>
            </a:endParaRPr>
          </a:p>
        </p:txBody>
      </p:sp>
      <p:pic>
        <p:nvPicPr>
          <p:cNvPr id="12" name="图片 11" descr="图片1"/>
          <p:cNvPicPr>
            <a:picLocks noChangeAspect="1"/>
          </p:cNvPicPr>
          <p:nvPr/>
        </p:nvPicPr>
        <p:blipFill>
          <a:blip r:embed="rId2"/>
          <a:stretch>
            <a:fillRect/>
          </a:stretch>
        </p:blipFill>
        <p:spPr>
          <a:xfrm>
            <a:off x="7820025" y="0"/>
            <a:ext cx="1323975" cy="32004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7516629" y="562149"/>
            <a:ext cx="1338828" cy="230832"/>
          </a:xfrm>
          <a:prstGeom prst="rect">
            <a:avLst/>
          </a:prstGeom>
        </p:spPr>
        <p:txBody>
          <a:bodyPr wrap="none">
            <a:spAutoFit/>
          </a:bodyPr>
          <a:lstStyle/>
          <a:p>
            <a:pPr algn="ctr"/>
            <a:r>
              <a:rPr lang="en-US" altLang="zh-CN" sz="900">
                <a:solidFill>
                  <a:schemeClr val="tx1">
                    <a:lumMod val="65000"/>
                    <a:lumOff val="35000"/>
                  </a:schemeClr>
                </a:solidFill>
                <a:latin typeface="+mj-lt"/>
              </a:rPr>
              <a:t>PERSONAL PROFILE</a:t>
            </a:r>
            <a:endParaRPr lang="en-US" altLang="zh-CN" sz="900">
              <a:solidFill>
                <a:schemeClr val="tx1">
                  <a:lumMod val="65000"/>
                  <a:lumOff val="35000"/>
                </a:schemeClr>
              </a:solidFill>
              <a:latin typeface="+mj-lt"/>
            </a:endParaRPr>
          </a:p>
        </p:txBody>
      </p:sp>
      <p:sp>
        <p:nvSpPr>
          <p:cNvPr id="25" name="矩形 24"/>
          <p:cNvSpPr/>
          <p:nvPr/>
        </p:nvSpPr>
        <p:spPr>
          <a:xfrm>
            <a:off x="7478157" y="100484"/>
            <a:ext cx="1415772" cy="461665"/>
          </a:xfrm>
          <a:prstGeom prst="rect">
            <a:avLst/>
          </a:prstGeom>
        </p:spPr>
        <p:txBody>
          <a:bodyPr wrap="none">
            <a:spAutoFit/>
          </a:bodyPr>
          <a:lstStyle/>
          <a:p>
            <a:pPr algn="ctr"/>
            <a:r>
              <a:rPr lang="zh-CN" altLang="en-US" sz="2400">
                <a:solidFill>
                  <a:schemeClr val="bg1">
                    <a:lumMod val="50000"/>
                  </a:schemeClr>
                </a:solidFill>
              </a:rPr>
              <a:t>个人资料</a:t>
            </a:r>
            <a:endParaRPr lang="en-US" altLang="zh-CN" sz="2400">
              <a:solidFill>
                <a:schemeClr val="bg1">
                  <a:lumMod val="50000"/>
                </a:schemeClr>
              </a:solidFill>
            </a:endParaRPr>
          </a:p>
        </p:txBody>
      </p:sp>
      <p:sp>
        <p:nvSpPr>
          <p:cNvPr id="29" name="矩形 28"/>
          <p:cNvSpPr/>
          <p:nvPr/>
        </p:nvSpPr>
        <p:spPr>
          <a:xfrm>
            <a:off x="3519577" y="1521807"/>
            <a:ext cx="773430" cy="460375"/>
          </a:xfrm>
          <a:prstGeom prst="rect">
            <a:avLst/>
          </a:prstGeom>
        </p:spPr>
        <p:txBody>
          <a:bodyPr wrap="none">
            <a:spAutoFit/>
          </a:bodyPr>
          <a:lstStyle/>
          <a:p>
            <a:r>
              <a:rPr lang="en-US" sz="2400">
                <a:solidFill>
                  <a:schemeClr val="tx1">
                    <a:lumMod val="65000"/>
                    <a:lumOff val="35000"/>
                  </a:schemeClr>
                </a:solidFill>
                <a:latin typeface="+mj-ea"/>
                <a:ea typeface="+mj-ea"/>
              </a:rPr>
              <a:t>XXX</a:t>
            </a:r>
            <a:endParaRPr lang="en-US" sz="2400" dirty="0">
              <a:solidFill>
                <a:schemeClr val="tx1">
                  <a:lumMod val="65000"/>
                  <a:lumOff val="35000"/>
                </a:schemeClr>
              </a:solidFill>
              <a:latin typeface="+mj-ea"/>
              <a:ea typeface="+mj-ea"/>
            </a:endParaRPr>
          </a:p>
        </p:txBody>
      </p:sp>
      <p:sp>
        <p:nvSpPr>
          <p:cNvPr id="22" name="矩形 21"/>
          <p:cNvSpPr/>
          <p:nvPr/>
        </p:nvSpPr>
        <p:spPr>
          <a:xfrm>
            <a:off x="3519577" y="1994872"/>
            <a:ext cx="954107" cy="276999"/>
          </a:xfrm>
          <a:prstGeom prst="rect">
            <a:avLst/>
          </a:prstGeom>
        </p:spPr>
        <p:txBody>
          <a:bodyPr wrap="none">
            <a:spAutoFit/>
          </a:bodyPr>
          <a:lstStyle/>
          <a:p>
            <a:r>
              <a:rPr lang="zh-CN" altLang="en-US" sz="1200">
                <a:solidFill>
                  <a:schemeClr val="tx1">
                    <a:lumMod val="65000"/>
                    <a:lumOff val="35000"/>
                  </a:schemeClr>
                </a:solidFill>
                <a:latin typeface="+mj-ea"/>
                <a:ea typeface="+mj-ea"/>
              </a:rPr>
              <a:t>平面设计师</a:t>
            </a:r>
            <a:endParaRPr lang="en-US" altLang="zh-CN" sz="1200" dirty="0">
              <a:solidFill>
                <a:schemeClr val="tx1">
                  <a:lumMod val="65000"/>
                  <a:lumOff val="35000"/>
                </a:schemeClr>
              </a:solidFill>
              <a:latin typeface="+mj-ea"/>
              <a:ea typeface="+mj-ea"/>
            </a:endParaRPr>
          </a:p>
        </p:txBody>
      </p:sp>
      <p:sp>
        <p:nvSpPr>
          <p:cNvPr id="24" name="矩形 23"/>
          <p:cNvSpPr/>
          <p:nvPr/>
        </p:nvSpPr>
        <p:spPr>
          <a:xfrm>
            <a:off x="3532401" y="2987568"/>
            <a:ext cx="1338580" cy="275590"/>
          </a:xfrm>
          <a:prstGeom prst="rect">
            <a:avLst/>
          </a:prstGeom>
        </p:spPr>
        <p:txBody>
          <a:bodyPr wrap="none">
            <a:spAutoFit/>
          </a:bodyPr>
          <a:lstStyle/>
          <a:p>
            <a:r>
              <a:rPr lang="zh-CN" altLang="en-US" sz="1200" dirty="0">
                <a:solidFill>
                  <a:schemeClr val="tx1">
                    <a:lumMod val="65000"/>
                    <a:lumOff val="35000"/>
                  </a:schemeClr>
                </a:solidFill>
                <a:latin typeface="+mj-ea"/>
                <a:ea typeface="+mj-ea"/>
              </a:rPr>
              <a:t>出生年月</a:t>
            </a:r>
            <a:r>
              <a:rPr lang="zh-CN" altLang="en-US" sz="1200">
                <a:solidFill>
                  <a:schemeClr val="tx1">
                    <a:lumMod val="65000"/>
                    <a:lumOff val="35000"/>
                  </a:schemeClr>
                </a:solidFill>
                <a:latin typeface="+mj-ea"/>
                <a:ea typeface="+mj-ea"/>
              </a:rPr>
              <a:t>：</a:t>
            </a:r>
            <a:r>
              <a:rPr lang="en-US" altLang="zh-CN" sz="1200">
                <a:solidFill>
                  <a:schemeClr val="tx1">
                    <a:lumMod val="65000"/>
                    <a:lumOff val="35000"/>
                  </a:schemeClr>
                </a:solidFill>
                <a:latin typeface="+mj-ea"/>
                <a:ea typeface="+mj-ea"/>
              </a:rPr>
              <a:t>XXXX</a:t>
            </a:r>
            <a:endParaRPr lang="en-US" altLang="zh-CN" sz="1200" dirty="0">
              <a:solidFill>
                <a:schemeClr val="tx1">
                  <a:lumMod val="65000"/>
                  <a:lumOff val="35000"/>
                </a:schemeClr>
              </a:solidFill>
              <a:latin typeface="+mj-ea"/>
              <a:ea typeface="+mj-ea"/>
            </a:endParaRPr>
          </a:p>
        </p:txBody>
      </p:sp>
      <p:sp>
        <p:nvSpPr>
          <p:cNvPr id="28" name="文本框 453"/>
          <p:cNvSpPr txBox="1"/>
          <p:nvPr/>
        </p:nvSpPr>
        <p:spPr>
          <a:xfrm>
            <a:off x="5639192" y="3361820"/>
            <a:ext cx="2167807" cy="304177"/>
          </a:xfrm>
          <a:prstGeom prst="rect">
            <a:avLst/>
          </a:prstGeom>
          <a:noFill/>
        </p:spPr>
        <p:txBody>
          <a:bodyPr wrap="square" rtlCol="0">
            <a:noAutofit/>
          </a:bodyPr>
          <a:lstStyle/>
          <a:p>
            <a:pPr>
              <a:spcAft>
                <a:spcPts val="0"/>
              </a:spcAft>
            </a:pPr>
            <a:r>
              <a:rPr lang="zh-CN" altLang="en-US" sz="1200" kern="1200" dirty="0">
                <a:solidFill>
                  <a:schemeClr val="tx1">
                    <a:lumMod val="65000"/>
                    <a:lumOff val="35000"/>
                  </a:schemeClr>
                </a:solidFill>
                <a:effectLst/>
                <a:latin typeface="+mn-ea"/>
                <a:cs typeface="Times New Roman" panose="02020603050405020304" pitchFamily="18" charset="0"/>
              </a:rPr>
              <a:t>电子邮箱：</a:t>
            </a:r>
            <a:r>
              <a:rPr lang="en-US" sz="1200" kern="1200" dirty="0">
                <a:solidFill>
                  <a:schemeClr val="tx1">
                    <a:lumMod val="65000"/>
                    <a:lumOff val="35000"/>
                  </a:schemeClr>
                </a:solidFill>
                <a:effectLst/>
                <a:latin typeface="+mn-ea"/>
                <a:cs typeface="Times New Roman" panose="02020603050405020304" pitchFamily="18" charset="0"/>
              </a:rPr>
              <a:t>XXXXX</a:t>
            </a:r>
            <a:endParaRPr lang="en-US" sz="1200" dirty="0">
              <a:solidFill>
                <a:schemeClr val="tx1">
                  <a:lumMod val="65000"/>
                  <a:lumOff val="35000"/>
                </a:schemeClr>
              </a:solidFill>
              <a:effectLst/>
              <a:latin typeface="+mn-ea"/>
              <a:cs typeface="宋体" panose="02010600030101010101" pitchFamily="2" charset="-122"/>
            </a:endParaRPr>
          </a:p>
        </p:txBody>
      </p:sp>
      <p:sp>
        <p:nvSpPr>
          <p:cNvPr id="30" name="文本框 455"/>
          <p:cNvSpPr txBox="1"/>
          <p:nvPr/>
        </p:nvSpPr>
        <p:spPr>
          <a:xfrm>
            <a:off x="5639192" y="2978519"/>
            <a:ext cx="2357720" cy="275590"/>
          </a:xfrm>
          <a:prstGeom prst="rect">
            <a:avLst/>
          </a:prstGeom>
          <a:noFill/>
        </p:spPr>
        <p:txBody>
          <a:bodyPr wrap="square" rtlCol="0">
            <a:spAutoFit/>
          </a:bodyPr>
          <a:lstStyle/>
          <a:p>
            <a:pPr>
              <a:spcAft>
                <a:spcPts val="0"/>
              </a:spcAft>
            </a:pPr>
            <a:r>
              <a:rPr lang="zh-CN" altLang="en-US" sz="1200" dirty="0">
                <a:solidFill>
                  <a:schemeClr val="tx1">
                    <a:lumMod val="65000"/>
                    <a:lumOff val="35000"/>
                  </a:schemeClr>
                </a:solidFill>
                <a:latin typeface="+mn-ea"/>
                <a:cs typeface="Times New Roman" panose="02020603050405020304" pitchFamily="18" charset="0"/>
              </a:rPr>
              <a:t>联系方式：</a:t>
            </a:r>
            <a:r>
              <a:rPr lang="en-US" sz="1200" kern="1200" dirty="0">
                <a:solidFill>
                  <a:schemeClr val="tx1">
                    <a:lumMod val="65000"/>
                    <a:lumOff val="35000"/>
                  </a:schemeClr>
                </a:solidFill>
                <a:effectLst/>
                <a:latin typeface="+mn-ea"/>
                <a:cs typeface="Times New Roman" panose="02020603050405020304" pitchFamily="18" charset="0"/>
              </a:rPr>
              <a:t>XXXXXXXXXXX</a:t>
            </a:r>
            <a:endParaRPr lang="en-US" sz="1200" dirty="0">
              <a:solidFill>
                <a:schemeClr val="tx1">
                  <a:lumMod val="65000"/>
                  <a:lumOff val="35000"/>
                </a:schemeClr>
              </a:solidFill>
              <a:effectLst/>
              <a:latin typeface="+mn-ea"/>
              <a:cs typeface="宋体" panose="02010600030101010101" pitchFamily="2" charset="-122"/>
            </a:endParaRPr>
          </a:p>
        </p:txBody>
      </p:sp>
      <p:sp>
        <p:nvSpPr>
          <p:cNvPr id="31" name="矩形 30"/>
          <p:cNvSpPr/>
          <p:nvPr/>
        </p:nvSpPr>
        <p:spPr>
          <a:xfrm>
            <a:off x="3519577" y="3398047"/>
            <a:ext cx="1284605" cy="275590"/>
          </a:xfrm>
          <a:prstGeom prst="rect">
            <a:avLst/>
          </a:prstGeom>
        </p:spPr>
        <p:txBody>
          <a:bodyPr wrap="none">
            <a:spAutoFit/>
          </a:bodyPr>
          <a:lstStyle/>
          <a:p>
            <a:r>
              <a:rPr lang="zh-CN" altLang="en-US" sz="1200" dirty="0">
                <a:solidFill>
                  <a:schemeClr val="tx1">
                    <a:lumMod val="65000"/>
                    <a:lumOff val="35000"/>
                  </a:schemeClr>
                </a:solidFill>
                <a:latin typeface="+mj-ea"/>
                <a:ea typeface="+mj-ea"/>
              </a:rPr>
              <a:t>现居地：</a:t>
            </a:r>
            <a:r>
              <a:rPr lang="en-US" sz="1200" dirty="0">
                <a:solidFill>
                  <a:schemeClr val="tx1">
                    <a:lumMod val="65000"/>
                    <a:lumOff val="35000"/>
                  </a:schemeClr>
                </a:solidFill>
                <a:latin typeface="+mj-ea"/>
                <a:ea typeface="+mj-ea"/>
              </a:rPr>
              <a:t>XXXXX</a:t>
            </a:r>
            <a:endParaRPr lang="en-US" sz="1200" dirty="0">
              <a:solidFill>
                <a:schemeClr val="tx1">
                  <a:lumMod val="65000"/>
                  <a:lumOff val="35000"/>
                </a:schemeClr>
              </a:solidFill>
              <a:latin typeface="+mj-ea"/>
              <a:ea typeface="+mj-ea"/>
            </a:endParaRPr>
          </a:p>
        </p:txBody>
      </p:sp>
      <p:sp>
        <p:nvSpPr>
          <p:cNvPr id="32" name="文本框 31"/>
          <p:cNvSpPr txBox="1"/>
          <p:nvPr/>
        </p:nvSpPr>
        <p:spPr>
          <a:xfrm>
            <a:off x="3519577" y="2560669"/>
            <a:ext cx="1643380" cy="275590"/>
          </a:xfrm>
          <a:prstGeom prst="rect">
            <a:avLst/>
          </a:prstGeom>
          <a:noFill/>
        </p:spPr>
        <p:txBody>
          <a:bodyPr wrap="none" rtlCol="0">
            <a:spAutoFit/>
          </a:bodyPr>
          <a:lstStyle/>
          <a:p>
            <a:r>
              <a:rPr lang="zh-CN" altLang="en-US" sz="1200" dirty="0">
                <a:solidFill>
                  <a:schemeClr val="tx1">
                    <a:lumMod val="65000"/>
                    <a:lumOff val="35000"/>
                  </a:schemeClr>
                </a:solidFill>
                <a:latin typeface="+mj-ea"/>
                <a:ea typeface="+mj-ea"/>
              </a:rPr>
              <a:t>毕业院校：</a:t>
            </a:r>
            <a:r>
              <a:rPr lang="en-US" altLang="zh-CN" sz="1200" dirty="0">
                <a:solidFill>
                  <a:schemeClr val="tx1">
                    <a:lumMod val="65000"/>
                    <a:lumOff val="35000"/>
                  </a:schemeClr>
                </a:solidFill>
                <a:latin typeface="+mj-ea"/>
                <a:ea typeface="+mj-ea"/>
              </a:rPr>
              <a:t>XX</a:t>
            </a:r>
            <a:r>
              <a:rPr lang="en-US" altLang="zh-CN" sz="1200" dirty="0">
                <a:solidFill>
                  <a:schemeClr val="tx1">
                    <a:lumMod val="65000"/>
                    <a:lumOff val="35000"/>
                  </a:schemeClr>
                </a:solidFill>
                <a:latin typeface="+mj-ea"/>
                <a:ea typeface="+mj-ea"/>
              </a:rPr>
              <a:t>XX</a:t>
            </a:r>
            <a:r>
              <a:rPr lang="zh-CN" altLang="en-US" sz="1200" dirty="0">
                <a:solidFill>
                  <a:schemeClr val="tx1">
                    <a:lumMod val="65000"/>
                    <a:lumOff val="35000"/>
                  </a:schemeClr>
                </a:solidFill>
                <a:latin typeface="+mj-ea"/>
                <a:ea typeface="+mj-ea"/>
              </a:rPr>
              <a:t>大学</a:t>
            </a:r>
            <a:endParaRPr lang="zh-CN" altLang="en-US" sz="1200" b="1" dirty="0">
              <a:solidFill>
                <a:schemeClr val="tx1">
                  <a:lumMod val="65000"/>
                  <a:lumOff val="35000"/>
                </a:schemeClr>
              </a:solidFill>
              <a:latin typeface="+mn-ea"/>
            </a:endParaRPr>
          </a:p>
        </p:txBody>
      </p:sp>
      <p:sp>
        <p:nvSpPr>
          <p:cNvPr id="33" name="矩形 32"/>
          <p:cNvSpPr/>
          <p:nvPr/>
        </p:nvSpPr>
        <p:spPr>
          <a:xfrm>
            <a:off x="5639192" y="2532485"/>
            <a:ext cx="1877437" cy="276999"/>
          </a:xfrm>
          <a:prstGeom prst="rect">
            <a:avLst/>
          </a:prstGeom>
        </p:spPr>
        <p:txBody>
          <a:bodyPr wrap="none">
            <a:spAutoFit/>
          </a:bodyPr>
          <a:lstStyle/>
          <a:p>
            <a:r>
              <a:rPr lang="zh-CN" altLang="en-US" sz="1200" dirty="0">
                <a:solidFill>
                  <a:schemeClr val="tx1">
                    <a:lumMod val="65000"/>
                    <a:lumOff val="35000"/>
                  </a:schemeClr>
                </a:solidFill>
                <a:latin typeface="+mn-ea"/>
              </a:rPr>
              <a:t>主攻专业：平面设计专业</a:t>
            </a:r>
            <a:endParaRPr lang="zh-CN" altLang="en-US" sz="1200" dirty="0">
              <a:solidFill>
                <a:schemeClr val="tx1">
                  <a:lumMod val="65000"/>
                  <a:lumOff val="35000"/>
                </a:schemeClr>
              </a:solidFill>
              <a:latin typeface="+mn-ea"/>
            </a:endParaRPr>
          </a:p>
        </p:txBody>
      </p:sp>
      <p:sp>
        <p:nvSpPr>
          <p:cNvPr id="35" name="矩形 34"/>
          <p:cNvSpPr/>
          <p:nvPr/>
        </p:nvSpPr>
        <p:spPr>
          <a:xfrm>
            <a:off x="3519577" y="3806018"/>
            <a:ext cx="4675517" cy="790922"/>
          </a:xfrm>
          <a:prstGeom prst="rect">
            <a:avLst/>
          </a:prstGeom>
        </p:spPr>
        <p:txBody>
          <a:bodyPr wrap="square">
            <a:spAutoFit/>
          </a:bodyPr>
          <a:lstStyle/>
          <a:p>
            <a:pPr>
              <a:lnSpc>
                <a:spcPct val="150000"/>
              </a:lnSpc>
            </a:pPr>
            <a:r>
              <a:rPr lang="zh-CN" altLang="en-US" sz="1050">
                <a:solidFill>
                  <a:schemeClr val="bg1">
                    <a:lumMod val="50000"/>
                  </a:schemeClr>
                </a:solidFill>
                <a:latin typeface="+mj-ea"/>
                <a:ea typeface="+mj-ea"/>
              </a:rPr>
              <a:t>工作认真负责</a:t>
            </a:r>
            <a:r>
              <a:rPr lang="en-US" altLang="zh-CN" sz="1050">
                <a:solidFill>
                  <a:schemeClr val="bg1">
                    <a:lumMod val="50000"/>
                  </a:schemeClr>
                </a:solidFill>
                <a:latin typeface="+mj-ea"/>
                <a:ea typeface="+mj-ea"/>
              </a:rPr>
              <a:t>,</a:t>
            </a:r>
            <a:r>
              <a:rPr lang="zh-CN" altLang="en-US" sz="1050">
                <a:solidFill>
                  <a:schemeClr val="bg1">
                    <a:lumMod val="50000"/>
                  </a:schemeClr>
                </a:solidFill>
                <a:latin typeface="+mj-ea"/>
                <a:ea typeface="+mj-ea"/>
              </a:rPr>
              <a:t>不推卸责任；能承受工作中的压力；工作上可以独当一面；具有团队精神，能与同事，其它部门积极配合，公司利益至上；相信您的选择会让您我更加成功； </a:t>
            </a:r>
            <a:endParaRPr lang="zh-CN" altLang="en-US" sz="1050">
              <a:solidFill>
                <a:schemeClr val="bg1">
                  <a:lumMod val="50000"/>
                </a:schemeClr>
              </a:solidFill>
              <a:latin typeface="+mj-ea"/>
              <a:ea typeface="+mj-ea"/>
            </a:endParaRPr>
          </a:p>
        </p:txBody>
      </p:sp>
      <p:cxnSp>
        <p:nvCxnSpPr>
          <p:cNvPr id="6" name="直接连接符 5"/>
          <p:cNvCxnSpPr/>
          <p:nvPr/>
        </p:nvCxnSpPr>
        <p:spPr>
          <a:xfrm>
            <a:off x="8928650" y="264862"/>
            <a:ext cx="0" cy="404077"/>
          </a:xfrm>
          <a:prstGeom prst="line">
            <a:avLst/>
          </a:prstGeom>
          <a:ln>
            <a:solidFill>
              <a:schemeClr val="bg1">
                <a:lumMod val="50000"/>
              </a:schemeClr>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pic>
        <p:nvPicPr>
          <p:cNvPr id="2" name="图片 1" descr="7f06cdc7008eebbb8f6b5286aa198c0083c272451af75-Uo35JX_fw658"/>
          <p:cNvPicPr>
            <a:picLocks noChangeAspect="1"/>
          </p:cNvPicPr>
          <p:nvPr/>
        </p:nvPicPr>
        <p:blipFill>
          <a:blip r:embed="rId1"/>
          <a:stretch>
            <a:fillRect/>
          </a:stretch>
        </p:blipFill>
        <p:spPr>
          <a:xfrm>
            <a:off x="678180" y="1285240"/>
            <a:ext cx="2263775" cy="315658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 name="图片 60" descr="预览图_千图网_编号35553418"/>
          <p:cNvPicPr>
            <a:picLocks noChangeAspect="1"/>
          </p:cNvPicPr>
          <p:nvPr/>
        </p:nvPicPr>
        <p:blipFill>
          <a:blip r:embed="rId1"/>
          <a:srcRect r="52635" b="58209"/>
          <a:stretch>
            <a:fillRect/>
          </a:stretch>
        </p:blipFill>
        <p:spPr>
          <a:xfrm>
            <a:off x="4975860" y="1294765"/>
            <a:ext cx="3806825" cy="2691130"/>
          </a:xfrm>
          <a:prstGeom prst="rect">
            <a:avLst/>
          </a:prstGeom>
        </p:spPr>
      </p:pic>
      <p:sp>
        <p:nvSpPr>
          <p:cNvPr id="23" name="矩形 22"/>
          <p:cNvSpPr/>
          <p:nvPr/>
        </p:nvSpPr>
        <p:spPr>
          <a:xfrm>
            <a:off x="250071" y="562149"/>
            <a:ext cx="1236236" cy="230832"/>
          </a:xfrm>
          <a:prstGeom prst="rect">
            <a:avLst/>
          </a:prstGeom>
        </p:spPr>
        <p:txBody>
          <a:bodyPr wrap="none">
            <a:spAutoFit/>
          </a:bodyPr>
          <a:lstStyle/>
          <a:p>
            <a:pPr algn="ctr"/>
            <a:r>
              <a:rPr lang="en-US" altLang="zh-CN" sz="900">
                <a:solidFill>
                  <a:schemeClr val="bg1">
                    <a:lumMod val="50000"/>
                  </a:schemeClr>
                </a:solidFill>
                <a:latin typeface="+mj-lt"/>
              </a:rPr>
              <a:t>PERSONAL SKILLS</a:t>
            </a:r>
            <a:endParaRPr lang="en-US" altLang="zh-CN" sz="900">
              <a:solidFill>
                <a:schemeClr val="bg1">
                  <a:lumMod val="50000"/>
                </a:schemeClr>
              </a:solidFill>
              <a:latin typeface="+mj-lt"/>
            </a:endParaRPr>
          </a:p>
        </p:txBody>
      </p:sp>
      <p:sp>
        <p:nvSpPr>
          <p:cNvPr id="25" name="矩形 24"/>
          <p:cNvSpPr/>
          <p:nvPr/>
        </p:nvSpPr>
        <p:spPr>
          <a:xfrm>
            <a:off x="250071" y="183678"/>
            <a:ext cx="1210588" cy="400110"/>
          </a:xfrm>
          <a:prstGeom prst="rect">
            <a:avLst/>
          </a:prstGeom>
        </p:spPr>
        <p:txBody>
          <a:bodyPr wrap="none">
            <a:spAutoFit/>
          </a:bodyPr>
          <a:lstStyle/>
          <a:p>
            <a:pPr algn="ctr"/>
            <a:r>
              <a:rPr lang="zh-CN" altLang="en-US" sz="2000">
                <a:solidFill>
                  <a:schemeClr val="bg1">
                    <a:lumMod val="50000"/>
                  </a:schemeClr>
                </a:solidFill>
              </a:rPr>
              <a:t>个人技能</a:t>
            </a:r>
            <a:endParaRPr lang="zh-CN" altLang="en-US" sz="2000">
              <a:solidFill>
                <a:schemeClr val="bg1">
                  <a:lumMod val="50000"/>
                </a:schemeClr>
              </a:solidFill>
            </a:endParaRPr>
          </a:p>
        </p:txBody>
      </p:sp>
      <p:cxnSp>
        <p:nvCxnSpPr>
          <p:cNvPr id="24" name="直接连接符 23"/>
          <p:cNvCxnSpPr/>
          <p:nvPr/>
        </p:nvCxnSpPr>
        <p:spPr>
          <a:xfrm>
            <a:off x="215985" y="264862"/>
            <a:ext cx="0" cy="404077"/>
          </a:xfrm>
          <a:prstGeom prst="line">
            <a:avLst/>
          </a:prstGeom>
          <a:ln>
            <a:solidFill>
              <a:schemeClr val="bg1">
                <a:lumMod val="50000"/>
              </a:schemeClr>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grpSp>
        <p:nvGrpSpPr>
          <p:cNvPr id="26" name="Group 18"/>
          <p:cNvGrpSpPr/>
          <p:nvPr/>
        </p:nvGrpSpPr>
        <p:grpSpPr>
          <a:xfrm>
            <a:off x="1015013" y="3741857"/>
            <a:ext cx="585216" cy="585216"/>
            <a:chOff x="11338560" y="7314907"/>
            <a:chExt cx="1097280" cy="1097280"/>
          </a:xfrm>
        </p:grpSpPr>
        <p:sp>
          <p:nvSpPr>
            <p:cNvPr id="27" name="Oval 19"/>
            <p:cNvSpPr/>
            <p:nvPr/>
          </p:nvSpPr>
          <p:spPr>
            <a:xfrm>
              <a:off x="11338560" y="7314907"/>
              <a:ext cx="1097280" cy="1097280"/>
            </a:xfrm>
            <a:prstGeom prst="ellipse">
              <a:avLst/>
            </a:prstGeom>
            <a:solidFill>
              <a:srgbClr val="6105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960" b="0" i="0" u="none" strike="noStrike" kern="120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sym typeface="Source Han Serif SC" panose="02020400000000000000" pitchFamily="18" charset="-122"/>
              </a:endParaRPr>
            </a:p>
          </p:txBody>
        </p:sp>
        <p:sp>
          <p:nvSpPr>
            <p:cNvPr id="28" name="Shape 2529"/>
            <p:cNvSpPr/>
            <p:nvPr/>
          </p:nvSpPr>
          <p:spPr>
            <a:xfrm>
              <a:off x="11686288" y="7587294"/>
              <a:ext cx="401824" cy="552505"/>
            </a:xfrm>
            <a:custGeom>
              <a:avLst/>
              <a:gdLst/>
              <a:ahLst/>
              <a:cxnLst>
                <a:cxn ang="0">
                  <a:pos x="wd2" y="hd2"/>
                </a:cxn>
                <a:cxn ang="5400000">
                  <a:pos x="wd2" y="hd2"/>
                </a:cxn>
                <a:cxn ang="10800000">
                  <a:pos x="wd2" y="hd2"/>
                </a:cxn>
                <a:cxn ang="16200000">
                  <a:pos x="wd2" y="hd2"/>
                </a:cxn>
              </a:cxnLst>
              <a:rect l="0" t="0" r="r" b="b"/>
              <a:pathLst>
                <a:path w="21600" h="21600" extrusionOk="0">
                  <a:moveTo>
                    <a:pt x="11475" y="15573"/>
                  </a:moveTo>
                  <a:lnTo>
                    <a:pt x="11475" y="16200"/>
                  </a:lnTo>
                  <a:cubicBezTo>
                    <a:pt x="11475" y="16471"/>
                    <a:pt x="11172" y="16691"/>
                    <a:pt x="10800" y="16691"/>
                  </a:cubicBezTo>
                  <a:cubicBezTo>
                    <a:pt x="10428" y="16691"/>
                    <a:pt x="10125" y="16471"/>
                    <a:pt x="10125" y="16200"/>
                  </a:cubicBezTo>
                  <a:lnTo>
                    <a:pt x="10125" y="15573"/>
                  </a:lnTo>
                  <a:cubicBezTo>
                    <a:pt x="9723" y="15403"/>
                    <a:pt x="9450" y="15090"/>
                    <a:pt x="9450" y="14727"/>
                  </a:cubicBezTo>
                  <a:cubicBezTo>
                    <a:pt x="9450" y="14185"/>
                    <a:pt x="10055" y="13745"/>
                    <a:pt x="10800" y="13745"/>
                  </a:cubicBezTo>
                  <a:cubicBezTo>
                    <a:pt x="11545" y="13745"/>
                    <a:pt x="12150" y="14185"/>
                    <a:pt x="12150" y="14727"/>
                  </a:cubicBezTo>
                  <a:cubicBezTo>
                    <a:pt x="12150" y="15090"/>
                    <a:pt x="11876" y="15403"/>
                    <a:pt x="11475" y="15573"/>
                  </a:cubicBezTo>
                  <a:moveTo>
                    <a:pt x="10800" y="12764"/>
                  </a:moveTo>
                  <a:cubicBezTo>
                    <a:pt x="9309" y="12764"/>
                    <a:pt x="8100" y="13643"/>
                    <a:pt x="8100" y="14727"/>
                  </a:cubicBezTo>
                  <a:cubicBezTo>
                    <a:pt x="8100" y="15232"/>
                    <a:pt x="8369" y="15686"/>
                    <a:pt x="8798" y="16034"/>
                  </a:cubicBezTo>
                  <a:cubicBezTo>
                    <a:pt x="8789" y="16089"/>
                    <a:pt x="8775" y="16143"/>
                    <a:pt x="8775" y="16200"/>
                  </a:cubicBezTo>
                  <a:cubicBezTo>
                    <a:pt x="8775" y="17014"/>
                    <a:pt x="9681" y="17673"/>
                    <a:pt x="10800" y="17673"/>
                  </a:cubicBezTo>
                  <a:cubicBezTo>
                    <a:pt x="11919" y="17673"/>
                    <a:pt x="12825" y="17014"/>
                    <a:pt x="12825" y="16200"/>
                  </a:cubicBezTo>
                  <a:cubicBezTo>
                    <a:pt x="12825" y="16143"/>
                    <a:pt x="12810" y="16089"/>
                    <a:pt x="12802" y="16034"/>
                  </a:cubicBezTo>
                  <a:cubicBezTo>
                    <a:pt x="13231" y="15687"/>
                    <a:pt x="13500" y="15232"/>
                    <a:pt x="13500" y="14727"/>
                  </a:cubicBezTo>
                  <a:cubicBezTo>
                    <a:pt x="13500" y="13643"/>
                    <a:pt x="12291" y="12764"/>
                    <a:pt x="10800" y="12764"/>
                  </a:cubicBezTo>
                  <a:moveTo>
                    <a:pt x="20250" y="19636"/>
                  </a:moveTo>
                  <a:cubicBezTo>
                    <a:pt x="20250" y="20179"/>
                    <a:pt x="19645" y="20618"/>
                    <a:pt x="18900" y="20618"/>
                  </a:cubicBezTo>
                  <a:lnTo>
                    <a:pt x="2700" y="20618"/>
                  </a:lnTo>
                  <a:cubicBezTo>
                    <a:pt x="1955" y="20618"/>
                    <a:pt x="1350" y="20179"/>
                    <a:pt x="1350" y="19636"/>
                  </a:cubicBezTo>
                  <a:lnTo>
                    <a:pt x="1350" y="10800"/>
                  </a:lnTo>
                  <a:cubicBezTo>
                    <a:pt x="1350" y="10258"/>
                    <a:pt x="1955" y="9818"/>
                    <a:pt x="2700" y="9818"/>
                  </a:cubicBezTo>
                  <a:lnTo>
                    <a:pt x="18900" y="9818"/>
                  </a:lnTo>
                  <a:cubicBezTo>
                    <a:pt x="19645" y="9818"/>
                    <a:pt x="20250" y="10258"/>
                    <a:pt x="20250" y="10800"/>
                  </a:cubicBezTo>
                  <a:cubicBezTo>
                    <a:pt x="20250" y="10800"/>
                    <a:pt x="20250" y="19636"/>
                    <a:pt x="20250" y="19636"/>
                  </a:cubicBezTo>
                  <a:close/>
                  <a:moveTo>
                    <a:pt x="18900" y="8836"/>
                  </a:moveTo>
                  <a:lnTo>
                    <a:pt x="18900" y="5891"/>
                  </a:lnTo>
                  <a:cubicBezTo>
                    <a:pt x="18900" y="2638"/>
                    <a:pt x="15273" y="0"/>
                    <a:pt x="10800" y="0"/>
                  </a:cubicBezTo>
                  <a:cubicBezTo>
                    <a:pt x="6327" y="0"/>
                    <a:pt x="2700" y="2638"/>
                    <a:pt x="2700" y="5891"/>
                  </a:cubicBezTo>
                  <a:cubicBezTo>
                    <a:pt x="2700" y="6162"/>
                    <a:pt x="3003" y="6382"/>
                    <a:pt x="3375" y="6382"/>
                  </a:cubicBezTo>
                  <a:cubicBezTo>
                    <a:pt x="3747" y="6382"/>
                    <a:pt x="4050" y="6162"/>
                    <a:pt x="4050" y="5891"/>
                  </a:cubicBezTo>
                  <a:cubicBezTo>
                    <a:pt x="4050" y="3180"/>
                    <a:pt x="7072" y="982"/>
                    <a:pt x="10800" y="982"/>
                  </a:cubicBezTo>
                  <a:cubicBezTo>
                    <a:pt x="14528" y="982"/>
                    <a:pt x="17550" y="3180"/>
                    <a:pt x="17550" y="5891"/>
                  </a:cubicBezTo>
                  <a:lnTo>
                    <a:pt x="17550" y="8836"/>
                  </a:lnTo>
                  <a:lnTo>
                    <a:pt x="2700" y="8836"/>
                  </a:lnTo>
                  <a:cubicBezTo>
                    <a:pt x="1209" y="8836"/>
                    <a:pt x="0" y="9716"/>
                    <a:pt x="0" y="10800"/>
                  </a:cubicBezTo>
                  <a:lnTo>
                    <a:pt x="0" y="19636"/>
                  </a:lnTo>
                  <a:cubicBezTo>
                    <a:pt x="0" y="20721"/>
                    <a:pt x="1209" y="21600"/>
                    <a:pt x="2700" y="21600"/>
                  </a:cubicBezTo>
                  <a:lnTo>
                    <a:pt x="18900" y="21600"/>
                  </a:lnTo>
                  <a:cubicBezTo>
                    <a:pt x="20391" y="21600"/>
                    <a:pt x="21600" y="20721"/>
                    <a:pt x="21600" y="19636"/>
                  </a:cubicBezTo>
                  <a:lnTo>
                    <a:pt x="21600" y="10800"/>
                  </a:lnTo>
                  <a:cubicBezTo>
                    <a:pt x="21600" y="9716"/>
                    <a:pt x="20391" y="8836"/>
                    <a:pt x="18900" y="8836"/>
                  </a:cubicBezTo>
                </a:path>
              </a:pathLst>
            </a:custGeom>
            <a:solidFill>
              <a:schemeClr val="bg1"/>
            </a:solidFill>
            <a:ln w="12700">
              <a:miter lim="400000"/>
            </a:ln>
          </p:spPr>
          <p:txBody>
            <a:bodyPr lIns="10520" tIns="10520" rIns="10520" bIns="1052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125730" rtl="0" eaLnBrk="1" fontAlgn="auto" latinLnBrk="0" hangingPunct="1">
                <a:lnSpc>
                  <a:spcPct val="100000"/>
                </a:lnSpc>
                <a:spcBef>
                  <a:spcPts val="0"/>
                </a:spcBef>
                <a:spcAft>
                  <a:spcPts val="0"/>
                </a:spcAft>
                <a:buClrTx/>
                <a:buSzTx/>
                <a:buFontTx/>
                <a:buNone/>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830" b="0" i="0" u="none" strike="noStrike" kern="1200" cap="none" spc="0" normalizeH="0" baseline="0" noProof="0" dirty="0">
                <a:ln>
                  <a:noFill/>
                </a:ln>
                <a:solidFill>
                  <a:schemeClr val="tx1">
                    <a:lumMod val="65000"/>
                    <a:lumOff val="35000"/>
                  </a:schemeClr>
                </a:solidFill>
                <a:effectLst>
                  <a:outerShdw blurRad="38100" dist="12700" dir="5400000" rotWithShape="0">
                    <a:srgbClr val="000000">
                      <a:alpha val="50000"/>
                    </a:srgbClr>
                  </a:outerShdw>
                </a:effectLst>
                <a:uLnTx/>
                <a:uFillTx/>
                <a:latin typeface="微软雅黑" panose="020B0503020204020204" charset="-122"/>
                <a:ea typeface="微软雅黑" panose="020B0503020204020204" charset="-122"/>
                <a:sym typeface="Source Han Serif SC" panose="02020400000000000000" pitchFamily="18" charset="-122"/>
              </a:endParaRPr>
            </a:p>
          </p:txBody>
        </p:sp>
      </p:grpSp>
      <p:grpSp>
        <p:nvGrpSpPr>
          <p:cNvPr id="30" name="Group 22"/>
          <p:cNvGrpSpPr/>
          <p:nvPr/>
        </p:nvGrpSpPr>
        <p:grpSpPr>
          <a:xfrm>
            <a:off x="1010568" y="1389185"/>
            <a:ext cx="585216" cy="585216"/>
            <a:chOff x="3995743" y="7314907"/>
            <a:chExt cx="1097280" cy="1097280"/>
          </a:xfrm>
        </p:grpSpPr>
        <p:sp>
          <p:nvSpPr>
            <p:cNvPr id="31" name="Oval 23"/>
            <p:cNvSpPr/>
            <p:nvPr/>
          </p:nvSpPr>
          <p:spPr>
            <a:xfrm>
              <a:off x="3995743" y="7314907"/>
              <a:ext cx="1097280" cy="1097280"/>
            </a:xfrm>
            <a:prstGeom prst="ellipse">
              <a:avLst/>
            </a:prstGeom>
            <a:solidFill>
              <a:srgbClr val="6105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960" b="0" i="0" u="none" strike="noStrike" kern="120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sym typeface="Source Han Serif SC" panose="02020400000000000000" pitchFamily="18" charset="-122"/>
              </a:endParaRPr>
            </a:p>
          </p:txBody>
        </p:sp>
        <p:sp>
          <p:nvSpPr>
            <p:cNvPr id="32" name="Shape 2538"/>
            <p:cNvSpPr/>
            <p:nvPr/>
          </p:nvSpPr>
          <p:spPr>
            <a:xfrm>
              <a:off x="4318357" y="7587294"/>
              <a:ext cx="452051" cy="552506"/>
            </a:xfrm>
            <a:custGeom>
              <a:avLst/>
              <a:gdLst/>
              <a:ahLst/>
              <a:cxnLst>
                <a:cxn ang="0">
                  <a:pos x="wd2" y="hd2"/>
                </a:cxn>
                <a:cxn ang="5400000">
                  <a:pos x="wd2" y="hd2"/>
                </a:cxn>
                <a:cxn ang="10800000">
                  <a:pos x="wd2" y="hd2"/>
                </a:cxn>
                <a:cxn ang="16200000">
                  <a:pos x="wd2" y="hd2"/>
                </a:cxn>
              </a:cxnLst>
              <a:rect l="0" t="0" r="r" b="b"/>
              <a:pathLst>
                <a:path w="21600" h="21600" extrusionOk="0">
                  <a:moveTo>
                    <a:pt x="20400" y="5891"/>
                  </a:moveTo>
                  <a:lnTo>
                    <a:pt x="1200" y="5891"/>
                  </a:lnTo>
                  <a:lnTo>
                    <a:pt x="1200" y="3927"/>
                  </a:lnTo>
                  <a:lnTo>
                    <a:pt x="6000" y="3927"/>
                  </a:lnTo>
                  <a:cubicBezTo>
                    <a:pt x="6000" y="4469"/>
                    <a:pt x="6538" y="4909"/>
                    <a:pt x="7200" y="4909"/>
                  </a:cubicBezTo>
                  <a:lnTo>
                    <a:pt x="14400" y="4909"/>
                  </a:lnTo>
                  <a:cubicBezTo>
                    <a:pt x="15062" y="4909"/>
                    <a:pt x="15600" y="4469"/>
                    <a:pt x="15600" y="3927"/>
                  </a:cubicBezTo>
                  <a:lnTo>
                    <a:pt x="20400" y="3927"/>
                  </a:lnTo>
                  <a:cubicBezTo>
                    <a:pt x="20400" y="3927"/>
                    <a:pt x="20400" y="5891"/>
                    <a:pt x="20400" y="5891"/>
                  </a:cubicBezTo>
                  <a:close/>
                  <a:moveTo>
                    <a:pt x="20400" y="20618"/>
                  </a:moveTo>
                  <a:lnTo>
                    <a:pt x="1200" y="20618"/>
                  </a:lnTo>
                  <a:lnTo>
                    <a:pt x="1200" y="6873"/>
                  </a:lnTo>
                  <a:lnTo>
                    <a:pt x="20400" y="6873"/>
                  </a:lnTo>
                  <a:cubicBezTo>
                    <a:pt x="20400" y="6873"/>
                    <a:pt x="20400" y="20618"/>
                    <a:pt x="20400" y="20618"/>
                  </a:cubicBezTo>
                  <a:close/>
                  <a:moveTo>
                    <a:pt x="7200" y="1964"/>
                  </a:moveTo>
                  <a:lnTo>
                    <a:pt x="14400" y="1964"/>
                  </a:lnTo>
                  <a:lnTo>
                    <a:pt x="14400" y="3927"/>
                  </a:lnTo>
                  <a:lnTo>
                    <a:pt x="7200" y="3927"/>
                  </a:lnTo>
                  <a:cubicBezTo>
                    <a:pt x="7200" y="3927"/>
                    <a:pt x="7200" y="1964"/>
                    <a:pt x="7200" y="1964"/>
                  </a:cubicBezTo>
                  <a:close/>
                  <a:moveTo>
                    <a:pt x="20400" y="2945"/>
                  </a:moveTo>
                  <a:lnTo>
                    <a:pt x="15600" y="2945"/>
                  </a:lnTo>
                  <a:lnTo>
                    <a:pt x="15600" y="1964"/>
                  </a:lnTo>
                  <a:cubicBezTo>
                    <a:pt x="15600" y="1422"/>
                    <a:pt x="15062" y="982"/>
                    <a:pt x="14400" y="982"/>
                  </a:cubicBezTo>
                  <a:lnTo>
                    <a:pt x="12000" y="982"/>
                  </a:lnTo>
                  <a:cubicBezTo>
                    <a:pt x="12000" y="440"/>
                    <a:pt x="11462" y="0"/>
                    <a:pt x="10800" y="0"/>
                  </a:cubicBezTo>
                  <a:cubicBezTo>
                    <a:pt x="10138" y="0"/>
                    <a:pt x="9600" y="440"/>
                    <a:pt x="9600" y="982"/>
                  </a:cubicBezTo>
                  <a:lnTo>
                    <a:pt x="7200" y="982"/>
                  </a:lnTo>
                  <a:cubicBezTo>
                    <a:pt x="6538" y="982"/>
                    <a:pt x="6000" y="1422"/>
                    <a:pt x="6000" y="1964"/>
                  </a:cubicBezTo>
                  <a:lnTo>
                    <a:pt x="6000" y="2945"/>
                  </a:lnTo>
                  <a:lnTo>
                    <a:pt x="1200" y="2945"/>
                  </a:lnTo>
                  <a:cubicBezTo>
                    <a:pt x="538" y="2945"/>
                    <a:pt x="0" y="3386"/>
                    <a:pt x="0" y="3927"/>
                  </a:cubicBezTo>
                  <a:lnTo>
                    <a:pt x="0" y="20618"/>
                  </a:lnTo>
                  <a:cubicBezTo>
                    <a:pt x="0" y="21160"/>
                    <a:pt x="538" y="21600"/>
                    <a:pt x="1200" y="21600"/>
                  </a:cubicBezTo>
                  <a:lnTo>
                    <a:pt x="20400" y="21600"/>
                  </a:lnTo>
                  <a:cubicBezTo>
                    <a:pt x="21062" y="21600"/>
                    <a:pt x="21600" y="21160"/>
                    <a:pt x="21600" y="20618"/>
                  </a:cubicBezTo>
                  <a:lnTo>
                    <a:pt x="21600" y="3927"/>
                  </a:lnTo>
                  <a:cubicBezTo>
                    <a:pt x="21600" y="3386"/>
                    <a:pt x="21062" y="2945"/>
                    <a:pt x="20400" y="2945"/>
                  </a:cubicBezTo>
                  <a:moveTo>
                    <a:pt x="4200" y="16691"/>
                  </a:moveTo>
                  <a:lnTo>
                    <a:pt x="15000" y="16691"/>
                  </a:lnTo>
                  <a:cubicBezTo>
                    <a:pt x="15331" y="16691"/>
                    <a:pt x="15600" y="16472"/>
                    <a:pt x="15600" y="16200"/>
                  </a:cubicBezTo>
                  <a:cubicBezTo>
                    <a:pt x="15600" y="15929"/>
                    <a:pt x="15331" y="15709"/>
                    <a:pt x="15000" y="15709"/>
                  </a:cubicBezTo>
                  <a:lnTo>
                    <a:pt x="4200" y="15709"/>
                  </a:lnTo>
                  <a:cubicBezTo>
                    <a:pt x="3869" y="15709"/>
                    <a:pt x="3600" y="15929"/>
                    <a:pt x="3600" y="16200"/>
                  </a:cubicBezTo>
                  <a:cubicBezTo>
                    <a:pt x="3600" y="16472"/>
                    <a:pt x="3869" y="16691"/>
                    <a:pt x="4200" y="16691"/>
                  </a:cubicBezTo>
                  <a:moveTo>
                    <a:pt x="4200" y="13745"/>
                  </a:moveTo>
                  <a:lnTo>
                    <a:pt x="17400" y="13745"/>
                  </a:lnTo>
                  <a:cubicBezTo>
                    <a:pt x="17731" y="13745"/>
                    <a:pt x="18000" y="13526"/>
                    <a:pt x="18000" y="13255"/>
                  </a:cubicBezTo>
                  <a:cubicBezTo>
                    <a:pt x="18000" y="12984"/>
                    <a:pt x="17731" y="12764"/>
                    <a:pt x="17400" y="12764"/>
                  </a:cubicBezTo>
                  <a:lnTo>
                    <a:pt x="4200" y="12764"/>
                  </a:lnTo>
                  <a:cubicBezTo>
                    <a:pt x="3869" y="12764"/>
                    <a:pt x="3600" y="12984"/>
                    <a:pt x="3600" y="13255"/>
                  </a:cubicBezTo>
                  <a:cubicBezTo>
                    <a:pt x="3600" y="13526"/>
                    <a:pt x="3869" y="13745"/>
                    <a:pt x="4200" y="13745"/>
                  </a:cubicBezTo>
                  <a:moveTo>
                    <a:pt x="4200" y="10800"/>
                  </a:moveTo>
                  <a:lnTo>
                    <a:pt x="11400" y="10800"/>
                  </a:lnTo>
                  <a:cubicBezTo>
                    <a:pt x="11731" y="10800"/>
                    <a:pt x="12000" y="10581"/>
                    <a:pt x="12000" y="10309"/>
                  </a:cubicBezTo>
                  <a:cubicBezTo>
                    <a:pt x="12000" y="10038"/>
                    <a:pt x="11731" y="9818"/>
                    <a:pt x="11400" y="9818"/>
                  </a:cubicBezTo>
                  <a:lnTo>
                    <a:pt x="4200" y="9818"/>
                  </a:lnTo>
                  <a:cubicBezTo>
                    <a:pt x="3869" y="9818"/>
                    <a:pt x="3600" y="10038"/>
                    <a:pt x="3600" y="10309"/>
                  </a:cubicBezTo>
                  <a:cubicBezTo>
                    <a:pt x="3600" y="10581"/>
                    <a:pt x="3869" y="10800"/>
                    <a:pt x="4200" y="10800"/>
                  </a:cubicBezTo>
                </a:path>
              </a:pathLst>
            </a:custGeom>
            <a:solidFill>
              <a:schemeClr val="bg1"/>
            </a:solidFill>
            <a:ln w="12700">
              <a:miter lim="400000"/>
            </a:ln>
          </p:spPr>
          <p:txBody>
            <a:bodyPr lIns="10520" tIns="10520" rIns="10520" bIns="1052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125730" rtl="0" eaLnBrk="1" fontAlgn="auto" latinLnBrk="0" hangingPunct="1">
                <a:lnSpc>
                  <a:spcPct val="100000"/>
                </a:lnSpc>
                <a:spcBef>
                  <a:spcPts val="0"/>
                </a:spcBef>
                <a:spcAft>
                  <a:spcPts val="0"/>
                </a:spcAft>
                <a:buClrTx/>
                <a:buSzTx/>
                <a:buFontTx/>
                <a:buNone/>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830" b="0" i="0" u="none" strike="noStrike" kern="1200" cap="none" spc="0" normalizeH="0" baseline="0" noProof="0" dirty="0">
                <a:ln>
                  <a:noFill/>
                </a:ln>
                <a:solidFill>
                  <a:schemeClr val="tx1">
                    <a:lumMod val="65000"/>
                    <a:lumOff val="35000"/>
                  </a:schemeClr>
                </a:solidFill>
                <a:effectLst>
                  <a:outerShdw blurRad="38100" dist="12700" dir="5400000" rotWithShape="0">
                    <a:srgbClr val="000000">
                      <a:alpha val="50000"/>
                    </a:srgbClr>
                  </a:outerShdw>
                </a:effectLst>
                <a:uLnTx/>
                <a:uFillTx/>
                <a:latin typeface="微软雅黑" panose="020B0503020204020204" charset="-122"/>
                <a:ea typeface="微软雅黑" panose="020B0503020204020204" charset="-122"/>
                <a:sym typeface="Source Han Serif SC" panose="02020400000000000000" pitchFamily="18" charset="-122"/>
              </a:endParaRPr>
            </a:p>
          </p:txBody>
        </p:sp>
      </p:grpSp>
      <p:grpSp>
        <p:nvGrpSpPr>
          <p:cNvPr id="33" name="Group 26"/>
          <p:cNvGrpSpPr/>
          <p:nvPr/>
        </p:nvGrpSpPr>
        <p:grpSpPr>
          <a:xfrm>
            <a:off x="1010568" y="2629656"/>
            <a:ext cx="585216" cy="585216"/>
            <a:chOff x="1828800" y="9841704"/>
            <a:chExt cx="1097280" cy="1097280"/>
          </a:xfrm>
        </p:grpSpPr>
        <p:sp>
          <p:nvSpPr>
            <p:cNvPr id="51" name="Oval 27"/>
            <p:cNvSpPr/>
            <p:nvPr/>
          </p:nvSpPr>
          <p:spPr>
            <a:xfrm>
              <a:off x="1828800" y="9841704"/>
              <a:ext cx="1097280" cy="1097280"/>
            </a:xfrm>
            <a:prstGeom prst="ellipse">
              <a:avLst/>
            </a:prstGeom>
            <a:solidFill>
              <a:srgbClr val="6105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960" b="0" i="0" u="none" strike="noStrike" kern="120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sym typeface="Source Han Serif SC" panose="02020400000000000000" pitchFamily="18" charset="-122"/>
              </a:endParaRPr>
            </a:p>
          </p:txBody>
        </p:sp>
        <p:sp>
          <p:nvSpPr>
            <p:cNvPr id="52" name="Shape 2535"/>
            <p:cNvSpPr/>
            <p:nvPr/>
          </p:nvSpPr>
          <p:spPr>
            <a:xfrm>
              <a:off x="2152479" y="10115383"/>
              <a:ext cx="449922" cy="549922"/>
            </a:xfrm>
            <a:custGeom>
              <a:avLst/>
              <a:gdLst/>
              <a:ahLst/>
              <a:cxnLst>
                <a:cxn ang="0">
                  <a:pos x="wd2" y="hd2"/>
                </a:cxn>
                <a:cxn ang="5400000">
                  <a:pos x="wd2" y="hd2"/>
                </a:cxn>
                <a:cxn ang="10800000">
                  <a:pos x="wd2" y="hd2"/>
                </a:cxn>
                <a:cxn ang="16200000">
                  <a:pos x="wd2" y="hd2"/>
                </a:cxn>
              </a:cxnLst>
              <a:rect l="0" t="0" r="r" b="b"/>
              <a:pathLst>
                <a:path w="21600" h="21600" extrusionOk="0">
                  <a:moveTo>
                    <a:pt x="10800" y="8836"/>
                  </a:moveTo>
                  <a:lnTo>
                    <a:pt x="10800" y="5966"/>
                  </a:lnTo>
                  <a:lnTo>
                    <a:pt x="13928" y="8836"/>
                  </a:lnTo>
                  <a:cubicBezTo>
                    <a:pt x="13928" y="8836"/>
                    <a:pt x="10800" y="8836"/>
                    <a:pt x="10800" y="8836"/>
                  </a:cubicBezTo>
                  <a:close/>
                  <a:moveTo>
                    <a:pt x="14400" y="19636"/>
                  </a:moveTo>
                  <a:cubicBezTo>
                    <a:pt x="14400" y="20178"/>
                    <a:pt x="13862" y="20617"/>
                    <a:pt x="13200" y="20617"/>
                  </a:cubicBezTo>
                  <a:lnTo>
                    <a:pt x="2400" y="20617"/>
                  </a:lnTo>
                  <a:cubicBezTo>
                    <a:pt x="1738" y="20617"/>
                    <a:pt x="1200" y="20178"/>
                    <a:pt x="1200" y="19636"/>
                  </a:cubicBezTo>
                  <a:lnTo>
                    <a:pt x="1200" y="6872"/>
                  </a:lnTo>
                  <a:cubicBezTo>
                    <a:pt x="1200" y="6331"/>
                    <a:pt x="1738" y="5891"/>
                    <a:pt x="2400" y="5891"/>
                  </a:cubicBezTo>
                  <a:lnTo>
                    <a:pt x="9600" y="5891"/>
                  </a:lnTo>
                  <a:lnTo>
                    <a:pt x="9600" y="8836"/>
                  </a:lnTo>
                  <a:cubicBezTo>
                    <a:pt x="9600" y="9378"/>
                    <a:pt x="10138" y="9818"/>
                    <a:pt x="10800" y="9818"/>
                  </a:cubicBezTo>
                  <a:lnTo>
                    <a:pt x="14400" y="9818"/>
                  </a:lnTo>
                  <a:cubicBezTo>
                    <a:pt x="14400" y="9818"/>
                    <a:pt x="14400" y="19636"/>
                    <a:pt x="14400" y="19636"/>
                  </a:cubicBezTo>
                  <a:close/>
                  <a:moveTo>
                    <a:pt x="2400" y="4909"/>
                  </a:moveTo>
                  <a:cubicBezTo>
                    <a:pt x="1075" y="4909"/>
                    <a:pt x="0" y="5788"/>
                    <a:pt x="0" y="6872"/>
                  </a:cubicBezTo>
                  <a:lnTo>
                    <a:pt x="0" y="19636"/>
                  </a:lnTo>
                  <a:cubicBezTo>
                    <a:pt x="0" y="20720"/>
                    <a:pt x="1075" y="21600"/>
                    <a:pt x="2400" y="21600"/>
                  </a:cubicBezTo>
                  <a:lnTo>
                    <a:pt x="13200" y="21600"/>
                  </a:lnTo>
                  <a:cubicBezTo>
                    <a:pt x="14525" y="21600"/>
                    <a:pt x="15600" y="20720"/>
                    <a:pt x="15600" y="19636"/>
                  </a:cubicBezTo>
                  <a:lnTo>
                    <a:pt x="15600" y="8836"/>
                  </a:lnTo>
                  <a:lnTo>
                    <a:pt x="11400" y="4909"/>
                  </a:lnTo>
                  <a:cubicBezTo>
                    <a:pt x="11400" y="4909"/>
                    <a:pt x="2400" y="4909"/>
                    <a:pt x="2400" y="4909"/>
                  </a:cubicBezTo>
                  <a:close/>
                  <a:moveTo>
                    <a:pt x="16800" y="3927"/>
                  </a:moveTo>
                  <a:lnTo>
                    <a:pt x="16800" y="1058"/>
                  </a:lnTo>
                  <a:lnTo>
                    <a:pt x="19928" y="3927"/>
                  </a:lnTo>
                  <a:cubicBezTo>
                    <a:pt x="19928" y="3927"/>
                    <a:pt x="16800" y="3927"/>
                    <a:pt x="16800" y="3927"/>
                  </a:cubicBezTo>
                  <a:close/>
                  <a:moveTo>
                    <a:pt x="17400" y="0"/>
                  </a:moveTo>
                  <a:lnTo>
                    <a:pt x="8400" y="0"/>
                  </a:lnTo>
                  <a:cubicBezTo>
                    <a:pt x="7075" y="0"/>
                    <a:pt x="6000" y="879"/>
                    <a:pt x="6000" y="1964"/>
                  </a:cubicBezTo>
                  <a:lnTo>
                    <a:pt x="6000" y="3436"/>
                  </a:lnTo>
                  <a:cubicBezTo>
                    <a:pt x="6000" y="3708"/>
                    <a:pt x="6269" y="3927"/>
                    <a:pt x="6600" y="3927"/>
                  </a:cubicBezTo>
                  <a:cubicBezTo>
                    <a:pt x="6931" y="3927"/>
                    <a:pt x="7200" y="3708"/>
                    <a:pt x="7200" y="3436"/>
                  </a:cubicBezTo>
                  <a:lnTo>
                    <a:pt x="7200" y="1964"/>
                  </a:lnTo>
                  <a:cubicBezTo>
                    <a:pt x="7200" y="1422"/>
                    <a:pt x="7738" y="982"/>
                    <a:pt x="8400" y="982"/>
                  </a:cubicBezTo>
                  <a:lnTo>
                    <a:pt x="15600" y="982"/>
                  </a:lnTo>
                  <a:lnTo>
                    <a:pt x="15600" y="3927"/>
                  </a:lnTo>
                  <a:cubicBezTo>
                    <a:pt x="15600" y="4469"/>
                    <a:pt x="16138" y="4909"/>
                    <a:pt x="16800" y="4909"/>
                  </a:cubicBezTo>
                  <a:lnTo>
                    <a:pt x="20400" y="4909"/>
                  </a:lnTo>
                  <a:lnTo>
                    <a:pt x="20400" y="14727"/>
                  </a:lnTo>
                  <a:cubicBezTo>
                    <a:pt x="20400" y="15269"/>
                    <a:pt x="19862" y="15709"/>
                    <a:pt x="19200" y="15709"/>
                  </a:cubicBezTo>
                  <a:lnTo>
                    <a:pt x="17400" y="15709"/>
                  </a:lnTo>
                  <a:cubicBezTo>
                    <a:pt x="17069" y="15709"/>
                    <a:pt x="16800" y="15929"/>
                    <a:pt x="16800" y="16199"/>
                  </a:cubicBezTo>
                  <a:cubicBezTo>
                    <a:pt x="16800" y="16471"/>
                    <a:pt x="17069" y="16690"/>
                    <a:pt x="17400" y="16690"/>
                  </a:cubicBezTo>
                  <a:lnTo>
                    <a:pt x="19200" y="16690"/>
                  </a:lnTo>
                  <a:cubicBezTo>
                    <a:pt x="20525" y="16690"/>
                    <a:pt x="21600" y="15811"/>
                    <a:pt x="21600" y="14727"/>
                  </a:cubicBezTo>
                  <a:lnTo>
                    <a:pt x="21600" y="3927"/>
                  </a:lnTo>
                  <a:cubicBezTo>
                    <a:pt x="21600" y="3927"/>
                    <a:pt x="17400" y="0"/>
                    <a:pt x="17400" y="0"/>
                  </a:cubicBezTo>
                  <a:close/>
                </a:path>
              </a:pathLst>
            </a:custGeom>
            <a:solidFill>
              <a:schemeClr val="bg1"/>
            </a:solidFill>
            <a:ln w="12700">
              <a:miter lim="400000"/>
            </a:ln>
          </p:spPr>
          <p:txBody>
            <a:bodyPr lIns="10520" tIns="10520" rIns="10520" bIns="1052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125730" rtl="0" eaLnBrk="1" fontAlgn="auto" latinLnBrk="0" hangingPunct="1">
                <a:lnSpc>
                  <a:spcPct val="100000"/>
                </a:lnSpc>
                <a:spcBef>
                  <a:spcPts val="0"/>
                </a:spcBef>
                <a:spcAft>
                  <a:spcPts val="0"/>
                </a:spcAft>
                <a:buClrTx/>
                <a:buSzTx/>
                <a:buFontTx/>
                <a:buNone/>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830" b="0" i="0" u="none" strike="noStrike" kern="1200" cap="none" spc="0" normalizeH="0" baseline="0" noProof="0" dirty="0">
                <a:ln>
                  <a:noFill/>
                </a:ln>
                <a:solidFill>
                  <a:schemeClr val="tx1">
                    <a:lumMod val="65000"/>
                    <a:lumOff val="35000"/>
                  </a:schemeClr>
                </a:solidFill>
                <a:effectLst>
                  <a:outerShdw blurRad="38100" dist="12700" dir="5400000" rotWithShape="0">
                    <a:srgbClr val="000000">
                      <a:alpha val="50000"/>
                    </a:srgbClr>
                  </a:outerShdw>
                </a:effectLst>
                <a:uLnTx/>
                <a:uFillTx/>
                <a:latin typeface="微软雅黑" panose="020B0503020204020204" charset="-122"/>
                <a:ea typeface="微软雅黑" panose="020B0503020204020204" charset="-122"/>
                <a:sym typeface="Source Han Serif SC" panose="02020400000000000000" pitchFamily="18" charset="-122"/>
              </a:endParaRPr>
            </a:p>
          </p:txBody>
        </p:sp>
      </p:grpSp>
      <p:sp>
        <p:nvSpPr>
          <p:cNvPr id="53" name="TextBox 34"/>
          <p:cNvSpPr txBox="1"/>
          <p:nvPr/>
        </p:nvSpPr>
        <p:spPr>
          <a:xfrm>
            <a:off x="1767845" y="1294952"/>
            <a:ext cx="1358898" cy="338554"/>
          </a:xfrm>
          <a:prstGeom prst="rect">
            <a:avLst/>
          </a:prstGeom>
          <a:noFill/>
        </p:spPr>
        <p:txBody>
          <a:bodyPr wrap="none" rtlCol="0" anchor="ctr" anchorCtr="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1600" b="1" i="0" u="none" strike="noStrike" kern="120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sym typeface="Source Han Serif SC" panose="02020400000000000000" pitchFamily="18" charset="-122"/>
              </a:rPr>
              <a:t>FEATURE 1</a:t>
            </a:r>
            <a:endParaRPr kumimoji="0" lang="en-US" sz="1600" b="1" i="0" u="none" strike="noStrike" kern="120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sym typeface="Source Han Serif SC" panose="02020400000000000000" pitchFamily="18" charset="-122"/>
            </a:endParaRPr>
          </a:p>
        </p:txBody>
      </p:sp>
      <p:sp>
        <p:nvSpPr>
          <p:cNvPr id="54" name="文本框 43"/>
          <p:cNvSpPr txBox="1"/>
          <p:nvPr/>
        </p:nvSpPr>
        <p:spPr>
          <a:xfrm>
            <a:off x="1767845" y="1681686"/>
            <a:ext cx="2815757" cy="52681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nSpc>
                <a:spcPct val="150000"/>
              </a:lnSpc>
            </a:pPr>
            <a:r>
              <a:rPr lang="zh-CN" altLang="en-US" sz="1000" kern="2000" dirty="0">
                <a:solidFill>
                  <a:schemeClr val="tx1">
                    <a:lumMod val="65000"/>
                    <a:lumOff val="35000"/>
                  </a:schemeClr>
                </a:solidFill>
                <a:latin typeface="微软雅黑" panose="020B0503020204020204" charset="-122"/>
                <a:ea typeface="微软雅黑" panose="020B0503020204020204" charset="-122"/>
                <a:cs typeface="+mn-ea"/>
                <a:sym typeface="Source Han Serif SC" panose="02020400000000000000" pitchFamily="18" charset="-122"/>
              </a:rPr>
              <a:t>此处添加详细文本描述，建议与标题相关并符合整体语言风格，语言描述尽量简洁生动。</a:t>
            </a:r>
            <a:endParaRPr kumimoji="0" lang="zh-CN" altLang="en-US" sz="1000" b="0" i="0" u="none" strike="noStrike" kern="200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mn-ea"/>
              <a:sym typeface="Source Han Serif SC" panose="02020400000000000000" pitchFamily="18" charset="-122"/>
            </a:endParaRPr>
          </a:p>
        </p:txBody>
      </p:sp>
      <p:sp>
        <p:nvSpPr>
          <p:cNvPr id="55" name="TextBox 34"/>
          <p:cNvSpPr txBox="1"/>
          <p:nvPr/>
        </p:nvSpPr>
        <p:spPr>
          <a:xfrm>
            <a:off x="1767845" y="2470535"/>
            <a:ext cx="1358898" cy="338554"/>
          </a:xfrm>
          <a:prstGeom prst="rect">
            <a:avLst/>
          </a:prstGeom>
          <a:noFill/>
        </p:spPr>
        <p:txBody>
          <a:bodyPr wrap="none" rtlCol="0" anchor="ctr" anchorCtr="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1600" b="1" i="0" u="none" strike="noStrike" kern="120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sym typeface="Source Han Serif SC" panose="02020400000000000000" pitchFamily="18" charset="-122"/>
              </a:rPr>
              <a:t>FEATURE 1</a:t>
            </a:r>
            <a:endParaRPr kumimoji="0" lang="en-US" sz="1600" b="1" i="0" u="none" strike="noStrike" kern="120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sym typeface="Source Han Serif SC" panose="02020400000000000000" pitchFamily="18" charset="-122"/>
            </a:endParaRPr>
          </a:p>
        </p:txBody>
      </p:sp>
      <p:sp>
        <p:nvSpPr>
          <p:cNvPr id="56" name="文本框 43"/>
          <p:cNvSpPr txBox="1"/>
          <p:nvPr/>
        </p:nvSpPr>
        <p:spPr>
          <a:xfrm>
            <a:off x="1767845" y="2857269"/>
            <a:ext cx="2815757" cy="52681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nSpc>
                <a:spcPct val="150000"/>
              </a:lnSpc>
            </a:pPr>
            <a:r>
              <a:rPr lang="zh-CN" altLang="en-US" sz="1000" kern="2000" dirty="0">
                <a:solidFill>
                  <a:schemeClr val="tx1">
                    <a:lumMod val="65000"/>
                    <a:lumOff val="35000"/>
                  </a:schemeClr>
                </a:solidFill>
                <a:latin typeface="微软雅黑" panose="020B0503020204020204" charset="-122"/>
                <a:ea typeface="微软雅黑" panose="020B0503020204020204" charset="-122"/>
                <a:cs typeface="+mn-ea"/>
                <a:sym typeface="Source Han Serif SC" panose="02020400000000000000" pitchFamily="18" charset="-122"/>
              </a:rPr>
              <a:t>此处添加详细文本描述，建议与标题相关并符合整体语言风格，语言描述尽量简洁生动。</a:t>
            </a:r>
            <a:endParaRPr lang="zh-CN" altLang="en-US" sz="1000" kern="2000" dirty="0">
              <a:solidFill>
                <a:schemeClr val="tx1">
                  <a:lumMod val="65000"/>
                  <a:lumOff val="35000"/>
                </a:schemeClr>
              </a:solidFill>
              <a:latin typeface="微软雅黑" panose="020B0503020204020204" charset="-122"/>
              <a:ea typeface="微软雅黑" panose="020B0503020204020204" charset="-122"/>
              <a:cs typeface="+mn-ea"/>
              <a:sym typeface="Source Han Serif SC" panose="02020400000000000000" pitchFamily="18" charset="-122"/>
            </a:endParaRPr>
          </a:p>
        </p:txBody>
      </p:sp>
      <p:sp>
        <p:nvSpPr>
          <p:cNvPr id="57" name="TextBox 34"/>
          <p:cNvSpPr txBox="1"/>
          <p:nvPr/>
        </p:nvSpPr>
        <p:spPr>
          <a:xfrm>
            <a:off x="1767928" y="3647624"/>
            <a:ext cx="1358898" cy="338554"/>
          </a:xfrm>
          <a:prstGeom prst="rect">
            <a:avLst/>
          </a:prstGeom>
          <a:noFill/>
        </p:spPr>
        <p:txBody>
          <a:bodyPr wrap="none" rtlCol="0" anchor="ctr" anchorCtr="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1600" b="1" i="0" u="none" strike="noStrike" kern="120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sym typeface="Source Han Serif SC" panose="02020400000000000000" pitchFamily="18" charset="-122"/>
              </a:rPr>
              <a:t>FEATURE 1</a:t>
            </a:r>
            <a:endParaRPr kumimoji="0" lang="en-US" sz="1600" b="1" i="0" u="none" strike="noStrike" kern="120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sym typeface="Source Han Serif SC" panose="02020400000000000000" pitchFamily="18" charset="-122"/>
            </a:endParaRPr>
          </a:p>
        </p:txBody>
      </p:sp>
      <p:sp>
        <p:nvSpPr>
          <p:cNvPr id="58" name="文本框 43"/>
          <p:cNvSpPr txBox="1"/>
          <p:nvPr/>
        </p:nvSpPr>
        <p:spPr>
          <a:xfrm>
            <a:off x="1767928" y="4034358"/>
            <a:ext cx="2815757" cy="52681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nSpc>
                <a:spcPct val="150000"/>
              </a:lnSpc>
            </a:pPr>
            <a:r>
              <a:rPr lang="zh-CN" altLang="en-US" sz="1000" kern="2000" dirty="0">
                <a:solidFill>
                  <a:schemeClr val="tx1">
                    <a:lumMod val="65000"/>
                    <a:lumOff val="35000"/>
                  </a:schemeClr>
                </a:solidFill>
                <a:latin typeface="微软雅黑" panose="020B0503020204020204" charset="-122"/>
                <a:ea typeface="微软雅黑" panose="020B0503020204020204" charset="-122"/>
                <a:cs typeface="+mn-ea"/>
                <a:sym typeface="Source Han Serif SC" panose="02020400000000000000" pitchFamily="18" charset="-122"/>
              </a:rPr>
              <a:t>此处添加详细文本描述，建议与标题相关并符合整体语言风格，语言描述尽量简洁生动。</a:t>
            </a:r>
            <a:endParaRPr lang="zh-CN" altLang="en-US" sz="1000" kern="2000" dirty="0">
              <a:solidFill>
                <a:schemeClr val="tx1">
                  <a:lumMod val="65000"/>
                  <a:lumOff val="35000"/>
                </a:schemeClr>
              </a:solidFill>
              <a:latin typeface="微软雅黑" panose="020B0503020204020204" charset="-122"/>
              <a:ea typeface="微软雅黑" panose="020B0503020204020204" charset="-122"/>
              <a:cs typeface="+mn-ea"/>
              <a:sym typeface="Source Han Serif SC" panose="02020400000000000000" pitchFamily="18" charset="-122"/>
            </a:endParaRPr>
          </a:p>
        </p:txBody>
      </p:sp>
      <p:sp>
        <p:nvSpPr>
          <p:cNvPr id="59" name="文本框 58"/>
          <p:cNvSpPr txBox="1"/>
          <p:nvPr/>
        </p:nvSpPr>
        <p:spPr>
          <a:xfrm>
            <a:off x="8268540" y="1389132"/>
            <a:ext cx="400110" cy="2483744"/>
          </a:xfrm>
          <a:prstGeom prst="rect">
            <a:avLst/>
          </a:prstGeom>
          <a:noFill/>
        </p:spPr>
        <p:txBody>
          <a:bodyPr vert="eaVert" wrap="square" rtlCol="0">
            <a:spAutoFit/>
          </a:bodyPr>
          <a:lstStyle/>
          <a:p>
            <a:pPr marL="0" marR="0" lvl="0" indent="0" algn="dist" defTabSz="457200" rtl="0" eaLnBrk="1" fontAlgn="auto" latinLnBrk="0" hangingPunct="1">
              <a:lnSpc>
                <a:spcPct val="10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Source Han Serif SC" panose="02020400000000000000" pitchFamily="18" charset="-122"/>
                <a:ea typeface="Source Han Serif SC" panose="02020400000000000000" pitchFamily="18" charset="-122"/>
                <a:sym typeface="Source Han Serif SC" panose="02020400000000000000" pitchFamily="18" charset="-122"/>
              </a:rPr>
              <a:t>FASHION</a:t>
            </a:r>
            <a:endParaRPr kumimoji="0" lang="en-US" altLang="zh-CN" sz="1400" b="0"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Source Han Serif SC" panose="02020400000000000000" pitchFamily="18" charset="-122"/>
              <a:ea typeface="Source Han Serif SC" panose="02020400000000000000" pitchFamily="18" charset="-122"/>
              <a:sym typeface="Source Han Serif SC" panose="02020400000000000000" pitchFamily="18" charset="-122"/>
            </a:endParaRPr>
          </a:p>
        </p:txBody>
      </p:sp>
      <p:pic>
        <p:nvPicPr>
          <p:cNvPr id="62" name="图片 61" descr="38c870b78063f0705460e61c030ac3aa3109a3401d620-nGLE5u_fw658"/>
          <p:cNvPicPr>
            <a:picLocks noChangeAspect="1"/>
          </p:cNvPicPr>
          <p:nvPr/>
        </p:nvPicPr>
        <p:blipFill>
          <a:blip r:embed="rId2"/>
          <a:srcRect l="32862" t="23785" r="14966" b="11478"/>
          <a:stretch>
            <a:fillRect/>
          </a:stretch>
        </p:blipFill>
        <p:spPr>
          <a:xfrm>
            <a:off x="5561330" y="960755"/>
            <a:ext cx="1930400" cy="3600450"/>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208393" y="562149"/>
            <a:ext cx="1319592" cy="230832"/>
          </a:xfrm>
          <a:prstGeom prst="rect">
            <a:avLst/>
          </a:prstGeom>
        </p:spPr>
        <p:txBody>
          <a:bodyPr wrap="none">
            <a:spAutoFit/>
          </a:bodyPr>
          <a:lstStyle/>
          <a:p>
            <a:pPr algn="ctr"/>
            <a:r>
              <a:rPr lang="en-US" altLang="zh-CN" sz="900">
                <a:solidFill>
                  <a:schemeClr val="bg1">
                    <a:lumMod val="50000"/>
                  </a:schemeClr>
                </a:solidFill>
                <a:latin typeface="+mj-lt"/>
              </a:rPr>
              <a:t>WORK EXPERIENCE</a:t>
            </a:r>
            <a:endParaRPr lang="en-US" altLang="zh-CN" sz="900">
              <a:solidFill>
                <a:schemeClr val="bg1">
                  <a:lumMod val="50000"/>
                </a:schemeClr>
              </a:solidFill>
              <a:latin typeface="+mj-lt"/>
            </a:endParaRPr>
          </a:p>
        </p:txBody>
      </p:sp>
      <p:sp>
        <p:nvSpPr>
          <p:cNvPr id="25" name="矩形 24"/>
          <p:cNvSpPr/>
          <p:nvPr/>
        </p:nvSpPr>
        <p:spPr>
          <a:xfrm>
            <a:off x="250071" y="183678"/>
            <a:ext cx="1210588" cy="400110"/>
          </a:xfrm>
          <a:prstGeom prst="rect">
            <a:avLst/>
          </a:prstGeom>
        </p:spPr>
        <p:txBody>
          <a:bodyPr wrap="none">
            <a:spAutoFit/>
          </a:bodyPr>
          <a:lstStyle/>
          <a:p>
            <a:pPr algn="ctr"/>
            <a:r>
              <a:rPr lang="zh-CN" altLang="en-US" sz="2000">
                <a:solidFill>
                  <a:schemeClr val="bg1">
                    <a:lumMod val="50000"/>
                  </a:schemeClr>
                </a:solidFill>
              </a:rPr>
              <a:t>工作历程</a:t>
            </a:r>
            <a:endParaRPr lang="zh-CN" altLang="en-US" sz="2000">
              <a:solidFill>
                <a:schemeClr val="bg1">
                  <a:lumMod val="50000"/>
                </a:schemeClr>
              </a:solidFill>
            </a:endParaRPr>
          </a:p>
        </p:txBody>
      </p:sp>
      <p:cxnSp>
        <p:nvCxnSpPr>
          <p:cNvPr id="24" name="直接连接符 23"/>
          <p:cNvCxnSpPr/>
          <p:nvPr/>
        </p:nvCxnSpPr>
        <p:spPr>
          <a:xfrm>
            <a:off x="215985" y="264862"/>
            <a:ext cx="0" cy="404077"/>
          </a:xfrm>
          <a:prstGeom prst="line">
            <a:avLst/>
          </a:prstGeom>
          <a:ln>
            <a:solidFill>
              <a:schemeClr val="bg1">
                <a:lumMod val="50000"/>
              </a:schemeClr>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4572000" y="894894"/>
            <a:ext cx="0" cy="341318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486284" y="739040"/>
            <a:ext cx="171433" cy="475352"/>
          </a:xfrm>
          <a:prstGeom prst="rect">
            <a:avLst/>
          </a:prstGeom>
          <a:solidFill>
            <a:srgbClr val="6105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9" name="矩形 48"/>
          <p:cNvSpPr/>
          <p:nvPr/>
        </p:nvSpPr>
        <p:spPr>
          <a:xfrm>
            <a:off x="4486284" y="1821912"/>
            <a:ext cx="171433" cy="475352"/>
          </a:xfrm>
          <a:prstGeom prst="rect">
            <a:avLst/>
          </a:prstGeom>
          <a:solidFill>
            <a:srgbClr val="6105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50" name="矩形 49"/>
          <p:cNvSpPr/>
          <p:nvPr/>
        </p:nvSpPr>
        <p:spPr>
          <a:xfrm>
            <a:off x="4486284" y="2904784"/>
            <a:ext cx="171433" cy="475352"/>
          </a:xfrm>
          <a:prstGeom prst="rect">
            <a:avLst/>
          </a:prstGeom>
          <a:solidFill>
            <a:srgbClr val="6105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51" name="矩形 50"/>
          <p:cNvSpPr/>
          <p:nvPr/>
        </p:nvSpPr>
        <p:spPr>
          <a:xfrm>
            <a:off x="4486284" y="3987655"/>
            <a:ext cx="171433" cy="475352"/>
          </a:xfrm>
          <a:prstGeom prst="rect">
            <a:avLst/>
          </a:prstGeom>
          <a:solidFill>
            <a:srgbClr val="6105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0" name="矩形 9"/>
          <p:cNvSpPr/>
          <p:nvPr/>
        </p:nvSpPr>
        <p:spPr>
          <a:xfrm>
            <a:off x="4735640" y="668939"/>
            <a:ext cx="902811" cy="307777"/>
          </a:xfrm>
          <a:prstGeom prst="rect">
            <a:avLst/>
          </a:prstGeom>
        </p:spPr>
        <p:txBody>
          <a:bodyPr wrap="none">
            <a:spAutoFit/>
          </a:bodyPr>
          <a:lstStyle/>
          <a:p>
            <a:r>
              <a:rPr lang="zh-CN" altLang="en-US" sz="1400">
                <a:solidFill>
                  <a:schemeClr val="tx1">
                    <a:lumMod val="65000"/>
                    <a:lumOff val="35000"/>
                  </a:schemeClr>
                </a:solidFill>
                <a:latin typeface="微软雅黑" panose="020B0503020204020204" charset="-122"/>
              </a:rPr>
              <a:t>平面策划</a:t>
            </a:r>
            <a:endParaRPr lang="zh-CN" altLang="en-US" sz="2400">
              <a:solidFill>
                <a:schemeClr val="tx1">
                  <a:lumMod val="65000"/>
                  <a:lumOff val="35000"/>
                </a:schemeClr>
              </a:solidFill>
            </a:endParaRPr>
          </a:p>
        </p:txBody>
      </p:sp>
      <p:sp>
        <p:nvSpPr>
          <p:cNvPr id="55" name="矩形 54" descr="e7d195523061f1c09e9d68d7cf438b91ef959ecb14fc25d26BBA7F7DBC18E55DFF4014AF651F0BF2569D4B6C1DA7F1A4683A481403BD872FC687266AD13265C1DE7C373772FD8728ABDD69ADD03BFF5BE2862BC891DBB79E3E472850AAE9268D36E2B2EEC207F38DCDFC243243711274678F23E7FA62D74A8F4FCA0A5FF785C54BD74F3B041CBD8526FB9970BF5B0EED"/>
          <p:cNvSpPr/>
          <p:nvPr/>
        </p:nvSpPr>
        <p:spPr>
          <a:xfrm>
            <a:off x="4735640" y="1214392"/>
            <a:ext cx="3414959" cy="606897"/>
          </a:xfrm>
          <a:prstGeom prst="rect">
            <a:avLst/>
          </a:prstGeom>
        </p:spPr>
        <p:txBody>
          <a:bodyPr wrap="square">
            <a:spAutoFit/>
          </a:bodyPr>
          <a:lstStyle/>
          <a:p>
            <a:pPr defTabSz="914400">
              <a:lnSpc>
                <a:spcPct val="200000"/>
              </a:lnSpc>
              <a:defRPr/>
            </a:pPr>
            <a:r>
              <a:rPr lang="zh-CN" altLang="en-US" sz="900" kern="0">
                <a:solidFill>
                  <a:schemeClr val="bg1">
                    <a:lumMod val="50000"/>
                  </a:schemeClr>
                </a:solidFill>
                <a:ea typeface="微软雅黑" panose="020B0503020204020204" charset="-122"/>
                <a:cs typeface="Arial" panose="020B0604020202020204" pitchFamily="34" charset="0"/>
                <a:sym typeface="Arial" panose="020B0604020202020204" pitchFamily="34" charset="0"/>
              </a:rPr>
              <a:t>此处添加关于工作内容此处添加关于工作内容此处添加关于工作内容此处添加关于工作内容此处添加关于工作内容</a:t>
            </a:r>
            <a:endParaRPr lang="zh-CN" altLang="en-US" sz="900" kern="0">
              <a:solidFill>
                <a:schemeClr val="bg1">
                  <a:lumMod val="50000"/>
                </a:schemeClr>
              </a:solidFill>
              <a:ea typeface="微软雅黑" panose="020B0503020204020204" charset="-122"/>
            </a:endParaRPr>
          </a:p>
        </p:txBody>
      </p:sp>
      <p:sp>
        <p:nvSpPr>
          <p:cNvPr id="56" name="文本框 55" descr="e7d195523061f1c09e9d68d7cf438b91ef959ecb14fc25d26BBA7F7DBC18E55DFF4014AF651F0BF2569D4B6C1DA7F1A4683A481403BD872FC687266AD13265C1DE7C373772FD8728ABDD69ADD03BFF5BE2862BC891DBB79E3E472850AAE9268D36E2B2EEC207F38DCDFC243243711274678F23E7FA62D74A8F4FCA0A5FF785C54BD74F3B041CBD8526FB9970BF5B0EED"/>
          <p:cNvSpPr txBox="1"/>
          <p:nvPr/>
        </p:nvSpPr>
        <p:spPr>
          <a:xfrm>
            <a:off x="5529866" y="1007494"/>
            <a:ext cx="1199367" cy="276999"/>
          </a:xfrm>
          <a:prstGeom prst="rect">
            <a:avLst/>
          </a:prstGeom>
          <a:noFill/>
        </p:spPr>
        <p:txBody>
          <a:bodyPr wrap="none" rtlCol="0">
            <a:spAutoFit/>
          </a:bodyPr>
          <a:lstStyle/>
          <a:p>
            <a:r>
              <a:rPr lang="en-US" altLang="zh-CN" sz="1200">
                <a:solidFill>
                  <a:schemeClr val="tx1">
                    <a:lumMod val="65000"/>
                    <a:lumOff val="35000"/>
                  </a:schemeClr>
                </a:solidFill>
                <a:latin typeface="+mj-lt"/>
              </a:rPr>
              <a:t>2018/12—</a:t>
            </a:r>
            <a:r>
              <a:rPr lang="zh-CN" altLang="en-US" sz="1200">
                <a:solidFill>
                  <a:schemeClr val="tx1">
                    <a:lumMod val="65000"/>
                    <a:lumOff val="35000"/>
                  </a:schemeClr>
                </a:solidFill>
                <a:latin typeface="+mj-lt"/>
              </a:rPr>
              <a:t>至今</a:t>
            </a:r>
            <a:endParaRPr lang="en-US" altLang="zh-CN" sz="1200">
              <a:solidFill>
                <a:schemeClr val="tx1">
                  <a:lumMod val="65000"/>
                  <a:lumOff val="35000"/>
                </a:schemeClr>
              </a:solidFill>
              <a:latin typeface="+mj-lt"/>
            </a:endParaRPr>
          </a:p>
        </p:txBody>
      </p:sp>
      <p:sp>
        <p:nvSpPr>
          <p:cNvPr id="57" name="矩形 56"/>
          <p:cNvSpPr/>
          <p:nvPr/>
        </p:nvSpPr>
        <p:spPr>
          <a:xfrm>
            <a:off x="4735640" y="976716"/>
            <a:ext cx="817853" cy="307777"/>
          </a:xfrm>
          <a:prstGeom prst="rect">
            <a:avLst/>
          </a:prstGeom>
        </p:spPr>
        <p:txBody>
          <a:bodyPr wrap="none">
            <a:spAutoFit/>
          </a:bodyPr>
          <a:lstStyle/>
          <a:p>
            <a:r>
              <a:rPr lang="en-US" altLang="zh-CN" sz="1400">
                <a:solidFill>
                  <a:schemeClr val="bg1">
                    <a:lumMod val="50000"/>
                  </a:schemeClr>
                </a:solidFill>
                <a:latin typeface="微软雅黑" panose="020B0503020204020204" charset="-122"/>
              </a:rPr>
              <a:t>xxx</a:t>
            </a:r>
            <a:r>
              <a:rPr lang="zh-CN" altLang="en-US" sz="1400">
                <a:solidFill>
                  <a:schemeClr val="bg1">
                    <a:lumMod val="50000"/>
                  </a:schemeClr>
                </a:solidFill>
                <a:latin typeface="微软雅黑" panose="020B0503020204020204" charset="-122"/>
              </a:rPr>
              <a:t>公司</a:t>
            </a:r>
            <a:endParaRPr lang="zh-CN" altLang="en-US" sz="2400">
              <a:solidFill>
                <a:schemeClr val="bg1">
                  <a:lumMod val="50000"/>
                </a:schemeClr>
              </a:solidFill>
            </a:endParaRPr>
          </a:p>
        </p:txBody>
      </p:sp>
      <p:sp>
        <p:nvSpPr>
          <p:cNvPr id="60" name="矩形 59"/>
          <p:cNvSpPr/>
          <p:nvPr/>
        </p:nvSpPr>
        <p:spPr>
          <a:xfrm>
            <a:off x="4735640" y="2881338"/>
            <a:ext cx="902811" cy="307777"/>
          </a:xfrm>
          <a:prstGeom prst="rect">
            <a:avLst/>
          </a:prstGeom>
        </p:spPr>
        <p:txBody>
          <a:bodyPr wrap="none">
            <a:spAutoFit/>
          </a:bodyPr>
          <a:lstStyle/>
          <a:p>
            <a:r>
              <a:rPr lang="zh-CN" altLang="en-US" sz="1400">
                <a:solidFill>
                  <a:schemeClr val="tx1">
                    <a:lumMod val="65000"/>
                    <a:lumOff val="35000"/>
                  </a:schemeClr>
                </a:solidFill>
                <a:latin typeface="微软雅黑" panose="020B0503020204020204" charset="-122"/>
              </a:rPr>
              <a:t>平面策划</a:t>
            </a:r>
            <a:endParaRPr lang="zh-CN" altLang="en-US" sz="2400">
              <a:solidFill>
                <a:schemeClr val="tx1">
                  <a:lumMod val="65000"/>
                  <a:lumOff val="35000"/>
                </a:schemeClr>
              </a:solidFill>
            </a:endParaRPr>
          </a:p>
        </p:txBody>
      </p:sp>
      <p:sp>
        <p:nvSpPr>
          <p:cNvPr id="61" name="矩形 60" descr="e7d195523061f1c09e9d68d7cf438b91ef959ecb14fc25d26BBA7F7DBC18E55DFF4014AF651F0BF2569D4B6C1DA7F1A4683A481403BD872FC687266AD13265C1DE7C373772FD8728ABDD69ADD03BFF5BE2862BC891DBB79E3E472850AAE9268D36E2B2EEC207F38DCDFC243243711274678F23E7FA62D74A8F4FCA0A5FF785C54BD74F3B041CBD8526FB9970BF5B0EED"/>
          <p:cNvSpPr/>
          <p:nvPr/>
        </p:nvSpPr>
        <p:spPr>
          <a:xfrm>
            <a:off x="4735640" y="3426791"/>
            <a:ext cx="3414959" cy="606897"/>
          </a:xfrm>
          <a:prstGeom prst="rect">
            <a:avLst/>
          </a:prstGeom>
        </p:spPr>
        <p:txBody>
          <a:bodyPr wrap="square">
            <a:spAutoFit/>
          </a:bodyPr>
          <a:lstStyle/>
          <a:p>
            <a:pPr defTabSz="914400">
              <a:lnSpc>
                <a:spcPct val="200000"/>
              </a:lnSpc>
              <a:defRPr/>
            </a:pPr>
            <a:r>
              <a:rPr lang="zh-CN" altLang="en-US" sz="900" kern="0">
                <a:solidFill>
                  <a:schemeClr val="bg1">
                    <a:lumMod val="50000"/>
                  </a:schemeClr>
                </a:solidFill>
                <a:ea typeface="微软雅黑" panose="020B0503020204020204" charset="-122"/>
                <a:cs typeface="Arial" panose="020B0604020202020204" pitchFamily="34" charset="0"/>
                <a:sym typeface="Arial" panose="020B0604020202020204" pitchFamily="34" charset="0"/>
              </a:rPr>
              <a:t>此处添加关于工作内容此处添加关于工作内容此处添加关于工作内容此处添加关于工作内容此处添加关于工作内容</a:t>
            </a:r>
            <a:endParaRPr lang="zh-CN" altLang="en-US" sz="900" kern="0">
              <a:solidFill>
                <a:schemeClr val="bg1">
                  <a:lumMod val="50000"/>
                </a:schemeClr>
              </a:solidFill>
              <a:ea typeface="微软雅黑" panose="020B0503020204020204" charset="-122"/>
            </a:endParaRPr>
          </a:p>
        </p:txBody>
      </p:sp>
      <p:sp>
        <p:nvSpPr>
          <p:cNvPr id="62" name="文本框 61" descr="e7d195523061f1c09e9d68d7cf438b91ef959ecb14fc25d26BBA7F7DBC18E55DFF4014AF651F0BF2569D4B6C1DA7F1A4683A481403BD872FC687266AD13265C1DE7C373772FD8728ABDD69ADD03BFF5BE2862BC891DBB79E3E472850AAE9268D36E2B2EEC207F38DCDFC243243711274678F23E7FA62D74A8F4FCA0A5FF785C54BD74F3B041CBD8526FB9970BF5B0EED"/>
          <p:cNvSpPr txBox="1"/>
          <p:nvPr/>
        </p:nvSpPr>
        <p:spPr>
          <a:xfrm>
            <a:off x="5529866" y="3219893"/>
            <a:ext cx="1444627" cy="276999"/>
          </a:xfrm>
          <a:prstGeom prst="rect">
            <a:avLst/>
          </a:prstGeom>
          <a:noFill/>
        </p:spPr>
        <p:txBody>
          <a:bodyPr wrap="none" rtlCol="0">
            <a:spAutoFit/>
          </a:bodyPr>
          <a:lstStyle/>
          <a:p>
            <a:r>
              <a:rPr lang="en-US" altLang="zh-CN" sz="1200">
                <a:solidFill>
                  <a:schemeClr val="tx1">
                    <a:lumMod val="65000"/>
                    <a:lumOff val="35000"/>
                  </a:schemeClr>
                </a:solidFill>
                <a:latin typeface="+mj-lt"/>
              </a:rPr>
              <a:t>2018/07—2018/12</a:t>
            </a:r>
            <a:endParaRPr lang="en-US" altLang="zh-CN" sz="1200">
              <a:solidFill>
                <a:schemeClr val="tx1">
                  <a:lumMod val="65000"/>
                  <a:lumOff val="35000"/>
                </a:schemeClr>
              </a:solidFill>
              <a:latin typeface="+mj-lt"/>
            </a:endParaRPr>
          </a:p>
        </p:txBody>
      </p:sp>
      <p:sp>
        <p:nvSpPr>
          <p:cNvPr id="63" name="矩形 62"/>
          <p:cNvSpPr/>
          <p:nvPr/>
        </p:nvSpPr>
        <p:spPr>
          <a:xfrm>
            <a:off x="4735640" y="3189115"/>
            <a:ext cx="817853" cy="307777"/>
          </a:xfrm>
          <a:prstGeom prst="rect">
            <a:avLst/>
          </a:prstGeom>
        </p:spPr>
        <p:txBody>
          <a:bodyPr wrap="none">
            <a:spAutoFit/>
          </a:bodyPr>
          <a:lstStyle/>
          <a:p>
            <a:r>
              <a:rPr lang="en-US" altLang="zh-CN" sz="1400">
                <a:solidFill>
                  <a:schemeClr val="tx1">
                    <a:lumMod val="65000"/>
                    <a:lumOff val="35000"/>
                  </a:schemeClr>
                </a:solidFill>
                <a:latin typeface="微软雅黑" panose="020B0503020204020204" charset="-122"/>
              </a:rPr>
              <a:t>xxx</a:t>
            </a:r>
            <a:r>
              <a:rPr lang="zh-CN" altLang="en-US" sz="1400">
                <a:solidFill>
                  <a:schemeClr val="tx1">
                    <a:lumMod val="65000"/>
                    <a:lumOff val="35000"/>
                  </a:schemeClr>
                </a:solidFill>
                <a:latin typeface="微软雅黑" panose="020B0503020204020204" charset="-122"/>
              </a:rPr>
              <a:t>公司</a:t>
            </a:r>
            <a:endParaRPr lang="zh-CN" altLang="en-US" sz="2400">
              <a:solidFill>
                <a:schemeClr val="tx1">
                  <a:lumMod val="65000"/>
                  <a:lumOff val="35000"/>
                </a:schemeClr>
              </a:solidFill>
            </a:endParaRPr>
          </a:p>
        </p:txBody>
      </p:sp>
      <p:sp>
        <p:nvSpPr>
          <p:cNvPr id="64" name="矩形 63"/>
          <p:cNvSpPr/>
          <p:nvPr/>
        </p:nvSpPr>
        <p:spPr>
          <a:xfrm>
            <a:off x="3463070" y="1782562"/>
            <a:ext cx="902812" cy="307777"/>
          </a:xfrm>
          <a:prstGeom prst="rect">
            <a:avLst/>
          </a:prstGeom>
        </p:spPr>
        <p:txBody>
          <a:bodyPr wrap="none">
            <a:spAutoFit/>
          </a:bodyPr>
          <a:lstStyle/>
          <a:p>
            <a:pPr algn="r"/>
            <a:r>
              <a:rPr lang="zh-CN" altLang="en-US" sz="1400">
                <a:solidFill>
                  <a:schemeClr val="tx1">
                    <a:lumMod val="65000"/>
                    <a:lumOff val="35000"/>
                  </a:schemeClr>
                </a:solidFill>
                <a:latin typeface="微软雅黑" panose="020B0503020204020204" charset="-122"/>
              </a:rPr>
              <a:t>策划助理</a:t>
            </a:r>
            <a:endParaRPr lang="zh-CN" altLang="en-US" sz="2400">
              <a:solidFill>
                <a:schemeClr val="tx1">
                  <a:lumMod val="65000"/>
                  <a:lumOff val="35000"/>
                </a:schemeClr>
              </a:solidFill>
            </a:endParaRPr>
          </a:p>
        </p:txBody>
      </p:sp>
      <p:sp>
        <p:nvSpPr>
          <p:cNvPr id="65" name="矩形 64" descr="e7d195523061f1c09e9d68d7cf438b91ef959ecb14fc25d26BBA7F7DBC18E55DFF4014AF651F0BF2569D4B6C1DA7F1A4683A481403BD872FC687266AD13265C1DE7C373772FD8728ABDD69ADD03BFF5BE2862BC891DBB79E3E472850AAE9268D36E2B2EEC207F38DCDFC243243711274678F23E7FA62D74A8F4FCA0A5FF785C54BD74F3B041CBD8526FB9970BF5B0EED"/>
          <p:cNvSpPr/>
          <p:nvPr/>
        </p:nvSpPr>
        <p:spPr>
          <a:xfrm>
            <a:off x="950923" y="2328015"/>
            <a:ext cx="3414959" cy="606897"/>
          </a:xfrm>
          <a:prstGeom prst="rect">
            <a:avLst/>
          </a:prstGeom>
        </p:spPr>
        <p:txBody>
          <a:bodyPr wrap="square">
            <a:spAutoFit/>
          </a:bodyPr>
          <a:lstStyle/>
          <a:p>
            <a:pPr algn="r" defTabSz="914400">
              <a:lnSpc>
                <a:spcPct val="200000"/>
              </a:lnSpc>
              <a:defRPr/>
            </a:pPr>
            <a:r>
              <a:rPr lang="zh-CN" altLang="en-US" sz="900" kern="0">
                <a:solidFill>
                  <a:schemeClr val="bg1">
                    <a:lumMod val="50000"/>
                  </a:schemeClr>
                </a:solidFill>
                <a:ea typeface="微软雅黑" panose="020B0503020204020204" charset="-122"/>
                <a:cs typeface="Arial" panose="020B0604020202020204" pitchFamily="34" charset="0"/>
                <a:sym typeface="Arial" panose="020B0604020202020204" pitchFamily="34" charset="0"/>
              </a:rPr>
              <a:t>此处添加关于工作内容此处添加关于工作内容此处添加关于工作内容此处添加关于工作内容此处添加关于工作内容</a:t>
            </a:r>
            <a:endParaRPr lang="zh-CN" altLang="en-US" sz="900" kern="0">
              <a:solidFill>
                <a:schemeClr val="bg1">
                  <a:lumMod val="50000"/>
                </a:schemeClr>
              </a:solidFill>
              <a:ea typeface="微软雅黑" panose="020B0503020204020204" charset="-122"/>
            </a:endParaRPr>
          </a:p>
        </p:txBody>
      </p:sp>
      <p:sp>
        <p:nvSpPr>
          <p:cNvPr id="66" name="文本框 65" descr="e7d195523061f1c09e9d68d7cf438b91ef959ecb14fc25d26BBA7F7DBC18E55DFF4014AF651F0BF2569D4B6C1DA7F1A4683A481403BD872FC687266AD13265C1DE7C373772FD8728ABDD69ADD03BFF5BE2862BC891DBB79E3E472850AAE9268D36E2B2EEC207F38DCDFC243243711274678F23E7FA62D74A8F4FCA0A5FF785C54BD74F3B041CBD8526FB9970BF5B0EED"/>
          <p:cNvSpPr txBox="1"/>
          <p:nvPr/>
        </p:nvSpPr>
        <p:spPr>
          <a:xfrm>
            <a:off x="2087818" y="2111378"/>
            <a:ext cx="1444626" cy="276999"/>
          </a:xfrm>
          <a:prstGeom prst="rect">
            <a:avLst/>
          </a:prstGeom>
          <a:noFill/>
        </p:spPr>
        <p:txBody>
          <a:bodyPr wrap="none" rtlCol="0">
            <a:spAutoFit/>
          </a:bodyPr>
          <a:lstStyle/>
          <a:p>
            <a:pPr algn="r"/>
            <a:r>
              <a:rPr lang="en-US" altLang="zh-CN" sz="1200">
                <a:solidFill>
                  <a:schemeClr val="tx1">
                    <a:lumMod val="65000"/>
                    <a:lumOff val="35000"/>
                  </a:schemeClr>
                </a:solidFill>
                <a:latin typeface="+mj-lt"/>
              </a:rPr>
              <a:t>2017/06—2018/06</a:t>
            </a:r>
            <a:endParaRPr lang="en-US" altLang="zh-CN" sz="1200">
              <a:solidFill>
                <a:schemeClr val="tx1">
                  <a:lumMod val="65000"/>
                  <a:lumOff val="35000"/>
                </a:schemeClr>
              </a:solidFill>
              <a:latin typeface="+mj-lt"/>
            </a:endParaRPr>
          </a:p>
        </p:txBody>
      </p:sp>
      <p:sp>
        <p:nvSpPr>
          <p:cNvPr id="67" name="矩形 66"/>
          <p:cNvSpPr/>
          <p:nvPr/>
        </p:nvSpPr>
        <p:spPr>
          <a:xfrm>
            <a:off x="3548029" y="2090339"/>
            <a:ext cx="817853" cy="307777"/>
          </a:xfrm>
          <a:prstGeom prst="rect">
            <a:avLst/>
          </a:prstGeom>
        </p:spPr>
        <p:txBody>
          <a:bodyPr wrap="none">
            <a:spAutoFit/>
          </a:bodyPr>
          <a:lstStyle/>
          <a:p>
            <a:pPr algn="r"/>
            <a:r>
              <a:rPr lang="en-US" altLang="zh-CN" sz="1400">
                <a:solidFill>
                  <a:schemeClr val="tx1">
                    <a:lumMod val="65000"/>
                    <a:lumOff val="35000"/>
                  </a:schemeClr>
                </a:solidFill>
                <a:latin typeface="微软雅黑" panose="020B0503020204020204" charset="-122"/>
              </a:rPr>
              <a:t>xxx</a:t>
            </a:r>
            <a:r>
              <a:rPr lang="zh-CN" altLang="en-US" sz="1400">
                <a:solidFill>
                  <a:schemeClr val="tx1">
                    <a:lumMod val="65000"/>
                    <a:lumOff val="35000"/>
                  </a:schemeClr>
                </a:solidFill>
                <a:latin typeface="微软雅黑" panose="020B0503020204020204" charset="-122"/>
              </a:rPr>
              <a:t>公司</a:t>
            </a:r>
            <a:endParaRPr lang="zh-CN" altLang="en-US" sz="2400">
              <a:solidFill>
                <a:schemeClr val="tx1">
                  <a:lumMod val="65000"/>
                  <a:lumOff val="35000"/>
                </a:schemeClr>
              </a:solidFill>
            </a:endParaRPr>
          </a:p>
        </p:txBody>
      </p:sp>
      <p:sp>
        <p:nvSpPr>
          <p:cNvPr id="68" name="矩形 67"/>
          <p:cNvSpPr/>
          <p:nvPr/>
        </p:nvSpPr>
        <p:spPr>
          <a:xfrm>
            <a:off x="3463070" y="3930641"/>
            <a:ext cx="902812" cy="307777"/>
          </a:xfrm>
          <a:prstGeom prst="rect">
            <a:avLst/>
          </a:prstGeom>
        </p:spPr>
        <p:txBody>
          <a:bodyPr wrap="none">
            <a:spAutoFit/>
          </a:bodyPr>
          <a:lstStyle/>
          <a:p>
            <a:pPr algn="r"/>
            <a:r>
              <a:rPr lang="zh-CN" altLang="en-US" sz="1400">
                <a:solidFill>
                  <a:schemeClr val="tx1">
                    <a:lumMod val="65000"/>
                    <a:lumOff val="35000"/>
                  </a:schemeClr>
                </a:solidFill>
                <a:latin typeface="微软雅黑" panose="020B0503020204020204" charset="-122"/>
              </a:rPr>
              <a:t>实习策划</a:t>
            </a:r>
            <a:endParaRPr lang="zh-CN" altLang="en-US" sz="2400">
              <a:solidFill>
                <a:schemeClr val="tx1">
                  <a:lumMod val="65000"/>
                  <a:lumOff val="35000"/>
                </a:schemeClr>
              </a:solidFill>
            </a:endParaRPr>
          </a:p>
        </p:txBody>
      </p:sp>
      <p:sp>
        <p:nvSpPr>
          <p:cNvPr id="69" name="矩形 68" descr="e7d195523061f1c09e9d68d7cf438b91ef959ecb14fc25d26BBA7F7DBC18E55DFF4014AF651F0BF2569D4B6C1DA7F1A4683A481403BD872FC687266AD13265C1DE7C373772FD8728ABDD69ADD03BFF5BE2862BC891DBB79E3E472850AAE9268D36E2B2EEC207F38DCDFC243243711274678F23E7FA62D74A8F4FCA0A5FF785C54BD74F3B041CBD8526FB9970BF5B0EED"/>
          <p:cNvSpPr/>
          <p:nvPr/>
        </p:nvSpPr>
        <p:spPr>
          <a:xfrm>
            <a:off x="950923" y="4476094"/>
            <a:ext cx="3414959" cy="606897"/>
          </a:xfrm>
          <a:prstGeom prst="rect">
            <a:avLst/>
          </a:prstGeom>
        </p:spPr>
        <p:txBody>
          <a:bodyPr wrap="square">
            <a:spAutoFit/>
          </a:bodyPr>
          <a:lstStyle/>
          <a:p>
            <a:pPr algn="r" defTabSz="914400">
              <a:lnSpc>
                <a:spcPct val="200000"/>
              </a:lnSpc>
              <a:defRPr/>
            </a:pPr>
            <a:r>
              <a:rPr lang="zh-CN" altLang="en-US" sz="900" kern="0">
                <a:solidFill>
                  <a:schemeClr val="bg1">
                    <a:lumMod val="50000"/>
                  </a:schemeClr>
                </a:solidFill>
                <a:ea typeface="微软雅黑" panose="020B0503020204020204" charset="-122"/>
                <a:cs typeface="Arial" panose="020B0604020202020204" pitchFamily="34" charset="0"/>
                <a:sym typeface="Arial" panose="020B0604020202020204" pitchFamily="34" charset="0"/>
              </a:rPr>
              <a:t>此处添加关于工作内容此处添加关于工作内容此处添加关于工作内容此处添加关于工作内容此处添加关于工作内容</a:t>
            </a:r>
            <a:endParaRPr lang="zh-CN" altLang="en-US" sz="900" kern="0">
              <a:solidFill>
                <a:schemeClr val="bg1">
                  <a:lumMod val="50000"/>
                </a:schemeClr>
              </a:solidFill>
              <a:ea typeface="微软雅黑" panose="020B0503020204020204" charset="-122"/>
            </a:endParaRPr>
          </a:p>
        </p:txBody>
      </p:sp>
      <p:sp>
        <p:nvSpPr>
          <p:cNvPr id="70" name="文本框 69" descr="e7d195523061f1c09e9d68d7cf438b91ef959ecb14fc25d26BBA7F7DBC18E55DFF4014AF651F0BF2569D4B6C1DA7F1A4683A481403BD872FC687266AD13265C1DE7C373772FD8728ABDD69ADD03BFF5BE2862BC891DBB79E3E472850AAE9268D36E2B2EEC207F38DCDFC243243711274678F23E7FA62D74A8F4FCA0A5FF785C54BD74F3B041CBD8526FB9970BF5B0EED"/>
          <p:cNvSpPr txBox="1"/>
          <p:nvPr/>
        </p:nvSpPr>
        <p:spPr>
          <a:xfrm>
            <a:off x="2103403" y="4259457"/>
            <a:ext cx="1444626" cy="276999"/>
          </a:xfrm>
          <a:prstGeom prst="rect">
            <a:avLst/>
          </a:prstGeom>
          <a:noFill/>
        </p:spPr>
        <p:txBody>
          <a:bodyPr wrap="none" rtlCol="0">
            <a:spAutoFit/>
          </a:bodyPr>
          <a:lstStyle/>
          <a:p>
            <a:pPr algn="r"/>
            <a:r>
              <a:rPr lang="en-US" altLang="zh-CN" sz="1200">
                <a:solidFill>
                  <a:schemeClr val="tx1">
                    <a:lumMod val="65000"/>
                    <a:lumOff val="35000"/>
                  </a:schemeClr>
                </a:solidFill>
                <a:latin typeface="+mj-lt"/>
              </a:rPr>
              <a:t>2016/07—2017/06</a:t>
            </a:r>
            <a:endParaRPr lang="en-US" altLang="zh-CN" sz="1200">
              <a:solidFill>
                <a:schemeClr val="tx1">
                  <a:lumMod val="65000"/>
                  <a:lumOff val="35000"/>
                </a:schemeClr>
              </a:solidFill>
              <a:latin typeface="+mj-lt"/>
            </a:endParaRPr>
          </a:p>
        </p:txBody>
      </p:sp>
      <p:sp>
        <p:nvSpPr>
          <p:cNvPr id="71" name="矩形 70"/>
          <p:cNvSpPr/>
          <p:nvPr/>
        </p:nvSpPr>
        <p:spPr>
          <a:xfrm>
            <a:off x="3548029" y="4238418"/>
            <a:ext cx="817853" cy="307777"/>
          </a:xfrm>
          <a:prstGeom prst="rect">
            <a:avLst/>
          </a:prstGeom>
        </p:spPr>
        <p:txBody>
          <a:bodyPr wrap="none">
            <a:spAutoFit/>
          </a:bodyPr>
          <a:lstStyle/>
          <a:p>
            <a:pPr algn="r"/>
            <a:r>
              <a:rPr lang="en-US" altLang="zh-CN" sz="1400">
                <a:solidFill>
                  <a:schemeClr val="tx1">
                    <a:lumMod val="65000"/>
                    <a:lumOff val="35000"/>
                  </a:schemeClr>
                </a:solidFill>
                <a:latin typeface="微软雅黑" panose="020B0503020204020204" charset="-122"/>
              </a:rPr>
              <a:t>xxx</a:t>
            </a:r>
            <a:r>
              <a:rPr lang="zh-CN" altLang="en-US" sz="1400">
                <a:solidFill>
                  <a:schemeClr val="tx1">
                    <a:lumMod val="65000"/>
                    <a:lumOff val="35000"/>
                  </a:schemeClr>
                </a:solidFill>
                <a:latin typeface="微软雅黑" panose="020B0503020204020204" charset="-122"/>
              </a:rPr>
              <a:t>公司</a:t>
            </a:r>
            <a:endParaRPr lang="zh-CN" altLang="en-US" sz="2400">
              <a:solidFill>
                <a:schemeClr val="tx1">
                  <a:lumMod val="65000"/>
                  <a:lumOff val="35000"/>
                </a:schemeClr>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330221" y="562149"/>
            <a:ext cx="1075936" cy="230832"/>
          </a:xfrm>
          <a:prstGeom prst="rect">
            <a:avLst/>
          </a:prstGeom>
        </p:spPr>
        <p:txBody>
          <a:bodyPr wrap="none">
            <a:spAutoFit/>
          </a:bodyPr>
          <a:lstStyle/>
          <a:p>
            <a:pPr algn="ctr"/>
            <a:r>
              <a:rPr lang="en-US" altLang="zh-CN" sz="900">
                <a:solidFill>
                  <a:schemeClr val="bg1">
                    <a:lumMod val="50000"/>
                  </a:schemeClr>
                </a:solidFill>
                <a:latin typeface="+mj-lt"/>
              </a:rPr>
              <a:t>HONOR AWARD</a:t>
            </a:r>
            <a:endParaRPr lang="en-US" altLang="zh-CN" sz="900">
              <a:solidFill>
                <a:schemeClr val="bg1">
                  <a:lumMod val="50000"/>
                </a:schemeClr>
              </a:solidFill>
              <a:latin typeface="+mj-lt"/>
            </a:endParaRPr>
          </a:p>
        </p:txBody>
      </p:sp>
      <p:sp>
        <p:nvSpPr>
          <p:cNvPr id="25" name="矩形 24"/>
          <p:cNvSpPr/>
          <p:nvPr/>
        </p:nvSpPr>
        <p:spPr>
          <a:xfrm>
            <a:off x="250071" y="183678"/>
            <a:ext cx="1210588" cy="400110"/>
          </a:xfrm>
          <a:prstGeom prst="rect">
            <a:avLst/>
          </a:prstGeom>
        </p:spPr>
        <p:txBody>
          <a:bodyPr wrap="none">
            <a:spAutoFit/>
          </a:bodyPr>
          <a:lstStyle/>
          <a:p>
            <a:pPr algn="ctr"/>
            <a:r>
              <a:rPr lang="zh-CN" altLang="en-US" sz="2000">
                <a:solidFill>
                  <a:schemeClr val="bg1">
                    <a:lumMod val="50000"/>
                  </a:schemeClr>
                </a:solidFill>
              </a:rPr>
              <a:t>荣誉奖励</a:t>
            </a:r>
            <a:endParaRPr lang="zh-CN" altLang="en-US" sz="2000">
              <a:solidFill>
                <a:schemeClr val="bg1">
                  <a:lumMod val="50000"/>
                </a:schemeClr>
              </a:solidFill>
            </a:endParaRPr>
          </a:p>
        </p:txBody>
      </p:sp>
      <p:cxnSp>
        <p:nvCxnSpPr>
          <p:cNvPr id="24" name="直接连接符 23"/>
          <p:cNvCxnSpPr/>
          <p:nvPr/>
        </p:nvCxnSpPr>
        <p:spPr>
          <a:xfrm>
            <a:off x="215985" y="264862"/>
            <a:ext cx="0" cy="404077"/>
          </a:xfrm>
          <a:prstGeom prst="line">
            <a:avLst/>
          </a:prstGeom>
          <a:ln>
            <a:solidFill>
              <a:schemeClr val="bg1">
                <a:lumMod val="50000"/>
              </a:schemeClr>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 name="矩形 1"/>
          <p:cNvSpPr/>
          <p:nvPr/>
        </p:nvSpPr>
        <p:spPr>
          <a:xfrm>
            <a:off x="0" y="1457869"/>
            <a:ext cx="9144000" cy="1724297"/>
          </a:xfrm>
          <a:prstGeom prst="rect">
            <a:avLst/>
          </a:prstGeom>
          <a:solidFill>
            <a:srgbClr val="610574"/>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zihun35hao-jindianyahei" panose="00000500000000000000" pitchFamily="2" charset="-122"/>
              <a:ea typeface="zihun35hao-jindianyahei" panose="00000500000000000000" pitchFamily="2" charset="-122"/>
              <a:sym typeface="zihun35hao-jindianyahei" panose="00000500000000000000" pitchFamily="2" charset="-122"/>
            </a:endParaRPr>
          </a:p>
        </p:txBody>
      </p:sp>
      <p:pic>
        <p:nvPicPr>
          <p:cNvPr id="4" name="图片占位符 11" descr="D:\图图图\23.png23"/>
          <p:cNvPicPr>
            <a:picLocks noChangeAspect="1"/>
          </p:cNvPicPr>
          <p:nvPr/>
        </p:nvPicPr>
        <p:blipFill>
          <a:blip r:embed="rId1"/>
          <a:srcRect/>
          <a:stretch>
            <a:fillRect/>
          </a:stretch>
        </p:blipFill>
        <p:spPr>
          <a:xfrm>
            <a:off x="238760" y="1602740"/>
            <a:ext cx="2100580" cy="1394460"/>
          </a:xfrm>
          <a:prstGeom prst="rect">
            <a:avLst/>
          </a:prstGeom>
        </p:spPr>
      </p:pic>
      <p:sp>
        <p:nvSpPr>
          <p:cNvPr id="10" name="矩形 9"/>
          <p:cNvSpPr/>
          <p:nvPr/>
        </p:nvSpPr>
        <p:spPr>
          <a:xfrm>
            <a:off x="1997610" y="4158553"/>
            <a:ext cx="5092502" cy="295978"/>
          </a:xfrm>
          <a:prstGeom prst="rect">
            <a:avLst/>
          </a:prstGeom>
        </p:spPr>
        <p:txBody>
          <a:bodyPr wrap="square">
            <a:spAutoFit/>
            <a:scene3d>
              <a:camera prst="orthographicFront"/>
              <a:lightRig rig="threePt" dir="t"/>
            </a:scene3d>
            <a:sp3d contourW="12700"/>
          </a:bodyPr>
          <a:p>
            <a:pPr algn="ctr">
              <a:lnSpc>
                <a:spcPct val="150000"/>
              </a:lnSpc>
            </a:pPr>
            <a:r>
              <a:rPr lang="zh-CN" altLang="en-US" sz="1000" dirty="0">
                <a:latin typeface="zihun35hao-jindianyahei" panose="00000500000000000000" pitchFamily="2" charset="-122"/>
                <a:ea typeface="zihun35hao-jindianyahei" panose="00000500000000000000" pitchFamily="2" charset="-122"/>
                <a:sym typeface="zihun35hao-jindianyahei" panose="00000500000000000000" pitchFamily="2" charset="-122"/>
              </a:rPr>
              <a:t>用户可以在投影仪或者计算机上进行演示，也可以将演示文稿打印出来，制作成胶片</a:t>
            </a:r>
            <a:endParaRPr lang="zh-CN" altLang="en-US" sz="1000" dirty="0">
              <a:latin typeface="zihun35hao-jindianyahei" panose="00000500000000000000" pitchFamily="2" charset="-122"/>
              <a:ea typeface="zihun35hao-jindianyahei" panose="00000500000000000000" pitchFamily="2" charset="-122"/>
              <a:sym typeface="zihun35hao-jindianyahei" panose="00000500000000000000" pitchFamily="2" charset="-122"/>
            </a:endParaRPr>
          </a:p>
        </p:txBody>
      </p:sp>
      <p:sp>
        <p:nvSpPr>
          <p:cNvPr id="21" name="矩形 20"/>
          <p:cNvSpPr/>
          <p:nvPr/>
        </p:nvSpPr>
        <p:spPr>
          <a:xfrm>
            <a:off x="1997610" y="4367610"/>
            <a:ext cx="5092502" cy="295978"/>
          </a:xfrm>
          <a:prstGeom prst="rect">
            <a:avLst/>
          </a:prstGeom>
        </p:spPr>
        <p:txBody>
          <a:bodyPr wrap="square">
            <a:spAutoFit/>
            <a:scene3d>
              <a:camera prst="orthographicFront"/>
              <a:lightRig rig="threePt" dir="t"/>
            </a:scene3d>
            <a:sp3d contourW="12700"/>
          </a:bodyPr>
          <a:p>
            <a:pPr algn="ctr">
              <a:lnSpc>
                <a:spcPct val="150000"/>
              </a:lnSpc>
            </a:pPr>
            <a:r>
              <a:rPr lang="zh-CN" altLang="en-US" sz="1000" dirty="0">
                <a:latin typeface="zihun35hao-jindianyahei" panose="00000500000000000000" pitchFamily="2" charset="-122"/>
                <a:ea typeface="zihun35hao-jindianyahei" panose="00000500000000000000" pitchFamily="2" charset="-122"/>
                <a:sym typeface="zihun35hao-jindianyahei" panose="00000500000000000000" pitchFamily="2" charset="-122"/>
              </a:rPr>
              <a:t>用户可以在投影仪或者计算机上进行演示，也可以将演示文稿打印出来，制作成胶片</a:t>
            </a:r>
            <a:endParaRPr lang="zh-CN" altLang="en-US" sz="1000" dirty="0">
              <a:latin typeface="zihun35hao-jindianyahei" panose="00000500000000000000" pitchFamily="2" charset="-122"/>
              <a:ea typeface="zihun35hao-jindianyahei" panose="00000500000000000000" pitchFamily="2" charset="-122"/>
              <a:sym typeface="zihun35hao-jindianyahei" panose="00000500000000000000" pitchFamily="2" charset="-122"/>
            </a:endParaRPr>
          </a:p>
        </p:txBody>
      </p:sp>
      <p:sp>
        <p:nvSpPr>
          <p:cNvPr id="22" name="矩形 21"/>
          <p:cNvSpPr/>
          <p:nvPr/>
        </p:nvSpPr>
        <p:spPr>
          <a:xfrm>
            <a:off x="1997610" y="4608710"/>
            <a:ext cx="5092502" cy="295978"/>
          </a:xfrm>
          <a:prstGeom prst="rect">
            <a:avLst/>
          </a:prstGeom>
        </p:spPr>
        <p:txBody>
          <a:bodyPr wrap="square">
            <a:spAutoFit/>
            <a:scene3d>
              <a:camera prst="orthographicFront"/>
              <a:lightRig rig="threePt" dir="t"/>
            </a:scene3d>
            <a:sp3d contourW="12700"/>
          </a:bodyPr>
          <a:p>
            <a:pPr algn="ctr">
              <a:lnSpc>
                <a:spcPct val="150000"/>
              </a:lnSpc>
            </a:pPr>
            <a:r>
              <a:rPr lang="zh-CN" altLang="en-US" sz="1000" dirty="0">
                <a:latin typeface="zihun35hao-jindianyahei" panose="00000500000000000000" pitchFamily="2" charset="-122"/>
                <a:ea typeface="zihun35hao-jindianyahei" panose="00000500000000000000" pitchFamily="2" charset="-122"/>
                <a:sym typeface="zihun35hao-jindianyahei" panose="00000500000000000000" pitchFamily="2" charset="-122"/>
              </a:rPr>
              <a:t>用户可以在投影仪或者计算机上进行演示</a:t>
            </a:r>
            <a:endParaRPr lang="zh-CN" altLang="en-US" sz="1000" dirty="0">
              <a:latin typeface="zihun35hao-jindianyahei" panose="00000500000000000000" pitchFamily="2" charset="-122"/>
              <a:ea typeface="zihun35hao-jindianyahei" panose="00000500000000000000" pitchFamily="2" charset="-122"/>
              <a:sym typeface="zihun35hao-jindianyahei" panose="00000500000000000000" pitchFamily="2" charset="-122"/>
            </a:endParaRPr>
          </a:p>
        </p:txBody>
      </p:sp>
      <p:sp>
        <p:nvSpPr>
          <p:cNvPr id="27" name="TextBox 7"/>
          <p:cNvSpPr txBox="1"/>
          <p:nvPr/>
        </p:nvSpPr>
        <p:spPr>
          <a:xfrm>
            <a:off x="2457256" y="3662737"/>
            <a:ext cx="4351573" cy="830997"/>
          </a:xfrm>
          <a:prstGeom prst="rect">
            <a:avLst/>
          </a:prstGeom>
          <a:noFill/>
        </p:spPr>
        <p:txBody>
          <a:bodyPr wrap="square" rtlCol="0">
            <a:spAutoFit/>
          </a:bodyPr>
          <a:p>
            <a:pPr algn="ctr"/>
            <a:r>
              <a:rPr lang="en-US" sz="1600" b="1" spc="600" dirty="0">
                <a:latin typeface="zihun35hao-jindianyahei" panose="00000500000000000000" pitchFamily="2" charset="-122"/>
                <a:ea typeface="zihun35hao-jindianyahei" panose="00000500000000000000" pitchFamily="2" charset="-122"/>
                <a:cs typeface="Montserrat" charset="0"/>
                <a:sym typeface="zihun35hao-jindianyahei" panose="00000500000000000000" pitchFamily="2" charset="-122"/>
              </a:rPr>
              <a:t>WRITE HERE</a:t>
            </a:r>
            <a:r>
              <a:rPr lang="en-US" altLang="zh-CN" sz="1600" b="1" spc="600" dirty="0">
                <a:latin typeface="zihun35hao-jindianyahei" panose="00000500000000000000" pitchFamily="2" charset="-122"/>
                <a:ea typeface="zihun35hao-jindianyahei" panose="00000500000000000000" pitchFamily="2" charset="-122"/>
                <a:cs typeface="Montserrat" charset="0"/>
                <a:sym typeface="zihun35hao-jindianyahei" panose="00000500000000000000" pitchFamily="2" charset="-122"/>
              </a:rPr>
              <a:t>YOUR TITLE</a:t>
            </a:r>
            <a:endParaRPr lang="en-US" altLang="zh-CN" sz="1600" b="1" spc="600" dirty="0">
              <a:latin typeface="zihun35hao-jindianyahei" panose="00000500000000000000" pitchFamily="2" charset="-122"/>
              <a:ea typeface="zihun35hao-jindianyahei" panose="00000500000000000000" pitchFamily="2" charset="-122"/>
              <a:cs typeface="Montserrat" charset="0"/>
              <a:sym typeface="zihun35hao-jindianyahei" panose="00000500000000000000" pitchFamily="2" charset="-122"/>
            </a:endParaRPr>
          </a:p>
          <a:p>
            <a:pPr algn="ctr"/>
            <a:endParaRPr lang="en-US" sz="1600" b="1" spc="600" dirty="0">
              <a:latin typeface="zihun35hao-jindianyahei" panose="00000500000000000000" pitchFamily="2" charset="-122"/>
              <a:ea typeface="zihun35hao-jindianyahei" panose="00000500000000000000" pitchFamily="2" charset="-122"/>
              <a:cs typeface="Montserrat" charset="0"/>
              <a:sym typeface="zihun35hao-jindianyahei" panose="00000500000000000000" pitchFamily="2" charset="-122"/>
            </a:endParaRPr>
          </a:p>
        </p:txBody>
      </p:sp>
      <p:pic>
        <p:nvPicPr>
          <p:cNvPr id="28" name="图片占位符 11" descr="D:\图图图\23.png23"/>
          <p:cNvPicPr>
            <a:picLocks noChangeAspect="1"/>
          </p:cNvPicPr>
          <p:nvPr/>
        </p:nvPicPr>
        <p:blipFill>
          <a:blip r:embed="rId1"/>
          <a:srcRect/>
          <a:stretch>
            <a:fillRect/>
          </a:stretch>
        </p:blipFill>
        <p:spPr>
          <a:xfrm>
            <a:off x="3521710" y="1623060"/>
            <a:ext cx="2100580" cy="1394460"/>
          </a:xfrm>
          <a:prstGeom prst="rect">
            <a:avLst/>
          </a:prstGeom>
        </p:spPr>
      </p:pic>
      <p:pic>
        <p:nvPicPr>
          <p:cNvPr id="29" name="图片占位符 11" descr="D:\图图图\23.png23"/>
          <p:cNvPicPr>
            <a:picLocks noChangeAspect="1"/>
          </p:cNvPicPr>
          <p:nvPr/>
        </p:nvPicPr>
        <p:blipFill>
          <a:blip r:embed="rId1"/>
          <a:srcRect/>
          <a:stretch>
            <a:fillRect/>
          </a:stretch>
        </p:blipFill>
        <p:spPr>
          <a:xfrm>
            <a:off x="6809105" y="1602740"/>
            <a:ext cx="2100580" cy="139446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sp>
        <p:nvSpPr>
          <p:cNvPr id="2" name="矩形 1"/>
          <p:cNvSpPr/>
          <p:nvPr/>
        </p:nvSpPr>
        <p:spPr>
          <a:xfrm>
            <a:off x="2507530" y="1866506"/>
            <a:ext cx="4128940" cy="782426"/>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spc="600"/>
              <a:t>部分工作作品案例</a:t>
            </a:r>
            <a:endParaRPr lang="zh-CN" altLang="en-US" sz="2800" spc="600"/>
          </a:p>
        </p:txBody>
      </p:sp>
      <p:sp>
        <p:nvSpPr>
          <p:cNvPr id="3" name="矩形 2"/>
          <p:cNvSpPr/>
          <p:nvPr/>
        </p:nvSpPr>
        <p:spPr>
          <a:xfrm>
            <a:off x="3365582" y="2985323"/>
            <a:ext cx="2412840" cy="338554"/>
          </a:xfrm>
          <a:prstGeom prst="rect">
            <a:avLst/>
          </a:prstGeom>
        </p:spPr>
        <p:txBody>
          <a:bodyPr wrap="none">
            <a:spAutoFit/>
          </a:bodyPr>
          <a:lstStyle/>
          <a:p>
            <a:pPr lvl="0" algn="ctr"/>
            <a:r>
              <a:rPr lang="zh-CN" altLang="en-US" sz="1600">
                <a:solidFill>
                  <a:schemeClr val="bg1"/>
                </a:solidFill>
                <a:latin typeface="微软雅黑" panose="020B0503020204020204" charset="-122"/>
              </a:rPr>
              <a:t>海报</a:t>
            </a:r>
            <a:r>
              <a:rPr lang="en-US" altLang="zh-CN" sz="1600">
                <a:solidFill>
                  <a:schemeClr val="bg1"/>
                </a:solidFill>
                <a:latin typeface="微软雅黑" panose="020B0503020204020204" charset="-122"/>
              </a:rPr>
              <a:t>/</a:t>
            </a:r>
            <a:r>
              <a:rPr lang="zh-CN" altLang="en-US" sz="1600">
                <a:solidFill>
                  <a:schemeClr val="bg1"/>
                </a:solidFill>
                <a:latin typeface="微软雅黑" panose="020B0503020204020204" charset="-122"/>
              </a:rPr>
              <a:t>品牌设计</a:t>
            </a:r>
            <a:r>
              <a:rPr lang="en-US" altLang="zh-CN" sz="1600">
                <a:solidFill>
                  <a:schemeClr val="bg1"/>
                </a:solidFill>
                <a:latin typeface="微软雅黑" panose="020B0503020204020204" charset="-122"/>
              </a:rPr>
              <a:t>/</a:t>
            </a:r>
            <a:r>
              <a:rPr lang="zh-CN" altLang="en-US" sz="1600">
                <a:solidFill>
                  <a:schemeClr val="bg1"/>
                </a:solidFill>
                <a:latin typeface="微软雅黑" panose="020B0503020204020204" charset="-122"/>
              </a:rPr>
              <a:t>图标设计</a:t>
            </a:r>
            <a:endParaRPr lang="zh-CN" altLang="en-US" sz="1600" dirty="0">
              <a:solidFill>
                <a:schemeClr val="bg1"/>
              </a:solidFill>
              <a:latin typeface="微软雅黑" panose="020B0503020204020204" charset="-122"/>
            </a:endParaRPr>
          </a:p>
        </p:txBody>
      </p:sp>
      <p:sp>
        <p:nvSpPr>
          <p:cNvPr id="5" name="Rectangle 22"/>
          <p:cNvSpPr/>
          <p:nvPr/>
        </p:nvSpPr>
        <p:spPr>
          <a:xfrm>
            <a:off x="6175226" y="1726349"/>
            <a:ext cx="813961" cy="2100229"/>
          </a:xfrm>
          <a:prstGeom prst="rect">
            <a:avLst/>
          </a:prstGeom>
          <a:solidFill>
            <a:srgbClr val="61057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endParaRPr>
          </a:p>
        </p:txBody>
      </p:sp>
      <p:sp>
        <p:nvSpPr>
          <p:cNvPr id="6" name="Rectangle 24"/>
          <p:cNvSpPr/>
          <p:nvPr/>
        </p:nvSpPr>
        <p:spPr>
          <a:xfrm>
            <a:off x="4447034" y="1726349"/>
            <a:ext cx="813961" cy="2100229"/>
          </a:xfrm>
          <a:prstGeom prst="rect">
            <a:avLst/>
          </a:prstGeom>
          <a:solidFill>
            <a:srgbClr val="61057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endParaRPr>
          </a:p>
        </p:txBody>
      </p:sp>
      <p:cxnSp>
        <p:nvCxnSpPr>
          <p:cNvPr id="7" name="Straight Connector 3"/>
          <p:cNvCxnSpPr/>
          <p:nvPr/>
        </p:nvCxnSpPr>
        <p:spPr>
          <a:xfrm>
            <a:off x="1085850" y="1700780"/>
            <a:ext cx="6756400" cy="0"/>
          </a:xfrm>
          <a:prstGeom prst="line">
            <a:avLst/>
          </a:prstGeom>
          <a:ln w="3175" cmpd="sng">
            <a:solidFill>
              <a:srgbClr val="4D4D4D"/>
            </a:solidFill>
          </a:ln>
          <a:effectLst/>
        </p:spPr>
        <p:style>
          <a:lnRef idx="2">
            <a:schemeClr val="accent1"/>
          </a:lnRef>
          <a:fillRef idx="0">
            <a:schemeClr val="accent1"/>
          </a:fillRef>
          <a:effectRef idx="1">
            <a:schemeClr val="accent1"/>
          </a:effectRef>
          <a:fontRef idx="minor">
            <a:schemeClr val="tx1"/>
          </a:fontRef>
        </p:style>
      </p:cxnSp>
      <p:cxnSp>
        <p:nvCxnSpPr>
          <p:cNvPr id="8" name="Straight Connector 13"/>
          <p:cNvCxnSpPr/>
          <p:nvPr/>
        </p:nvCxnSpPr>
        <p:spPr>
          <a:xfrm>
            <a:off x="1085850" y="2098386"/>
            <a:ext cx="6756400" cy="0"/>
          </a:xfrm>
          <a:prstGeom prst="line">
            <a:avLst/>
          </a:prstGeom>
          <a:ln w="3175" cmpd="sng">
            <a:solidFill>
              <a:srgbClr val="4D4D4D"/>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9" name="Straight Connector 14"/>
          <p:cNvCxnSpPr/>
          <p:nvPr/>
        </p:nvCxnSpPr>
        <p:spPr>
          <a:xfrm>
            <a:off x="1085850" y="2386418"/>
            <a:ext cx="6756400" cy="0"/>
          </a:xfrm>
          <a:prstGeom prst="line">
            <a:avLst/>
          </a:prstGeom>
          <a:ln w="3175" cmpd="sng">
            <a:solidFill>
              <a:schemeClr val="tx1">
                <a:lumMod val="40000"/>
                <a:lumOff val="6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10" name="Straight Connector 15"/>
          <p:cNvCxnSpPr/>
          <p:nvPr/>
        </p:nvCxnSpPr>
        <p:spPr>
          <a:xfrm>
            <a:off x="1085850" y="2674450"/>
            <a:ext cx="6756400" cy="0"/>
          </a:xfrm>
          <a:prstGeom prst="line">
            <a:avLst/>
          </a:prstGeom>
          <a:ln w="3175" cmpd="sng">
            <a:solidFill>
              <a:schemeClr val="tx1">
                <a:lumMod val="40000"/>
                <a:lumOff val="6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11" name="Straight Connector 16"/>
          <p:cNvCxnSpPr/>
          <p:nvPr/>
        </p:nvCxnSpPr>
        <p:spPr>
          <a:xfrm>
            <a:off x="1085850" y="2962482"/>
            <a:ext cx="6756400" cy="0"/>
          </a:xfrm>
          <a:prstGeom prst="line">
            <a:avLst/>
          </a:prstGeom>
          <a:ln w="3175" cmpd="sng">
            <a:solidFill>
              <a:schemeClr val="tx1">
                <a:lumMod val="40000"/>
                <a:lumOff val="6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12" name="Straight Connector 17"/>
          <p:cNvCxnSpPr/>
          <p:nvPr/>
        </p:nvCxnSpPr>
        <p:spPr>
          <a:xfrm>
            <a:off x="1085850" y="3250514"/>
            <a:ext cx="6756400" cy="0"/>
          </a:xfrm>
          <a:prstGeom prst="line">
            <a:avLst/>
          </a:prstGeom>
          <a:ln w="3175" cmpd="sng">
            <a:solidFill>
              <a:schemeClr val="tx1">
                <a:lumMod val="40000"/>
                <a:lumOff val="6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13" name="Straight Connector 18"/>
          <p:cNvCxnSpPr/>
          <p:nvPr/>
        </p:nvCxnSpPr>
        <p:spPr>
          <a:xfrm>
            <a:off x="1085850" y="3538546"/>
            <a:ext cx="6756400" cy="0"/>
          </a:xfrm>
          <a:prstGeom prst="line">
            <a:avLst/>
          </a:prstGeom>
          <a:ln w="3175" cmpd="sng">
            <a:solidFill>
              <a:schemeClr val="tx1">
                <a:lumMod val="40000"/>
                <a:lumOff val="60000"/>
              </a:schemeClr>
            </a:solidFill>
            <a:prstDash val="sysDash"/>
          </a:ln>
          <a:effectLst/>
        </p:spPr>
        <p:style>
          <a:lnRef idx="2">
            <a:schemeClr val="accent1"/>
          </a:lnRef>
          <a:fillRef idx="0">
            <a:schemeClr val="accent1"/>
          </a:fillRef>
          <a:effectRef idx="1">
            <a:schemeClr val="accent1"/>
          </a:effectRef>
          <a:fontRef idx="minor">
            <a:schemeClr val="tx1"/>
          </a:fontRef>
        </p:style>
      </p:cxnSp>
      <p:cxnSp>
        <p:nvCxnSpPr>
          <p:cNvPr id="14" name="Straight Connector 19"/>
          <p:cNvCxnSpPr/>
          <p:nvPr/>
        </p:nvCxnSpPr>
        <p:spPr>
          <a:xfrm>
            <a:off x="1085850" y="3826578"/>
            <a:ext cx="6756400" cy="0"/>
          </a:xfrm>
          <a:prstGeom prst="line">
            <a:avLst/>
          </a:prstGeom>
          <a:ln w="3175" cmpd="sng">
            <a:solidFill>
              <a:srgbClr val="4D4D4D"/>
            </a:solidFill>
          </a:ln>
          <a:effectLst/>
        </p:spPr>
        <p:style>
          <a:lnRef idx="2">
            <a:schemeClr val="accent1"/>
          </a:lnRef>
          <a:fillRef idx="0">
            <a:schemeClr val="accent1"/>
          </a:fillRef>
          <a:effectRef idx="1">
            <a:schemeClr val="accent1"/>
          </a:effectRef>
          <a:fontRef idx="minor">
            <a:schemeClr val="tx1"/>
          </a:fontRef>
        </p:style>
      </p:cxnSp>
      <p:sp>
        <p:nvSpPr>
          <p:cNvPr id="15" name="Subtitle 2"/>
          <p:cNvSpPr txBox="1"/>
          <p:nvPr/>
        </p:nvSpPr>
        <p:spPr>
          <a:xfrm>
            <a:off x="1018115" y="1973650"/>
            <a:ext cx="440268" cy="1989520"/>
          </a:xfrm>
          <a:prstGeom prst="rect">
            <a:avLst/>
          </a:prstGeom>
          <a:ln>
            <a:noFill/>
          </a:ln>
        </p:spPr>
        <p:txBody>
          <a:bodyPr vert="horz" lIns="91440" tIns="45720" rIns="91440" bIns="45720" rtlCol="0">
            <a:normAutofit/>
          </a:bodyPr>
          <a:lstStyle>
            <a:lvl1pPr marL="0" indent="0" algn="ctr" defTabSz="457200" rtl="0" eaLnBrk="1" latinLnBrk="0" hangingPunct="1">
              <a:spcBef>
                <a:spcPct val="20000"/>
              </a:spcBef>
              <a:buFont typeface="Arial" panose="020B0604020202020204"/>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panose="020B0604020202020204"/>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panose="020B0604020202020204"/>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9pPr>
          </a:lstStyle>
          <a:p>
            <a:pPr algn="l">
              <a:lnSpc>
                <a:spcPct val="200000"/>
              </a:lnSpc>
            </a:pPr>
            <a:r>
              <a:rPr lang="en-US" sz="1000" dirty="0">
                <a:solidFill>
                  <a:schemeClr val="tx1">
                    <a:lumMod val="60000"/>
                    <a:lumOff val="40000"/>
                  </a:schemeClr>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rPr>
              <a:t>1</a:t>
            </a:r>
            <a:endParaRPr lang="en-US" sz="1000" dirty="0">
              <a:solidFill>
                <a:schemeClr val="tx1">
                  <a:lumMod val="60000"/>
                  <a:lumOff val="40000"/>
                </a:schemeClr>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endParaRPr>
          </a:p>
          <a:p>
            <a:pPr algn="l">
              <a:lnSpc>
                <a:spcPts val="2050"/>
              </a:lnSpc>
            </a:pPr>
            <a:r>
              <a:rPr lang="en-US" sz="1000" dirty="0">
                <a:solidFill>
                  <a:schemeClr val="tx1">
                    <a:lumMod val="60000"/>
                    <a:lumOff val="40000"/>
                  </a:schemeClr>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rPr>
              <a:t>2</a:t>
            </a:r>
            <a:endParaRPr lang="en-US" sz="1000" dirty="0">
              <a:solidFill>
                <a:schemeClr val="tx1">
                  <a:lumMod val="60000"/>
                  <a:lumOff val="40000"/>
                </a:schemeClr>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endParaRPr>
          </a:p>
          <a:p>
            <a:pPr algn="l">
              <a:lnSpc>
                <a:spcPts val="2050"/>
              </a:lnSpc>
            </a:pPr>
            <a:r>
              <a:rPr lang="en-US" sz="1000" dirty="0">
                <a:solidFill>
                  <a:schemeClr val="tx1">
                    <a:lumMod val="60000"/>
                    <a:lumOff val="40000"/>
                  </a:schemeClr>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rPr>
              <a:t>3</a:t>
            </a:r>
            <a:endParaRPr lang="en-US" sz="1000" dirty="0">
              <a:solidFill>
                <a:schemeClr val="tx1">
                  <a:lumMod val="60000"/>
                  <a:lumOff val="40000"/>
                </a:schemeClr>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endParaRPr>
          </a:p>
          <a:p>
            <a:pPr algn="l">
              <a:lnSpc>
                <a:spcPts val="2050"/>
              </a:lnSpc>
            </a:pPr>
            <a:r>
              <a:rPr lang="en-US" sz="1000" dirty="0">
                <a:solidFill>
                  <a:schemeClr val="tx1">
                    <a:lumMod val="60000"/>
                    <a:lumOff val="40000"/>
                  </a:schemeClr>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rPr>
              <a:t>4</a:t>
            </a:r>
            <a:endParaRPr lang="en-US" sz="1000" dirty="0">
              <a:solidFill>
                <a:schemeClr val="tx1">
                  <a:lumMod val="60000"/>
                  <a:lumOff val="40000"/>
                </a:schemeClr>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endParaRPr>
          </a:p>
          <a:p>
            <a:pPr algn="l">
              <a:lnSpc>
                <a:spcPts val="2050"/>
              </a:lnSpc>
            </a:pPr>
            <a:r>
              <a:rPr lang="en-US" sz="1000" dirty="0">
                <a:solidFill>
                  <a:schemeClr val="tx1">
                    <a:lumMod val="60000"/>
                    <a:lumOff val="40000"/>
                  </a:schemeClr>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rPr>
              <a:t>5</a:t>
            </a:r>
            <a:endParaRPr lang="en-US" sz="1000" dirty="0">
              <a:solidFill>
                <a:schemeClr val="tx1">
                  <a:lumMod val="60000"/>
                  <a:lumOff val="40000"/>
                </a:schemeClr>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endParaRPr>
          </a:p>
          <a:p>
            <a:pPr algn="l">
              <a:lnSpc>
                <a:spcPts val="2050"/>
              </a:lnSpc>
            </a:pPr>
            <a:r>
              <a:rPr lang="en-US" sz="1000" dirty="0">
                <a:solidFill>
                  <a:schemeClr val="tx1">
                    <a:lumMod val="60000"/>
                    <a:lumOff val="40000"/>
                  </a:schemeClr>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rPr>
              <a:t>6</a:t>
            </a:r>
            <a:endParaRPr lang="en-US" sz="1000" dirty="0">
              <a:solidFill>
                <a:schemeClr val="tx1">
                  <a:lumMod val="60000"/>
                  <a:lumOff val="40000"/>
                </a:schemeClr>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endParaRPr>
          </a:p>
        </p:txBody>
      </p:sp>
      <p:sp>
        <p:nvSpPr>
          <p:cNvPr id="16" name="Subtitle 2"/>
          <p:cNvSpPr txBox="1"/>
          <p:nvPr/>
        </p:nvSpPr>
        <p:spPr>
          <a:xfrm>
            <a:off x="1854744" y="1973650"/>
            <a:ext cx="2109773" cy="1989519"/>
          </a:xfrm>
          <a:prstGeom prst="rect">
            <a:avLst/>
          </a:prstGeom>
          <a:ln>
            <a:noFill/>
          </a:ln>
        </p:spPr>
        <p:txBody>
          <a:bodyPr vert="horz" lIns="91440" tIns="45720" rIns="91440" bIns="45720" rtlCol="0">
            <a:normAutofit fontScale="80000" lnSpcReduction="20000"/>
          </a:bodyPr>
          <a:lstStyle>
            <a:lvl1pPr marL="0" indent="0" algn="ctr" defTabSz="457200" rtl="0" eaLnBrk="1" latinLnBrk="0" hangingPunct="1">
              <a:spcBef>
                <a:spcPct val="20000"/>
              </a:spcBef>
              <a:buFont typeface="Arial" panose="020B0604020202020204"/>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panose="020B0604020202020204"/>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panose="020B0604020202020204"/>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9pPr>
          </a:lstStyle>
          <a:p>
            <a:pPr algn="l">
              <a:lnSpc>
                <a:spcPct val="200000"/>
              </a:lnSpc>
            </a:pPr>
            <a:r>
              <a:rPr lang="en-US" sz="1000" dirty="0">
                <a:solidFill>
                  <a:srgbClr val="000000"/>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rPr>
              <a:t>Item Name One this is an example text</a:t>
            </a:r>
            <a:endParaRPr lang="en-US" sz="1000" dirty="0">
              <a:solidFill>
                <a:srgbClr val="000000"/>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endParaRPr>
          </a:p>
          <a:p>
            <a:pPr algn="l">
              <a:lnSpc>
                <a:spcPts val="2050"/>
              </a:lnSpc>
            </a:pPr>
            <a:r>
              <a:rPr lang="en-US" sz="1000" dirty="0">
                <a:solidFill>
                  <a:srgbClr val="000000"/>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rPr>
              <a:t>This is an Example text</a:t>
            </a:r>
            <a:endParaRPr lang="en-US" sz="1000" dirty="0">
              <a:solidFill>
                <a:srgbClr val="000000"/>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endParaRPr>
          </a:p>
          <a:p>
            <a:pPr algn="l">
              <a:lnSpc>
                <a:spcPts val="2050"/>
              </a:lnSpc>
            </a:pPr>
            <a:r>
              <a:rPr lang="en-US" sz="1000" dirty="0">
                <a:solidFill>
                  <a:srgbClr val="000000"/>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rPr>
              <a:t>Item Name Three this is an example</a:t>
            </a:r>
            <a:endParaRPr lang="en-US" sz="1000" dirty="0">
              <a:solidFill>
                <a:srgbClr val="000000"/>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endParaRPr>
          </a:p>
          <a:p>
            <a:pPr algn="l">
              <a:lnSpc>
                <a:spcPts val="2050"/>
              </a:lnSpc>
            </a:pPr>
            <a:r>
              <a:rPr lang="en-US" sz="1000" dirty="0">
                <a:solidFill>
                  <a:srgbClr val="000000"/>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rPr>
              <a:t>This is an Example text</a:t>
            </a:r>
            <a:endParaRPr lang="en-US" sz="1000" dirty="0">
              <a:solidFill>
                <a:srgbClr val="000000"/>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endParaRPr>
          </a:p>
          <a:p>
            <a:pPr algn="l">
              <a:lnSpc>
                <a:spcPts val="2050"/>
              </a:lnSpc>
            </a:pPr>
            <a:r>
              <a:rPr lang="en-US" sz="1000" dirty="0">
                <a:solidFill>
                  <a:srgbClr val="000000"/>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rPr>
              <a:t>Item Name Three this is an example</a:t>
            </a:r>
            <a:endParaRPr lang="en-US" sz="1000" dirty="0">
              <a:solidFill>
                <a:srgbClr val="000000"/>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endParaRPr>
          </a:p>
          <a:p>
            <a:pPr algn="l">
              <a:lnSpc>
                <a:spcPts val="2050"/>
              </a:lnSpc>
            </a:pPr>
            <a:r>
              <a:rPr lang="en-US" sz="1000" dirty="0">
                <a:solidFill>
                  <a:srgbClr val="000000"/>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rPr>
              <a:t>This is an Example text</a:t>
            </a:r>
            <a:endParaRPr lang="en-US" sz="1000" dirty="0">
              <a:solidFill>
                <a:srgbClr val="000000"/>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endParaRPr>
          </a:p>
        </p:txBody>
      </p:sp>
      <p:sp>
        <p:nvSpPr>
          <p:cNvPr id="18" name="Subtitle 2"/>
          <p:cNvSpPr txBox="1"/>
          <p:nvPr/>
        </p:nvSpPr>
        <p:spPr>
          <a:xfrm>
            <a:off x="4447034" y="1680657"/>
            <a:ext cx="813961" cy="417730"/>
          </a:xfrm>
          <a:prstGeom prst="rect">
            <a:avLst/>
          </a:prstGeom>
          <a:ln>
            <a:noFill/>
          </a:ln>
        </p:spPr>
        <p:txBody>
          <a:bodyPr vert="horz" lIns="91440" tIns="45720" rIns="91440" bIns="45720" rtlCol="0">
            <a:normAutofit fontScale="92500"/>
          </a:bodyPr>
          <a:lstStyle>
            <a:lvl1pPr marL="0" indent="0" algn="ctr" defTabSz="457200" rtl="0" eaLnBrk="1" latinLnBrk="0" hangingPunct="1">
              <a:spcBef>
                <a:spcPct val="20000"/>
              </a:spcBef>
              <a:buFont typeface="Arial" panose="020B0604020202020204"/>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panose="020B0604020202020204"/>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panose="020B0604020202020204"/>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9pPr>
          </a:lstStyle>
          <a:p>
            <a:pPr algn="l">
              <a:lnSpc>
                <a:spcPts val="2050"/>
              </a:lnSpc>
            </a:pPr>
            <a:r>
              <a:rPr lang="en-US" sz="1000" dirty="0">
                <a:solidFill>
                  <a:schemeClr val="bg1"/>
                </a:solidFill>
                <a:latin typeface="zihun35hao-jindianyahei" panose="00000500000000000000" pitchFamily="2" charset="-122"/>
                <a:ea typeface="zihun35hao-jindianyahei" panose="00000500000000000000" pitchFamily="2" charset="-122"/>
                <a:cs typeface="Oswald Regular"/>
                <a:sym typeface="zihun35hao-jindianyahei" panose="00000500000000000000" pitchFamily="2" charset="-122"/>
              </a:rPr>
              <a:t>Service One</a:t>
            </a:r>
            <a:endParaRPr lang="en-US" sz="1000" dirty="0">
              <a:solidFill>
                <a:schemeClr val="bg1"/>
              </a:solidFill>
              <a:latin typeface="zihun35hao-jindianyahei" panose="00000500000000000000" pitchFamily="2" charset="-122"/>
              <a:ea typeface="zihun35hao-jindianyahei" panose="00000500000000000000" pitchFamily="2" charset="-122"/>
              <a:cs typeface="Oswald Regular"/>
              <a:sym typeface="zihun35hao-jindianyahei" panose="00000500000000000000" pitchFamily="2" charset="-122"/>
            </a:endParaRPr>
          </a:p>
        </p:txBody>
      </p:sp>
      <p:sp>
        <p:nvSpPr>
          <p:cNvPr id="19" name="Subtitle 2"/>
          <p:cNvSpPr txBox="1"/>
          <p:nvPr/>
        </p:nvSpPr>
        <p:spPr>
          <a:xfrm>
            <a:off x="5342880" y="1728282"/>
            <a:ext cx="813961" cy="417730"/>
          </a:xfrm>
          <a:prstGeom prst="rect">
            <a:avLst/>
          </a:prstGeom>
          <a:ln>
            <a:noFill/>
          </a:ln>
        </p:spPr>
        <p:txBody>
          <a:bodyPr vert="horz" lIns="91440" tIns="45720" rIns="91440" bIns="45720" rtlCol="0">
            <a:normAutofit fontScale="92500"/>
          </a:bodyPr>
          <a:lstStyle>
            <a:lvl1pPr marL="0" indent="0" algn="ctr" defTabSz="457200" rtl="0" eaLnBrk="1" latinLnBrk="0" hangingPunct="1">
              <a:spcBef>
                <a:spcPct val="20000"/>
              </a:spcBef>
              <a:buFont typeface="Arial" panose="020B0604020202020204"/>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panose="020B0604020202020204"/>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panose="020B0604020202020204"/>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9pPr>
          </a:lstStyle>
          <a:p>
            <a:pPr algn="l">
              <a:lnSpc>
                <a:spcPts val="2050"/>
              </a:lnSpc>
            </a:pPr>
            <a:r>
              <a:rPr lang="en-US" sz="1000" dirty="0">
                <a:solidFill>
                  <a:srgbClr val="000000"/>
                </a:solidFill>
                <a:latin typeface="zihun35hao-jindianyahei" panose="00000500000000000000" pitchFamily="2" charset="-122"/>
                <a:ea typeface="zihun35hao-jindianyahei" panose="00000500000000000000" pitchFamily="2" charset="-122"/>
                <a:cs typeface="Oswald Regular"/>
                <a:sym typeface="zihun35hao-jindianyahei" panose="00000500000000000000" pitchFamily="2" charset="-122"/>
              </a:rPr>
              <a:t>Service Two</a:t>
            </a:r>
            <a:endParaRPr lang="en-US" sz="1000" dirty="0">
              <a:solidFill>
                <a:srgbClr val="000000"/>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endParaRPr>
          </a:p>
        </p:txBody>
      </p:sp>
      <p:sp>
        <p:nvSpPr>
          <p:cNvPr id="20" name="Subtitle 2"/>
          <p:cNvSpPr txBox="1"/>
          <p:nvPr/>
        </p:nvSpPr>
        <p:spPr>
          <a:xfrm>
            <a:off x="6157082" y="1680657"/>
            <a:ext cx="853064" cy="417730"/>
          </a:xfrm>
          <a:prstGeom prst="rect">
            <a:avLst/>
          </a:prstGeom>
          <a:ln>
            <a:noFill/>
          </a:ln>
        </p:spPr>
        <p:txBody>
          <a:bodyPr vert="horz" lIns="91440" tIns="45720" rIns="91440" bIns="45720" rtlCol="0">
            <a:normAutofit fontScale="77500" lnSpcReduction="20000"/>
          </a:bodyPr>
          <a:lstStyle>
            <a:lvl1pPr marL="0" indent="0" algn="ctr" defTabSz="457200" rtl="0" eaLnBrk="1" latinLnBrk="0" hangingPunct="1">
              <a:spcBef>
                <a:spcPct val="20000"/>
              </a:spcBef>
              <a:buFont typeface="Arial" panose="020B0604020202020204"/>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panose="020B0604020202020204"/>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panose="020B0604020202020204"/>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9pPr>
          </a:lstStyle>
          <a:p>
            <a:pPr algn="l">
              <a:lnSpc>
                <a:spcPts val="2050"/>
              </a:lnSpc>
            </a:pPr>
            <a:r>
              <a:rPr lang="en-US" sz="1000" dirty="0">
                <a:solidFill>
                  <a:schemeClr val="bg1"/>
                </a:solidFill>
                <a:latin typeface="zihun35hao-jindianyahei" panose="00000500000000000000" pitchFamily="2" charset="-122"/>
                <a:ea typeface="zihun35hao-jindianyahei" panose="00000500000000000000" pitchFamily="2" charset="-122"/>
                <a:cs typeface="Oswald Regular"/>
                <a:sym typeface="zihun35hao-jindianyahei" panose="00000500000000000000" pitchFamily="2" charset="-122"/>
              </a:rPr>
              <a:t>Service Three</a:t>
            </a:r>
            <a:endParaRPr lang="en-US" sz="1000" dirty="0">
              <a:solidFill>
                <a:schemeClr val="bg1"/>
              </a:solidFill>
              <a:latin typeface="zihun35hao-jindianyahei" panose="00000500000000000000" pitchFamily="2" charset="-122"/>
              <a:ea typeface="zihun35hao-jindianyahei" panose="00000500000000000000" pitchFamily="2" charset="-122"/>
              <a:cs typeface="Oswald Regular"/>
              <a:sym typeface="zihun35hao-jindianyahei" panose="00000500000000000000" pitchFamily="2" charset="-122"/>
            </a:endParaRPr>
          </a:p>
        </p:txBody>
      </p:sp>
      <p:sp>
        <p:nvSpPr>
          <p:cNvPr id="21" name="Subtitle 2"/>
          <p:cNvSpPr txBox="1"/>
          <p:nvPr/>
        </p:nvSpPr>
        <p:spPr>
          <a:xfrm>
            <a:off x="7039322" y="1680657"/>
            <a:ext cx="813961" cy="417730"/>
          </a:xfrm>
          <a:prstGeom prst="rect">
            <a:avLst/>
          </a:prstGeom>
          <a:ln>
            <a:noFill/>
          </a:ln>
        </p:spPr>
        <p:txBody>
          <a:bodyPr vert="horz" lIns="91440" tIns="45720" rIns="91440" bIns="45720" rtlCol="0">
            <a:normAutofit fontScale="82500" lnSpcReduction="20000"/>
          </a:bodyPr>
          <a:lstStyle>
            <a:lvl1pPr marL="0" indent="0" algn="ctr" defTabSz="457200" rtl="0" eaLnBrk="1" latinLnBrk="0" hangingPunct="1">
              <a:spcBef>
                <a:spcPct val="20000"/>
              </a:spcBef>
              <a:buFont typeface="Arial" panose="020B0604020202020204"/>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panose="020B0604020202020204"/>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panose="020B0604020202020204"/>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9pPr>
          </a:lstStyle>
          <a:p>
            <a:pPr algn="l">
              <a:lnSpc>
                <a:spcPts val="2050"/>
              </a:lnSpc>
            </a:pPr>
            <a:r>
              <a:rPr lang="en-US" sz="1000" dirty="0">
                <a:solidFill>
                  <a:srgbClr val="000000"/>
                </a:solidFill>
                <a:latin typeface="zihun35hao-jindianyahei" panose="00000500000000000000" pitchFamily="2" charset="-122"/>
                <a:ea typeface="zihun35hao-jindianyahei" panose="00000500000000000000" pitchFamily="2" charset="-122"/>
                <a:cs typeface="Oswald Regular"/>
                <a:sym typeface="zihun35hao-jindianyahei" panose="00000500000000000000" pitchFamily="2" charset="-122"/>
              </a:rPr>
              <a:t>Service Four</a:t>
            </a:r>
            <a:endParaRPr lang="en-US" sz="1000" dirty="0">
              <a:solidFill>
                <a:srgbClr val="000000"/>
              </a:solidFill>
              <a:latin typeface="zihun35hao-jindianyahei" panose="00000500000000000000" pitchFamily="2" charset="-122"/>
              <a:ea typeface="zihun35hao-jindianyahei" panose="00000500000000000000" pitchFamily="2" charset="-122"/>
              <a:cs typeface="Aparajita" panose="020B0604020202020204" pitchFamily="34" charset="0"/>
              <a:sym typeface="zihun35hao-jindianyahei" panose="00000500000000000000" pitchFamily="2" charset="-122"/>
            </a:endParaRPr>
          </a:p>
        </p:txBody>
      </p:sp>
      <p:sp>
        <p:nvSpPr>
          <p:cNvPr id="33" name="Subtitle 2"/>
          <p:cNvSpPr txBox="1"/>
          <p:nvPr/>
        </p:nvSpPr>
        <p:spPr>
          <a:xfrm>
            <a:off x="1286212" y="3896651"/>
            <a:ext cx="6691232" cy="277518"/>
          </a:xfrm>
          <a:prstGeom prst="rect">
            <a:avLst/>
          </a:prstGeom>
        </p:spPr>
        <p:txBody>
          <a:bodyPr vert="horz" lIns="91440" tIns="45720" rIns="91440" bIns="45720" rtlCol="0"/>
          <a:lstStyle>
            <a:lvl1pPr marL="0" indent="0" algn="ctr" defTabSz="457200" rtl="0" eaLnBrk="1" latinLnBrk="0" hangingPunct="1">
              <a:spcBef>
                <a:spcPct val="20000"/>
              </a:spcBef>
              <a:buFont typeface="Arial" panose="020B0604020202020204"/>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panose="020B0604020202020204"/>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panose="020B0604020202020204"/>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9pPr>
          </a:lstStyle>
          <a:p>
            <a:pPr algn="l">
              <a:lnSpc>
                <a:spcPct val="110000"/>
              </a:lnSpc>
            </a:pPr>
            <a:r>
              <a:rPr lang="en-US" sz="1020" dirty="0">
                <a:solidFill>
                  <a:schemeClr val="tx1">
                    <a:lumMod val="65000"/>
                    <a:lumOff val="35000"/>
                  </a:schemeClr>
                </a:solidFill>
                <a:latin typeface="微软雅黑" panose="020B0503020204020204" charset="-122"/>
                <a:ea typeface="微软雅黑" panose="020B0503020204020204" charset="-122"/>
                <a:cs typeface="Aparajita" panose="020B0604020202020204" pitchFamily="34" charset="0"/>
                <a:sym typeface="zihun35hao-jindianyahei" panose="00000500000000000000" pitchFamily="2" charset="-122"/>
              </a:rPr>
              <a:t>This is an example text to place your own text here, what you want to put at here instead this dummy text, this is an example text.</a:t>
            </a:r>
            <a:endParaRPr lang="en-US" sz="1020" dirty="0">
              <a:solidFill>
                <a:schemeClr val="tx1">
                  <a:lumMod val="65000"/>
                  <a:lumOff val="35000"/>
                </a:schemeClr>
              </a:solidFill>
              <a:latin typeface="微软雅黑" panose="020B0503020204020204" charset="-122"/>
              <a:ea typeface="微软雅黑" panose="020B0503020204020204" charset="-122"/>
              <a:cs typeface="Aparajita" panose="020B0604020202020204" pitchFamily="34" charset="0"/>
              <a:sym typeface="zihun35hao-jindianyahei" panose="00000500000000000000" pitchFamily="2" charset="-122"/>
            </a:endParaRPr>
          </a:p>
        </p:txBody>
      </p:sp>
      <p:grpSp>
        <p:nvGrpSpPr>
          <p:cNvPr id="34" name="Group 66"/>
          <p:cNvGrpSpPr/>
          <p:nvPr/>
        </p:nvGrpSpPr>
        <p:grpSpPr>
          <a:xfrm>
            <a:off x="1080891" y="3942606"/>
            <a:ext cx="173517" cy="173517"/>
            <a:chOff x="1068295" y="3417488"/>
            <a:chExt cx="239034" cy="239034"/>
          </a:xfrm>
        </p:grpSpPr>
        <p:sp>
          <p:nvSpPr>
            <p:cNvPr id="35" name="Oval 67"/>
            <p:cNvSpPr/>
            <p:nvPr/>
          </p:nvSpPr>
          <p:spPr>
            <a:xfrm>
              <a:off x="1068295" y="3417488"/>
              <a:ext cx="239034" cy="239034"/>
            </a:xfrm>
            <a:prstGeom prst="ellipse">
              <a:avLst/>
            </a:prstGeom>
            <a:solidFill>
              <a:srgbClr val="D7923E"/>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dirty="0">
                <a:solidFill>
                  <a:schemeClr val="tx1">
                    <a:lumMod val="65000"/>
                    <a:lumOff val="35000"/>
                  </a:schemeClr>
                </a:solidFill>
                <a:latin typeface="微软雅黑" panose="020B0503020204020204" charset="-122"/>
                <a:ea typeface="微软雅黑" panose="020B0503020204020204" charset="-122"/>
                <a:sym typeface="zihun35hao-jindianyahei" panose="00000500000000000000" pitchFamily="2" charset="-122"/>
              </a:endParaRPr>
            </a:p>
          </p:txBody>
        </p:sp>
        <p:sp>
          <p:nvSpPr>
            <p:cNvPr id="36" name="Plus 68"/>
            <p:cNvSpPr/>
            <p:nvPr/>
          </p:nvSpPr>
          <p:spPr>
            <a:xfrm>
              <a:off x="1129668" y="3475634"/>
              <a:ext cx="115371" cy="115371"/>
            </a:xfrm>
            <a:prstGeom prst="mathPlus">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a:solidFill>
                  <a:schemeClr val="tx1">
                    <a:lumMod val="65000"/>
                    <a:lumOff val="35000"/>
                  </a:schemeClr>
                </a:solidFill>
                <a:latin typeface="微软雅黑" panose="020B0503020204020204" charset="-122"/>
                <a:ea typeface="微软雅黑" panose="020B0503020204020204" charset="-122"/>
                <a:sym typeface="zihun35hao-jindianyahei" panose="00000500000000000000" pitchFamily="2" charset="-122"/>
              </a:endParaRPr>
            </a:p>
          </p:txBody>
        </p:sp>
      </p:grpSp>
      <p:sp>
        <p:nvSpPr>
          <p:cNvPr id="49" name="Subtitle 2"/>
          <p:cNvSpPr txBox="1"/>
          <p:nvPr/>
        </p:nvSpPr>
        <p:spPr>
          <a:xfrm>
            <a:off x="1018115" y="1665950"/>
            <a:ext cx="440268" cy="466481"/>
          </a:xfrm>
          <a:prstGeom prst="rect">
            <a:avLst/>
          </a:prstGeom>
          <a:ln>
            <a:noFill/>
          </a:ln>
        </p:spPr>
        <p:txBody>
          <a:bodyPr vert="horz" lIns="91440" tIns="45720" rIns="91440" bIns="45720" rtlCol="0">
            <a:normAutofit/>
          </a:bodyPr>
          <a:lstStyle>
            <a:lvl1pPr marL="0" indent="0" algn="ctr" defTabSz="457200" rtl="0" eaLnBrk="1" latinLnBrk="0" hangingPunct="1">
              <a:spcBef>
                <a:spcPct val="20000"/>
              </a:spcBef>
              <a:buFont typeface="Arial" panose="020B0604020202020204"/>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panose="020B0604020202020204"/>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panose="020B0604020202020204"/>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9pPr>
          </a:lstStyle>
          <a:p>
            <a:pPr algn="l">
              <a:lnSpc>
                <a:spcPct val="200000"/>
              </a:lnSpc>
            </a:pPr>
            <a:r>
              <a:rPr lang="en-US" sz="1000" dirty="0">
                <a:solidFill>
                  <a:schemeClr val="tx1">
                    <a:lumMod val="60000"/>
                    <a:lumOff val="40000"/>
                  </a:schemeClr>
                </a:solidFill>
                <a:latin typeface="zihun35hao-jindianyahei" panose="00000500000000000000" pitchFamily="2" charset="-122"/>
                <a:ea typeface="zihun35hao-jindianyahei" panose="00000500000000000000" pitchFamily="2" charset="-122"/>
                <a:cs typeface="Oswald Regular"/>
                <a:sym typeface="zihun35hao-jindianyahei" panose="00000500000000000000" pitchFamily="2" charset="-122"/>
              </a:rPr>
              <a:t>Nu.</a:t>
            </a:r>
            <a:endParaRPr lang="en-US" sz="1000" dirty="0">
              <a:solidFill>
                <a:schemeClr val="tx1">
                  <a:lumMod val="60000"/>
                  <a:lumOff val="40000"/>
                </a:schemeClr>
              </a:solidFill>
              <a:latin typeface="zihun35hao-jindianyahei" panose="00000500000000000000" pitchFamily="2" charset="-122"/>
              <a:ea typeface="zihun35hao-jindianyahei" panose="00000500000000000000" pitchFamily="2" charset="-122"/>
              <a:cs typeface="Oswald Regular"/>
              <a:sym typeface="zihun35hao-jindianyahei" panose="00000500000000000000" pitchFamily="2" charset="-122"/>
            </a:endParaRPr>
          </a:p>
        </p:txBody>
      </p:sp>
      <p:sp>
        <p:nvSpPr>
          <p:cNvPr id="50" name="Subtitle 2"/>
          <p:cNvSpPr txBox="1"/>
          <p:nvPr/>
        </p:nvSpPr>
        <p:spPr>
          <a:xfrm>
            <a:off x="1854744" y="1700424"/>
            <a:ext cx="2109773" cy="445737"/>
          </a:xfrm>
          <a:prstGeom prst="rect">
            <a:avLst/>
          </a:prstGeom>
          <a:ln>
            <a:noFill/>
          </a:ln>
        </p:spPr>
        <p:txBody>
          <a:bodyPr vert="horz" lIns="91440" tIns="45720" rIns="91440" bIns="45720" rtlCol="0">
            <a:normAutofit/>
          </a:bodyPr>
          <a:lstStyle>
            <a:lvl1pPr marL="0" indent="0" algn="ctr" defTabSz="457200" rtl="0" eaLnBrk="1" latinLnBrk="0" hangingPunct="1">
              <a:spcBef>
                <a:spcPct val="20000"/>
              </a:spcBef>
              <a:buFont typeface="Arial" panose="020B0604020202020204"/>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panose="020B0604020202020204"/>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panose="020B0604020202020204"/>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panose="020B0604020202020204"/>
              <a:buNone/>
              <a:defRPr sz="2000" kern="1200">
                <a:solidFill>
                  <a:schemeClr val="tx1">
                    <a:tint val="75000"/>
                  </a:schemeClr>
                </a:solidFill>
                <a:latin typeface="+mn-lt"/>
                <a:ea typeface="+mn-ea"/>
                <a:cs typeface="+mn-cs"/>
              </a:defRPr>
            </a:lvl9pPr>
          </a:lstStyle>
          <a:p>
            <a:pPr algn="l">
              <a:lnSpc>
                <a:spcPts val="2050"/>
              </a:lnSpc>
            </a:pPr>
            <a:r>
              <a:rPr lang="en-US" sz="1000" dirty="0">
                <a:solidFill>
                  <a:srgbClr val="000000"/>
                </a:solidFill>
                <a:latin typeface="zihun35hao-jindianyahei" panose="00000500000000000000" pitchFamily="2" charset="-122"/>
                <a:ea typeface="zihun35hao-jindianyahei" panose="00000500000000000000" pitchFamily="2" charset="-122"/>
                <a:cs typeface="Oswald Regular"/>
                <a:sym typeface="zihun35hao-jindianyahei" panose="00000500000000000000" pitchFamily="2" charset="-122"/>
              </a:rPr>
              <a:t>Description</a:t>
            </a:r>
            <a:endParaRPr lang="en-US" sz="1000" dirty="0">
              <a:solidFill>
                <a:srgbClr val="000000"/>
              </a:solidFill>
              <a:latin typeface="zihun35hao-jindianyahei" panose="00000500000000000000" pitchFamily="2" charset="-122"/>
              <a:ea typeface="zihun35hao-jindianyahei" panose="00000500000000000000" pitchFamily="2" charset="-122"/>
              <a:cs typeface="Oswald Regular"/>
              <a:sym typeface="zihun35hao-jindianyahei" panose="00000500000000000000" pitchFamily="2" charset="-122"/>
            </a:endParaRPr>
          </a:p>
        </p:txBody>
      </p:sp>
      <p:sp>
        <p:nvSpPr>
          <p:cNvPr id="52" name="矩形 51"/>
          <p:cNvSpPr/>
          <p:nvPr/>
        </p:nvSpPr>
        <p:spPr>
          <a:xfrm>
            <a:off x="4652013" y="2116119"/>
            <a:ext cx="545342" cy="246221"/>
          </a:xfrm>
          <a:prstGeom prst="rect">
            <a:avLst/>
          </a:prstGeom>
        </p:spPr>
        <p:txBody>
          <a:bodyPr wrap="none">
            <a:spAutoFit/>
          </a:bodyPr>
          <a:lstStyle/>
          <a:p>
            <a:r>
              <a:rPr lang="en-US" altLang="zh-CN" sz="1000" b="1" dirty="0">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rPr>
              <a:t>35% </a:t>
            </a:r>
            <a:endParaRPr lang="en-US" altLang="zh-CN" sz="1000" b="1" dirty="0">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endParaRPr>
          </a:p>
        </p:txBody>
      </p:sp>
      <p:sp>
        <p:nvSpPr>
          <p:cNvPr id="53" name="矩形 52"/>
          <p:cNvSpPr/>
          <p:nvPr/>
        </p:nvSpPr>
        <p:spPr>
          <a:xfrm>
            <a:off x="4652013" y="2407324"/>
            <a:ext cx="545342" cy="246221"/>
          </a:xfrm>
          <a:prstGeom prst="rect">
            <a:avLst/>
          </a:prstGeom>
        </p:spPr>
        <p:txBody>
          <a:bodyPr wrap="none">
            <a:spAutoFit/>
          </a:bodyPr>
          <a:lstStyle/>
          <a:p>
            <a:r>
              <a:rPr lang="en-US" altLang="zh-CN" sz="1000" b="1" dirty="0">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rPr>
              <a:t>35% </a:t>
            </a:r>
            <a:endParaRPr lang="en-US" altLang="zh-CN" sz="1000" b="1" dirty="0">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endParaRPr>
          </a:p>
        </p:txBody>
      </p:sp>
      <p:sp>
        <p:nvSpPr>
          <p:cNvPr id="54" name="矩形 53"/>
          <p:cNvSpPr/>
          <p:nvPr/>
        </p:nvSpPr>
        <p:spPr>
          <a:xfrm>
            <a:off x="4643885" y="2713088"/>
            <a:ext cx="545342" cy="246221"/>
          </a:xfrm>
          <a:prstGeom prst="rect">
            <a:avLst/>
          </a:prstGeom>
        </p:spPr>
        <p:txBody>
          <a:bodyPr wrap="none">
            <a:spAutoFit/>
          </a:bodyPr>
          <a:lstStyle/>
          <a:p>
            <a:r>
              <a:rPr lang="en-US" altLang="zh-CN" sz="1000" b="1" dirty="0">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rPr>
              <a:t>35% </a:t>
            </a:r>
            <a:endParaRPr lang="en-US" altLang="zh-CN" sz="1000" b="1" dirty="0">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endParaRPr>
          </a:p>
        </p:txBody>
      </p:sp>
      <p:sp>
        <p:nvSpPr>
          <p:cNvPr id="55" name="矩形 54"/>
          <p:cNvSpPr/>
          <p:nvPr/>
        </p:nvSpPr>
        <p:spPr>
          <a:xfrm>
            <a:off x="4643885" y="3004293"/>
            <a:ext cx="545342" cy="246221"/>
          </a:xfrm>
          <a:prstGeom prst="rect">
            <a:avLst/>
          </a:prstGeom>
        </p:spPr>
        <p:txBody>
          <a:bodyPr wrap="none">
            <a:spAutoFit/>
          </a:bodyPr>
          <a:lstStyle/>
          <a:p>
            <a:r>
              <a:rPr lang="en-US" altLang="zh-CN" sz="1000" b="1" dirty="0">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rPr>
              <a:t>35% </a:t>
            </a:r>
            <a:endParaRPr lang="en-US" altLang="zh-CN" sz="1000" b="1" dirty="0">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endParaRPr>
          </a:p>
        </p:txBody>
      </p:sp>
      <p:sp>
        <p:nvSpPr>
          <p:cNvPr id="56" name="矩形 55"/>
          <p:cNvSpPr/>
          <p:nvPr/>
        </p:nvSpPr>
        <p:spPr>
          <a:xfrm>
            <a:off x="4644283" y="3303169"/>
            <a:ext cx="545342" cy="246221"/>
          </a:xfrm>
          <a:prstGeom prst="rect">
            <a:avLst/>
          </a:prstGeom>
        </p:spPr>
        <p:txBody>
          <a:bodyPr wrap="none">
            <a:spAutoFit/>
          </a:bodyPr>
          <a:lstStyle/>
          <a:p>
            <a:r>
              <a:rPr lang="en-US" altLang="zh-CN" sz="1000" b="1" dirty="0">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rPr>
              <a:t>35% </a:t>
            </a:r>
            <a:endParaRPr lang="en-US" altLang="zh-CN" sz="1000" b="1" dirty="0">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endParaRPr>
          </a:p>
        </p:txBody>
      </p:sp>
      <p:sp>
        <p:nvSpPr>
          <p:cNvPr id="57" name="矩形 56"/>
          <p:cNvSpPr/>
          <p:nvPr/>
        </p:nvSpPr>
        <p:spPr>
          <a:xfrm>
            <a:off x="4644283" y="3594374"/>
            <a:ext cx="622300" cy="337185"/>
          </a:xfrm>
          <a:prstGeom prst="rect">
            <a:avLst/>
          </a:prstGeom>
        </p:spPr>
        <p:txBody>
          <a:bodyPr wrap="none">
            <a:spAutoFit/>
          </a:bodyPr>
          <a:lstStyle/>
          <a:p>
            <a:r>
              <a:rPr lang="en-US" altLang="zh-CN" sz="1600" b="1" dirty="0">
                <a:solidFill>
                  <a:schemeClr val="tx1">
                    <a:lumMod val="65000"/>
                    <a:lumOff val="35000"/>
                  </a:schemeClr>
                </a:solidFill>
                <a:latin typeface="微软雅黑" panose="020B0503020204020204" charset="-122"/>
                <a:ea typeface="微软雅黑" panose="020B0503020204020204" charset="-122"/>
                <a:sym typeface="zihun35hao-jindianyahei" panose="00000500000000000000" pitchFamily="2" charset="-122"/>
              </a:rPr>
              <a:t>35% </a:t>
            </a:r>
            <a:endParaRPr lang="en-US" altLang="zh-CN" sz="1600" b="1" dirty="0">
              <a:solidFill>
                <a:schemeClr val="tx1">
                  <a:lumMod val="65000"/>
                  <a:lumOff val="35000"/>
                </a:schemeClr>
              </a:solidFill>
              <a:latin typeface="微软雅黑" panose="020B0503020204020204" charset="-122"/>
              <a:ea typeface="微软雅黑" panose="020B0503020204020204" charset="-122"/>
              <a:sym typeface="zihun35hao-jindianyahei" panose="00000500000000000000" pitchFamily="2" charset="-122"/>
            </a:endParaRPr>
          </a:p>
        </p:txBody>
      </p:sp>
      <p:sp>
        <p:nvSpPr>
          <p:cNvPr id="58" name="矩形 57"/>
          <p:cNvSpPr/>
          <p:nvPr/>
        </p:nvSpPr>
        <p:spPr>
          <a:xfrm>
            <a:off x="6425704" y="2096313"/>
            <a:ext cx="545342" cy="246221"/>
          </a:xfrm>
          <a:prstGeom prst="rect">
            <a:avLst/>
          </a:prstGeom>
        </p:spPr>
        <p:txBody>
          <a:bodyPr wrap="none">
            <a:spAutoFit/>
          </a:bodyPr>
          <a:lstStyle/>
          <a:p>
            <a:r>
              <a:rPr lang="en-US" altLang="zh-CN" sz="1000" b="1" dirty="0">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rPr>
              <a:t>35% </a:t>
            </a:r>
            <a:endParaRPr lang="en-US" altLang="zh-CN" sz="1000" b="1" dirty="0">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endParaRPr>
          </a:p>
        </p:txBody>
      </p:sp>
      <p:sp>
        <p:nvSpPr>
          <p:cNvPr id="59" name="矩形 58"/>
          <p:cNvSpPr/>
          <p:nvPr/>
        </p:nvSpPr>
        <p:spPr>
          <a:xfrm>
            <a:off x="6425704" y="2387518"/>
            <a:ext cx="545342" cy="246221"/>
          </a:xfrm>
          <a:prstGeom prst="rect">
            <a:avLst/>
          </a:prstGeom>
        </p:spPr>
        <p:txBody>
          <a:bodyPr wrap="none">
            <a:spAutoFit/>
          </a:bodyPr>
          <a:lstStyle/>
          <a:p>
            <a:r>
              <a:rPr lang="en-US" altLang="zh-CN" sz="1000" b="1" dirty="0">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rPr>
              <a:t>35% </a:t>
            </a:r>
            <a:endParaRPr lang="en-US" altLang="zh-CN" sz="1000" b="1" dirty="0">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endParaRPr>
          </a:p>
        </p:txBody>
      </p:sp>
      <p:sp>
        <p:nvSpPr>
          <p:cNvPr id="60" name="矩形 59"/>
          <p:cNvSpPr/>
          <p:nvPr/>
        </p:nvSpPr>
        <p:spPr>
          <a:xfrm>
            <a:off x="6417576" y="2693282"/>
            <a:ext cx="545342" cy="246221"/>
          </a:xfrm>
          <a:prstGeom prst="rect">
            <a:avLst/>
          </a:prstGeom>
        </p:spPr>
        <p:txBody>
          <a:bodyPr wrap="none">
            <a:spAutoFit/>
          </a:bodyPr>
          <a:lstStyle/>
          <a:p>
            <a:r>
              <a:rPr lang="en-US" altLang="zh-CN" sz="1000" b="1" dirty="0">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rPr>
              <a:t>35% </a:t>
            </a:r>
            <a:endParaRPr lang="en-US" altLang="zh-CN" sz="1000" b="1" dirty="0">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endParaRPr>
          </a:p>
        </p:txBody>
      </p:sp>
      <p:sp>
        <p:nvSpPr>
          <p:cNvPr id="61" name="矩形 60"/>
          <p:cNvSpPr/>
          <p:nvPr/>
        </p:nvSpPr>
        <p:spPr>
          <a:xfrm>
            <a:off x="6417576" y="2984487"/>
            <a:ext cx="545342" cy="246221"/>
          </a:xfrm>
          <a:prstGeom prst="rect">
            <a:avLst/>
          </a:prstGeom>
        </p:spPr>
        <p:txBody>
          <a:bodyPr wrap="none">
            <a:spAutoFit/>
          </a:bodyPr>
          <a:lstStyle/>
          <a:p>
            <a:r>
              <a:rPr lang="en-US" altLang="zh-CN" sz="1000" b="1" dirty="0">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rPr>
              <a:t>35% </a:t>
            </a:r>
            <a:endParaRPr lang="en-US" altLang="zh-CN" sz="1000" b="1" dirty="0">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endParaRPr>
          </a:p>
        </p:txBody>
      </p:sp>
      <p:sp>
        <p:nvSpPr>
          <p:cNvPr id="62" name="矩形 61"/>
          <p:cNvSpPr/>
          <p:nvPr/>
        </p:nvSpPr>
        <p:spPr>
          <a:xfrm>
            <a:off x="6417974" y="3283363"/>
            <a:ext cx="545342" cy="246221"/>
          </a:xfrm>
          <a:prstGeom prst="rect">
            <a:avLst/>
          </a:prstGeom>
        </p:spPr>
        <p:txBody>
          <a:bodyPr wrap="none">
            <a:spAutoFit/>
          </a:bodyPr>
          <a:lstStyle/>
          <a:p>
            <a:r>
              <a:rPr lang="en-US" altLang="zh-CN" sz="1000" b="1" dirty="0">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rPr>
              <a:t>35% </a:t>
            </a:r>
            <a:endParaRPr lang="en-US" altLang="zh-CN" sz="1000" b="1" dirty="0">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endParaRPr>
          </a:p>
        </p:txBody>
      </p:sp>
      <p:sp>
        <p:nvSpPr>
          <p:cNvPr id="63" name="矩形 62"/>
          <p:cNvSpPr/>
          <p:nvPr/>
        </p:nvSpPr>
        <p:spPr>
          <a:xfrm>
            <a:off x="6417974" y="3574568"/>
            <a:ext cx="545342" cy="246221"/>
          </a:xfrm>
          <a:prstGeom prst="rect">
            <a:avLst/>
          </a:prstGeom>
        </p:spPr>
        <p:txBody>
          <a:bodyPr wrap="none">
            <a:spAutoFit/>
          </a:bodyPr>
          <a:lstStyle/>
          <a:p>
            <a:r>
              <a:rPr lang="en-US" altLang="zh-CN" sz="1000" b="1" dirty="0">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rPr>
              <a:t>35% </a:t>
            </a:r>
            <a:endParaRPr lang="en-US" altLang="zh-CN" sz="1000" b="1" dirty="0">
              <a:solidFill>
                <a:schemeClr val="bg1"/>
              </a:solidFill>
              <a:latin typeface="zihun35hao-jindianyahei" panose="00000500000000000000" pitchFamily="2" charset="-122"/>
              <a:ea typeface="zihun35hao-jindianyahei" panose="00000500000000000000" pitchFamily="2" charset="-122"/>
              <a:sym typeface="zihun35hao-jindianyahei" panose="00000500000000000000" pitchFamily="2" charset="-122"/>
            </a:endParaRPr>
          </a:p>
        </p:txBody>
      </p:sp>
      <p:sp>
        <p:nvSpPr>
          <p:cNvPr id="17" name="矩形 16"/>
          <p:cNvSpPr/>
          <p:nvPr/>
        </p:nvSpPr>
        <p:spPr>
          <a:xfrm>
            <a:off x="362281" y="562149"/>
            <a:ext cx="1011815" cy="230832"/>
          </a:xfrm>
          <a:prstGeom prst="rect">
            <a:avLst/>
          </a:prstGeom>
        </p:spPr>
        <p:txBody>
          <a:bodyPr wrap="none">
            <a:spAutoFit/>
          </a:bodyPr>
          <a:p>
            <a:pPr algn="ctr"/>
            <a:r>
              <a:rPr lang="en-US" altLang="zh-CN" sz="900">
                <a:solidFill>
                  <a:schemeClr val="bg1">
                    <a:lumMod val="50000"/>
                  </a:schemeClr>
                </a:solidFill>
                <a:latin typeface="+mj-lt"/>
              </a:rPr>
              <a:t>WORKS SHOW</a:t>
            </a:r>
            <a:endParaRPr lang="en-US" altLang="zh-CN" sz="900">
              <a:solidFill>
                <a:schemeClr val="bg1">
                  <a:lumMod val="50000"/>
                </a:schemeClr>
              </a:solidFill>
              <a:latin typeface="+mj-lt"/>
            </a:endParaRPr>
          </a:p>
        </p:txBody>
      </p:sp>
      <p:sp>
        <p:nvSpPr>
          <p:cNvPr id="22" name="矩形 21"/>
          <p:cNvSpPr/>
          <p:nvPr/>
        </p:nvSpPr>
        <p:spPr>
          <a:xfrm>
            <a:off x="255925" y="183678"/>
            <a:ext cx="1198880" cy="398780"/>
          </a:xfrm>
          <a:prstGeom prst="rect">
            <a:avLst/>
          </a:prstGeom>
        </p:spPr>
        <p:txBody>
          <a:bodyPr wrap="none">
            <a:spAutoFit/>
          </a:bodyPr>
          <a:p>
            <a:pPr algn="ctr"/>
            <a:r>
              <a:rPr lang="zh-CN" altLang="en-US" sz="2000">
                <a:solidFill>
                  <a:schemeClr val="bg1">
                    <a:lumMod val="50000"/>
                  </a:schemeClr>
                </a:solidFill>
              </a:rPr>
              <a:t>作品数据</a:t>
            </a:r>
            <a:endParaRPr lang="en-US" altLang="zh-CN" sz="2000">
              <a:solidFill>
                <a:schemeClr val="bg1">
                  <a:lumMod val="50000"/>
                </a:schemeClr>
              </a:solidFill>
            </a:endParaRPr>
          </a:p>
        </p:txBody>
      </p:sp>
      <p:cxnSp>
        <p:nvCxnSpPr>
          <p:cNvPr id="23" name="直接连接符 22"/>
          <p:cNvCxnSpPr/>
          <p:nvPr/>
        </p:nvCxnSpPr>
        <p:spPr>
          <a:xfrm>
            <a:off x="215985" y="264862"/>
            <a:ext cx="0" cy="404077"/>
          </a:xfrm>
          <a:prstGeom prst="line">
            <a:avLst/>
          </a:prstGeom>
          <a:ln>
            <a:solidFill>
              <a:schemeClr val="bg1">
                <a:lumMod val="50000"/>
              </a:schemeClr>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descr="e7d195523061f1c09e9d68d7cf438b91ef959ecb14fc25d26BBA7F7DBC18E55DFF4014AF651F0BF2569D4B6C1DA7F1A4683A481403BD872FC687266AD13265C1DE7C373772FD8728ABDD69ADD03BFF5BE2862BC891DBB79E3E472850AAE9268D36E2B2EEC207F38DCDFC243243711274678F23E7FA62D74A8F4FCA0A5FF785C54BD74F3B041CBD8526FB9970BF5B0EED"/>
          <p:cNvGrpSpPr/>
          <p:nvPr/>
        </p:nvGrpSpPr>
        <p:grpSpPr>
          <a:xfrm>
            <a:off x="770187" y="1483980"/>
            <a:ext cx="3571111" cy="2915557"/>
            <a:chOff x="411036" y="1194901"/>
            <a:chExt cx="4674011" cy="3815996"/>
          </a:xfrm>
          <a:effectLst/>
        </p:grpSpPr>
        <p:pic>
          <p:nvPicPr>
            <p:cNvPr id="17" name="图片 16"/>
            <p:cNvPicPr>
              <a:picLocks noChangeAspect="1"/>
            </p:cNvPicPr>
            <p:nvPr/>
          </p:nvPicPr>
          <p:blipFill rotWithShape="1">
            <a:blip r:embed="rId1" cstate="print">
              <a:extLst>
                <a:ext uri="{28A0092B-C50C-407E-A947-70E740481C1C}">
                  <a14:useLocalDpi xmlns:a14="http://schemas.microsoft.com/office/drawing/2010/main" val="0"/>
                </a:ext>
              </a:extLst>
            </a:blip>
            <a:srcRect/>
            <a:stretch>
              <a:fillRect/>
            </a:stretch>
          </p:blipFill>
          <p:spPr>
            <a:xfrm>
              <a:off x="1625645" y="1194917"/>
              <a:ext cx="1030216" cy="1030216"/>
            </a:xfrm>
            <a:prstGeom prst="rect">
              <a:avLst/>
            </a:prstGeom>
          </p:spPr>
        </p:pic>
        <p:pic>
          <p:nvPicPr>
            <p:cNvPr id="18" name="图片 17"/>
            <p:cNvPicPr>
              <a:picLocks noChangeAspect="1"/>
            </p:cNvPicPr>
            <p:nvPr/>
          </p:nvPicPr>
          <p:blipFill rotWithShape="1">
            <a:blip r:embed="rId2" cstate="print">
              <a:extLst>
                <a:ext uri="{28A0092B-C50C-407E-A947-70E740481C1C}">
                  <a14:useLocalDpi xmlns:a14="http://schemas.microsoft.com/office/drawing/2010/main" val="0"/>
                </a:ext>
              </a:extLst>
            </a:blip>
            <a:srcRect l="12500" r="12500"/>
            <a:stretch>
              <a:fillRect/>
            </a:stretch>
          </p:blipFill>
          <p:spPr>
            <a:xfrm>
              <a:off x="4054831" y="1194917"/>
              <a:ext cx="1030216" cy="1030216"/>
            </a:xfrm>
            <a:prstGeom prst="rect">
              <a:avLst/>
            </a:prstGeom>
          </p:spPr>
        </p:pic>
        <p:pic>
          <p:nvPicPr>
            <p:cNvPr id="19" name="图片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1036" y="1194901"/>
              <a:ext cx="1030248" cy="1030248"/>
            </a:xfrm>
            <a:prstGeom prst="rect">
              <a:avLst/>
            </a:prstGeom>
          </p:spPr>
        </p:pic>
        <p:pic>
          <p:nvPicPr>
            <p:cNvPr id="21" name="图片 20"/>
            <p:cNvPicPr>
              <a:picLocks noChangeAspect="1"/>
            </p:cNvPicPr>
            <p:nvPr/>
          </p:nvPicPr>
          <p:blipFill rotWithShape="1">
            <a:blip r:embed="rId4" cstate="print">
              <a:extLst>
                <a:ext uri="{28A0092B-C50C-407E-A947-70E740481C1C}">
                  <a14:useLocalDpi xmlns:a14="http://schemas.microsoft.com/office/drawing/2010/main" val="0"/>
                </a:ext>
              </a:extLst>
            </a:blip>
            <a:srcRect t="5296" b="5296"/>
            <a:stretch>
              <a:fillRect/>
            </a:stretch>
          </p:blipFill>
          <p:spPr>
            <a:xfrm>
              <a:off x="2840222" y="1194901"/>
              <a:ext cx="1030248" cy="1030248"/>
            </a:xfrm>
            <a:prstGeom prst="rect">
              <a:avLst/>
            </a:prstGeom>
          </p:spPr>
        </p:pic>
        <p:pic>
          <p:nvPicPr>
            <p:cNvPr id="26" name="图片 2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21091" y="2585708"/>
              <a:ext cx="1030216" cy="1030216"/>
            </a:xfrm>
            <a:prstGeom prst="rect">
              <a:avLst/>
            </a:prstGeom>
          </p:spPr>
        </p:pic>
        <p:pic>
          <p:nvPicPr>
            <p:cNvPr id="27" name="图片 26"/>
            <p:cNvPicPr>
              <a:picLocks noChangeAspect="1"/>
            </p:cNvPicPr>
            <p:nvPr/>
          </p:nvPicPr>
          <p:blipFill rotWithShape="1">
            <a:blip r:embed="rId6" cstate="print">
              <a:extLst>
                <a:ext uri="{28A0092B-C50C-407E-A947-70E740481C1C}">
                  <a14:useLocalDpi xmlns:a14="http://schemas.microsoft.com/office/drawing/2010/main" val="0"/>
                </a:ext>
              </a:extLst>
            </a:blip>
            <a:srcRect l="12500" r="12500"/>
            <a:stretch>
              <a:fillRect/>
            </a:stretch>
          </p:blipFill>
          <p:spPr>
            <a:xfrm>
              <a:off x="4016909" y="3976499"/>
              <a:ext cx="1034398" cy="1034398"/>
            </a:xfrm>
            <a:prstGeom prst="rect">
              <a:avLst/>
            </a:prstGeom>
          </p:spPr>
        </p:pic>
        <p:pic>
          <p:nvPicPr>
            <p:cNvPr id="28" name="图片 2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1036" y="2416322"/>
              <a:ext cx="3459433" cy="2594575"/>
            </a:xfrm>
            <a:prstGeom prst="rect">
              <a:avLst/>
            </a:prstGeom>
          </p:spPr>
        </p:pic>
      </p:grpSp>
      <p:sp>
        <p:nvSpPr>
          <p:cNvPr id="29" name="矩形 28" descr="e7d195523061f1c09e9d68d7cf438b91ef959ecb14fc25d26BBA7F7DBC18E55DFF4014AF651F0BF2569D4B6C1DA7F1A4683A481403BD872FC687266AD13265C1DE7C373772FD8728ABDD69ADD03BFF5BE2862BC891DBB79E3E472850AAE9268D36E2B2EEC207F38DCDFC243243711274678F23E7FA62D74A8F4FCA0A5FF785C54BD74F3B041CBD8526FB9970BF5B0EED"/>
          <p:cNvSpPr/>
          <p:nvPr/>
        </p:nvSpPr>
        <p:spPr>
          <a:xfrm>
            <a:off x="4752981" y="2571750"/>
            <a:ext cx="3864547" cy="1158522"/>
          </a:xfrm>
          <a:prstGeom prst="rect">
            <a:avLst/>
          </a:prstGeom>
        </p:spPr>
        <p:txBody>
          <a:bodyPr wrap="square">
            <a:spAutoFit/>
          </a:bodyPr>
          <a:lstStyle/>
          <a:p>
            <a:pPr defTabSz="914400">
              <a:lnSpc>
                <a:spcPct val="200000"/>
              </a:lnSpc>
              <a:defRPr/>
            </a:pPr>
            <a:r>
              <a:rPr lang="zh-CN" altLang="en-US" sz="900" kern="0">
                <a:solidFill>
                  <a:schemeClr val="bg1">
                    <a:lumMod val="50000"/>
                  </a:schemeClr>
                </a:solidFill>
                <a:latin typeface="+mn-ea"/>
                <a:cs typeface="Arial" panose="020B0604020202020204" pitchFamily="34" charset="0"/>
                <a:sym typeface="Arial" panose="020B0604020202020204" pitchFamily="34" charset="0"/>
              </a:rPr>
              <a:t>此处添加关于工作内容此处添加关于工作内容此处添加关于工作内容此处添加关于工作内容此处添加关于工作内容此处添加关于工作内容此处添加关于工作内容此处添加关于工作内容此处添加关于工作内容此处添加关于工作内容</a:t>
            </a:r>
            <a:endParaRPr lang="zh-CN" altLang="en-US" sz="900" kern="0">
              <a:solidFill>
                <a:schemeClr val="bg1">
                  <a:lumMod val="50000"/>
                </a:schemeClr>
              </a:solidFill>
              <a:latin typeface="+mn-ea"/>
            </a:endParaRPr>
          </a:p>
        </p:txBody>
      </p:sp>
      <p:sp>
        <p:nvSpPr>
          <p:cNvPr id="30" name="矩形 29"/>
          <p:cNvSpPr/>
          <p:nvPr/>
        </p:nvSpPr>
        <p:spPr>
          <a:xfrm>
            <a:off x="4802704" y="2248064"/>
            <a:ext cx="2035417" cy="260299"/>
          </a:xfrm>
          <a:prstGeom prst="rect">
            <a:avLst/>
          </a:prstGeom>
          <a:solidFill>
            <a:srgbClr val="6105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a:latin typeface="+mj-ea"/>
                <a:ea typeface="+mj-ea"/>
              </a:rPr>
              <a:t>关于图标设计说明</a:t>
            </a:r>
            <a:endParaRPr lang="zh-CN" altLang="en-US" sz="1600">
              <a:latin typeface="+mj-ea"/>
              <a:ea typeface="+mj-ea"/>
            </a:endParaRPr>
          </a:p>
        </p:txBody>
      </p:sp>
      <p:sp>
        <p:nvSpPr>
          <p:cNvPr id="14" name="矩形 13"/>
          <p:cNvSpPr/>
          <p:nvPr/>
        </p:nvSpPr>
        <p:spPr>
          <a:xfrm>
            <a:off x="362281" y="562149"/>
            <a:ext cx="1011815" cy="230832"/>
          </a:xfrm>
          <a:prstGeom prst="rect">
            <a:avLst/>
          </a:prstGeom>
        </p:spPr>
        <p:txBody>
          <a:bodyPr wrap="none">
            <a:spAutoFit/>
          </a:bodyPr>
          <a:lstStyle/>
          <a:p>
            <a:pPr algn="ctr"/>
            <a:r>
              <a:rPr lang="en-US" altLang="zh-CN" sz="900">
                <a:solidFill>
                  <a:schemeClr val="bg1">
                    <a:lumMod val="50000"/>
                  </a:schemeClr>
                </a:solidFill>
                <a:latin typeface="+mj-lt"/>
              </a:rPr>
              <a:t>WORKS SHOW</a:t>
            </a:r>
            <a:endParaRPr lang="en-US" altLang="zh-CN" sz="900">
              <a:solidFill>
                <a:schemeClr val="bg1">
                  <a:lumMod val="50000"/>
                </a:schemeClr>
              </a:solidFill>
              <a:latin typeface="+mj-lt"/>
            </a:endParaRPr>
          </a:p>
        </p:txBody>
      </p:sp>
      <p:sp>
        <p:nvSpPr>
          <p:cNvPr id="15" name="矩形 14"/>
          <p:cNvSpPr/>
          <p:nvPr/>
        </p:nvSpPr>
        <p:spPr>
          <a:xfrm>
            <a:off x="250071" y="183678"/>
            <a:ext cx="1210588" cy="400110"/>
          </a:xfrm>
          <a:prstGeom prst="rect">
            <a:avLst/>
          </a:prstGeom>
        </p:spPr>
        <p:txBody>
          <a:bodyPr wrap="none">
            <a:spAutoFit/>
          </a:bodyPr>
          <a:lstStyle/>
          <a:p>
            <a:pPr algn="ctr"/>
            <a:r>
              <a:rPr lang="zh-CN" altLang="en-US" sz="2000">
                <a:solidFill>
                  <a:schemeClr val="bg1">
                    <a:lumMod val="50000"/>
                  </a:schemeClr>
                </a:solidFill>
              </a:rPr>
              <a:t>作品展示</a:t>
            </a:r>
            <a:endParaRPr lang="zh-CN" altLang="en-US" sz="2000">
              <a:solidFill>
                <a:schemeClr val="bg1">
                  <a:lumMod val="50000"/>
                </a:schemeClr>
              </a:solidFill>
            </a:endParaRPr>
          </a:p>
        </p:txBody>
      </p:sp>
      <p:cxnSp>
        <p:nvCxnSpPr>
          <p:cNvPr id="20" name="直接连接符 19"/>
          <p:cNvCxnSpPr/>
          <p:nvPr/>
        </p:nvCxnSpPr>
        <p:spPr>
          <a:xfrm>
            <a:off x="215985" y="264862"/>
            <a:ext cx="0" cy="404077"/>
          </a:xfrm>
          <a:prstGeom prst="line">
            <a:avLst/>
          </a:prstGeom>
          <a:ln>
            <a:solidFill>
              <a:schemeClr val="bg1">
                <a:lumMod val="50000"/>
              </a:schemeClr>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descr="e7d195523061f1c09e9d68d7cf438b91ef959ecb14fc25d26BBA7F7DBC18E55DFF4014AF651F0BF2569D4B6C1DA7F1A4683A481403BD872FC687266AD13265C1DE7C373772FD8728ABDD69ADD03BFF5BE2862BC891DBB79E3E472850AAE9268D36E2B2EEC207F38DCDFC243243711274678F23E7FA62D74A8F4FCA0A5FF785C54BD74F3B041CBD8526FB9970BF5B0EED"/>
          <p:cNvSpPr/>
          <p:nvPr/>
        </p:nvSpPr>
        <p:spPr>
          <a:xfrm>
            <a:off x="733431" y="2362200"/>
            <a:ext cx="3864547" cy="1158522"/>
          </a:xfrm>
          <a:prstGeom prst="rect">
            <a:avLst/>
          </a:prstGeom>
        </p:spPr>
        <p:txBody>
          <a:bodyPr wrap="square">
            <a:spAutoFit/>
          </a:bodyPr>
          <a:lstStyle/>
          <a:p>
            <a:pPr defTabSz="914400">
              <a:lnSpc>
                <a:spcPct val="200000"/>
              </a:lnSpc>
              <a:defRPr/>
            </a:pPr>
            <a:r>
              <a:rPr lang="zh-CN" altLang="en-US" sz="900" kern="0">
                <a:solidFill>
                  <a:schemeClr val="bg1">
                    <a:lumMod val="50000"/>
                  </a:schemeClr>
                </a:solidFill>
                <a:latin typeface="+mn-ea"/>
                <a:cs typeface="Arial" panose="020B0604020202020204" pitchFamily="34" charset="0"/>
                <a:sym typeface="Arial" panose="020B0604020202020204" pitchFamily="34" charset="0"/>
              </a:rPr>
              <a:t>此处添加关于工作内容此处添加关于工作内容此处添加关于工作内容此处添加关于工作内容此处添加关于工作内容此处添加关于工作内容此处添加关于工作内容此处添加关于工作内容此处添加关于工作内容此处添加关于工作内容</a:t>
            </a:r>
            <a:endParaRPr lang="zh-CN" altLang="en-US" sz="900" kern="0">
              <a:solidFill>
                <a:schemeClr val="bg1">
                  <a:lumMod val="50000"/>
                </a:schemeClr>
              </a:solidFill>
              <a:latin typeface="+mn-ea"/>
            </a:endParaRPr>
          </a:p>
        </p:txBody>
      </p:sp>
      <p:sp>
        <p:nvSpPr>
          <p:cNvPr id="30" name="矩形 29"/>
          <p:cNvSpPr/>
          <p:nvPr/>
        </p:nvSpPr>
        <p:spPr>
          <a:xfrm>
            <a:off x="783154" y="2038514"/>
            <a:ext cx="2035417" cy="260299"/>
          </a:xfrm>
          <a:prstGeom prst="rect">
            <a:avLst/>
          </a:prstGeom>
          <a:solidFill>
            <a:srgbClr val="6105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a:latin typeface="+mj-ea"/>
                <a:ea typeface="+mj-ea"/>
              </a:rPr>
              <a:t>关</a:t>
            </a:r>
            <a:r>
              <a:rPr lang="en-US" altLang="zh-CN" sz="1600">
                <a:latin typeface="+mj-ea"/>
                <a:ea typeface="+mj-ea"/>
              </a:rPr>
              <a:t>XX</a:t>
            </a:r>
            <a:r>
              <a:rPr lang="zh-CN" altLang="en-US" sz="1600">
                <a:latin typeface="+mj-ea"/>
                <a:ea typeface="+mj-ea"/>
              </a:rPr>
              <a:t>设计说明</a:t>
            </a:r>
            <a:endParaRPr lang="zh-CN" altLang="en-US" sz="1600">
              <a:latin typeface="+mj-ea"/>
              <a:ea typeface="+mj-ea"/>
            </a:endParaRPr>
          </a:p>
        </p:txBody>
      </p:sp>
      <p:sp>
        <p:nvSpPr>
          <p:cNvPr id="14" name="矩形 13"/>
          <p:cNvSpPr/>
          <p:nvPr/>
        </p:nvSpPr>
        <p:spPr>
          <a:xfrm>
            <a:off x="362281" y="562149"/>
            <a:ext cx="1011815" cy="230832"/>
          </a:xfrm>
          <a:prstGeom prst="rect">
            <a:avLst/>
          </a:prstGeom>
        </p:spPr>
        <p:txBody>
          <a:bodyPr wrap="none">
            <a:spAutoFit/>
          </a:bodyPr>
          <a:lstStyle/>
          <a:p>
            <a:pPr algn="ctr"/>
            <a:r>
              <a:rPr lang="en-US" altLang="zh-CN" sz="900">
                <a:solidFill>
                  <a:schemeClr val="bg1">
                    <a:lumMod val="50000"/>
                  </a:schemeClr>
                </a:solidFill>
                <a:latin typeface="+mj-lt"/>
              </a:rPr>
              <a:t>WORKS SHOW</a:t>
            </a:r>
            <a:endParaRPr lang="en-US" altLang="zh-CN" sz="900">
              <a:solidFill>
                <a:schemeClr val="bg1">
                  <a:lumMod val="50000"/>
                </a:schemeClr>
              </a:solidFill>
              <a:latin typeface="+mj-lt"/>
            </a:endParaRPr>
          </a:p>
        </p:txBody>
      </p:sp>
      <p:sp>
        <p:nvSpPr>
          <p:cNvPr id="15" name="矩形 14"/>
          <p:cNvSpPr/>
          <p:nvPr/>
        </p:nvSpPr>
        <p:spPr>
          <a:xfrm>
            <a:off x="250071" y="183678"/>
            <a:ext cx="1210588" cy="400110"/>
          </a:xfrm>
          <a:prstGeom prst="rect">
            <a:avLst/>
          </a:prstGeom>
        </p:spPr>
        <p:txBody>
          <a:bodyPr wrap="none">
            <a:spAutoFit/>
          </a:bodyPr>
          <a:lstStyle/>
          <a:p>
            <a:pPr algn="ctr"/>
            <a:r>
              <a:rPr lang="zh-CN" altLang="en-US" sz="2000">
                <a:solidFill>
                  <a:schemeClr val="bg1">
                    <a:lumMod val="50000"/>
                  </a:schemeClr>
                </a:solidFill>
              </a:rPr>
              <a:t>作品展示</a:t>
            </a:r>
            <a:endParaRPr lang="zh-CN" altLang="en-US" sz="2000">
              <a:solidFill>
                <a:schemeClr val="bg1">
                  <a:lumMod val="50000"/>
                </a:schemeClr>
              </a:solidFill>
            </a:endParaRPr>
          </a:p>
        </p:txBody>
      </p:sp>
      <p:cxnSp>
        <p:nvCxnSpPr>
          <p:cNvPr id="20" name="直接连接符 19"/>
          <p:cNvCxnSpPr/>
          <p:nvPr/>
        </p:nvCxnSpPr>
        <p:spPr>
          <a:xfrm>
            <a:off x="215985" y="264862"/>
            <a:ext cx="0" cy="404077"/>
          </a:xfrm>
          <a:prstGeom prst="line">
            <a:avLst/>
          </a:prstGeom>
          <a:ln>
            <a:solidFill>
              <a:schemeClr val="bg1">
                <a:lumMod val="50000"/>
              </a:schemeClr>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pic>
        <p:nvPicPr>
          <p:cNvPr id="2" name="图片 1" descr="19b82e400b190edd3b5114658583cc3539393d17674df-ZE9TCj_fw658"/>
          <p:cNvPicPr>
            <a:picLocks noChangeAspect="1"/>
          </p:cNvPicPr>
          <p:nvPr/>
        </p:nvPicPr>
        <p:blipFill>
          <a:blip r:embed="rId1"/>
          <a:stretch>
            <a:fillRect/>
          </a:stretch>
        </p:blipFill>
        <p:spPr>
          <a:xfrm>
            <a:off x="5929630" y="907415"/>
            <a:ext cx="2393315" cy="3604895"/>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descr="预览图_千图网_编号35553418"/>
          <p:cNvPicPr>
            <a:picLocks noChangeAspect="1"/>
          </p:cNvPicPr>
          <p:nvPr/>
        </p:nvPicPr>
        <p:blipFill>
          <a:blip r:embed="rId1"/>
          <a:srcRect b="29295"/>
          <a:stretch>
            <a:fillRect/>
          </a:stretch>
        </p:blipFill>
        <p:spPr>
          <a:xfrm>
            <a:off x="0" y="0"/>
            <a:ext cx="9144000" cy="5180330"/>
          </a:xfrm>
          <a:prstGeom prst="rect">
            <a:avLst/>
          </a:prstGeom>
        </p:spPr>
      </p:pic>
      <p:sp>
        <p:nvSpPr>
          <p:cNvPr id="6" name="文本框 5"/>
          <p:cNvSpPr txBox="1">
            <a:spLocks noChangeArrowheads="1"/>
          </p:cNvSpPr>
          <p:nvPr/>
        </p:nvSpPr>
        <p:spPr bwMode="auto">
          <a:xfrm>
            <a:off x="1620616" y="1402336"/>
            <a:ext cx="6318885" cy="2214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defTabSz="913130">
              <a:buFont typeface="Arial" panose="020B0604020202020204" pitchFamily="34" charset="0"/>
              <a:buNone/>
              <a:defRPr/>
            </a:pPr>
            <a:r>
              <a:rPr lang="en-US" altLang="zh-CN" sz="13800" b="1">
                <a:solidFill>
                  <a:schemeClr val="bg1"/>
                </a:solidFill>
                <a:latin typeface="Arial" panose="020B0604020202020204"/>
                <a:ea typeface="微软雅黑" panose="020B0503020204020204" charset="-122"/>
                <a:sym typeface="+mn-ea"/>
              </a:rPr>
              <a:t>Thanks</a:t>
            </a:r>
            <a:endParaRPr lang="en-US" altLang="zh-CN" sz="13800" b="1" dirty="0">
              <a:solidFill>
                <a:schemeClr val="bg1"/>
              </a:solidFill>
              <a:latin typeface="Arial" panose="020B0604020202020204"/>
              <a:ea typeface="微软雅黑" panose="020B0503020204020204" charset="-122"/>
              <a:sym typeface="+mn-ea"/>
            </a:endParaRPr>
          </a:p>
        </p:txBody>
      </p:sp>
      <p:sp>
        <p:nvSpPr>
          <p:cNvPr id="5" name="文本框 4"/>
          <p:cNvSpPr txBox="1">
            <a:spLocks noChangeArrowheads="1"/>
          </p:cNvSpPr>
          <p:nvPr/>
        </p:nvSpPr>
        <p:spPr bwMode="auto">
          <a:xfrm>
            <a:off x="2690561" y="1032284"/>
            <a:ext cx="4175185" cy="369332"/>
          </a:xfrm>
          <a:prstGeom prst="rect">
            <a:avLst/>
          </a:prstGeom>
          <a:solidFill>
            <a:schemeClr val="bg1">
              <a:lumMod val="65000"/>
            </a:schemeClr>
          </a:solid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defTabSz="913130">
              <a:buFont typeface="Arial" panose="020B0604020202020204" pitchFamily="34" charset="0"/>
              <a:buNone/>
              <a:defRPr/>
            </a:pPr>
            <a:r>
              <a:rPr lang="zh-CN" altLang="en-US" sz="1800" dirty="0">
                <a:solidFill>
                  <a:schemeClr val="bg1"/>
                </a:solidFill>
                <a:latin typeface="黑体" panose="02010609060101010101" charset="-122"/>
                <a:ea typeface="黑体" panose="02010609060101010101" charset="-122"/>
                <a:cs typeface="黑体" panose="02010609060101010101" charset="-122"/>
              </a:rPr>
              <a:t>求职</a:t>
            </a:r>
            <a:r>
              <a:rPr lang="zh-CN" altLang="en-US" sz="1800">
                <a:solidFill>
                  <a:schemeClr val="bg1"/>
                </a:solidFill>
                <a:latin typeface="黑体" panose="02010609060101010101" charset="-122"/>
                <a:ea typeface="黑体" panose="02010609060101010101" charset="-122"/>
                <a:cs typeface="黑体" panose="02010609060101010101" charset="-122"/>
              </a:rPr>
              <a:t>目标</a:t>
            </a:r>
            <a:r>
              <a:rPr lang="en-US" altLang="zh-CN" sz="1800">
                <a:solidFill>
                  <a:schemeClr val="bg1"/>
                </a:solidFill>
                <a:latin typeface="黑体" panose="02010609060101010101" charset="-122"/>
                <a:ea typeface="黑体" panose="02010609060101010101" charset="-122"/>
                <a:cs typeface="黑体" panose="02010609060101010101" charset="-122"/>
              </a:rPr>
              <a:t>:</a:t>
            </a:r>
            <a:r>
              <a:rPr lang="zh-CN" altLang="en-US" sz="1800">
                <a:solidFill>
                  <a:schemeClr val="bg1"/>
                </a:solidFill>
                <a:latin typeface="黑体" panose="02010609060101010101" charset="-122"/>
                <a:ea typeface="黑体" panose="02010609060101010101" charset="-122"/>
                <a:cs typeface="黑体" panose="02010609060101010101" charset="-122"/>
              </a:rPr>
              <a:t>平面设计</a:t>
            </a:r>
            <a:endParaRPr lang="zh-CN" altLang="en-US" sz="1800" dirty="0">
              <a:solidFill>
                <a:schemeClr val="bg1"/>
              </a:solidFill>
              <a:latin typeface="黑体" panose="02010609060101010101" charset="-122"/>
              <a:ea typeface="黑体" panose="02010609060101010101" charset="-122"/>
              <a:cs typeface="黑体" panose="02010609060101010101" charset="-122"/>
            </a:endParaRPr>
          </a:p>
        </p:txBody>
      </p:sp>
      <p:sp>
        <p:nvSpPr>
          <p:cNvPr id="2" name="文本框 1"/>
          <p:cNvSpPr txBox="1"/>
          <p:nvPr/>
        </p:nvSpPr>
        <p:spPr>
          <a:xfrm>
            <a:off x="2524618" y="3473221"/>
            <a:ext cx="4437221" cy="276999"/>
          </a:xfrm>
          <a:prstGeom prst="rect">
            <a:avLst/>
          </a:prstGeom>
          <a:noFill/>
        </p:spPr>
        <p:txBody>
          <a:bodyPr wrap="square" rtlCol="0">
            <a:spAutoFit/>
          </a:bodyPr>
          <a:lstStyle/>
          <a:p>
            <a:pPr algn="dist"/>
            <a:r>
              <a:rPr lang="zh-CN" altLang="en-US" sz="1200">
                <a:solidFill>
                  <a:schemeClr val="bg1"/>
                </a:solidFill>
                <a:latin typeface="黑体" panose="02010609060101010101" charset="-122"/>
                <a:ea typeface="黑体" panose="02010609060101010101" charset="-122"/>
                <a:cs typeface="黑体" panose="02010609060101010101" charset="-122"/>
              </a:rPr>
              <a:t>专注</a:t>
            </a:r>
            <a:r>
              <a:rPr lang="en-US" altLang="zh-CN" sz="1200">
                <a:solidFill>
                  <a:schemeClr val="bg1"/>
                </a:solidFill>
                <a:latin typeface="黑体" panose="02010609060101010101" charset="-122"/>
                <a:ea typeface="黑体" panose="02010609060101010101" charset="-122"/>
                <a:cs typeface="黑体" panose="02010609060101010101" charset="-122"/>
              </a:rPr>
              <a:t>\</a:t>
            </a:r>
            <a:r>
              <a:rPr lang="zh-CN" altLang="en-US" sz="1200">
                <a:solidFill>
                  <a:schemeClr val="bg1"/>
                </a:solidFill>
                <a:latin typeface="黑体" panose="02010609060101010101" charset="-122"/>
                <a:ea typeface="黑体" panose="02010609060101010101" charset="-122"/>
                <a:cs typeface="黑体" panose="02010609060101010101" charset="-122"/>
              </a:rPr>
              <a:t>专注</a:t>
            </a:r>
            <a:r>
              <a:rPr lang="en-US" altLang="zh-CN" sz="1200">
                <a:solidFill>
                  <a:schemeClr val="bg1"/>
                </a:solidFill>
                <a:latin typeface="黑体" panose="02010609060101010101" charset="-122"/>
                <a:ea typeface="黑体" panose="02010609060101010101" charset="-122"/>
                <a:cs typeface="黑体" panose="02010609060101010101" charset="-122"/>
              </a:rPr>
              <a:t>\</a:t>
            </a:r>
            <a:r>
              <a:rPr lang="zh-CN" altLang="en-US" sz="1200">
                <a:solidFill>
                  <a:schemeClr val="bg1"/>
                </a:solidFill>
                <a:latin typeface="黑体" panose="02010609060101010101" charset="-122"/>
                <a:ea typeface="黑体" panose="02010609060101010101" charset="-122"/>
                <a:cs typeface="黑体" panose="02010609060101010101" charset="-122"/>
              </a:rPr>
              <a:t>爱设计</a:t>
            </a:r>
            <a:endParaRPr lang="zh-CN" altLang="en-US" sz="1200">
              <a:solidFill>
                <a:schemeClr val="bg1"/>
              </a:solidFill>
              <a:latin typeface="黑体" panose="02010609060101010101" charset="-122"/>
              <a:ea typeface="黑体" panose="02010609060101010101" charset="-122"/>
              <a:cs typeface="黑体" panose="02010609060101010101" charset="-122"/>
            </a:endParaRPr>
          </a:p>
        </p:txBody>
      </p:sp>
      <p:grpSp>
        <p:nvGrpSpPr>
          <p:cNvPr id="7" name="组合 6"/>
          <p:cNvGrpSpPr/>
          <p:nvPr/>
        </p:nvGrpSpPr>
        <p:grpSpPr>
          <a:xfrm>
            <a:off x="2232660" y="3918504"/>
            <a:ext cx="5022407" cy="213995"/>
            <a:chOff x="1940314" y="3781930"/>
            <a:chExt cx="5022407" cy="213995"/>
          </a:xfrm>
        </p:grpSpPr>
        <p:sp>
          <p:nvSpPr>
            <p:cNvPr id="25" name="文本框 24"/>
            <p:cNvSpPr txBox="1"/>
            <p:nvPr/>
          </p:nvSpPr>
          <p:spPr>
            <a:xfrm>
              <a:off x="2076176" y="3781930"/>
              <a:ext cx="1023947" cy="213995"/>
            </a:xfrm>
            <a:prstGeom prst="rect">
              <a:avLst/>
            </a:prstGeom>
            <a:noFill/>
          </p:spPr>
          <p:txBody>
            <a:bodyPr wrap="square" rtlCol="0">
              <a:spAutoFit/>
            </a:bodyPr>
            <a:lstStyle/>
            <a:p>
              <a:r>
                <a:rPr lang="en-US" altLang="zh-CN" sz="800">
                  <a:solidFill>
                    <a:schemeClr val="bg1"/>
                  </a:solidFill>
                  <a:latin typeface="黑体" panose="02010609060101010101" charset="-122"/>
                  <a:ea typeface="黑体" panose="02010609060101010101" charset="-122"/>
                </a:rPr>
                <a:t>XXXXXXXX</a:t>
              </a:r>
              <a:endParaRPr lang="en-US" altLang="zh-CN" sz="800">
                <a:solidFill>
                  <a:schemeClr val="bg1"/>
                </a:solidFill>
                <a:latin typeface="黑体" panose="02010609060101010101" charset="-122"/>
                <a:ea typeface="黑体" panose="02010609060101010101" charset="-122"/>
              </a:endParaRPr>
            </a:p>
          </p:txBody>
        </p:sp>
        <p:grpSp>
          <p:nvGrpSpPr>
            <p:cNvPr id="4" name="组合 3"/>
            <p:cNvGrpSpPr/>
            <p:nvPr/>
          </p:nvGrpSpPr>
          <p:grpSpPr>
            <a:xfrm>
              <a:off x="1940314" y="3802554"/>
              <a:ext cx="174196" cy="174196"/>
              <a:chOff x="1135464" y="808038"/>
              <a:chExt cx="338088" cy="338088"/>
            </a:xfrm>
          </p:grpSpPr>
          <p:sp>
            <p:nvSpPr>
              <p:cNvPr id="3" name="椭圆 2"/>
              <p:cNvSpPr/>
              <p:nvPr/>
            </p:nvSpPr>
            <p:spPr>
              <a:xfrm>
                <a:off x="1135464" y="808038"/>
                <a:ext cx="338088" cy="338088"/>
              </a:xfrm>
              <a:prstGeom prst="ellipse">
                <a:avLst/>
              </a:prstGeom>
              <a:solidFill>
                <a:srgbClr val="E7A9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黑体" panose="02010609060101010101" charset="-122"/>
                  <a:ea typeface="黑体" panose="02010609060101010101" charset="-122"/>
                </a:endParaRPr>
              </a:p>
            </p:txBody>
          </p:sp>
          <p:sp>
            <p:nvSpPr>
              <p:cNvPr id="24" name="Freeform 28"/>
              <p:cNvSpPr>
                <a:spLocks noEditPoints="1"/>
              </p:cNvSpPr>
              <p:nvPr/>
            </p:nvSpPr>
            <p:spPr bwMode="auto">
              <a:xfrm>
                <a:off x="1215270" y="868146"/>
                <a:ext cx="178477" cy="217871"/>
              </a:xfrm>
              <a:custGeom>
                <a:avLst/>
                <a:gdLst>
                  <a:gd name="T0" fmla="*/ 312 w 444"/>
                  <a:gd name="T1" fmla="*/ 482 h 542"/>
                  <a:gd name="T2" fmla="*/ 248 w 444"/>
                  <a:gd name="T3" fmla="*/ 378 h 542"/>
                  <a:gd name="T4" fmla="*/ 154 w 444"/>
                  <a:gd name="T5" fmla="*/ 300 h 542"/>
                  <a:gd name="T6" fmla="*/ 138 w 444"/>
                  <a:gd name="T7" fmla="*/ 180 h 542"/>
                  <a:gd name="T8" fmla="*/ 86 w 444"/>
                  <a:gd name="T9" fmla="*/ 70 h 542"/>
                  <a:gd name="T10" fmla="*/ 36 w 444"/>
                  <a:gd name="T11" fmla="*/ 50 h 542"/>
                  <a:gd name="T12" fmla="*/ 4 w 444"/>
                  <a:gd name="T13" fmla="*/ 88 h 542"/>
                  <a:gd name="T14" fmla="*/ 2 w 444"/>
                  <a:gd name="T15" fmla="*/ 124 h 542"/>
                  <a:gd name="T16" fmla="*/ 6 w 444"/>
                  <a:gd name="T17" fmla="*/ 148 h 542"/>
                  <a:gd name="T18" fmla="*/ 40 w 444"/>
                  <a:gd name="T19" fmla="*/ 246 h 542"/>
                  <a:gd name="T20" fmla="*/ 138 w 444"/>
                  <a:gd name="T21" fmla="*/ 424 h 542"/>
                  <a:gd name="T22" fmla="*/ 204 w 444"/>
                  <a:gd name="T23" fmla="*/ 506 h 542"/>
                  <a:gd name="T24" fmla="*/ 232 w 444"/>
                  <a:gd name="T25" fmla="*/ 532 h 542"/>
                  <a:gd name="T26" fmla="*/ 276 w 444"/>
                  <a:gd name="T27" fmla="*/ 542 h 542"/>
                  <a:gd name="T28" fmla="*/ 316 w 444"/>
                  <a:gd name="T29" fmla="*/ 528 h 542"/>
                  <a:gd name="T30" fmla="*/ 370 w 444"/>
                  <a:gd name="T31" fmla="*/ 0 h 542"/>
                  <a:gd name="T32" fmla="*/ 348 w 444"/>
                  <a:gd name="T33" fmla="*/ 14 h 542"/>
                  <a:gd name="T34" fmla="*/ 352 w 444"/>
                  <a:gd name="T35" fmla="*/ 40 h 542"/>
                  <a:gd name="T36" fmla="*/ 386 w 444"/>
                  <a:gd name="T37" fmla="*/ 100 h 542"/>
                  <a:gd name="T38" fmla="*/ 398 w 444"/>
                  <a:gd name="T39" fmla="*/ 172 h 542"/>
                  <a:gd name="T40" fmla="*/ 390 w 444"/>
                  <a:gd name="T41" fmla="*/ 228 h 542"/>
                  <a:gd name="T42" fmla="*/ 360 w 444"/>
                  <a:gd name="T43" fmla="*/ 294 h 542"/>
                  <a:gd name="T44" fmla="*/ 344 w 444"/>
                  <a:gd name="T45" fmla="*/ 322 h 542"/>
                  <a:gd name="T46" fmla="*/ 358 w 444"/>
                  <a:gd name="T47" fmla="*/ 344 h 542"/>
                  <a:gd name="T48" fmla="*/ 384 w 444"/>
                  <a:gd name="T49" fmla="*/ 338 h 542"/>
                  <a:gd name="T50" fmla="*/ 428 w 444"/>
                  <a:gd name="T51" fmla="*/ 264 h 542"/>
                  <a:gd name="T52" fmla="*/ 444 w 444"/>
                  <a:gd name="T53" fmla="*/ 172 h 542"/>
                  <a:gd name="T54" fmla="*/ 436 w 444"/>
                  <a:gd name="T55" fmla="*/ 106 h 542"/>
                  <a:gd name="T56" fmla="*/ 400 w 444"/>
                  <a:gd name="T57" fmla="*/ 26 h 542"/>
                  <a:gd name="T58" fmla="*/ 328 w 444"/>
                  <a:gd name="T59" fmla="*/ 100 h 542"/>
                  <a:gd name="T60" fmla="*/ 348 w 444"/>
                  <a:gd name="T61" fmla="*/ 178 h 542"/>
                  <a:gd name="T62" fmla="*/ 334 w 444"/>
                  <a:gd name="T63" fmla="*/ 238 h 542"/>
                  <a:gd name="T64" fmla="*/ 308 w 444"/>
                  <a:gd name="T65" fmla="*/ 266 h 542"/>
                  <a:gd name="T66" fmla="*/ 284 w 444"/>
                  <a:gd name="T67" fmla="*/ 258 h 542"/>
                  <a:gd name="T68" fmla="*/ 284 w 444"/>
                  <a:gd name="T69" fmla="*/ 232 h 542"/>
                  <a:gd name="T70" fmla="*/ 302 w 444"/>
                  <a:gd name="T71" fmla="*/ 178 h 542"/>
                  <a:gd name="T72" fmla="*/ 294 w 444"/>
                  <a:gd name="T73" fmla="*/ 134 h 542"/>
                  <a:gd name="T74" fmla="*/ 286 w 444"/>
                  <a:gd name="T75" fmla="*/ 102 h 542"/>
                  <a:gd name="T76" fmla="*/ 306 w 444"/>
                  <a:gd name="T77" fmla="*/ 86 h 542"/>
                  <a:gd name="T78" fmla="*/ 328 w 444"/>
                  <a:gd name="T79" fmla="*/ 100 h 542"/>
                  <a:gd name="T80" fmla="*/ 308 w 444"/>
                  <a:gd name="T81" fmla="*/ 436 h 542"/>
                  <a:gd name="T82" fmla="*/ 292 w 444"/>
                  <a:gd name="T83" fmla="*/ 354 h 542"/>
                  <a:gd name="T84" fmla="*/ 322 w 444"/>
                  <a:gd name="T85" fmla="*/ 382 h 542"/>
                  <a:gd name="T86" fmla="*/ 374 w 444"/>
                  <a:gd name="T87" fmla="*/ 468 h 542"/>
                  <a:gd name="T88" fmla="*/ 156 w 444"/>
                  <a:gd name="T89" fmla="*/ 168 h 542"/>
                  <a:gd name="T90" fmla="*/ 122 w 444"/>
                  <a:gd name="T91" fmla="*/ 100 h 542"/>
                  <a:gd name="T92" fmla="*/ 112 w 444"/>
                  <a:gd name="T93" fmla="*/ 8 h 542"/>
                  <a:gd name="T94" fmla="*/ 158 w 444"/>
                  <a:gd name="T95" fmla="*/ 82 h 542"/>
                  <a:gd name="T96" fmla="*/ 178 w 444"/>
                  <a:gd name="T97" fmla="*/ 156 h 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44" h="542">
                    <a:moveTo>
                      <a:pt x="316" y="528"/>
                    </a:moveTo>
                    <a:lnTo>
                      <a:pt x="338" y="514"/>
                    </a:lnTo>
                    <a:lnTo>
                      <a:pt x="338" y="514"/>
                    </a:lnTo>
                    <a:lnTo>
                      <a:pt x="312" y="482"/>
                    </a:lnTo>
                    <a:lnTo>
                      <a:pt x="290" y="448"/>
                    </a:lnTo>
                    <a:lnTo>
                      <a:pt x="290" y="448"/>
                    </a:lnTo>
                    <a:lnTo>
                      <a:pt x="268" y="414"/>
                    </a:lnTo>
                    <a:lnTo>
                      <a:pt x="248" y="378"/>
                    </a:lnTo>
                    <a:lnTo>
                      <a:pt x="214" y="396"/>
                    </a:lnTo>
                    <a:lnTo>
                      <a:pt x="214" y="396"/>
                    </a:lnTo>
                    <a:lnTo>
                      <a:pt x="184" y="350"/>
                    </a:lnTo>
                    <a:lnTo>
                      <a:pt x="154" y="300"/>
                    </a:lnTo>
                    <a:lnTo>
                      <a:pt x="128" y="250"/>
                    </a:lnTo>
                    <a:lnTo>
                      <a:pt x="104" y="198"/>
                    </a:lnTo>
                    <a:lnTo>
                      <a:pt x="138" y="180"/>
                    </a:lnTo>
                    <a:lnTo>
                      <a:pt x="138" y="180"/>
                    </a:lnTo>
                    <a:lnTo>
                      <a:pt x="120" y="144"/>
                    </a:lnTo>
                    <a:lnTo>
                      <a:pt x="102" y="108"/>
                    </a:lnTo>
                    <a:lnTo>
                      <a:pt x="102" y="108"/>
                    </a:lnTo>
                    <a:lnTo>
                      <a:pt x="86" y="70"/>
                    </a:lnTo>
                    <a:lnTo>
                      <a:pt x="72" y="30"/>
                    </a:lnTo>
                    <a:lnTo>
                      <a:pt x="50" y="42"/>
                    </a:lnTo>
                    <a:lnTo>
                      <a:pt x="50" y="42"/>
                    </a:lnTo>
                    <a:lnTo>
                      <a:pt x="36" y="50"/>
                    </a:lnTo>
                    <a:lnTo>
                      <a:pt x="24" y="60"/>
                    </a:lnTo>
                    <a:lnTo>
                      <a:pt x="16" y="68"/>
                    </a:lnTo>
                    <a:lnTo>
                      <a:pt x="8" y="78"/>
                    </a:lnTo>
                    <a:lnTo>
                      <a:pt x="4" y="88"/>
                    </a:lnTo>
                    <a:lnTo>
                      <a:pt x="0" y="100"/>
                    </a:lnTo>
                    <a:lnTo>
                      <a:pt x="0" y="110"/>
                    </a:lnTo>
                    <a:lnTo>
                      <a:pt x="0" y="122"/>
                    </a:lnTo>
                    <a:lnTo>
                      <a:pt x="2" y="124"/>
                    </a:lnTo>
                    <a:lnTo>
                      <a:pt x="2" y="124"/>
                    </a:lnTo>
                    <a:lnTo>
                      <a:pt x="2" y="124"/>
                    </a:lnTo>
                    <a:lnTo>
                      <a:pt x="6" y="148"/>
                    </a:lnTo>
                    <a:lnTo>
                      <a:pt x="6" y="148"/>
                    </a:lnTo>
                    <a:lnTo>
                      <a:pt x="6" y="148"/>
                    </a:lnTo>
                    <a:lnTo>
                      <a:pt x="6" y="148"/>
                    </a:lnTo>
                    <a:lnTo>
                      <a:pt x="22" y="198"/>
                    </a:lnTo>
                    <a:lnTo>
                      <a:pt x="40" y="246"/>
                    </a:lnTo>
                    <a:lnTo>
                      <a:pt x="60" y="292"/>
                    </a:lnTo>
                    <a:lnTo>
                      <a:pt x="84" y="338"/>
                    </a:lnTo>
                    <a:lnTo>
                      <a:pt x="110" y="382"/>
                    </a:lnTo>
                    <a:lnTo>
                      <a:pt x="138" y="424"/>
                    </a:lnTo>
                    <a:lnTo>
                      <a:pt x="170" y="464"/>
                    </a:lnTo>
                    <a:lnTo>
                      <a:pt x="202" y="504"/>
                    </a:lnTo>
                    <a:lnTo>
                      <a:pt x="202" y="504"/>
                    </a:lnTo>
                    <a:lnTo>
                      <a:pt x="204" y="506"/>
                    </a:lnTo>
                    <a:lnTo>
                      <a:pt x="204" y="506"/>
                    </a:lnTo>
                    <a:lnTo>
                      <a:pt x="222" y="524"/>
                    </a:lnTo>
                    <a:lnTo>
                      <a:pt x="222" y="524"/>
                    </a:lnTo>
                    <a:lnTo>
                      <a:pt x="232" y="532"/>
                    </a:lnTo>
                    <a:lnTo>
                      <a:pt x="242" y="538"/>
                    </a:lnTo>
                    <a:lnTo>
                      <a:pt x="252" y="540"/>
                    </a:lnTo>
                    <a:lnTo>
                      <a:pt x="264" y="542"/>
                    </a:lnTo>
                    <a:lnTo>
                      <a:pt x="276" y="542"/>
                    </a:lnTo>
                    <a:lnTo>
                      <a:pt x="288" y="538"/>
                    </a:lnTo>
                    <a:lnTo>
                      <a:pt x="302" y="534"/>
                    </a:lnTo>
                    <a:lnTo>
                      <a:pt x="316" y="528"/>
                    </a:lnTo>
                    <a:lnTo>
                      <a:pt x="316" y="528"/>
                    </a:lnTo>
                    <a:close/>
                    <a:moveTo>
                      <a:pt x="386" y="8"/>
                    </a:moveTo>
                    <a:lnTo>
                      <a:pt x="386" y="8"/>
                    </a:lnTo>
                    <a:lnTo>
                      <a:pt x="380" y="2"/>
                    </a:lnTo>
                    <a:lnTo>
                      <a:pt x="370" y="0"/>
                    </a:lnTo>
                    <a:lnTo>
                      <a:pt x="362" y="2"/>
                    </a:lnTo>
                    <a:lnTo>
                      <a:pt x="354" y="6"/>
                    </a:lnTo>
                    <a:lnTo>
                      <a:pt x="354" y="6"/>
                    </a:lnTo>
                    <a:lnTo>
                      <a:pt x="348" y="14"/>
                    </a:lnTo>
                    <a:lnTo>
                      <a:pt x="346" y="22"/>
                    </a:lnTo>
                    <a:lnTo>
                      <a:pt x="348" y="32"/>
                    </a:lnTo>
                    <a:lnTo>
                      <a:pt x="352" y="40"/>
                    </a:lnTo>
                    <a:lnTo>
                      <a:pt x="352" y="40"/>
                    </a:lnTo>
                    <a:lnTo>
                      <a:pt x="364" y="54"/>
                    </a:lnTo>
                    <a:lnTo>
                      <a:pt x="372" y="68"/>
                    </a:lnTo>
                    <a:lnTo>
                      <a:pt x="380" y="84"/>
                    </a:lnTo>
                    <a:lnTo>
                      <a:pt x="386" y="100"/>
                    </a:lnTo>
                    <a:lnTo>
                      <a:pt x="392" y="118"/>
                    </a:lnTo>
                    <a:lnTo>
                      <a:pt x="396" y="136"/>
                    </a:lnTo>
                    <a:lnTo>
                      <a:pt x="398" y="154"/>
                    </a:lnTo>
                    <a:lnTo>
                      <a:pt x="398" y="172"/>
                    </a:lnTo>
                    <a:lnTo>
                      <a:pt x="398" y="172"/>
                    </a:lnTo>
                    <a:lnTo>
                      <a:pt x="396" y="192"/>
                    </a:lnTo>
                    <a:lnTo>
                      <a:pt x="394" y="210"/>
                    </a:lnTo>
                    <a:lnTo>
                      <a:pt x="390" y="228"/>
                    </a:lnTo>
                    <a:lnTo>
                      <a:pt x="386" y="246"/>
                    </a:lnTo>
                    <a:lnTo>
                      <a:pt x="378" y="264"/>
                    </a:lnTo>
                    <a:lnTo>
                      <a:pt x="370" y="280"/>
                    </a:lnTo>
                    <a:lnTo>
                      <a:pt x="360" y="294"/>
                    </a:lnTo>
                    <a:lnTo>
                      <a:pt x="350" y="306"/>
                    </a:lnTo>
                    <a:lnTo>
                      <a:pt x="350" y="306"/>
                    </a:lnTo>
                    <a:lnTo>
                      <a:pt x="346" y="314"/>
                    </a:lnTo>
                    <a:lnTo>
                      <a:pt x="344" y="322"/>
                    </a:lnTo>
                    <a:lnTo>
                      <a:pt x="346" y="332"/>
                    </a:lnTo>
                    <a:lnTo>
                      <a:pt x="350" y="338"/>
                    </a:lnTo>
                    <a:lnTo>
                      <a:pt x="350" y="338"/>
                    </a:lnTo>
                    <a:lnTo>
                      <a:pt x="358" y="344"/>
                    </a:lnTo>
                    <a:lnTo>
                      <a:pt x="368" y="346"/>
                    </a:lnTo>
                    <a:lnTo>
                      <a:pt x="376" y="344"/>
                    </a:lnTo>
                    <a:lnTo>
                      <a:pt x="384" y="338"/>
                    </a:lnTo>
                    <a:lnTo>
                      <a:pt x="384" y="338"/>
                    </a:lnTo>
                    <a:lnTo>
                      <a:pt x="398" y="322"/>
                    </a:lnTo>
                    <a:lnTo>
                      <a:pt x="410" y="304"/>
                    </a:lnTo>
                    <a:lnTo>
                      <a:pt x="420" y="284"/>
                    </a:lnTo>
                    <a:lnTo>
                      <a:pt x="428" y="264"/>
                    </a:lnTo>
                    <a:lnTo>
                      <a:pt x="436" y="242"/>
                    </a:lnTo>
                    <a:lnTo>
                      <a:pt x="440" y="220"/>
                    </a:lnTo>
                    <a:lnTo>
                      <a:pt x="444" y="196"/>
                    </a:lnTo>
                    <a:lnTo>
                      <a:pt x="444" y="172"/>
                    </a:lnTo>
                    <a:lnTo>
                      <a:pt x="444" y="172"/>
                    </a:lnTo>
                    <a:lnTo>
                      <a:pt x="444" y="150"/>
                    </a:lnTo>
                    <a:lnTo>
                      <a:pt x="442" y="128"/>
                    </a:lnTo>
                    <a:lnTo>
                      <a:pt x="436" y="106"/>
                    </a:lnTo>
                    <a:lnTo>
                      <a:pt x="430" y="84"/>
                    </a:lnTo>
                    <a:lnTo>
                      <a:pt x="422" y="64"/>
                    </a:lnTo>
                    <a:lnTo>
                      <a:pt x="412" y="44"/>
                    </a:lnTo>
                    <a:lnTo>
                      <a:pt x="400" y="26"/>
                    </a:lnTo>
                    <a:lnTo>
                      <a:pt x="386" y="8"/>
                    </a:lnTo>
                    <a:lnTo>
                      <a:pt x="386" y="8"/>
                    </a:lnTo>
                    <a:close/>
                    <a:moveTo>
                      <a:pt x="328" y="100"/>
                    </a:moveTo>
                    <a:lnTo>
                      <a:pt x="328" y="100"/>
                    </a:lnTo>
                    <a:lnTo>
                      <a:pt x="338" y="120"/>
                    </a:lnTo>
                    <a:lnTo>
                      <a:pt x="344" y="140"/>
                    </a:lnTo>
                    <a:lnTo>
                      <a:pt x="348" y="160"/>
                    </a:lnTo>
                    <a:lnTo>
                      <a:pt x="348" y="178"/>
                    </a:lnTo>
                    <a:lnTo>
                      <a:pt x="348" y="178"/>
                    </a:lnTo>
                    <a:lnTo>
                      <a:pt x="346" y="198"/>
                    </a:lnTo>
                    <a:lnTo>
                      <a:pt x="340" y="218"/>
                    </a:lnTo>
                    <a:lnTo>
                      <a:pt x="334" y="238"/>
                    </a:lnTo>
                    <a:lnTo>
                      <a:pt x="324" y="256"/>
                    </a:lnTo>
                    <a:lnTo>
                      <a:pt x="324" y="256"/>
                    </a:lnTo>
                    <a:lnTo>
                      <a:pt x="318" y="262"/>
                    </a:lnTo>
                    <a:lnTo>
                      <a:pt x="308" y="266"/>
                    </a:lnTo>
                    <a:lnTo>
                      <a:pt x="300" y="266"/>
                    </a:lnTo>
                    <a:lnTo>
                      <a:pt x="292" y="264"/>
                    </a:lnTo>
                    <a:lnTo>
                      <a:pt x="292" y="264"/>
                    </a:lnTo>
                    <a:lnTo>
                      <a:pt x="284" y="258"/>
                    </a:lnTo>
                    <a:lnTo>
                      <a:pt x="280" y="250"/>
                    </a:lnTo>
                    <a:lnTo>
                      <a:pt x="280" y="240"/>
                    </a:lnTo>
                    <a:lnTo>
                      <a:pt x="284" y="232"/>
                    </a:lnTo>
                    <a:lnTo>
                      <a:pt x="284" y="232"/>
                    </a:lnTo>
                    <a:lnTo>
                      <a:pt x="290" y="218"/>
                    </a:lnTo>
                    <a:lnTo>
                      <a:pt x="296" y="204"/>
                    </a:lnTo>
                    <a:lnTo>
                      <a:pt x="300" y="192"/>
                    </a:lnTo>
                    <a:lnTo>
                      <a:pt x="302" y="178"/>
                    </a:lnTo>
                    <a:lnTo>
                      <a:pt x="302" y="178"/>
                    </a:lnTo>
                    <a:lnTo>
                      <a:pt x="300" y="164"/>
                    </a:lnTo>
                    <a:lnTo>
                      <a:pt x="298" y="150"/>
                    </a:lnTo>
                    <a:lnTo>
                      <a:pt x="294" y="134"/>
                    </a:lnTo>
                    <a:lnTo>
                      <a:pt x="288" y="120"/>
                    </a:lnTo>
                    <a:lnTo>
                      <a:pt x="288" y="120"/>
                    </a:lnTo>
                    <a:lnTo>
                      <a:pt x="284" y="112"/>
                    </a:lnTo>
                    <a:lnTo>
                      <a:pt x="286" y="102"/>
                    </a:lnTo>
                    <a:lnTo>
                      <a:pt x="290" y="94"/>
                    </a:lnTo>
                    <a:lnTo>
                      <a:pt x="298" y="90"/>
                    </a:lnTo>
                    <a:lnTo>
                      <a:pt x="298" y="90"/>
                    </a:lnTo>
                    <a:lnTo>
                      <a:pt x="306" y="86"/>
                    </a:lnTo>
                    <a:lnTo>
                      <a:pt x="316" y="88"/>
                    </a:lnTo>
                    <a:lnTo>
                      <a:pt x="324" y="92"/>
                    </a:lnTo>
                    <a:lnTo>
                      <a:pt x="328" y="100"/>
                    </a:lnTo>
                    <a:lnTo>
                      <a:pt x="328" y="100"/>
                    </a:lnTo>
                    <a:close/>
                    <a:moveTo>
                      <a:pt x="358" y="504"/>
                    </a:moveTo>
                    <a:lnTo>
                      <a:pt x="358" y="504"/>
                    </a:lnTo>
                    <a:lnTo>
                      <a:pt x="332" y="470"/>
                    </a:lnTo>
                    <a:lnTo>
                      <a:pt x="308" y="436"/>
                    </a:lnTo>
                    <a:lnTo>
                      <a:pt x="308" y="436"/>
                    </a:lnTo>
                    <a:lnTo>
                      <a:pt x="286" y="402"/>
                    </a:lnTo>
                    <a:lnTo>
                      <a:pt x="266" y="368"/>
                    </a:lnTo>
                    <a:lnTo>
                      <a:pt x="292" y="354"/>
                    </a:lnTo>
                    <a:lnTo>
                      <a:pt x="292" y="354"/>
                    </a:lnTo>
                    <a:lnTo>
                      <a:pt x="298" y="358"/>
                    </a:lnTo>
                    <a:lnTo>
                      <a:pt x="310" y="368"/>
                    </a:lnTo>
                    <a:lnTo>
                      <a:pt x="322" y="382"/>
                    </a:lnTo>
                    <a:lnTo>
                      <a:pt x="336" y="400"/>
                    </a:lnTo>
                    <a:lnTo>
                      <a:pt x="350" y="422"/>
                    </a:lnTo>
                    <a:lnTo>
                      <a:pt x="362" y="444"/>
                    </a:lnTo>
                    <a:lnTo>
                      <a:pt x="374" y="468"/>
                    </a:lnTo>
                    <a:lnTo>
                      <a:pt x="382" y="492"/>
                    </a:lnTo>
                    <a:lnTo>
                      <a:pt x="358" y="504"/>
                    </a:lnTo>
                    <a:lnTo>
                      <a:pt x="358" y="504"/>
                    </a:lnTo>
                    <a:close/>
                    <a:moveTo>
                      <a:pt x="156" y="168"/>
                    </a:moveTo>
                    <a:lnTo>
                      <a:pt x="156" y="168"/>
                    </a:lnTo>
                    <a:lnTo>
                      <a:pt x="138" y="134"/>
                    </a:lnTo>
                    <a:lnTo>
                      <a:pt x="122" y="100"/>
                    </a:lnTo>
                    <a:lnTo>
                      <a:pt x="122" y="100"/>
                    </a:lnTo>
                    <a:lnTo>
                      <a:pt x="106" y="60"/>
                    </a:lnTo>
                    <a:lnTo>
                      <a:pt x="90" y="20"/>
                    </a:lnTo>
                    <a:lnTo>
                      <a:pt x="112" y="8"/>
                    </a:lnTo>
                    <a:lnTo>
                      <a:pt x="112" y="8"/>
                    </a:lnTo>
                    <a:lnTo>
                      <a:pt x="124" y="20"/>
                    </a:lnTo>
                    <a:lnTo>
                      <a:pt x="136" y="38"/>
                    </a:lnTo>
                    <a:lnTo>
                      <a:pt x="148" y="58"/>
                    </a:lnTo>
                    <a:lnTo>
                      <a:pt x="158" y="82"/>
                    </a:lnTo>
                    <a:lnTo>
                      <a:pt x="168" y="106"/>
                    </a:lnTo>
                    <a:lnTo>
                      <a:pt x="174" y="128"/>
                    </a:lnTo>
                    <a:lnTo>
                      <a:pt x="178" y="144"/>
                    </a:lnTo>
                    <a:lnTo>
                      <a:pt x="178" y="156"/>
                    </a:lnTo>
                    <a:lnTo>
                      <a:pt x="156" y="168"/>
                    </a:lnTo>
                    <a:close/>
                  </a:path>
                </a:pathLst>
              </a:custGeom>
              <a:solidFill>
                <a:schemeClr val="bg1"/>
              </a:solidFill>
              <a:ln>
                <a:noFill/>
              </a:ln>
            </p:spPr>
            <p:txBody>
              <a:bodyPr vert="horz" wrap="square" lIns="91440" tIns="45720" rIns="91440" bIns="45720" numCol="1" anchor="t" anchorCtr="0" compatLnSpc="1"/>
              <a:lstStyle/>
              <a:p>
                <a:pPr defTabSz="914400">
                  <a:defRPr/>
                </a:pPr>
                <a:endParaRPr lang="zh-CN" altLang="en-US" sz="900" kern="0">
                  <a:solidFill>
                    <a:schemeClr val="bg1"/>
                  </a:solidFill>
                  <a:latin typeface="黑体" panose="02010609060101010101" charset="-122"/>
                  <a:ea typeface="黑体" panose="02010609060101010101" charset="-122"/>
                </a:endParaRPr>
              </a:p>
            </p:txBody>
          </p:sp>
        </p:grpSp>
        <p:sp>
          <p:nvSpPr>
            <p:cNvPr id="33" name="文本框 32"/>
            <p:cNvSpPr txBox="1"/>
            <p:nvPr/>
          </p:nvSpPr>
          <p:spPr>
            <a:xfrm>
              <a:off x="3315041" y="3781930"/>
              <a:ext cx="1023947" cy="213995"/>
            </a:xfrm>
            <a:prstGeom prst="rect">
              <a:avLst/>
            </a:prstGeom>
            <a:noFill/>
          </p:spPr>
          <p:txBody>
            <a:bodyPr wrap="square" rtlCol="0">
              <a:spAutoFit/>
            </a:bodyPr>
            <a:lstStyle/>
            <a:p>
              <a:r>
                <a:rPr lang="en-US" altLang="zh-CN" sz="800">
                  <a:solidFill>
                    <a:schemeClr val="bg1"/>
                  </a:solidFill>
                  <a:latin typeface="黑体" panose="02010609060101010101" charset="-122"/>
                  <a:ea typeface="黑体" panose="02010609060101010101" charset="-122"/>
                </a:rPr>
                <a:t>XXXXXXXXX</a:t>
              </a:r>
              <a:endParaRPr lang="en-US" altLang="zh-CN" sz="800">
                <a:solidFill>
                  <a:schemeClr val="bg1"/>
                </a:solidFill>
                <a:latin typeface="黑体" panose="02010609060101010101" charset="-122"/>
                <a:ea typeface="黑体" panose="02010609060101010101" charset="-122"/>
              </a:endParaRPr>
            </a:p>
          </p:txBody>
        </p:sp>
        <p:sp>
          <p:nvSpPr>
            <p:cNvPr id="35" name="椭圆 34"/>
            <p:cNvSpPr/>
            <p:nvPr/>
          </p:nvSpPr>
          <p:spPr>
            <a:xfrm>
              <a:off x="3179179" y="3802554"/>
              <a:ext cx="174196" cy="174196"/>
            </a:xfrm>
            <a:prstGeom prst="ellipse">
              <a:avLst/>
            </a:prstGeom>
            <a:solidFill>
              <a:srgbClr val="41E3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黑体" panose="02010609060101010101" charset="-122"/>
                <a:ea typeface="黑体" panose="02010609060101010101" charset="-122"/>
              </a:endParaRPr>
            </a:p>
          </p:txBody>
        </p:sp>
        <p:grpSp>
          <p:nvGrpSpPr>
            <p:cNvPr id="27" name="组合 26"/>
            <p:cNvGrpSpPr/>
            <p:nvPr/>
          </p:nvGrpSpPr>
          <p:grpSpPr>
            <a:xfrm>
              <a:off x="3209098" y="3843525"/>
              <a:ext cx="114358" cy="92253"/>
              <a:chOff x="7342981" y="642937"/>
              <a:chExt cx="917575" cy="747713"/>
            </a:xfrm>
            <a:solidFill>
              <a:schemeClr val="bg1"/>
            </a:solidFill>
          </p:grpSpPr>
          <p:sp>
            <p:nvSpPr>
              <p:cNvPr id="29" name="Freeform 21"/>
              <p:cNvSpPr>
                <a:spLocks noEditPoints="1"/>
              </p:cNvSpPr>
              <p:nvPr/>
            </p:nvSpPr>
            <p:spPr bwMode="auto">
              <a:xfrm>
                <a:off x="7342981" y="642937"/>
                <a:ext cx="652462" cy="596900"/>
              </a:xfrm>
              <a:custGeom>
                <a:avLst/>
                <a:gdLst>
                  <a:gd name="T0" fmla="*/ 87 w 91"/>
                  <a:gd name="T1" fmla="*/ 32 h 83"/>
                  <a:gd name="T2" fmla="*/ 91 w 91"/>
                  <a:gd name="T3" fmla="*/ 32 h 83"/>
                  <a:gd name="T4" fmla="*/ 45 w 91"/>
                  <a:gd name="T5" fmla="*/ 0 h 83"/>
                  <a:gd name="T6" fmla="*/ 0 w 91"/>
                  <a:gd name="T7" fmla="*/ 39 h 83"/>
                  <a:gd name="T8" fmla="*/ 18 w 91"/>
                  <a:gd name="T9" fmla="*/ 69 h 83"/>
                  <a:gd name="T10" fmla="*/ 14 w 91"/>
                  <a:gd name="T11" fmla="*/ 83 h 83"/>
                  <a:gd name="T12" fmla="*/ 30 w 91"/>
                  <a:gd name="T13" fmla="*/ 75 h 83"/>
                  <a:gd name="T14" fmla="*/ 45 w 91"/>
                  <a:gd name="T15" fmla="*/ 77 h 83"/>
                  <a:gd name="T16" fmla="*/ 50 w 91"/>
                  <a:gd name="T17" fmla="*/ 77 h 83"/>
                  <a:gd name="T18" fmla="*/ 48 w 91"/>
                  <a:gd name="T19" fmla="*/ 67 h 83"/>
                  <a:gd name="T20" fmla="*/ 87 w 91"/>
                  <a:gd name="T21" fmla="*/ 32 h 83"/>
                  <a:gd name="T22" fmla="*/ 62 w 91"/>
                  <a:gd name="T23" fmla="*/ 19 h 83"/>
                  <a:gd name="T24" fmla="*/ 68 w 91"/>
                  <a:gd name="T25" fmla="*/ 25 h 83"/>
                  <a:gd name="T26" fmla="*/ 62 w 91"/>
                  <a:gd name="T27" fmla="*/ 31 h 83"/>
                  <a:gd name="T28" fmla="*/ 56 w 91"/>
                  <a:gd name="T29" fmla="*/ 25 h 83"/>
                  <a:gd name="T30" fmla="*/ 62 w 91"/>
                  <a:gd name="T31" fmla="*/ 19 h 83"/>
                  <a:gd name="T32" fmla="*/ 31 w 91"/>
                  <a:gd name="T33" fmla="*/ 31 h 83"/>
                  <a:gd name="T34" fmla="*/ 24 w 91"/>
                  <a:gd name="T35" fmla="*/ 25 h 83"/>
                  <a:gd name="T36" fmla="*/ 31 w 91"/>
                  <a:gd name="T37" fmla="*/ 19 h 83"/>
                  <a:gd name="T38" fmla="*/ 36 w 91"/>
                  <a:gd name="T39" fmla="*/ 25 h 83"/>
                  <a:gd name="T40" fmla="*/ 31 w 91"/>
                  <a:gd name="T41"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 h="83">
                    <a:moveTo>
                      <a:pt x="87" y="32"/>
                    </a:moveTo>
                    <a:cubicBezTo>
                      <a:pt x="88" y="32"/>
                      <a:pt x="89" y="32"/>
                      <a:pt x="91" y="32"/>
                    </a:cubicBezTo>
                    <a:cubicBezTo>
                      <a:pt x="87" y="14"/>
                      <a:pt x="68" y="0"/>
                      <a:pt x="45" y="0"/>
                    </a:cubicBezTo>
                    <a:cubicBezTo>
                      <a:pt x="21" y="0"/>
                      <a:pt x="0" y="17"/>
                      <a:pt x="0" y="39"/>
                    </a:cubicBezTo>
                    <a:cubicBezTo>
                      <a:pt x="0" y="51"/>
                      <a:pt x="7" y="61"/>
                      <a:pt x="18" y="69"/>
                    </a:cubicBezTo>
                    <a:cubicBezTo>
                      <a:pt x="14" y="83"/>
                      <a:pt x="14" y="83"/>
                      <a:pt x="14" y="83"/>
                    </a:cubicBezTo>
                    <a:cubicBezTo>
                      <a:pt x="30" y="75"/>
                      <a:pt x="30" y="75"/>
                      <a:pt x="30" y="75"/>
                    </a:cubicBezTo>
                    <a:cubicBezTo>
                      <a:pt x="35" y="76"/>
                      <a:pt x="40" y="77"/>
                      <a:pt x="45" y="77"/>
                    </a:cubicBezTo>
                    <a:cubicBezTo>
                      <a:pt x="47" y="77"/>
                      <a:pt x="48" y="77"/>
                      <a:pt x="50" y="77"/>
                    </a:cubicBezTo>
                    <a:cubicBezTo>
                      <a:pt x="49" y="74"/>
                      <a:pt x="48" y="71"/>
                      <a:pt x="48" y="67"/>
                    </a:cubicBezTo>
                    <a:cubicBezTo>
                      <a:pt x="48" y="48"/>
                      <a:pt x="65" y="32"/>
                      <a:pt x="87" y="32"/>
                    </a:cubicBezTo>
                    <a:close/>
                    <a:moveTo>
                      <a:pt x="62" y="19"/>
                    </a:moveTo>
                    <a:cubicBezTo>
                      <a:pt x="66" y="19"/>
                      <a:pt x="68" y="22"/>
                      <a:pt x="68" y="25"/>
                    </a:cubicBezTo>
                    <a:cubicBezTo>
                      <a:pt x="68" y="29"/>
                      <a:pt x="66" y="31"/>
                      <a:pt x="62" y="31"/>
                    </a:cubicBezTo>
                    <a:cubicBezTo>
                      <a:pt x="59" y="31"/>
                      <a:pt x="56" y="29"/>
                      <a:pt x="56" y="25"/>
                    </a:cubicBezTo>
                    <a:cubicBezTo>
                      <a:pt x="56" y="22"/>
                      <a:pt x="59" y="19"/>
                      <a:pt x="62" y="19"/>
                    </a:cubicBezTo>
                    <a:close/>
                    <a:moveTo>
                      <a:pt x="31" y="31"/>
                    </a:moveTo>
                    <a:cubicBezTo>
                      <a:pt x="27" y="31"/>
                      <a:pt x="24" y="29"/>
                      <a:pt x="24" y="25"/>
                    </a:cubicBezTo>
                    <a:cubicBezTo>
                      <a:pt x="24" y="22"/>
                      <a:pt x="27" y="19"/>
                      <a:pt x="31" y="19"/>
                    </a:cubicBezTo>
                    <a:cubicBezTo>
                      <a:pt x="34" y="19"/>
                      <a:pt x="36" y="22"/>
                      <a:pt x="36" y="25"/>
                    </a:cubicBezTo>
                    <a:cubicBezTo>
                      <a:pt x="36" y="29"/>
                      <a:pt x="34" y="31"/>
                      <a:pt x="31"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914400">
                  <a:defRPr/>
                </a:pPr>
                <a:endParaRPr lang="zh-CN" altLang="en-US" sz="900" kern="0">
                  <a:solidFill>
                    <a:schemeClr val="bg1"/>
                  </a:solidFill>
                  <a:latin typeface="黑体" panose="02010609060101010101" charset="-122"/>
                  <a:ea typeface="黑体" panose="02010609060101010101" charset="-122"/>
                </a:endParaRPr>
              </a:p>
            </p:txBody>
          </p:sp>
          <p:sp>
            <p:nvSpPr>
              <p:cNvPr id="30" name="Freeform 22"/>
              <p:cNvSpPr>
                <a:spLocks noEditPoints="1"/>
              </p:cNvSpPr>
              <p:nvPr/>
            </p:nvSpPr>
            <p:spPr bwMode="auto">
              <a:xfrm>
                <a:off x="7708106" y="887412"/>
                <a:ext cx="552450" cy="503238"/>
              </a:xfrm>
              <a:custGeom>
                <a:avLst/>
                <a:gdLst>
                  <a:gd name="T0" fmla="*/ 77 w 77"/>
                  <a:gd name="T1" fmla="*/ 33 h 70"/>
                  <a:gd name="T2" fmla="*/ 38 w 77"/>
                  <a:gd name="T3" fmla="*/ 0 h 70"/>
                  <a:gd name="T4" fmla="*/ 0 w 77"/>
                  <a:gd name="T5" fmla="*/ 33 h 70"/>
                  <a:gd name="T6" fmla="*/ 38 w 77"/>
                  <a:gd name="T7" fmla="*/ 66 h 70"/>
                  <a:gd name="T8" fmla="*/ 52 w 77"/>
                  <a:gd name="T9" fmla="*/ 63 h 70"/>
                  <a:gd name="T10" fmla="*/ 64 w 77"/>
                  <a:gd name="T11" fmla="*/ 70 h 70"/>
                  <a:gd name="T12" fmla="*/ 61 w 77"/>
                  <a:gd name="T13" fmla="*/ 59 h 70"/>
                  <a:gd name="T14" fmla="*/ 77 w 77"/>
                  <a:gd name="T15" fmla="*/ 33 h 70"/>
                  <a:gd name="T16" fmla="*/ 26 w 77"/>
                  <a:gd name="T17" fmla="*/ 27 h 70"/>
                  <a:gd name="T18" fmla="*/ 21 w 77"/>
                  <a:gd name="T19" fmla="*/ 23 h 70"/>
                  <a:gd name="T20" fmla="*/ 26 w 77"/>
                  <a:gd name="T21" fmla="*/ 18 h 70"/>
                  <a:gd name="T22" fmla="*/ 32 w 77"/>
                  <a:gd name="T23" fmla="*/ 23 h 70"/>
                  <a:gd name="T24" fmla="*/ 26 w 77"/>
                  <a:gd name="T25" fmla="*/ 27 h 70"/>
                  <a:gd name="T26" fmla="*/ 51 w 77"/>
                  <a:gd name="T27" fmla="*/ 27 h 70"/>
                  <a:gd name="T28" fmla="*/ 46 w 77"/>
                  <a:gd name="T29" fmla="*/ 23 h 70"/>
                  <a:gd name="T30" fmla="*/ 51 w 77"/>
                  <a:gd name="T31" fmla="*/ 18 h 70"/>
                  <a:gd name="T32" fmla="*/ 56 w 77"/>
                  <a:gd name="T33" fmla="*/ 23 h 70"/>
                  <a:gd name="T34" fmla="*/ 51 w 77"/>
                  <a:gd name="T35"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70">
                    <a:moveTo>
                      <a:pt x="77" y="33"/>
                    </a:moveTo>
                    <a:cubicBezTo>
                      <a:pt x="77" y="15"/>
                      <a:pt x="59" y="0"/>
                      <a:pt x="38" y="0"/>
                    </a:cubicBezTo>
                    <a:cubicBezTo>
                      <a:pt x="17" y="0"/>
                      <a:pt x="0" y="15"/>
                      <a:pt x="0" y="33"/>
                    </a:cubicBezTo>
                    <a:cubicBezTo>
                      <a:pt x="0" y="51"/>
                      <a:pt x="17" y="66"/>
                      <a:pt x="38" y="66"/>
                    </a:cubicBezTo>
                    <a:cubicBezTo>
                      <a:pt x="43" y="66"/>
                      <a:pt x="47" y="65"/>
                      <a:pt x="52" y="63"/>
                    </a:cubicBezTo>
                    <a:cubicBezTo>
                      <a:pt x="64" y="70"/>
                      <a:pt x="64" y="70"/>
                      <a:pt x="64" y="70"/>
                    </a:cubicBezTo>
                    <a:cubicBezTo>
                      <a:pt x="61" y="59"/>
                      <a:pt x="61" y="59"/>
                      <a:pt x="61" y="59"/>
                    </a:cubicBezTo>
                    <a:cubicBezTo>
                      <a:pt x="70" y="52"/>
                      <a:pt x="77" y="43"/>
                      <a:pt x="77" y="33"/>
                    </a:cubicBezTo>
                    <a:close/>
                    <a:moveTo>
                      <a:pt x="26" y="27"/>
                    </a:moveTo>
                    <a:cubicBezTo>
                      <a:pt x="24" y="27"/>
                      <a:pt x="21" y="25"/>
                      <a:pt x="21" y="23"/>
                    </a:cubicBezTo>
                    <a:cubicBezTo>
                      <a:pt x="21" y="21"/>
                      <a:pt x="24" y="18"/>
                      <a:pt x="26" y="18"/>
                    </a:cubicBezTo>
                    <a:cubicBezTo>
                      <a:pt x="29" y="18"/>
                      <a:pt x="32" y="21"/>
                      <a:pt x="32" y="23"/>
                    </a:cubicBezTo>
                    <a:cubicBezTo>
                      <a:pt x="32" y="25"/>
                      <a:pt x="29" y="27"/>
                      <a:pt x="26" y="27"/>
                    </a:cubicBezTo>
                    <a:close/>
                    <a:moveTo>
                      <a:pt x="51" y="27"/>
                    </a:moveTo>
                    <a:cubicBezTo>
                      <a:pt x="49" y="27"/>
                      <a:pt x="46" y="25"/>
                      <a:pt x="46" y="23"/>
                    </a:cubicBezTo>
                    <a:cubicBezTo>
                      <a:pt x="46" y="21"/>
                      <a:pt x="49" y="18"/>
                      <a:pt x="51" y="18"/>
                    </a:cubicBezTo>
                    <a:cubicBezTo>
                      <a:pt x="54" y="18"/>
                      <a:pt x="56" y="21"/>
                      <a:pt x="56" y="23"/>
                    </a:cubicBezTo>
                    <a:cubicBezTo>
                      <a:pt x="56" y="25"/>
                      <a:pt x="54" y="27"/>
                      <a:pt x="51"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914400">
                  <a:defRPr/>
                </a:pPr>
                <a:endParaRPr lang="zh-CN" altLang="en-US" sz="900" kern="0">
                  <a:solidFill>
                    <a:schemeClr val="bg1"/>
                  </a:solidFill>
                  <a:latin typeface="黑体" panose="02010609060101010101" charset="-122"/>
                  <a:ea typeface="黑体" panose="02010609060101010101" charset="-122"/>
                </a:endParaRPr>
              </a:p>
            </p:txBody>
          </p:sp>
        </p:grpSp>
        <p:sp>
          <p:nvSpPr>
            <p:cNvPr id="37" name="文本框 36"/>
            <p:cNvSpPr txBox="1"/>
            <p:nvPr/>
          </p:nvSpPr>
          <p:spPr>
            <a:xfrm>
              <a:off x="4536843" y="3781930"/>
              <a:ext cx="1238865" cy="213995"/>
            </a:xfrm>
            <a:prstGeom prst="rect">
              <a:avLst/>
            </a:prstGeom>
            <a:noFill/>
          </p:spPr>
          <p:txBody>
            <a:bodyPr wrap="square" rtlCol="0">
              <a:spAutoFit/>
            </a:bodyPr>
            <a:lstStyle/>
            <a:p>
              <a:r>
                <a:rPr lang="en-US" altLang="zh-CN" sz="800">
                  <a:solidFill>
                    <a:schemeClr val="bg1"/>
                  </a:solidFill>
                  <a:latin typeface="黑体" panose="02010609060101010101" charset="-122"/>
                  <a:ea typeface="黑体" panose="02010609060101010101" charset="-122"/>
                </a:rPr>
                <a:t>XXXXXXXX</a:t>
              </a:r>
              <a:endParaRPr lang="en-US" altLang="zh-CN" sz="800">
                <a:solidFill>
                  <a:schemeClr val="bg1"/>
                </a:solidFill>
                <a:latin typeface="黑体" panose="02010609060101010101" charset="-122"/>
                <a:ea typeface="黑体" panose="02010609060101010101" charset="-122"/>
              </a:endParaRPr>
            </a:p>
          </p:txBody>
        </p:sp>
        <p:sp>
          <p:nvSpPr>
            <p:cNvPr id="39" name="椭圆 38"/>
            <p:cNvSpPr/>
            <p:nvPr/>
          </p:nvSpPr>
          <p:spPr>
            <a:xfrm>
              <a:off x="4400981" y="3802554"/>
              <a:ext cx="174196" cy="174196"/>
            </a:xfrm>
            <a:prstGeom prst="ellipse">
              <a:avLst/>
            </a:prstGeom>
            <a:solidFill>
              <a:srgbClr val="5E8B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黑体" panose="02010609060101010101" charset="-122"/>
                <a:ea typeface="黑体" panose="02010609060101010101" charset="-122"/>
              </a:endParaRPr>
            </a:p>
          </p:txBody>
        </p:sp>
        <p:sp>
          <p:nvSpPr>
            <p:cNvPr id="41" name="文本框 40"/>
            <p:cNvSpPr txBox="1"/>
            <p:nvPr/>
          </p:nvSpPr>
          <p:spPr>
            <a:xfrm>
              <a:off x="5938774" y="3781930"/>
              <a:ext cx="1023947" cy="213995"/>
            </a:xfrm>
            <a:prstGeom prst="rect">
              <a:avLst/>
            </a:prstGeom>
            <a:noFill/>
          </p:spPr>
          <p:txBody>
            <a:bodyPr wrap="square" rtlCol="0">
              <a:spAutoFit/>
            </a:bodyPr>
            <a:lstStyle/>
            <a:p>
              <a:r>
                <a:rPr lang="en-US" sz="800">
                  <a:solidFill>
                    <a:schemeClr val="bg1"/>
                  </a:solidFill>
                  <a:latin typeface="黑体" panose="02010609060101010101" charset="-122"/>
                  <a:ea typeface="黑体" panose="02010609060101010101" charset="-122"/>
                  <a:cs typeface="黑体" panose="02010609060101010101" charset="-122"/>
                </a:rPr>
                <a:t>XXXXXXX</a:t>
              </a:r>
              <a:endParaRPr lang="en-US" sz="800">
                <a:solidFill>
                  <a:schemeClr val="bg1"/>
                </a:solidFill>
                <a:latin typeface="黑体" panose="02010609060101010101" charset="-122"/>
                <a:ea typeface="黑体" panose="02010609060101010101" charset="-122"/>
                <a:cs typeface="黑体" panose="02010609060101010101" charset="-122"/>
              </a:endParaRPr>
            </a:p>
          </p:txBody>
        </p:sp>
        <p:sp>
          <p:nvSpPr>
            <p:cNvPr id="42" name="椭圆 41"/>
            <p:cNvSpPr/>
            <p:nvPr/>
          </p:nvSpPr>
          <p:spPr>
            <a:xfrm>
              <a:off x="5802912" y="3802554"/>
              <a:ext cx="174196" cy="174196"/>
            </a:xfrm>
            <a:prstGeom prst="ellipse">
              <a:avLst/>
            </a:prstGeom>
            <a:solidFill>
              <a:srgbClr val="F671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黑体" panose="02010609060101010101" charset="-122"/>
                <a:ea typeface="黑体" panose="02010609060101010101" charset="-122"/>
              </a:endParaRPr>
            </a:p>
          </p:txBody>
        </p:sp>
        <p:grpSp>
          <p:nvGrpSpPr>
            <p:cNvPr id="14" name="组合 13"/>
            <p:cNvGrpSpPr/>
            <p:nvPr/>
          </p:nvGrpSpPr>
          <p:grpSpPr>
            <a:xfrm>
              <a:off x="5823304" y="3838448"/>
              <a:ext cx="132876" cy="102408"/>
              <a:chOff x="2624138" y="539750"/>
              <a:chExt cx="996950" cy="768350"/>
            </a:xfrm>
            <a:solidFill>
              <a:schemeClr val="bg1"/>
            </a:solidFill>
          </p:grpSpPr>
          <p:sp>
            <p:nvSpPr>
              <p:cNvPr id="16" name="Freeform 23"/>
              <p:cNvSpPr>
                <a:spLocks noEditPoints="1"/>
              </p:cNvSpPr>
              <p:nvPr/>
            </p:nvSpPr>
            <p:spPr bwMode="auto">
              <a:xfrm>
                <a:off x="2624138" y="625475"/>
                <a:ext cx="860425" cy="682625"/>
              </a:xfrm>
              <a:custGeom>
                <a:avLst/>
                <a:gdLst>
                  <a:gd name="T0" fmla="*/ 99 w 120"/>
                  <a:gd name="T1" fmla="*/ 40 h 95"/>
                  <a:gd name="T2" fmla="*/ 96 w 120"/>
                  <a:gd name="T3" fmla="*/ 36 h 95"/>
                  <a:gd name="T4" fmla="*/ 95 w 120"/>
                  <a:gd name="T5" fmla="*/ 22 h 95"/>
                  <a:gd name="T6" fmla="*/ 70 w 120"/>
                  <a:gd name="T7" fmla="*/ 23 h 95"/>
                  <a:gd name="T8" fmla="*/ 66 w 120"/>
                  <a:gd name="T9" fmla="*/ 16 h 95"/>
                  <a:gd name="T10" fmla="*/ 45 w 120"/>
                  <a:gd name="T11" fmla="*/ 6 h 95"/>
                  <a:gd name="T12" fmla="*/ 11 w 120"/>
                  <a:gd name="T13" fmla="*/ 34 h 95"/>
                  <a:gd name="T14" fmla="*/ 2 w 120"/>
                  <a:gd name="T15" fmla="*/ 60 h 95"/>
                  <a:gd name="T16" fmla="*/ 51 w 120"/>
                  <a:gd name="T17" fmla="*/ 93 h 95"/>
                  <a:gd name="T18" fmla="*/ 111 w 120"/>
                  <a:gd name="T19" fmla="*/ 67 h 95"/>
                  <a:gd name="T20" fmla="*/ 99 w 120"/>
                  <a:gd name="T21" fmla="*/ 40 h 95"/>
                  <a:gd name="T22" fmla="*/ 53 w 120"/>
                  <a:gd name="T23" fmla="*/ 86 h 95"/>
                  <a:gd name="T24" fmla="*/ 14 w 120"/>
                  <a:gd name="T25" fmla="*/ 62 h 95"/>
                  <a:gd name="T26" fmla="*/ 53 w 120"/>
                  <a:gd name="T27" fmla="*/ 35 h 95"/>
                  <a:gd name="T28" fmla="*/ 92 w 120"/>
                  <a:gd name="T29" fmla="*/ 57 h 95"/>
                  <a:gd name="T30" fmla="*/ 53 w 120"/>
                  <a:gd name="T31" fmla="*/ 8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 h="95">
                    <a:moveTo>
                      <a:pt x="99" y="40"/>
                    </a:moveTo>
                    <a:cubicBezTo>
                      <a:pt x="94" y="39"/>
                      <a:pt x="96" y="36"/>
                      <a:pt x="96" y="36"/>
                    </a:cubicBezTo>
                    <a:cubicBezTo>
                      <a:pt x="96" y="36"/>
                      <a:pt x="101" y="28"/>
                      <a:pt x="95" y="22"/>
                    </a:cubicBezTo>
                    <a:cubicBezTo>
                      <a:pt x="88" y="14"/>
                      <a:pt x="70" y="23"/>
                      <a:pt x="70" y="23"/>
                    </a:cubicBezTo>
                    <a:cubicBezTo>
                      <a:pt x="63" y="25"/>
                      <a:pt x="65" y="22"/>
                      <a:pt x="66" y="16"/>
                    </a:cubicBezTo>
                    <a:cubicBezTo>
                      <a:pt x="66" y="10"/>
                      <a:pt x="64" y="0"/>
                      <a:pt x="45" y="6"/>
                    </a:cubicBezTo>
                    <a:cubicBezTo>
                      <a:pt x="27" y="12"/>
                      <a:pt x="11" y="34"/>
                      <a:pt x="11" y="34"/>
                    </a:cubicBezTo>
                    <a:cubicBezTo>
                      <a:pt x="0" y="49"/>
                      <a:pt x="2" y="60"/>
                      <a:pt x="2" y="60"/>
                    </a:cubicBezTo>
                    <a:cubicBezTo>
                      <a:pt x="5" y="85"/>
                      <a:pt x="31" y="91"/>
                      <a:pt x="51" y="93"/>
                    </a:cubicBezTo>
                    <a:cubicBezTo>
                      <a:pt x="73" y="95"/>
                      <a:pt x="102" y="86"/>
                      <a:pt x="111" y="67"/>
                    </a:cubicBezTo>
                    <a:cubicBezTo>
                      <a:pt x="120" y="48"/>
                      <a:pt x="104" y="41"/>
                      <a:pt x="99" y="40"/>
                    </a:cubicBezTo>
                    <a:close/>
                    <a:moveTo>
                      <a:pt x="53" y="86"/>
                    </a:moveTo>
                    <a:cubicBezTo>
                      <a:pt x="32" y="87"/>
                      <a:pt x="14" y="76"/>
                      <a:pt x="14" y="62"/>
                    </a:cubicBezTo>
                    <a:cubicBezTo>
                      <a:pt x="14" y="48"/>
                      <a:pt x="32" y="36"/>
                      <a:pt x="53" y="35"/>
                    </a:cubicBezTo>
                    <a:cubicBezTo>
                      <a:pt x="74" y="34"/>
                      <a:pt x="92" y="43"/>
                      <a:pt x="92" y="57"/>
                    </a:cubicBezTo>
                    <a:cubicBezTo>
                      <a:pt x="92" y="72"/>
                      <a:pt x="74" y="85"/>
                      <a:pt x="53"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914400">
                  <a:defRPr/>
                </a:pPr>
                <a:endParaRPr lang="zh-CN" altLang="en-US" sz="900" kern="0">
                  <a:solidFill>
                    <a:schemeClr val="bg1"/>
                  </a:solidFill>
                  <a:latin typeface="黑体" panose="02010609060101010101" charset="-122"/>
                  <a:ea typeface="黑体" panose="02010609060101010101" charset="-122"/>
                </a:endParaRPr>
              </a:p>
            </p:txBody>
          </p:sp>
          <p:sp>
            <p:nvSpPr>
              <p:cNvPr id="17" name="Freeform 24"/>
              <p:cNvSpPr>
                <a:spLocks noEditPoints="1"/>
              </p:cNvSpPr>
              <p:nvPr/>
            </p:nvSpPr>
            <p:spPr bwMode="auto">
              <a:xfrm>
                <a:off x="2817813" y="927100"/>
                <a:ext cx="336550" cy="301625"/>
              </a:xfrm>
              <a:custGeom>
                <a:avLst/>
                <a:gdLst>
                  <a:gd name="T0" fmla="*/ 22 w 47"/>
                  <a:gd name="T1" fmla="*/ 3 h 42"/>
                  <a:gd name="T2" fmla="*/ 3 w 47"/>
                  <a:gd name="T3" fmla="*/ 25 h 42"/>
                  <a:gd name="T4" fmla="*/ 9 w 47"/>
                  <a:gd name="T5" fmla="*/ 35 h 42"/>
                  <a:gd name="T6" fmla="*/ 41 w 47"/>
                  <a:gd name="T7" fmla="*/ 29 h 42"/>
                  <a:gd name="T8" fmla="*/ 22 w 47"/>
                  <a:gd name="T9" fmla="*/ 3 h 42"/>
                  <a:gd name="T10" fmla="*/ 16 w 47"/>
                  <a:gd name="T11" fmla="*/ 31 h 42"/>
                  <a:gd name="T12" fmla="*/ 9 w 47"/>
                  <a:gd name="T13" fmla="*/ 26 h 42"/>
                  <a:gd name="T14" fmla="*/ 16 w 47"/>
                  <a:gd name="T15" fmla="*/ 19 h 42"/>
                  <a:gd name="T16" fmla="*/ 24 w 47"/>
                  <a:gd name="T17" fmla="*/ 24 h 42"/>
                  <a:gd name="T18" fmla="*/ 16 w 47"/>
                  <a:gd name="T19" fmla="*/ 31 h 42"/>
                  <a:gd name="T20" fmla="*/ 29 w 47"/>
                  <a:gd name="T21" fmla="*/ 20 h 42"/>
                  <a:gd name="T22" fmla="*/ 25 w 47"/>
                  <a:gd name="T23" fmla="*/ 20 h 42"/>
                  <a:gd name="T24" fmla="*/ 26 w 47"/>
                  <a:gd name="T25" fmla="*/ 16 h 42"/>
                  <a:gd name="T26" fmla="*/ 30 w 47"/>
                  <a:gd name="T27" fmla="*/ 16 h 42"/>
                  <a:gd name="T28" fmla="*/ 29 w 47"/>
                  <a:gd name="T29"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2">
                    <a:moveTo>
                      <a:pt x="22" y="3"/>
                    </a:moveTo>
                    <a:cubicBezTo>
                      <a:pt x="0" y="5"/>
                      <a:pt x="3" y="25"/>
                      <a:pt x="3" y="25"/>
                    </a:cubicBezTo>
                    <a:cubicBezTo>
                      <a:pt x="3" y="25"/>
                      <a:pt x="3" y="32"/>
                      <a:pt x="9" y="35"/>
                    </a:cubicBezTo>
                    <a:cubicBezTo>
                      <a:pt x="21" y="42"/>
                      <a:pt x="34" y="38"/>
                      <a:pt x="41" y="29"/>
                    </a:cubicBezTo>
                    <a:cubicBezTo>
                      <a:pt x="47" y="21"/>
                      <a:pt x="43" y="0"/>
                      <a:pt x="22" y="3"/>
                    </a:cubicBezTo>
                    <a:close/>
                    <a:moveTo>
                      <a:pt x="16" y="31"/>
                    </a:moveTo>
                    <a:cubicBezTo>
                      <a:pt x="12" y="31"/>
                      <a:pt x="9" y="29"/>
                      <a:pt x="9" y="26"/>
                    </a:cubicBezTo>
                    <a:cubicBezTo>
                      <a:pt x="9" y="22"/>
                      <a:pt x="12" y="19"/>
                      <a:pt x="16" y="19"/>
                    </a:cubicBezTo>
                    <a:cubicBezTo>
                      <a:pt x="21" y="18"/>
                      <a:pt x="24" y="21"/>
                      <a:pt x="24" y="24"/>
                    </a:cubicBezTo>
                    <a:cubicBezTo>
                      <a:pt x="24" y="27"/>
                      <a:pt x="20" y="31"/>
                      <a:pt x="16" y="31"/>
                    </a:cubicBezTo>
                    <a:close/>
                    <a:moveTo>
                      <a:pt x="29" y="20"/>
                    </a:moveTo>
                    <a:cubicBezTo>
                      <a:pt x="28" y="21"/>
                      <a:pt x="26" y="21"/>
                      <a:pt x="25" y="20"/>
                    </a:cubicBezTo>
                    <a:cubicBezTo>
                      <a:pt x="25" y="19"/>
                      <a:pt x="25" y="17"/>
                      <a:pt x="26" y="16"/>
                    </a:cubicBezTo>
                    <a:cubicBezTo>
                      <a:pt x="28" y="15"/>
                      <a:pt x="29" y="15"/>
                      <a:pt x="30" y="16"/>
                    </a:cubicBezTo>
                    <a:cubicBezTo>
                      <a:pt x="31" y="17"/>
                      <a:pt x="30" y="19"/>
                      <a:pt x="29"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914400">
                  <a:defRPr/>
                </a:pPr>
                <a:endParaRPr lang="zh-CN" altLang="en-US" sz="900" kern="0">
                  <a:solidFill>
                    <a:schemeClr val="bg1"/>
                  </a:solidFill>
                  <a:latin typeface="黑体" panose="02010609060101010101" charset="-122"/>
                  <a:ea typeface="黑体" panose="02010609060101010101" charset="-122"/>
                </a:endParaRPr>
              </a:p>
            </p:txBody>
          </p:sp>
          <p:sp>
            <p:nvSpPr>
              <p:cNvPr id="18" name="Freeform 25"/>
              <p:cNvSpPr/>
              <p:nvPr/>
            </p:nvSpPr>
            <p:spPr bwMode="auto">
              <a:xfrm>
                <a:off x="3268663" y="654050"/>
                <a:ext cx="179387" cy="193675"/>
              </a:xfrm>
              <a:custGeom>
                <a:avLst/>
                <a:gdLst>
                  <a:gd name="T0" fmla="*/ 19 w 25"/>
                  <a:gd name="T1" fmla="*/ 27 h 27"/>
                  <a:gd name="T2" fmla="*/ 23 w 25"/>
                  <a:gd name="T3" fmla="*/ 24 h 27"/>
                  <a:gd name="T4" fmla="*/ 23 w 25"/>
                  <a:gd name="T5" fmla="*/ 24 h 27"/>
                  <a:gd name="T6" fmla="*/ 3 w 25"/>
                  <a:gd name="T7" fmla="*/ 4 h 27"/>
                  <a:gd name="T8" fmla="*/ 0 w 25"/>
                  <a:gd name="T9" fmla="*/ 8 h 27"/>
                  <a:gd name="T10" fmla="*/ 3 w 25"/>
                  <a:gd name="T11" fmla="*/ 11 h 27"/>
                  <a:gd name="T12" fmla="*/ 16 w 25"/>
                  <a:gd name="T13" fmla="*/ 23 h 27"/>
                  <a:gd name="T14" fmla="*/ 19 w 25"/>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7">
                    <a:moveTo>
                      <a:pt x="19" y="27"/>
                    </a:moveTo>
                    <a:cubicBezTo>
                      <a:pt x="21" y="27"/>
                      <a:pt x="22" y="26"/>
                      <a:pt x="23" y="24"/>
                    </a:cubicBezTo>
                    <a:cubicBezTo>
                      <a:pt x="23" y="24"/>
                      <a:pt x="23" y="24"/>
                      <a:pt x="23" y="24"/>
                    </a:cubicBezTo>
                    <a:cubicBezTo>
                      <a:pt x="25" y="0"/>
                      <a:pt x="3" y="4"/>
                      <a:pt x="3" y="4"/>
                    </a:cubicBezTo>
                    <a:cubicBezTo>
                      <a:pt x="1" y="4"/>
                      <a:pt x="0" y="6"/>
                      <a:pt x="0" y="8"/>
                    </a:cubicBezTo>
                    <a:cubicBezTo>
                      <a:pt x="0" y="10"/>
                      <a:pt x="1" y="11"/>
                      <a:pt x="3" y="11"/>
                    </a:cubicBezTo>
                    <a:cubicBezTo>
                      <a:pt x="19" y="8"/>
                      <a:pt x="16" y="23"/>
                      <a:pt x="16" y="23"/>
                    </a:cubicBezTo>
                    <a:cubicBezTo>
                      <a:pt x="16" y="25"/>
                      <a:pt x="17" y="27"/>
                      <a:pt x="19"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914400">
                  <a:defRPr/>
                </a:pPr>
                <a:endParaRPr lang="zh-CN" altLang="en-US" sz="900" kern="0">
                  <a:solidFill>
                    <a:schemeClr val="bg1"/>
                  </a:solidFill>
                  <a:latin typeface="黑体" panose="02010609060101010101" charset="-122"/>
                  <a:ea typeface="黑体" panose="02010609060101010101" charset="-122"/>
                </a:endParaRPr>
              </a:p>
            </p:txBody>
          </p:sp>
          <p:sp>
            <p:nvSpPr>
              <p:cNvPr id="19" name="Freeform 26"/>
              <p:cNvSpPr/>
              <p:nvPr/>
            </p:nvSpPr>
            <p:spPr bwMode="auto">
              <a:xfrm>
                <a:off x="3233738" y="539750"/>
                <a:ext cx="387350" cy="358775"/>
              </a:xfrm>
              <a:custGeom>
                <a:avLst/>
                <a:gdLst>
                  <a:gd name="T0" fmla="*/ 22 w 54"/>
                  <a:gd name="T1" fmla="*/ 2 h 50"/>
                  <a:gd name="T2" fmla="*/ 4 w 54"/>
                  <a:gd name="T3" fmla="*/ 2 h 50"/>
                  <a:gd name="T4" fmla="*/ 3 w 54"/>
                  <a:gd name="T5" fmla="*/ 2 h 50"/>
                  <a:gd name="T6" fmla="*/ 3 w 54"/>
                  <a:gd name="T7" fmla="*/ 2 h 50"/>
                  <a:gd name="T8" fmla="*/ 0 w 54"/>
                  <a:gd name="T9" fmla="*/ 7 h 50"/>
                  <a:gd name="T10" fmla="*/ 5 w 54"/>
                  <a:gd name="T11" fmla="*/ 12 h 50"/>
                  <a:gd name="T12" fmla="*/ 9 w 54"/>
                  <a:gd name="T13" fmla="*/ 11 h 50"/>
                  <a:gd name="T14" fmla="*/ 35 w 54"/>
                  <a:gd name="T15" fmla="*/ 24 h 50"/>
                  <a:gd name="T16" fmla="*/ 36 w 54"/>
                  <a:gd name="T17" fmla="*/ 41 h 50"/>
                  <a:gd name="T18" fmla="*/ 35 w 54"/>
                  <a:gd name="T19" fmla="*/ 46 h 50"/>
                  <a:gd name="T20" fmla="*/ 40 w 54"/>
                  <a:gd name="T21" fmla="*/ 50 h 50"/>
                  <a:gd name="T22" fmla="*/ 45 w 54"/>
                  <a:gd name="T23" fmla="*/ 46 h 50"/>
                  <a:gd name="T24" fmla="*/ 45 w 54"/>
                  <a:gd name="T25" fmla="*/ 46 h 50"/>
                  <a:gd name="T26" fmla="*/ 22 w 54"/>
                  <a:gd name="T2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0">
                    <a:moveTo>
                      <a:pt x="22" y="2"/>
                    </a:moveTo>
                    <a:cubicBezTo>
                      <a:pt x="14" y="0"/>
                      <a:pt x="6" y="1"/>
                      <a:pt x="4" y="2"/>
                    </a:cubicBezTo>
                    <a:cubicBezTo>
                      <a:pt x="4" y="2"/>
                      <a:pt x="4" y="2"/>
                      <a:pt x="3" y="2"/>
                    </a:cubicBezTo>
                    <a:cubicBezTo>
                      <a:pt x="3" y="2"/>
                      <a:pt x="3" y="2"/>
                      <a:pt x="3" y="2"/>
                    </a:cubicBezTo>
                    <a:cubicBezTo>
                      <a:pt x="1" y="3"/>
                      <a:pt x="0" y="5"/>
                      <a:pt x="0" y="7"/>
                    </a:cubicBezTo>
                    <a:cubicBezTo>
                      <a:pt x="0" y="10"/>
                      <a:pt x="2" y="12"/>
                      <a:pt x="5" y="12"/>
                    </a:cubicBezTo>
                    <a:cubicBezTo>
                      <a:pt x="5" y="12"/>
                      <a:pt x="7" y="12"/>
                      <a:pt x="9" y="11"/>
                    </a:cubicBezTo>
                    <a:cubicBezTo>
                      <a:pt x="11" y="10"/>
                      <a:pt x="27" y="11"/>
                      <a:pt x="35" y="24"/>
                    </a:cubicBezTo>
                    <a:cubicBezTo>
                      <a:pt x="39" y="33"/>
                      <a:pt x="37" y="40"/>
                      <a:pt x="36" y="41"/>
                    </a:cubicBezTo>
                    <a:cubicBezTo>
                      <a:pt x="36" y="41"/>
                      <a:pt x="35" y="43"/>
                      <a:pt x="35" y="46"/>
                    </a:cubicBezTo>
                    <a:cubicBezTo>
                      <a:pt x="35" y="49"/>
                      <a:pt x="38" y="50"/>
                      <a:pt x="40" y="50"/>
                    </a:cubicBezTo>
                    <a:cubicBezTo>
                      <a:pt x="43" y="50"/>
                      <a:pt x="45" y="50"/>
                      <a:pt x="45" y="46"/>
                    </a:cubicBezTo>
                    <a:cubicBezTo>
                      <a:pt x="45" y="46"/>
                      <a:pt x="45" y="46"/>
                      <a:pt x="45" y="46"/>
                    </a:cubicBezTo>
                    <a:cubicBezTo>
                      <a:pt x="54" y="18"/>
                      <a:pt x="35" y="5"/>
                      <a:pt x="2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914400">
                  <a:defRPr/>
                </a:pPr>
                <a:endParaRPr lang="zh-CN" altLang="en-US" sz="900" kern="0">
                  <a:solidFill>
                    <a:schemeClr val="bg1"/>
                  </a:solidFill>
                  <a:latin typeface="黑体" panose="02010609060101010101" charset="-122"/>
                  <a:ea typeface="黑体" panose="02010609060101010101" charset="-122"/>
                </a:endParaRPr>
              </a:p>
            </p:txBody>
          </p:sp>
        </p:grpSp>
        <p:sp>
          <p:nvSpPr>
            <p:cNvPr id="21" name="AutoShape 83"/>
            <p:cNvSpPr/>
            <p:nvPr/>
          </p:nvSpPr>
          <p:spPr bwMode="auto">
            <a:xfrm>
              <a:off x="4434651" y="3855783"/>
              <a:ext cx="102744" cy="677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610" y="13990"/>
                  </a:moveTo>
                  <a:cubicBezTo>
                    <a:pt x="11373" y="14259"/>
                    <a:pt x="11093" y="14400"/>
                    <a:pt x="10800" y="14400"/>
                  </a:cubicBezTo>
                  <a:cubicBezTo>
                    <a:pt x="10505" y="14400"/>
                    <a:pt x="10225" y="14259"/>
                    <a:pt x="9990" y="13990"/>
                  </a:cubicBezTo>
                  <a:lnTo>
                    <a:pt x="7198" y="10800"/>
                  </a:lnTo>
                  <a:lnTo>
                    <a:pt x="6636" y="10157"/>
                  </a:lnTo>
                  <a:lnTo>
                    <a:pt x="1349" y="4115"/>
                  </a:lnTo>
                  <a:lnTo>
                    <a:pt x="1349" y="4114"/>
                  </a:lnTo>
                  <a:cubicBezTo>
                    <a:pt x="1349" y="2980"/>
                    <a:pt x="1955" y="2057"/>
                    <a:pt x="2699" y="2057"/>
                  </a:cubicBezTo>
                  <a:lnTo>
                    <a:pt x="18899" y="2057"/>
                  </a:lnTo>
                  <a:cubicBezTo>
                    <a:pt x="19643" y="2057"/>
                    <a:pt x="20249" y="2980"/>
                    <a:pt x="20249" y="4114"/>
                  </a:cubicBezTo>
                  <a:cubicBezTo>
                    <a:pt x="20249" y="4114"/>
                    <a:pt x="11610" y="13990"/>
                    <a:pt x="11610" y="13990"/>
                  </a:cubicBezTo>
                  <a:close/>
                  <a:moveTo>
                    <a:pt x="20249" y="16198"/>
                  </a:moveTo>
                  <a:lnTo>
                    <a:pt x="15525" y="10800"/>
                  </a:lnTo>
                  <a:lnTo>
                    <a:pt x="20249" y="5399"/>
                  </a:lnTo>
                  <a:cubicBezTo>
                    <a:pt x="20249" y="5399"/>
                    <a:pt x="20249" y="16198"/>
                    <a:pt x="20249" y="16198"/>
                  </a:cubicBezTo>
                  <a:close/>
                  <a:moveTo>
                    <a:pt x="20249" y="17484"/>
                  </a:moveTo>
                  <a:cubicBezTo>
                    <a:pt x="20249" y="18620"/>
                    <a:pt x="19643" y="19541"/>
                    <a:pt x="18899" y="19541"/>
                  </a:cubicBezTo>
                  <a:lnTo>
                    <a:pt x="2699" y="19541"/>
                  </a:lnTo>
                  <a:cubicBezTo>
                    <a:pt x="1955" y="19541"/>
                    <a:pt x="1349" y="18620"/>
                    <a:pt x="1349" y="17484"/>
                  </a:cubicBezTo>
                  <a:lnTo>
                    <a:pt x="6636" y="11442"/>
                  </a:lnTo>
                  <a:lnTo>
                    <a:pt x="9585" y="14813"/>
                  </a:lnTo>
                  <a:cubicBezTo>
                    <a:pt x="9945" y="15222"/>
                    <a:pt x="10372" y="15429"/>
                    <a:pt x="10800" y="15429"/>
                  </a:cubicBezTo>
                  <a:cubicBezTo>
                    <a:pt x="11228" y="15429"/>
                    <a:pt x="11654" y="15222"/>
                    <a:pt x="12015" y="14813"/>
                  </a:cubicBezTo>
                  <a:lnTo>
                    <a:pt x="14963" y="11442"/>
                  </a:lnTo>
                  <a:cubicBezTo>
                    <a:pt x="14963" y="11442"/>
                    <a:pt x="20249" y="17484"/>
                    <a:pt x="20249" y="17484"/>
                  </a:cubicBezTo>
                  <a:close/>
                  <a:moveTo>
                    <a:pt x="1349" y="5399"/>
                  </a:moveTo>
                  <a:lnTo>
                    <a:pt x="6074" y="10800"/>
                  </a:lnTo>
                  <a:lnTo>
                    <a:pt x="1349" y="16198"/>
                  </a:lnTo>
                  <a:cubicBezTo>
                    <a:pt x="1349" y="16198"/>
                    <a:pt x="1349" y="5399"/>
                    <a:pt x="1349" y="5399"/>
                  </a:cubicBezTo>
                  <a:close/>
                  <a:moveTo>
                    <a:pt x="18899" y="0"/>
                  </a:moveTo>
                  <a:lnTo>
                    <a:pt x="2699" y="0"/>
                  </a:lnTo>
                  <a:cubicBezTo>
                    <a:pt x="1208" y="0"/>
                    <a:pt x="0" y="1842"/>
                    <a:pt x="0" y="4114"/>
                  </a:cubicBezTo>
                  <a:lnTo>
                    <a:pt x="0" y="17484"/>
                  </a:lnTo>
                  <a:cubicBezTo>
                    <a:pt x="0" y="19756"/>
                    <a:pt x="1208" y="21600"/>
                    <a:pt x="2699" y="21600"/>
                  </a:cubicBezTo>
                  <a:lnTo>
                    <a:pt x="18899" y="21600"/>
                  </a:lnTo>
                  <a:cubicBezTo>
                    <a:pt x="20391" y="21600"/>
                    <a:pt x="21600" y="19756"/>
                    <a:pt x="21600" y="17484"/>
                  </a:cubicBezTo>
                  <a:lnTo>
                    <a:pt x="21600" y="4114"/>
                  </a:lnTo>
                  <a:cubicBezTo>
                    <a:pt x="21600" y="1842"/>
                    <a:pt x="20391" y="0"/>
                    <a:pt x="18899" y="0"/>
                  </a:cubicBezTo>
                </a:path>
              </a:pathLst>
            </a:custGeom>
            <a:solidFill>
              <a:schemeClr val="bg1"/>
            </a:solidFill>
            <a:ln>
              <a:noFill/>
            </a:ln>
            <a:effectLst/>
          </p:spPr>
          <p:txBody>
            <a:bodyPr lIns="19050" tIns="19050" rIns="19050" bIns="19050" anchor="ctr"/>
            <a:lstStyle/>
            <a:p>
              <a:pPr algn="ctr" defTabSz="228600" fontAlgn="base" hangingPunct="0">
                <a:spcBef>
                  <a:spcPct val="0"/>
                </a:spcBef>
                <a:spcAft>
                  <a:spcPct val="0"/>
                </a:spcAft>
                <a:defRPr/>
              </a:pPr>
              <a:endParaRPr lang="en-US" sz="900" kern="0">
                <a:solidFill>
                  <a:schemeClr val="bg1"/>
                </a:solidFill>
                <a:effectLst>
                  <a:outerShdw blurRad="38100" dist="38100" dir="2700000" algn="tl">
                    <a:srgbClr val="000000"/>
                  </a:outerShdw>
                </a:effectLst>
                <a:latin typeface="黑体" panose="02010609060101010101" charset="-122"/>
                <a:ea typeface="黑体" panose="02010609060101010101" charset="-122"/>
                <a:sym typeface="Gill Sans" charset="0"/>
              </a:endParaRPr>
            </a:p>
          </p:txBody>
        </p:sp>
      </p:grpSp>
      <p:sp>
        <p:nvSpPr>
          <p:cNvPr id="8" name="矩形 7"/>
          <p:cNvSpPr/>
          <p:nvPr/>
        </p:nvSpPr>
        <p:spPr>
          <a:xfrm>
            <a:off x="4292458" y="4416532"/>
            <a:ext cx="805180" cy="306705"/>
          </a:xfrm>
          <a:prstGeom prst="rect">
            <a:avLst/>
          </a:prstGeom>
        </p:spPr>
        <p:txBody>
          <a:bodyPr wrap="none">
            <a:spAutoFit/>
          </a:bodyPr>
          <a:lstStyle/>
          <a:p>
            <a:r>
              <a:rPr lang="en-US" altLang="zh-CN" sz="1400">
                <a:solidFill>
                  <a:schemeClr val="bg1"/>
                </a:solidFill>
                <a:latin typeface="黑体" panose="02010609060101010101" charset="-122"/>
                <a:ea typeface="黑体" panose="02010609060101010101" charset="-122"/>
              </a:rPr>
              <a:t>XXXXXXX</a:t>
            </a:r>
            <a:endParaRPr lang="en-US" altLang="zh-CN" sz="1400">
              <a:solidFill>
                <a:schemeClr val="bg1"/>
              </a:solidFill>
              <a:latin typeface="黑体" panose="02010609060101010101" charset="-122"/>
              <a:ea typeface="黑体" panose="02010609060101010101" charset="-122"/>
            </a:endParaRPr>
          </a:p>
        </p:txBody>
      </p:sp>
      <p:pic>
        <p:nvPicPr>
          <p:cNvPr id="12" name="图片 11" descr="图片1"/>
          <p:cNvPicPr>
            <a:picLocks noChangeAspect="1"/>
          </p:cNvPicPr>
          <p:nvPr/>
        </p:nvPicPr>
        <p:blipFill>
          <a:blip r:embed="rId2"/>
          <a:stretch>
            <a:fillRect/>
          </a:stretch>
        </p:blipFill>
        <p:spPr>
          <a:xfrm>
            <a:off x="7820025" y="0"/>
            <a:ext cx="1323975" cy="32004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图片2"/>
          <p:cNvPicPr>
            <a:picLocks noChangeAspect="1"/>
          </p:cNvPicPr>
          <p:nvPr/>
        </p:nvPicPr>
        <p:blipFill>
          <a:blip r:embed="rId1"/>
          <a:stretch>
            <a:fillRect/>
          </a:stretch>
        </p:blipFill>
        <p:spPr>
          <a:xfrm>
            <a:off x="0" y="635"/>
            <a:ext cx="9144635" cy="5219065"/>
          </a:xfrm>
          <a:prstGeom prst="rect">
            <a:avLst/>
          </a:prstGeom>
        </p:spPr>
      </p:pic>
    </p:spTree>
  </p:cSld>
  <p:clrMapOvr>
    <a:masterClrMapping/>
  </p:clrMapOvr>
</p:sld>
</file>

<file path=ppt/theme/theme1.xml><?xml version="1.0" encoding="utf-8"?>
<a:theme xmlns:a="http://schemas.openxmlformats.org/drawingml/2006/main" name="Office 主题​​">
  <a:themeElements>
    <a:clrScheme name="黑白">
      <a:dk1>
        <a:sysClr val="windowText" lastClr="000000"/>
      </a:dk1>
      <a:lt1>
        <a:sysClr val="window" lastClr="FFFFFF"/>
      </a:lt1>
      <a:dk2>
        <a:srgbClr val="000000"/>
      </a:dk2>
      <a:lt2>
        <a:srgbClr val="F8F8F8"/>
      </a:lt2>
      <a:accent1>
        <a:srgbClr val="000000"/>
      </a:accent1>
      <a:accent2>
        <a:srgbClr val="000000"/>
      </a:accent2>
      <a:accent3>
        <a:srgbClr val="000000"/>
      </a:accent3>
      <a:accent4>
        <a:srgbClr val="595959"/>
      </a:accent4>
      <a:accent5>
        <a:srgbClr val="5F5F5F"/>
      </a:accent5>
      <a:accent6>
        <a:srgbClr val="4D4D4D"/>
      </a:accent6>
      <a:hlink>
        <a:srgbClr val="000000"/>
      </a:hlink>
      <a:folHlink>
        <a:srgbClr val="919191"/>
      </a:folHlink>
    </a:clrScheme>
    <a:fontScheme name="标准2">
      <a:majorFont>
        <a:latin typeface="Arial"/>
        <a:ea typeface="微软雅黑"/>
        <a:cs typeface=""/>
      </a:majorFont>
      <a:minorFont>
        <a:latin typeface="Calibri Light"/>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1601</Words>
  <Application>WPS 演示</Application>
  <PresentationFormat>全屏显示(16:9)</PresentationFormat>
  <Paragraphs>197</Paragraphs>
  <Slides>10</Slides>
  <Notes>3</Notes>
  <HiddenSlides>0</HiddenSlides>
  <MMClips>0</MMClips>
  <ScaleCrop>false</ScaleCrop>
  <HeadingPairs>
    <vt:vector size="6" baseType="variant">
      <vt:variant>
        <vt:lpstr>已用的字体</vt:lpstr>
      </vt:variant>
      <vt:variant>
        <vt:i4>27</vt:i4>
      </vt:variant>
      <vt:variant>
        <vt:lpstr>主题</vt:lpstr>
      </vt:variant>
      <vt:variant>
        <vt:i4>1</vt:i4>
      </vt:variant>
      <vt:variant>
        <vt:lpstr>幻灯片标题</vt:lpstr>
      </vt:variant>
      <vt:variant>
        <vt:i4>10</vt:i4>
      </vt:variant>
    </vt:vector>
  </HeadingPairs>
  <TitlesOfParts>
    <vt:vector size="38" baseType="lpstr">
      <vt:lpstr>Arial</vt:lpstr>
      <vt:lpstr>宋体</vt:lpstr>
      <vt:lpstr>Wingdings</vt:lpstr>
      <vt:lpstr>Calibri</vt:lpstr>
      <vt:lpstr>Arial</vt:lpstr>
      <vt:lpstr>微软雅黑</vt:lpstr>
      <vt:lpstr>微软雅黑 Light</vt:lpstr>
      <vt:lpstr>黑体</vt:lpstr>
      <vt:lpstr>Impact</vt:lpstr>
      <vt:lpstr>Gill Sans</vt:lpstr>
      <vt:lpstr>Times New Roman</vt:lpstr>
      <vt:lpstr>Calibri Light</vt:lpstr>
      <vt:lpstr>Calibri</vt:lpstr>
      <vt:lpstr>Calibri Light</vt:lpstr>
      <vt:lpstr>Segoe Print</vt:lpstr>
      <vt:lpstr>Arial Unicode MS</vt:lpstr>
      <vt:lpstr>等线</vt:lpstr>
      <vt:lpstr>胖橘猫老师</vt:lpstr>
      <vt:lpstr>字魂58号-创中黑</vt:lpstr>
      <vt:lpstr>Arial Unicode MS</vt:lpstr>
      <vt:lpstr>Source Han Serif SC</vt:lpstr>
      <vt:lpstr>Open Sans</vt:lpstr>
      <vt:lpstr>Gill Sans</vt:lpstr>
      <vt:lpstr>zihun35hao-jindianyahei</vt:lpstr>
      <vt:lpstr>Montserrat</vt:lpstr>
      <vt:lpstr>Aparajita</vt:lpstr>
      <vt:lpstr>Oswald Regular</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哒哒 熊猫</dc:creator>
  <cp:lastModifiedBy>罗祉璇</cp:lastModifiedBy>
  <cp:revision>34</cp:revision>
  <dcterms:created xsi:type="dcterms:W3CDTF">2019-03-20T04:26:00Z</dcterms:created>
  <dcterms:modified xsi:type="dcterms:W3CDTF">2020-04-08T02:35:31Z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