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63" r:id="rId3"/>
    <p:sldId id="280" r:id="rId4"/>
    <p:sldId id="277" r:id="rId5"/>
    <p:sldId id="269" r:id="rId6"/>
    <p:sldId id="271" r:id="rId7"/>
    <p:sldId id="273" r:id="rId8"/>
    <p:sldId id="281" r:id="rId9"/>
    <p:sldId id="264" r:id="rId10"/>
    <p:sldId id="265" r:id="rId11"/>
    <p:sldId id="266" r:id="rId12"/>
    <p:sldId id="272" r:id="rId13"/>
    <p:sldId id="282" r:id="rId14"/>
    <p:sldId id="259" r:id="rId15"/>
    <p:sldId id="267" r:id="rId16"/>
    <p:sldId id="270" r:id="rId17"/>
    <p:sldId id="274" r:id="rId18"/>
    <p:sldId id="283" r:id="rId19"/>
    <p:sldId id="275" r:id="rId20"/>
    <p:sldId id="278" r:id="rId21"/>
    <p:sldId id="279" r:id="rId22"/>
    <p:sldId id="285" r:id="rId23"/>
    <p:sldId id="284"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2020/4/16</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3137159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21575165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1233399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509879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42022335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923088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1412910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3494284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657702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8532203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4137014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26463891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127856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3954732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693272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3004952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1494661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15540731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1026208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2258994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1872077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23025124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158137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2020/4/16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2020/4/16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2020/4/16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2020/4/16</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2020/4/16</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2020/4/16</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2020/4/16</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2020/4/16</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2020/4/16</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2020/4/16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2020/4/16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2020/4/16</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917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en-US" sz="4000" b="1" dirty="0">
                <a:solidFill>
                  <a:srgbClr val="70C9C4"/>
                </a:solidFill>
              </a:rPr>
              <a:t>音乐课堂教学质量分析</a:t>
            </a:r>
            <a:r>
              <a:rPr lang="en-US" altLang="zh-CN" sz="4000" b="1" dirty="0" err="1">
                <a:solidFill>
                  <a:srgbClr val="70C9C4"/>
                </a:solidFill>
              </a:rPr>
              <a:t>ppt</a:t>
            </a:r>
            <a:r>
              <a:rPr lang="zh-CN" altLang="en-US" sz="4000" b="1" dirty="0">
                <a:solidFill>
                  <a:srgbClr val="70C9C4"/>
                </a:solidFill>
              </a:rPr>
              <a:t>模板</a:t>
            </a:r>
            <a:endParaRPr lang="zh-CN" altLang="zh-CN" sz="4000" b="1" dirty="0">
              <a:solidFill>
                <a:srgbClr val="70C9C4"/>
              </a:solidFill>
            </a:endParaRPr>
          </a:p>
        </p:txBody>
      </p:sp>
      <p:sp>
        <p:nvSpPr>
          <p:cNvPr id="5128" name="TextBox 116"/>
          <p:cNvSpPr txBox="1">
            <a:spLocks noChangeArrowheads="1"/>
          </p:cNvSpPr>
          <p:nvPr/>
        </p:nvSpPr>
        <p:spPr bwMode="auto">
          <a:xfrm>
            <a:off x="4839141" y="3883063"/>
            <a:ext cx="2498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en-US" altLang="zh-CN" sz="2400" b="1" dirty="0">
                <a:solidFill>
                  <a:srgbClr val="70C9C4"/>
                </a:solidFill>
              </a:rPr>
              <a:t>XXX</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清新动态PPT模板2"/>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TotalTime>
  <Pages>0</Pages>
  <Words>1679</Words>
  <Characters>0</Characters>
  <Application>Microsoft Office PowerPoint</Application>
  <DocSecurity>0</DocSecurity>
  <PresentationFormat>宽屏</PresentationFormat>
  <Lines>0</Lines>
  <Paragraphs>211</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时尚中黑简体</vt:lpstr>
      <vt:lpstr>宋体</vt:lpstr>
      <vt:lpstr>微软雅黑</vt:lpstr>
      <vt:lpstr>Arial</vt:lpstr>
      <vt:lpstr>Calibri</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淡雅简洁清新动态PPT模板2</dc:title>
  <dc:creator>第一PPT</dc:creator>
  <cp:keywords>www.1ppt.com</cp:keywords>
  <cp:lastModifiedBy>faith123</cp:lastModifiedBy>
  <cp:revision>73</cp:revision>
  <dcterms:created xsi:type="dcterms:W3CDTF">2014-10-30T16:24:50Z</dcterms:created>
  <dcterms:modified xsi:type="dcterms:W3CDTF">2020-04-16T06:02:56Z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