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tags/tag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6.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tags/tag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23"/>
  </p:notesMasterIdLst>
  <p:sldIdLst>
    <p:sldId id="256" r:id="rId3"/>
    <p:sldId id="333" r:id="rId4"/>
    <p:sldId id="335" r:id="rId5"/>
    <p:sldId id="389" r:id="rId6"/>
    <p:sldId id="396" r:id="rId7"/>
    <p:sldId id="393" r:id="rId8"/>
    <p:sldId id="422" r:id="rId9"/>
    <p:sldId id="390" r:id="rId10"/>
    <p:sldId id="392" r:id="rId11"/>
    <p:sldId id="305" r:id="rId12"/>
    <p:sldId id="423" r:id="rId13"/>
    <p:sldId id="397" r:id="rId14"/>
    <p:sldId id="336" r:id="rId15"/>
    <p:sldId id="337" r:id="rId16"/>
    <p:sldId id="424" r:id="rId17"/>
    <p:sldId id="341" r:id="rId18"/>
    <p:sldId id="339" r:id="rId19"/>
    <p:sldId id="342" r:id="rId20"/>
    <p:sldId id="383" r:id="rId21"/>
    <p:sldId id="425" r:id="rId22"/>
  </p:sldIdLst>
  <p:sldSz cx="12192000" cy="6858000"/>
  <p:notesSz cx="6858000" cy="9144000"/>
  <p:custDataLst>
    <p:tags r:id="rId24"/>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70">
          <p15:clr>
            <a:srgbClr val="A4A3A4"/>
          </p15:clr>
        </p15:guide>
        <p15:guide id="2" pos="385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9DE"/>
    <a:srgbClr val="0060BF"/>
    <a:srgbClr val="418EAA"/>
    <a:srgbClr val="00B0F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103" d="100"/>
          <a:sy n="103" d="100"/>
        </p:scale>
        <p:origin x="78" y="318"/>
      </p:cViewPr>
      <p:guideLst>
        <p:guide orient="horz" pos="2170"/>
        <p:guide pos="385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ags" Target="tags/tag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___.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___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doughnutChart>
        <c:varyColors val="1"/>
        <c:ser>
          <c:idx val="0"/>
          <c:order val="0"/>
          <c:tx>
            <c:strRef>
              <c:f>Sheet1!$B$1</c:f>
              <c:strCache>
                <c:ptCount val="1"/>
                <c:pt idx="0">
                  <c:v>百分比</c:v>
                </c:pt>
              </c:strCache>
            </c:strRef>
          </c:tx>
          <c:spPr>
            <a:solidFill>
              <a:schemeClr val="accent2"/>
            </a:solidFill>
            <a:effectLst/>
          </c:spPr>
          <c:dPt>
            <c:idx val="0"/>
            <c:bubble3D val="0"/>
            <c:spPr>
              <a:solidFill>
                <a:schemeClr val="accent2"/>
              </a:solidFill>
              <a:ln>
                <a:noFill/>
              </a:ln>
              <a:effectLst/>
            </c:spPr>
            <c:extLst>
              <c:ext xmlns:c16="http://schemas.microsoft.com/office/drawing/2014/chart" uri="{C3380CC4-5D6E-409C-BE32-E72D297353CC}">
                <c16:uniqueId val="{00000001-D4ED-4351-B0FB-34DFDAC2B776}"/>
              </c:ext>
            </c:extLst>
          </c:dPt>
          <c:dPt>
            <c:idx val="1"/>
            <c:bubble3D val="0"/>
            <c:extLst>
              <c:ext xmlns:c16="http://schemas.microsoft.com/office/drawing/2014/chart" uri="{C3380CC4-5D6E-409C-BE32-E72D297353CC}">
                <c16:uniqueId val="{00000003-D4ED-4351-B0FB-34DFDAC2B776}"/>
              </c:ext>
            </c:extLst>
          </c:dPt>
          <c:dLbls>
            <c:delete val="1"/>
          </c:dLbls>
          <c:cat>
            <c:numRef>
              <c:f>Sheet1!$A$2:$A$3</c:f>
              <c:numCache>
                <c:formatCode>General</c:formatCode>
                <c:ptCount val="2"/>
              </c:numCache>
            </c:numRef>
          </c:cat>
          <c:val>
            <c:numRef>
              <c:f>Sheet1!$B$2:$B$3</c:f>
              <c:numCache>
                <c:formatCode>General</c:formatCode>
                <c:ptCount val="2"/>
                <c:pt idx="0">
                  <c:v>75</c:v>
                </c:pt>
                <c:pt idx="1">
                  <c:v>25</c:v>
                </c:pt>
              </c:numCache>
            </c:numRef>
          </c:val>
          <c:extLst>
            <c:ext xmlns:c16="http://schemas.microsoft.com/office/drawing/2014/chart" uri="{C3380CC4-5D6E-409C-BE32-E72D297353CC}">
              <c16:uniqueId val="{00000004-D4ED-4351-B0FB-34DFDAC2B776}"/>
            </c:ext>
          </c:extLst>
        </c:ser>
        <c:dLbls>
          <c:showLegendKey val="0"/>
          <c:showVal val="1"/>
          <c:showCatName val="1"/>
          <c:showSerName val="0"/>
          <c:showPercent val="0"/>
          <c:showBubbleSize val="0"/>
          <c:showLeaderLines val="1"/>
        </c:dLbls>
        <c:firstSliceAng val="0"/>
        <c:holeSize val="84"/>
      </c:doughnutChart>
      <c:spPr>
        <a:effectLst/>
      </c:spPr>
    </c:plotArea>
    <c:plotVisOnly val="1"/>
    <c:dispBlanksAs val="zero"/>
    <c:showDLblsOverMax val="0"/>
  </c:chart>
  <c:txPr>
    <a:bodyPr/>
    <a:lstStyle/>
    <a:p>
      <a:pPr>
        <a:defRPr lang="zh-CN" sz="1800">
          <a:latin typeface="Arial" panose="020B0604020202020204"/>
          <a:ea typeface="微软雅黑" panose="020B0503020204020204" pitchFamily="34" charset="-122"/>
          <a:sym typeface="Arial" panose="020B0604020202020204"/>
        </a:defRPr>
      </a:pPr>
      <a:endParaRPr lang="zh-CN"/>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28575" cap="rnd" cmpd="sng" algn="ctr">
              <a:solidFill>
                <a:schemeClr val="accent1"/>
              </a:solidFill>
              <a:prstDash val="solid"/>
              <a:round/>
            </a:ln>
          </c:spPr>
          <c:marker>
            <c:symbol val="circle"/>
            <c:size val="5"/>
            <c:spPr>
              <a:solidFill>
                <a:schemeClr val="accent2"/>
              </a:solidFill>
              <a:ln w="9525" cap="flat" cmpd="sng" algn="ctr">
                <a:solidFill>
                  <a:schemeClr val="accent1"/>
                </a:solidFill>
                <a:prstDash val="solid"/>
                <a:round/>
              </a:ln>
            </c:spPr>
          </c:marker>
          <c:cat>
            <c:numRef>
              <c:f>Sheet1!$A$2:$A$7</c:f>
              <c:numCache>
                <c:formatCode>General</c:formatCode>
                <c:ptCount val="6"/>
                <c:pt idx="0">
                  <c:v>1</c:v>
                </c:pt>
                <c:pt idx="1">
                  <c:v>2</c:v>
                </c:pt>
                <c:pt idx="2">
                  <c:v>3</c:v>
                </c:pt>
                <c:pt idx="3">
                  <c:v>4</c:v>
                </c:pt>
                <c:pt idx="4">
                  <c:v>5</c:v>
                </c:pt>
                <c:pt idx="5">
                  <c:v>6</c:v>
                </c:pt>
              </c:numCache>
            </c:numRef>
          </c:cat>
          <c:val>
            <c:numRef>
              <c:f>Sheet1!$B$2:$B$7</c:f>
              <c:numCache>
                <c:formatCode>General</c:formatCode>
                <c:ptCount val="6"/>
                <c:pt idx="0">
                  <c:v>1895</c:v>
                </c:pt>
                <c:pt idx="1">
                  <c:v>926</c:v>
                </c:pt>
                <c:pt idx="2">
                  <c:v>2805</c:v>
                </c:pt>
                <c:pt idx="3">
                  <c:v>1290</c:v>
                </c:pt>
                <c:pt idx="4">
                  <c:v>1690</c:v>
                </c:pt>
                <c:pt idx="5">
                  <c:v>3590</c:v>
                </c:pt>
              </c:numCache>
            </c:numRef>
          </c:val>
          <c:smooth val="1"/>
          <c:extLst>
            <c:ext xmlns:c16="http://schemas.microsoft.com/office/drawing/2014/chart" uri="{C3380CC4-5D6E-409C-BE32-E72D297353CC}">
              <c16:uniqueId val="{00000000-B4C2-40E3-82EE-0BF7ACF3CAC7}"/>
            </c:ext>
          </c:extLst>
        </c:ser>
        <c:dLbls>
          <c:showLegendKey val="0"/>
          <c:showVal val="0"/>
          <c:showCatName val="0"/>
          <c:showSerName val="0"/>
          <c:showPercent val="0"/>
          <c:showBubbleSize val="0"/>
        </c:dLbls>
        <c:marker val="1"/>
        <c:smooth val="0"/>
        <c:axId val="389355776"/>
        <c:axId val="389359872"/>
      </c:lineChart>
      <c:catAx>
        <c:axId val="389355776"/>
        <c:scaling>
          <c:orientation val="minMax"/>
        </c:scaling>
        <c:delete val="0"/>
        <c:axPos val="b"/>
        <c:majorGridlines>
          <c:spPr>
            <a:ln w="9525" cap="flat" cmpd="sng" algn="ctr">
              <a:solidFill>
                <a:srgbClr val="D9D9D9"/>
              </a:solidFill>
              <a:prstDash val="solid"/>
              <a:round/>
            </a:ln>
          </c:spPr>
        </c:majorGridlines>
        <c:numFmt formatCode="General" sourceLinked="1"/>
        <c:majorTickMark val="out"/>
        <c:minorTickMark val="none"/>
        <c:tickLblPos val="nextTo"/>
        <c:spPr>
          <a:ln w="9525" cap="flat" cmpd="sng" algn="ctr">
            <a:solidFill>
              <a:srgbClr val="D9D9D9"/>
            </a:solidFill>
            <a:prstDash val="solid"/>
            <a:round/>
          </a:ln>
        </c:spPr>
        <c:txPr>
          <a:bodyPr rot="-60000000" spcFirstLastPara="0" vertOverflow="ellipsis" vert="horz" wrap="square" anchor="ctr" anchorCtr="1"/>
          <a:lstStyle/>
          <a:p>
            <a:pPr>
              <a:defRPr lang="zh-CN" sz="1800" b="0" i="0" u="none" strike="noStrike" kern="1200" baseline="0">
                <a:solidFill>
                  <a:schemeClr val="tx1"/>
                </a:solidFill>
                <a:latin typeface="Arial" panose="020B0604020202020204"/>
                <a:ea typeface="微软雅黑" panose="020B0503020204020204" pitchFamily="34" charset="-122"/>
                <a:cs typeface="+mn-cs"/>
                <a:sym typeface="Arial" panose="020B0604020202020204"/>
              </a:defRPr>
            </a:pPr>
            <a:endParaRPr lang="zh-CN"/>
          </a:p>
        </c:txPr>
        <c:crossAx val="389359872"/>
        <c:crosses val="autoZero"/>
        <c:auto val="1"/>
        <c:lblAlgn val="ctr"/>
        <c:lblOffset val="100"/>
        <c:noMultiLvlLbl val="0"/>
      </c:catAx>
      <c:valAx>
        <c:axId val="389359872"/>
        <c:scaling>
          <c:orientation val="minMax"/>
        </c:scaling>
        <c:delete val="0"/>
        <c:axPos val="l"/>
        <c:majorGridlines>
          <c:spPr>
            <a:ln w="9525" cap="flat" cmpd="sng" algn="ctr">
              <a:solidFill>
                <a:srgbClr val="D9D9D9"/>
              </a:solidFill>
              <a:prstDash val="solid"/>
              <a:round/>
            </a:ln>
          </c:spPr>
        </c:majorGridlines>
        <c:numFmt formatCode="General" sourceLinked="1"/>
        <c:majorTickMark val="out"/>
        <c:minorTickMark val="none"/>
        <c:tickLblPos val="nextTo"/>
        <c:spPr>
          <a:ln w="9525" cap="flat" cmpd="sng" algn="ctr">
            <a:solidFill>
              <a:srgbClr val="D9D9D9"/>
            </a:solidFill>
            <a:prstDash val="solid"/>
            <a:round/>
          </a:ln>
        </c:spPr>
        <c:txPr>
          <a:bodyPr rot="-60000000" spcFirstLastPara="0" vertOverflow="ellipsis" vert="horz" wrap="square" anchor="ctr" anchorCtr="1"/>
          <a:lstStyle/>
          <a:p>
            <a:pPr>
              <a:defRPr lang="zh-CN" sz="1800" b="0" i="0" u="none" strike="noStrike" kern="1200" baseline="0">
                <a:solidFill>
                  <a:schemeClr val="tx1"/>
                </a:solidFill>
                <a:latin typeface="Arial" panose="020B0604020202020204"/>
                <a:ea typeface="微软雅黑" panose="020B0503020204020204" pitchFamily="34" charset="-122"/>
                <a:cs typeface="+mn-cs"/>
                <a:sym typeface="Arial" panose="020B0604020202020204"/>
              </a:defRPr>
            </a:pPr>
            <a:endParaRPr lang="zh-CN"/>
          </a:p>
        </c:txPr>
        <c:crossAx val="389355776"/>
        <c:crosses val="autoZero"/>
        <c:crossBetween val="between"/>
      </c:valAx>
      <c:spPr>
        <a:ln>
          <a:solidFill>
            <a:srgbClr val="D9D9D9"/>
          </a:solidFill>
        </a:ln>
      </c:spPr>
    </c:plotArea>
    <c:plotVisOnly val="1"/>
    <c:dispBlanksAs val="gap"/>
    <c:showDLblsOverMax val="0"/>
  </c:chart>
  <c:txPr>
    <a:bodyPr/>
    <a:lstStyle/>
    <a:p>
      <a:pPr>
        <a:defRPr lang="zh-CN" sz="1800">
          <a:latin typeface="Arial" panose="020B0604020202020204"/>
          <a:ea typeface="微软雅黑" panose="020B0503020204020204" pitchFamily="34" charset="-122"/>
          <a:sym typeface="Arial" panose="020B0604020202020204"/>
        </a:defRPr>
      </a:pPr>
      <a:endParaRPr lang="zh-CN"/>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F070E1-54EB-473C-A1BF-966C765ABD47}" type="datetimeFigureOut">
              <a:rPr lang="zh-CN" altLang="en-US" smtClean="0"/>
              <a:t>2023/1/1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7844330-D65E-433C-A90B-DC730FD555C4}"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94E991-43C1-4F23-B13D-1A87AE7A51B1}" type="slidenum">
              <a:rPr lang="zh-CN" altLang="en-US" smtClean="0"/>
              <a:t>2</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94E991-43C1-4F23-B13D-1A87AE7A51B1}" type="slidenum">
              <a:rPr lang="zh-CN" altLang="en-US" smtClean="0"/>
              <a:t>3</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4</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5</a:t>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6</a:t>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94E991-43C1-4F23-B13D-1A87AE7A51B1}" type="slidenum">
              <a:rPr lang="zh-CN" altLang="en-US" smtClean="0"/>
              <a:t>7</a:t>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8</a:t>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9</a:t>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10</a:t>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94E991-43C1-4F23-B13D-1A87AE7A51B1}" type="slidenum">
              <a:rPr lang="zh-CN" altLang="en-US" smtClean="0"/>
              <a:t>11</a:t>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12</a:t>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13</a:t>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14</a:t>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894E991-43C1-4F23-B13D-1A87AE7A51B1}" type="slidenum">
              <a:rPr lang="zh-CN" altLang="en-US" smtClean="0"/>
              <a:t>15</a:t>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16</a:t>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17</a:t>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18</a:t>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19</a:t>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B7844330-D65E-433C-A90B-DC730FD555C4}" type="slidenum">
              <a:rPr lang="zh-CN" altLang="en-US" smtClean="0"/>
              <a:t>20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descr="2009efb9a00a31655126d4dee4d813047208f8894c690-j6fdMd_fw658"/>
          <p:cNvPicPr>
            <a:picLocks noChangeAspect="1"/>
          </p:cNvPicPr>
          <p:nvPr userDrawn="1"/>
        </p:nvPicPr>
        <p:blipFill>
          <a:blip r:embed="rId2"/>
          <a:srcRect t="11077" b="4528"/>
          <a:stretch>
            <a:fillRect/>
          </a:stretch>
        </p:blipFill>
        <p:spPr>
          <a:xfrm>
            <a:off x="0" y="0"/>
            <a:ext cx="12192000" cy="6864985"/>
          </a:xfrm>
          <a:prstGeom prst="rect">
            <a:avLst/>
          </a:prstGeom>
        </p:spPr>
      </p:pic>
      <p:sp>
        <p:nvSpPr>
          <p:cNvPr id="8" name="矩形 7"/>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pic>
        <p:nvPicPr>
          <p:cNvPr id="7" name="Picture 2" descr="C:\Documents and Settings\Administrator\桌面\新建文件夹 (2)\5.15封面参考\复件 (10) 复件 4\11de7862efbcbb3f1.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flipV="1">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图片 1" descr="2009efb9a00a31655126d4dee4d813047208f8894c690-j6fdMd_fw658"/>
          <p:cNvPicPr>
            <a:picLocks noChangeAspect="1"/>
          </p:cNvPicPr>
          <p:nvPr userDrawn="1"/>
        </p:nvPicPr>
        <p:blipFill>
          <a:blip r:embed="rId2"/>
          <a:srcRect t="11077" b="4528"/>
          <a:stretch>
            <a:fillRect/>
          </a:stretch>
        </p:blipFill>
        <p:spPr>
          <a:xfrm>
            <a:off x="0" y="0"/>
            <a:ext cx="12192000" cy="6864985"/>
          </a:xfrm>
          <a:prstGeom prst="rect">
            <a:avLst/>
          </a:prstGeom>
        </p:spPr>
      </p:pic>
      <p:sp>
        <p:nvSpPr>
          <p:cNvPr id="8" name="矩形 7"/>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A339368-0281-45D2-9844-C1975A6879C6}" type="slidenum">
              <a:rPr lang="zh-CN" altLang="en-US" smtClean="0"/>
              <a:t>‹#›</a:t>
            </a:fld>
            <a:endParaRPr lang="zh-CN" altLang="en-US"/>
          </a:p>
        </p:txBody>
      </p:sp>
      <p:sp>
        <p:nvSpPr>
          <p:cNvPr id="7" name="矩形 6"/>
          <p:cNvSpPr/>
          <p:nvPr userDrawn="1"/>
        </p:nvSpPr>
        <p:spPr>
          <a:xfrm>
            <a:off x="1490870" y="682614"/>
            <a:ext cx="9210260" cy="4342343"/>
          </a:xfrm>
          <a:prstGeom prst="rect">
            <a:avLst/>
          </a:prstGeom>
        </p:spPr>
        <p:txBody>
          <a:bodyPr wrap="square">
            <a:spAutoFit/>
          </a:bodyPr>
          <a:lstStyle/>
          <a:p>
            <a:pPr algn="ctr">
              <a:lnSpc>
                <a:spcPct val="150000"/>
              </a:lnSpc>
            </a:pPr>
            <a:r>
              <a:rPr lang="zh-CN" altLang="en-US" sz="4000" b="1" dirty="0">
                <a:solidFill>
                  <a:schemeClr val="bg1"/>
                </a:solidFill>
                <a:latin typeface="微软雅黑" panose="020B0503020204020204" pitchFamily="34" charset="-122"/>
                <a:ea typeface="微软雅黑" panose="020B0503020204020204" pitchFamily="34" charset="-122"/>
              </a:rPr>
              <a:t>版权声明</a:t>
            </a:r>
          </a:p>
          <a:p>
            <a:pPr algn="just">
              <a:lnSpc>
                <a:spcPct val="150000"/>
              </a:lnSpc>
            </a:pPr>
            <a:endParaRPr lang="zh-CN" altLang="en-US"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感谢您下载觅知网平台上提供的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作品，为了您和觅知网以及原创作者的利益，请勿复制、传播、销售，否则将承担法律责任！觅知网将对作品进行维权，按照传播下载次数进行十倍的索取赔偿！</a:t>
            </a:r>
            <a:endParaRPr lang="en-US" altLang="zh-CN" sz="1600" dirty="0">
              <a:solidFill>
                <a:schemeClr val="bg1"/>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600" dirty="0">
                <a:solidFill>
                  <a:schemeClr val="bg1"/>
                </a:solidFill>
                <a:latin typeface="微软雅黑" panose="020B0503020204020204" pitchFamily="34" charset="-122"/>
                <a:ea typeface="微软雅黑" panose="020B0503020204020204" pitchFamily="34" charset="-122"/>
              </a:rPr>
              <a:t>1.</a:t>
            </a:r>
            <a:r>
              <a:rPr lang="zh-CN" altLang="en-US" sz="1600" dirty="0">
                <a:solidFill>
                  <a:schemeClr val="bg1"/>
                </a:solidFill>
                <a:latin typeface="微软雅黑" panose="020B0503020204020204" pitchFamily="34" charset="-122"/>
                <a:ea typeface="微软雅黑" panose="020B0503020204020204" pitchFamily="34" charset="-122"/>
              </a:rPr>
              <a:t>在觅知网出售的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模板是免版税类（</a:t>
            </a:r>
            <a:r>
              <a:rPr lang="en-US" altLang="zh-CN" sz="1600" dirty="0">
                <a:solidFill>
                  <a:schemeClr val="bg1"/>
                </a:solidFill>
                <a:latin typeface="微软雅黑" panose="020B0503020204020204" pitchFamily="34" charset="-122"/>
                <a:ea typeface="微软雅黑" panose="020B0503020204020204" pitchFamily="34" charset="-122"/>
              </a:rPr>
              <a:t>RF</a:t>
            </a:r>
            <a:r>
              <a:rPr lang="zh-CN" altLang="en-US" sz="1600" dirty="0">
                <a:solidFill>
                  <a:schemeClr val="bg1"/>
                </a:solidFill>
                <a:latin typeface="微软雅黑" panose="020B0503020204020204" pitchFamily="34" charset="-122"/>
                <a:ea typeface="微软雅黑" panose="020B0503020204020204" pitchFamily="34" charset="-122"/>
              </a:rPr>
              <a:t>：</a:t>
            </a:r>
            <a:r>
              <a:rPr lang="en-US" altLang="zh-CN" sz="1600" dirty="0">
                <a:solidFill>
                  <a:schemeClr val="bg1"/>
                </a:solidFill>
                <a:latin typeface="微软雅黑" panose="020B0503020204020204" pitchFamily="34" charset="-122"/>
                <a:ea typeface="微软雅黑" panose="020B0503020204020204" pitchFamily="34" charset="-122"/>
              </a:rPr>
              <a:t>Royalty-Free</a:t>
            </a:r>
            <a:r>
              <a:rPr lang="zh-CN" altLang="en-US" sz="1600" dirty="0">
                <a:solidFill>
                  <a:schemeClr val="bg1"/>
                </a:solidFill>
                <a:latin typeface="微软雅黑" panose="020B0503020204020204" pitchFamily="34" charset="-122"/>
                <a:ea typeface="微软雅黑" panose="020B0503020204020204" pitchFamily="34" charset="-122"/>
              </a:rPr>
              <a:t>）正版受</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中国人民共和国著作法</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和</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世界版权公约</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的保护，作品的所有权、版权和著作权归觅知网所有，您下载的是</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模板素材的使用权。</a:t>
            </a:r>
          </a:p>
          <a:p>
            <a:pPr algn="just">
              <a:lnSpc>
                <a:spcPct val="150000"/>
              </a:lnSpc>
            </a:pPr>
            <a:r>
              <a:rPr lang="en-US" altLang="zh-CN" sz="1600" dirty="0">
                <a:solidFill>
                  <a:schemeClr val="bg1"/>
                </a:solidFill>
                <a:latin typeface="微软雅黑" panose="020B0503020204020204" pitchFamily="34" charset="-122"/>
                <a:ea typeface="微软雅黑" panose="020B0503020204020204" pitchFamily="34" charset="-122"/>
              </a:rPr>
              <a:t>2.</a:t>
            </a:r>
            <a:r>
              <a:rPr lang="zh-CN" altLang="en-US" sz="1600" dirty="0">
                <a:solidFill>
                  <a:schemeClr val="bg1"/>
                </a:solidFill>
                <a:latin typeface="微软雅黑" panose="020B0503020204020204" pitchFamily="34" charset="-122"/>
                <a:ea typeface="微软雅黑" panose="020B0503020204020204" pitchFamily="34" charset="-122"/>
              </a:rPr>
              <a:t>不得将觅知网的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素材，本身用于再出售，或者出租、出借、转让、分销、发布或者作为礼物供他人使用，不得转授权、出卖、转让本协议或者本协议中的权利。</a:t>
            </a:r>
          </a:p>
        </p:txBody>
      </p:sp>
      <p:sp>
        <p:nvSpPr>
          <p:cNvPr id="8" name="矩形 7"/>
          <p:cNvSpPr/>
          <p:nvPr userDrawn="1"/>
        </p:nvSpPr>
        <p:spPr>
          <a:xfrm>
            <a:off x="1486576" y="5517020"/>
            <a:ext cx="9064638" cy="458908"/>
          </a:xfrm>
          <a:prstGeom prst="rect">
            <a:avLst/>
          </a:prstGeom>
        </p:spPr>
        <p:txBody>
          <a:bodyPr wrap="square">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更多模板烦请登陆：</a:t>
            </a:r>
            <a:r>
              <a:rPr lang="en-US" altLang="zh-CN" b="1" dirty="0">
                <a:solidFill>
                  <a:schemeClr val="bg1"/>
                </a:solidFill>
                <a:latin typeface="微软雅黑" panose="020B0503020204020204" pitchFamily="34" charset="-122"/>
                <a:ea typeface="微软雅黑" panose="020B0503020204020204" pitchFamily="34" charset="-122"/>
              </a:rPr>
              <a:t>http://www.51miz.com/ppt/</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图片 1" descr="2009efb9a00a31655126d4dee4d813047208f8894c690-j6fdMd_fw658"/>
          <p:cNvPicPr>
            <a:picLocks noChangeAspect="1"/>
          </p:cNvPicPr>
          <p:nvPr userDrawn="1"/>
        </p:nvPicPr>
        <p:blipFill>
          <a:blip r:embed="rId2"/>
          <a:srcRect t="11077" b="4528"/>
          <a:stretch>
            <a:fillRect/>
          </a:stretch>
        </p:blipFill>
        <p:spPr>
          <a:xfrm>
            <a:off x="0" y="0"/>
            <a:ext cx="12192000" cy="6864985"/>
          </a:xfrm>
          <a:prstGeom prst="rect">
            <a:avLst/>
          </a:prstGeom>
        </p:spPr>
      </p:pic>
      <p:sp>
        <p:nvSpPr>
          <p:cNvPr id="8" name="矩形 7"/>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标题幻灯片">
    <p:spTree>
      <p:nvGrpSpPr>
        <p:cNvPr id="1" name=""/>
        <p:cNvGrpSpPr/>
        <p:nvPr/>
      </p:nvGrpSpPr>
      <p:grpSpPr>
        <a:xfrm>
          <a:off x="0" y="0"/>
          <a:ext cx="0" cy="0"/>
          <a:chOff x="0" y="0"/>
          <a:chExt cx="0" cy="0"/>
        </a:xfrm>
      </p:grpSpPr>
      <p:pic>
        <p:nvPicPr>
          <p:cNvPr id="7" name="Picture 2" descr="C:\Documents and Settings\Administrator\桌面\新建文件夹 (2)\5.15封面参考\复件 (10) 复件 4\11de7862efbcbb3f1.jp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flipV="1">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pic>
        <p:nvPicPr>
          <p:cNvPr id="2" name="图片 1" descr="2009efb9a00a31655126d4dee4d813047208f8894c690-j6fdMd_fw658"/>
          <p:cNvPicPr>
            <a:picLocks noChangeAspect="1"/>
          </p:cNvPicPr>
          <p:nvPr userDrawn="1"/>
        </p:nvPicPr>
        <p:blipFill>
          <a:blip r:embed="rId2"/>
          <a:srcRect t="11077" b="4528"/>
          <a:stretch>
            <a:fillRect/>
          </a:stretch>
        </p:blipFill>
        <p:spPr>
          <a:xfrm>
            <a:off x="0" y="0"/>
            <a:ext cx="12192000" cy="6864985"/>
          </a:xfrm>
          <a:prstGeom prst="rect">
            <a:avLst/>
          </a:prstGeom>
        </p:spPr>
      </p:pic>
      <p:sp>
        <p:nvSpPr>
          <p:cNvPr id="8" name="矩形 7"/>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A339368-0281-45D2-9844-C1975A6879C6}" type="slidenum">
              <a:rPr lang="zh-CN" altLang="en-US" smtClean="0"/>
              <a:t>‹#›</a:t>
            </a:fld>
            <a:endParaRPr lang="zh-CN" altLang="en-US"/>
          </a:p>
        </p:txBody>
      </p:sp>
      <p:sp>
        <p:nvSpPr>
          <p:cNvPr id="7" name="矩形 6"/>
          <p:cNvSpPr/>
          <p:nvPr userDrawn="1"/>
        </p:nvSpPr>
        <p:spPr>
          <a:xfrm>
            <a:off x="1490870" y="682614"/>
            <a:ext cx="9210260" cy="4342343"/>
          </a:xfrm>
          <a:prstGeom prst="rect">
            <a:avLst/>
          </a:prstGeom>
        </p:spPr>
        <p:txBody>
          <a:bodyPr wrap="square">
            <a:spAutoFit/>
          </a:bodyPr>
          <a:lstStyle/>
          <a:p>
            <a:pPr algn="ctr">
              <a:lnSpc>
                <a:spcPct val="150000"/>
              </a:lnSpc>
            </a:pPr>
            <a:r>
              <a:rPr lang="zh-CN" altLang="en-US" sz="4000" b="1" dirty="0">
                <a:solidFill>
                  <a:schemeClr val="bg1"/>
                </a:solidFill>
                <a:latin typeface="微软雅黑" panose="020B0503020204020204" pitchFamily="34" charset="-122"/>
                <a:ea typeface="微软雅黑" panose="020B0503020204020204" pitchFamily="34" charset="-122"/>
              </a:rPr>
              <a:t>版权声明</a:t>
            </a:r>
          </a:p>
          <a:p>
            <a:pPr algn="just">
              <a:lnSpc>
                <a:spcPct val="150000"/>
              </a:lnSpc>
            </a:pPr>
            <a:endParaRPr lang="zh-CN" altLang="en-US"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zh-CN" altLang="en-US" sz="1600" dirty="0">
                <a:solidFill>
                  <a:schemeClr val="bg1"/>
                </a:solidFill>
                <a:latin typeface="微软雅黑" panose="020B0503020204020204" pitchFamily="34" charset="-122"/>
                <a:ea typeface="微软雅黑" panose="020B0503020204020204" pitchFamily="34" charset="-122"/>
              </a:rPr>
              <a:t>感谢您下载觅知网平台上提供的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作品，为了您和觅知网以及原创作者的利益，请勿复制、传播、销售，否则将承担法律责任！觅知网将对作品进行维权，按照传播下载次数进行十倍的索取赔偿！</a:t>
            </a:r>
            <a:endParaRPr lang="en-US" altLang="zh-CN" sz="1600" dirty="0">
              <a:solidFill>
                <a:schemeClr val="bg1"/>
              </a:solidFill>
              <a:latin typeface="微软雅黑" panose="020B0503020204020204" pitchFamily="34" charset="-122"/>
              <a:ea typeface="微软雅黑" panose="020B0503020204020204" pitchFamily="34" charset="-122"/>
            </a:endParaRPr>
          </a:p>
          <a:p>
            <a:pPr algn="just">
              <a:lnSpc>
                <a:spcPct val="150000"/>
              </a:lnSpc>
            </a:pPr>
            <a:endParaRPr lang="zh-CN" altLang="en-US" sz="1600" dirty="0">
              <a:solidFill>
                <a:schemeClr val="bg1"/>
              </a:solidFill>
              <a:latin typeface="微软雅黑" panose="020B0503020204020204" pitchFamily="34" charset="-122"/>
              <a:ea typeface="微软雅黑" panose="020B0503020204020204" pitchFamily="34" charset="-122"/>
            </a:endParaRPr>
          </a:p>
          <a:p>
            <a:pPr algn="just">
              <a:lnSpc>
                <a:spcPct val="150000"/>
              </a:lnSpc>
            </a:pPr>
            <a:r>
              <a:rPr lang="en-US" altLang="zh-CN" sz="1600" dirty="0">
                <a:solidFill>
                  <a:schemeClr val="bg1"/>
                </a:solidFill>
                <a:latin typeface="微软雅黑" panose="020B0503020204020204" pitchFamily="34" charset="-122"/>
                <a:ea typeface="微软雅黑" panose="020B0503020204020204" pitchFamily="34" charset="-122"/>
              </a:rPr>
              <a:t>1.</a:t>
            </a:r>
            <a:r>
              <a:rPr lang="zh-CN" altLang="en-US" sz="1600" dirty="0">
                <a:solidFill>
                  <a:schemeClr val="bg1"/>
                </a:solidFill>
                <a:latin typeface="微软雅黑" panose="020B0503020204020204" pitchFamily="34" charset="-122"/>
                <a:ea typeface="微软雅黑" panose="020B0503020204020204" pitchFamily="34" charset="-122"/>
              </a:rPr>
              <a:t>在觅知网出售的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模板是免版税类（</a:t>
            </a:r>
            <a:r>
              <a:rPr lang="en-US" altLang="zh-CN" sz="1600" dirty="0">
                <a:solidFill>
                  <a:schemeClr val="bg1"/>
                </a:solidFill>
                <a:latin typeface="微软雅黑" panose="020B0503020204020204" pitchFamily="34" charset="-122"/>
                <a:ea typeface="微软雅黑" panose="020B0503020204020204" pitchFamily="34" charset="-122"/>
              </a:rPr>
              <a:t>RF</a:t>
            </a:r>
            <a:r>
              <a:rPr lang="zh-CN" altLang="en-US" sz="1600" dirty="0">
                <a:solidFill>
                  <a:schemeClr val="bg1"/>
                </a:solidFill>
                <a:latin typeface="微软雅黑" panose="020B0503020204020204" pitchFamily="34" charset="-122"/>
                <a:ea typeface="微软雅黑" panose="020B0503020204020204" pitchFamily="34" charset="-122"/>
              </a:rPr>
              <a:t>：</a:t>
            </a:r>
            <a:r>
              <a:rPr lang="en-US" altLang="zh-CN" sz="1600" dirty="0">
                <a:solidFill>
                  <a:schemeClr val="bg1"/>
                </a:solidFill>
                <a:latin typeface="微软雅黑" panose="020B0503020204020204" pitchFamily="34" charset="-122"/>
                <a:ea typeface="微软雅黑" panose="020B0503020204020204" pitchFamily="34" charset="-122"/>
              </a:rPr>
              <a:t>Royalty-Free</a:t>
            </a:r>
            <a:r>
              <a:rPr lang="zh-CN" altLang="en-US" sz="1600" dirty="0">
                <a:solidFill>
                  <a:schemeClr val="bg1"/>
                </a:solidFill>
                <a:latin typeface="微软雅黑" panose="020B0503020204020204" pitchFamily="34" charset="-122"/>
                <a:ea typeface="微软雅黑" panose="020B0503020204020204" pitchFamily="34" charset="-122"/>
              </a:rPr>
              <a:t>）正版受</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中国人民共和国著作法</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和</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世界版权公约</a:t>
            </a:r>
            <a:r>
              <a:rPr lang="en-US" altLang="zh-CN" sz="1600" dirty="0">
                <a:solidFill>
                  <a:schemeClr val="bg1"/>
                </a:solidFill>
                <a:latin typeface="微软雅黑" panose="020B0503020204020204" pitchFamily="34" charset="-122"/>
                <a:ea typeface="微软雅黑" panose="020B0503020204020204" pitchFamily="34" charset="-122"/>
              </a:rPr>
              <a:t>》</a:t>
            </a:r>
            <a:r>
              <a:rPr lang="zh-CN" altLang="en-US" sz="1600" dirty="0">
                <a:solidFill>
                  <a:schemeClr val="bg1"/>
                </a:solidFill>
                <a:latin typeface="微软雅黑" panose="020B0503020204020204" pitchFamily="34" charset="-122"/>
                <a:ea typeface="微软雅黑" panose="020B0503020204020204" pitchFamily="34" charset="-122"/>
              </a:rPr>
              <a:t>的保护，作品的所有权、版权和著作权归觅知网所有，您下载的是</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模板素材的使用权。</a:t>
            </a:r>
          </a:p>
          <a:p>
            <a:pPr algn="just">
              <a:lnSpc>
                <a:spcPct val="150000"/>
              </a:lnSpc>
            </a:pPr>
            <a:r>
              <a:rPr lang="en-US" altLang="zh-CN" sz="1600" dirty="0">
                <a:solidFill>
                  <a:schemeClr val="bg1"/>
                </a:solidFill>
                <a:latin typeface="微软雅黑" panose="020B0503020204020204" pitchFamily="34" charset="-122"/>
                <a:ea typeface="微软雅黑" panose="020B0503020204020204" pitchFamily="34" charset="-122"/>
              </a:rPr>
              <a:t>2.</a:t>
            </a:r>
            <a:r>
              <a:rPr lang="zh-CN" altLang="en-US" sz="1600" dirty="0">
                <a:solidFill>
                  <a:schemeClr val="bg1"/>
                </a:solidFill>
                <a:latin typeface="微软雅黑" panose="020B0503020204020204" pitchFamily="34" charset="-122"/>
                <a:ea typeface="微软雅黑" panose="020B0503020204020204" pitchFamily="34" charset="-122"/>
              </a:rPr>
              <a:t>不得将觅知网的</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模板、</a:t>
            </a:r>
            <a:r>
              <a:rPr lang="en-US" altLang="zh-CN" sz="1600" dirty="0">
                <a:solidFill>
                  <a:schemeClr val="bg1"/>
                </a:solidFill>
                <a:latin typeface="微软雅黑" panose="020B0503020204020204" pitchFamily="34" charset="-122"/>
                <a:ea typeface="微软雅黑" panose="020B0503020204020204" pitchFamily="34" charset="-122"/>
              </a:rPr>
              <a:t>PPT</a:t>
            </a:r>
            <a:r>
              <a:rPr lang="zh-CN" altLang="en-US" sz="1600" dirty="0">
                <a:solidFill>
                  <a:schemeClr val="bg1"/>
                </a:solidFill>
                <a:latin typeface="微软雅黑" panose="020B0503020204020204" pitchFamily="34" charset="-122"/>
                <a:ea typeface="微软雅黑" panose="020B0503020204020204" pitchFamily="34" charset="-122"/>
              </a:rPr>
              <a:t>素材，本身用于再出售，或者出租、出借、转让、分销、发布或者作为礼物供他人使用，不得转授权、出卖、转让本协议或者本协议中的权利。</a:t>
            </a:r>
          </a:p>
        </p:txBody>
      </p:sp>
      <p:sp>
        <p:nvSpPr>
          <p:cNvPr id="8" name="矩形 7"/>
          <p:cNvSpPr/>
          <p:nvPr userDrawn="1"/>
        </p:nvSpPr>
        <p:spPr>
          <a:xfrm>
            <a:off x="1486576" y="5517020"/>
            <a:ext cx="9064638" cy="458908"/>
          </a:xfrm>
          <a:prstGeom prst="rect">
            <a:avLst/>
          </a:prstGeom>
        </p:spPr>
        <p:txBody>
          <a:bodyPr wrap="square">
            <a:spAutoFit/>
          </a:bodyPr>
          <a:lstStyle/>
          <a:p>
            <a:pPr algn="ctr">
              <a:lnSpc>
                <a:spcPct val="150000"/>
              </a:lnSpc>
            </a:pPr>
            <a:r>
              <a:rPr lang="zh-CN" altLang="en-US" b="1" dirty="0">
                <a:solidFill>
                  <a:schemeClr val="bg1"/>
                </a:solidFill>
                <a:latin typeface="微软雅黑" panose="020B0503020204020204" pitchFamily="34" charset="-122"/>
                <a:ea typeface="微软雅黑" panose="020B0503020204020204" pitchFamily="34" charset="-122"/>
              </a:rPr>
              <a:t>更多模板烦请登陆：</a:t>
            </a:r>
            <a:r>
              <a:rPr lang="en-US" altLang="zh-CN" b="1" dirty="0">
                <a:solidFill>
                  <a:schemeClr val="bg1"/>
                </a:solidFill>
                <a:latin typeface="微软雅黑" panose="020B0503020204020204" pitchFamily="34" charset="-122"/>
                <a:ea typeface="微软雅黑" panose="020B0503020204020204" pitchFamily="34" charset="-122"/>
              </a:rPr>
              <a:t>http://www.51miz.com/ppt/</a:t>
            </a:r>
            <a:endParaRPr lang="zh-CN" altLang="en-US" b="1" dirty="0">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10"/>
          </p:nvPr>
        </p:nvSpPr>
        <p:spPr/>
        <p:txBody>
          <a:body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2A339368-0281-45D2-9844-C1975A6879C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39368-0281-45D2-9844-C1975A6879C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EF19C86-ACA6-49D4-9D66-FE1FC17821BA}" type="datetimeFigureOut">
              <a:rPr lang="zh-CN" altLang="en-US" smtClean="0"/>
              <a:t>2023/1/1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39368-0281-45D2-9844-C1975A6879C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tags" Target="../tags/tag3.xml"/><Relationship Id="rId1" Type="http://schemas.openxmlformats.org/officeDocument/2006/relationships/tags" Target="../tags/tag2.xml"/><Relationship Id="rId5" Type="http://schemas.openxmlformats.org/officeDocument/2006/relationships/image" Target="../media/image2.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7.xml"/><Relationship Id="rId1" Type="http://schemas.openxmlformats.org/officeDocument/2006/relationships/tags" Target="../tags/tag4.xml"/><Relationship Id="rId4" Type="http://schemas.openxmlformats.org/officeDocument/2006/relationships/image" Target="../media/image1.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ags" Target="../tags/tag5.xml"/><Relationship Id="rId4" Type="http://schemas.openxmlformats.org/officeDocument/2006/relationships/image" Target="../media/image1.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ags" Target="../tags/tag6.xml"/><Relationship Id="rId4" Type="http://schemas.openxmlformats.org/officeDocument/2006/relationships/image" Target="../media/image1.jpeg"/></Relationships>
</file>

<file path=ppt/slides/_rels/slide1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chart" Target="../charts/char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ags" Target="../tags/tag7.xml"/><Relationship Id="rId4" Type="http://schemas.openxmlformats.org/officeDocument/2006/relationships/image" Target="../media/image1.jpe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72870" y="1787843"/>
            <a:ext cx="9446260" cy="3282315"/>
          </a:xfrm>
          <a:prstGeom prst="rect">
            <a:avLst/>
          </a:prstGeom>
          <a:no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10" name="TextBox 42"/>
          <p:cNvSpPr txBox="1"/>
          <p:nvPr/>
        </p:nvSpPr>
        <p:spPr>
          <a:xfrm>
            <a:off x="5087620" y="1788160"/>
            <a:ext cx="2372995" cy="1198880"/>
          </a:xfrm>
          <a:prstGeom prst="rect">
            <a:avLst/>
          </a:prstGeom>
          <a:noFill/>
        </p:spPr>
        <p:txBody>
          <a:bodyPr wrap="square" rtlCol="0">
            <a:spAutoFit/>
          </a:bodyPr>
          <a:lstStyle/>
          <a:p>
            <a:r>
              <a:rPr lang="en-US" altLang="zh-CN" sz="7200" b="1" dirty="0" smtClean="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20XX</a:t>
            </a:r>
            <a:endParaRPr lang="en-US" altLang="zh-CN" sz="72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1" name="矩形 10"/>
          <p:cNvSpPr/>
          <p:nvPr/>
        </p:nvSpPr>
        <p:spPr>
          <a:xfrm>
            <a:off x="1887220" y="4138930"/>
            <a:ext cx="8773795" cy="415819"/>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600" dirty="0" smtClean="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轻松办公  为您呈现</a:t>
            </a:r>
            <a:endPar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12" name="TextBox 7"/>
          <p:cNvSpPr>
            <a:spLocks noChangeArrowheads="1"/>
          </p:cNvSpPr>
          <p:nvPr/>
        </p:nvSpPr>
        <p:spPr bwMode="auto">
          <a:xfrm>
            <a:off x="2280285" y="2987040"/>
            <a:ext cx="9444990" cy="1230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en-US" sz="80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人事行政工作总结</a:t>
            </a: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56" presetClass="entr" presetSubtype="0" fill="hold" grpId="0" nodeType="afterEffect">
                                  <p:stCondLst>
                                    <p:cond delay="0"/>
                                  </p:stCondLst>
                                  <p:iterate type="lt">
                                    <p:tmPct val="10000"/>
                                  </p:iterate>
                                  <p:childTnLst>
                                    <p:set>
                                      <p:cBhvr>
                                        <p:cTn id="10" dur="1" fill="hold">
                                          <p:stCondLst>
                                            <p:cond delay="0"/>
                                          </p:stCondLst>
                                        </p:cTn>
                                        <p:tgtEl>
                                          <p:spTgt spid="10"/>
                                        </p:tgtEl>
                                        <p:attrNameLst>
                                          <p:attrName>style.visibility</p:attrName>
                                        </p:attrNameLst>
                                      </p:cBhvr>
                                      <p:to>
                                        <p:strVal val="visible"/>
                                      </p:to>
                                    </p:set>
                                    <p:anim by="(-#ppt_w*2)" calcmode="lin" valueType="num">
                                      <p:cBhvr rctx="PPT">
                                        <p:cTn id="11" dur="500" autoRev="1" fill="hold">
                                          <p:stCondLst>
                                            <p:cond delay="0"/>
                                          </p:stCondLst>
                                        </p:cTn>
                                        <p:tgtEl>
                                          <p:spTgt spid="10"/>
                                        </p:tgtEl>
                                        <p:attrNameLst>
                                          <p:attrName>ppt_w</p:attrName>
                                        </p:attrNameLst>
                                      </p:cBhvr>
                                    </p:anim>
                                    <p:anim by="(#ppt_w*0.50)" calcmode="lin" valueType="num">
                                      <p:cBhvr>
                                        <p:cTn id="12" dur="500" decel="50000" autoRev="1" fill="hold">
                                          <p:stCondLst>
                                            <p:cond delay="0"/>
                                          </p:stCondLst>
                                        </p:cTn>
                                        <p:tgtEl>
                                          <p:spTgt spid="10"/>
                                        </p:tgtEl>
                                        <p:attrNameLst>
                                          <p:attrName>ppt_x</p:attrName>
                                        </p:attrNameLst>
                                      </p:cBhvr>
                                    </p:anim>
                                    <p:anim from="(-#ppt_h/2)" to="(#ppt_y)" calcmode="lin" valueType="num">
                                      <p:cBhvr>
                                        <p:cTn id="13" dur="1000" fill="hold">
                                          <p:stCondLst>
                                            <p:cond delay="0"/>
                                          </p:stCondLst>
                                        </p:cTn>
                                        <p:tgtEl>
                                          <p:spTgt spid="10"/>
                                        </p:tgtEl>
                                        <p:attrNameLst>
                                          <p:attrName>ppt_y</p:attrName>
                                        </p:attrNameLst>
                                      </p:cBhvr>
                                    </p:anim>
                                    <p:animRot by="21600000">
                                      <p:cBhvr>
                                        <p:cTn id="14" dur="1000" fill="hold">
                                          <p:stCondLst>
                                            <p:cond delay="0"/>
                                          </p:stCondLst>
                                        </p:cTn>
                                        <p:tgtEl>
                                          <p:spTgt spid="10"/>
                                        </p:tgtEl>
                                        <p:attrNameLst>
                                          <p:attrName>r</p:attrName>
                                        </p:attrNameLst>
                                      </p:cBhvr>
                                    </p:animRot>
                                  </p:childTnLst>
                                </p:cTn>
                              </p:par>
                            </p:childTnLst>
                          </p:cTn>
                        </p:par>
                        <p:par>
                          <p:cTn id="15" fill="hold">
                            <p:stCondLst>
                              <p:cond delay="1800"/>
                            </p:stCondLst>
                            <p:childTnLst>
                              <p:par>
                                <p:cTn id="16" presetID="52" presetClass="entr" presetSubtype="0" fill="hold" grpId="0" nodeType="afterEffect">
                                  <p:stCondLst>
                                    <p:cond delay="0"/>
                                  </p:stCondLst>
                                  <p:iterate type="lt">
                                    <p:tmPct val="10000"/>
                                  </p:iterate>
                                  <p:childTnLst>
                                    <p:set>
                                      <p:cBhvr>
                                        <p:cTn id="17" dur="1" fill="hold">
                                          <p:stCondLst>
                                            <p:cond delay="0"/>
                                          </p:stCondLst>
                                        </p:cTn>
                                        <p:tgtEl>
                                          <p:spTgt spid="12"/>
                                        </p:tgtEl>
                                        <p:attrNameLst>
                                          <p:attrName>style.visibility</p:attrName>
                                        </p:attrNameLst>
                                      </p:cBhvr>
                                      <p:to>
                                        <p:strVal val="visible"/>
                                      </p:to>
                                    </p:set>
                                    <p:animScale>
                                      <p:cBhvr>
                                        <p:cTn id="18"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1000" decel="50000" fill="hold">
                                          <p:stCondLst>
                                            <p:cond delay="0"/>
                                          </p:stCondLst>
                                        </p:cTn>
                                        <p:tgtEl>
                                          <p:spTgt spid="12"/>
                                        </p:tgtEl>
                                        <p:attrNameLst>
                                          <p:attrName>ppt_x</p:attrName>
                                          <p:attrName>ppt_y</p:attrName>
                                        </p:attrNameLst>
                                      </p:cBhvr>
                                    </p:animMotion>
                                    <p:animEffect transition="in" filter="fade">
                                      <p:cBhvr>
                                        <p:cTn id="20" dur="1000"/>
                                        <p:tgtEl>
                                          <p:spTgt spid="12"/>
                                        </p:tgtEl>
                                      </p:cBhvr>
                                    </p:animEffect>
                                  </p:childTnLst>
                                </p:cTn>
                              </p:par>
                            </p:childTnLst>
                          </p:cTn>
                        </p:par>
                        <p:par>
                          <p:cTn id="21" fill="hold">
                            <p:stCondLst>
                              <p:cond delay="3500"/>
                            </p:stCondLst>
                            <p:childTnLst>
                              <p:par>
                                <p:cTn id="22" presetID="22" presetClass="entr" presetSubtype="8" fill="hold" grpId="0" nodeType="after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0" grpId="0"/>
      <p:bldP spid="11" grpId="0"/>
      <p:bldP spid="1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Administrator\桌面\新建文件夹 (2)\5.15封面参考\复件 (10) 复件 4\11de7862efbcbb3f1.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V="1">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4" name="矩形 3"/>
          <p:cNvSpPr/>
          <p:nvPr/>
        </p:nvSpPr>
        <p:spPr>
          <a:xfrm>
            <a:off x="5080" y="-5080"/>
            <a:ext cx="12192000" cy="6858000"/>
          </a:xfrm>
          <a:prstGeom prst="rect">
            <a:avLst/>
          </a:prstGeom>
          <a:gradFill flip="none" rotWithShape="1">
            <a:gsLst>
              <a:gs pos="38000">
                <a:schemeClr val="bg1">
                  <a:alpha val="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9"/>
          <p:cNvSpPr>
            <a:spLocks noChangeArrowheads="1"/>
          </p:cNvSpPr>
          <p:nvPr>
            <p:custDataLst>
              <p:tags r:id="rId2"/>
            </p:custDataLst>
          </p:nvPr>
        </p:nvSpPr>
        <p:spPr bwMode="auto">
          <a:xfrm>
            <a:off x="8186420" y="0"/>
            <a:ext cx="4010660" cy="6858000"/>
          </a:xfrm>
          <a:prstGeom prst="rect">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82296" tIns="41148" rIns="82296" bIns="41148" numCol="1" spcCol="0" rtlCol="0" fromWordArt="0" anchor="ctr" anchorCtr="0" forceAA="0" compatLnSpc="1">
            <a:noAutofit/>
          </a:bodyPr>
          <a:lstStyle/>
          <a:p>
            <a:pPr lvl="0" algn="ctr" defTabSz="862965">
              <a:buClrTx/>
              <a:buSzTx/>
              <a:buFontTx/>
            </a:pPr>
            <a:endParaRPr lang="zh-CN" altLang="en-US" sz="1260" dirty="0">
              <a:solidFill>
                <a:prstClr val="white"/>
              </a:solidFill>
              <a:latin typeface="Calibri" panose="020F0502020204030204"/>
              <a:ea typeface="宋体" panose="02010600030101010101" pitchFamily="2" charset="-122"/>
              <a:sym typeface="宋体" panose="02010600030101010101" pitchFamily="2" charset="-122"/>
            </a:endParaRPr>
          </a:p>
        </p:txBody>
      </p:sp>
      <p:sp>
        <p:nvSpPr>
          <p:cNvPr id="32" name="文本框 31"/>
          <p:cNvSpPr txBox="1"/>
          <p:nvPr/>
        </p:nvSpPr>
        <p:spPr>
          <a:xfrm>
            <a:off x="8877968" y="1247727"/>
            <a:ext cx="2627630" cy="3124200"/>
          </a:xfrm>
          <a:prstGeom prst="rect">
            <a:avLst/>
          </a:prstGeom>
          <a:noFill/>
        </p:spPr>
        <p:txBody>
          <a:bodyPr wrap="none" rtlCol="0">
            <a:spAutoFit/>
            <a:scene3d>
              <a:camera prst="orthographicFront"/>
              <a:lightRig rig="threePt" dir="t"/>
            </a:scene3d>
            <a:sp3d contourW="12700"/>
          </a:bodyPr>
          <a:lstStyle/>
          <a:p>
            <a:pPr algn="ctr" eaLnBrk="1" hangingPunct="1">
              <a:lnSpc>
                <a:spcPct val="90000"/>
              </a:lnSpc>
            </a:pPr>
            <a:r>
              <a:rPr lang="en-US" altLang="zh-CN" sz="5500" dirty="0">
                <a:solidFill>
                  <a:schemeClr val="bg1"/>
                </a:solidFill>
                <a:ea typeface="微软雅黑" panose="020B0503020204020204" pitchFamily="34" charset="-122"/>
                <a:sym typeface="宋体" panose="02010600030101010101" pitchFamily="2" charset="-122"/>
              </a:rPr>
              <a:t>CONTENT</a:t>
            </a:r>
          </a:p>
          <a:p>
            <a:pPr algn="ctr" eaLnBrk="1" hangingPunct="1">
              <a:lnSpc>
                <a:spcPct val="90000"/>
              </a:lnSpc>
            </a:pPr>
            <a:endParaRPr lang="en-US" altLang="zh-CN" sz="8200" dirty="0">
              <a:solidFill>
                <a:schemeClr val="bg1"/>
              </a:solidFill>
              <a:ea typeface="微软雅黑" panose="020B0503020204020204" pitchFamily="34" charset="-122"/>
              <a:sym typeface="宋体" panose="02010600030101010101" pitchFamily="2" charset="-122"/>
            </a:endParaRPr>
          </a:p>
          <a:p>
            <a:pPr algn="ctr" eaLnBrk="1" hangingPunct="1">
              <a:lnSpc>
                <a:spcPct val="90000"/>
              </a:lnSpc>
            </a:pPr>
            <a:r>
              <a:rPr lang="zh-CN" altLang="en-US" sz="8200" b="1" spc="300" dirty="0">
                <a:solidFill>
                  <a:schemeClr val="bg1"/>
                </a:solidFill>
                <a:uFillTx/>
                <a:latin typeface="微软雅黑" panose="020B0503020204020204" pitchFamily="34" charset="-122"/>
                <a:ea typeface="微软雅黑" panose="020B0503020204020204" pitchFamily="34" charset="-122"/>
              </a:rPr>
              <a:t>目录</a:t>
            </a:r>
          </a:p>
        </p:txBody>
      </p:sp>
      <p:grpSp>
        <p:nvGrpSpPr>
          <p:cNvPr id="5" name="组合 4"/>
          <p:cNvGrpSpPr/>
          <p:nvPr/>
        </p:nvGrpSpPr>
        <p:grpSpPr>
          <a:xfrm>
            <a:off x="2330448" y="1873420"/>
            <a:ext cx="4464051" cy="769441"/>
            <a:chOff x="1066800" y="3089381"/>
            <a:chExt cx="4886322" cy="842225"/>
          </a:xfrm>
        </p:grpSpPr>
        <p:grpSp>
          <p:nvGrpSpPr>
            <p:cNvPr id="14" name="组合 13"/>
            <p:cNvGrpSpPr/>
            <p:nvPr/>
          </p:nvGrpSpPr>
          <p:grpSpPr>
            <a:xfrm>
              <a:off x="1252761" y="3089381"/>
              <a:ext cx="4700361" cy="842225"/>
              <a:chOff x="7357761" y="1628866"/>
              <a:chExt cx="4120407" cy="738305"/>
            </a:xfrm>
          </p:grpSpPr>
          <p:sp>
            <p:nvSpPr>
              <p:cNvPr id="6" name="文本框 5"/>
              <p:cNvSpPr txBox="1"/>
              <p:nvPr/>
            </p:nvSpPr>
            <p:spPr>
              <a:xfrm>
                <a:off x="8102034" y="1670567"/>
                <a:ext cx="2222749" cy="50084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人事管理制度</a:t>
                </a:r>
              </a:p>
            </p:txBody>
          </p:sp>
          <p:sp>
            <p:nvSpPr>
              <p:cNvPr id="17" name="文本框 16"/>
              <p:cNvSpPr txBox="1"/>
              <p:nvPr/>
            </p:nvSpPr>
            <p:spPr>
              <a:xfrm>
                <a:off x="8102034" y="2050583"/>
                <a:ext cx="3376134" cy="221491"/>
              </a:xfrm>
              <a:prstGeom prst="rect">
                <a:avLst/>
              </a:prstGeom>
              <a:noFill/>
            </p:spPr>
            <p:txBody>
              <a:bodyPr wrap="square" rtlCol="0">
                <a:spAutoFit/>
                <a:scene3d>
                  <a:camera prst="orthographicFront"/>
                  <a:lightRig rig="threePt" dir="t"/>
                </a:scene3d>
                <a:sp3d contourW="12700"/>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rPr>
                  <a:t>print the presentation and make it into a film a wider field</a:t>
                </a:r>
              </a:p>
            </p:txBody>
          </p:sp>
          <p:sp>
            <p:nvSpPr>
              <p:cNvPr id="18" name="文本框 17"/>
              <p:cNvSpPr txBox="1"/>
              <p:nvPr/>
            </p:nvSpPr>
            <p:spPr>
              <a:xfrm>
                <a:off x="7357761" y="1628866"/>
                <a:ext cx="780145" cy="738305"/>
              </a:xfrm>
              <a:prstGeom prst="rect">
                <a:avLst/>
              </a:prstGeom>
              <a:noFill/>
            </p:spPr>
            <p:txBody>
              <a:bodyPr wrap="none" rtlCol="0">
                <a:spAutoFit/>
                <a:scene3d>
                  <a:camera prst="orthographicFront"/>
                  <a:lightRig rig="threePt" dir="t"/>
                </a:scene3d>
                <a:sp3d contourW="12700"/>
              </a:bodyPr>
              <a:lstStyle/>
              <a:p>
                <a:pPr algn="r"/>
                <a:r>
                  <a:rPr lang="en-US" altLang="zh-CN" sz="44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01</a:t>
                </a:r>
              </a:p>
            </p:txBody>
          </p:sp>
        </p:grpSp>
        <p:sp>
          <p:nvSpPr>
            <p:cNvPr id="15" name="圆角矩形 9"/>
            <p:cNvSpPr/>
            <p:nvPr/>
          </p:nvSpPr>
          <p:spPr>
            <a:xfrm>
              <a:off x="1066800" y="3092297"/>
              <a:ext cx="4752976" cy="819303"/>
            </a:xfrm>
            <a:prstGeom prst="roundRect">
              <a:avLst>
                <a:gd name="adj" fmla="val 50000"/>
              </a:avLst>
            </a:prstGeom>
            <a:noFill/>
            <a:ln w="19050">
              <a:noFill/>
            </a:ln>
            <a:effectLst>
              <a:outerShdw blurRad="431800" dist="381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7" name="组合 6"/>
          <p:cNvGrpSpPr/>
          <p:nvPr/>
        </p:nvGrpSpPr>
        <p:grpSpPr>
          <a:xfrm>
            <a:off x="2330448" y="2981712"/>
            <a:ext cx="4464051" cy="769441"/>
            <a:chOff x="1066800" y="3089381"/>
            <a:chExt cx="4886322" cy="842225"/>
          </a:xfrm>
        </p:grpSpPr>
        <p:grpSp>
          <p:nvGrpSpPr>
            <p:cNvPr id="20" name="组合 19"/>
            <p:cNvGrpSpPr/>
            <p:nvPr/>
          </p:nvGrpSpPr>
          <p:grpSpPr>
            <a:xfrm>
              <a:off x="1252761" y="3089381"/>
              <a:ext cx="4700361" cy="842225"/>
              <a:chOff x="7357761" y="1628866"/>
              <a:chExt cx="4120407" cy="738305"/>
            </a:xfrm>
          </p:grpSpPr>
          <p:sp>
            <p:nvSpPr>
              <p:cNvPr id="8" name="文本框 7"/>
              <p:cNvSpPr txBox="1"/>
              <p:nvPr/>
            </p:nvSpPr>
            <p:spPr>
              <a:xfrm>
                <a:off x="8102034" y="1670567"/>
                <a:ext cx="2244455" cy="50204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行政管理制度</a:t>
                </a:r>
              </a:p>
            </p:txBody>
          </p:sp>
          <p:sp>
            <p:nvSpPr>
              <p:cNvPr id="23" name="文本框 22"/>
              <p:cNvSpPr txBox="1"/>
              <p:nvPr/>
            </p:nvSpPr>
            <p:spPr>
              <a:xfrm>
                <a:off x="8102034" y="2050583"/>
                <a:ext cx="3376134" cy="221491"/>
              </a:xfrm>
              <a:prstGeom prst="rect">
                <a:avLst/>
              </a:prstGeom>
              <a:noFill/>
            </p:spPr>
            <p:txBody>
              <a:bodyPr wrap="square" rtlCol="0">
                <a:spAutoFit/>
                <a:scene3d>
                  <a:camera prst="orthographicFront"/>
                  <a:lightRig rig="threePt" dir="t"/>
                </a:scene3d>
                <a:sp3d contourW="12700"/>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rPr>
                  <a:t>print the presentation and make it into a film a wider field</a:t>
                </a:r>
              </a:p>
            </p:txBody>
          </p:sp>
          <p:sp>
            <p:nvSpPr>
              <p:cNvPr id="9" name="文本框 8"/>
              <p:cNvSpPr txBox="1"/>
              <p:nvPr/>
            </p:nvSpPr>
            <p:spPr>
              <a:xfrm>
                <a:off x="7357761" y="1628866"/>
                <a:ext cx="780145" cy="738305"/>
              </a:xfrm>
              <a:prstGeom prst="rect">
                <a:avLst/>
              </a:prstGeom>
              <a:noFill/>
            </p:spPr>
            <p:txBody>
              <a:bodyPr wrap="none" rtlCol="0">
                <a:spAutoFit/>
                <a:scene3d>
                  <a:camera prst="orthographicFront"/>
                  <a:lightRig rig="threePt" dir="t"/>
                </a:scene3d>
                <a:sp3d contourW="12700"/>
              </a:bodyPr>
              <a:lstStyle/>
              <a:p>
                <a:pPr algn="r"/>
                <a:r>
                  <a:rPr lang="en-US" altLang="zh-CN" sz="44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02</a:t>
                </a:r>
              </a:p>
            </p:txBody>
          </p:sp>
        </p:grpSp>
        <p:sp>
          <p:nvSpPr>
            <p:cNvPr id="21" name="圆角矩形 15"/>
            <p:cNvSpPr/>
            <p:nvPr/>
          </p:nvSpPr>
          <p:spPr>
            <a:xfrm>
              <a:off x="1066800" y="3092297"/>
              <a:ext cx="4752976" cy="819303"/>
            </a:xfrm>
            <a:prstGeom prst="roundRect">
              <a:avLst>
                <a:gd name="adj" fmla="val 50000"/>
              </a:avLst>
            </a:prstGeom>
            <a:noFill/>
            <a:ln w="19050">
              <a:noFill/>
            </a:ln>
            <a:effectLst>
              <a:outerShdw blurRad="431800" dist="381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10" name="组合 9"/>
          <p:cNvGrpSpPr/>
          <p:nvPr/>
        </p:nvGrpSpPr>
        <p:grpSpPr>
          <a:xfrm>
            <a:off x="2330448" y="4090004"/>
            <a:ext cx="4464051" cy="769441"/>
            <a:chOff x="1066800" y="3089381"/>
            <a:chExt cx="4886322" cy="842225"/>
          </a:xfrm>
        </p:grpSpPr>
        <p:grpSp>
          <p:nvGrpSpPr>
            <p:cNvPr id="11" name="组合 10"/>
            <p:cNvGrpSpPr/>
            <p:nvPr/>
          </p:nvGrpSpPr>
          <p:grpSpPr>
            <a:xfrm>
              <a:off x="1252761" y="3089381"/>
              <a:ext cx="4700361" cy="842225"/>
              <a:chOff x="7357761" y="1628866"/>
              <a:chExt cx="4120407" cy="738305"/>
            </a:xfrm>
          </p:grpSpPr>
          <p:sp>
            <p:nvSpPr>
              <p:cNvPr id="28" name="文本框 27"/>
              <p:cNvSpPr txBox="1"/>
              <p:nvPr/>
            </p:nvSpPr>
            <p:spPr>
              <a:xfrm>
                <a:off x="8102034" y="1670567"/>
                <a:ext cx="2244455" cy="50204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工作存在不足</a:t>
                </a:r>
              </a:p>
            </p:txBody>
          </p:sp>
          <p:sp>
            <p:nvSpPr>
              <p:cNvPr id="29" name="文本框 28"/>
              <p:cNvSpPr txBox="1"/>
              <p:nvPr/>
            </p:nvSpPr>
            <p:spPr>
              <a:xfrm>
                <a:off x="8102034" y="2050583"/>
                <a:ext cx="3376134" cy="221491"/>
              </a:xfrm>
              <a:prstGeom prst="rect">
                <a:avLst/>
              </a:prstGeom>
              <a:noFill/>
            </p:spPr>
            <p:txBody>
              <a:bodyPr wrap="square" rtlCol="0">
                <a:spAutoFit/>
                <a:scene3d>
                  <a:camera prst="orthographicFront"/>
                  <a:lightRig rig="threePt" dir="t"/>
                </a:scene3d>
                <a:sp3d contourW="12700"/>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rPr>
                  <a:t>print the presentation and make it into a film a wider field</a:t>
                </a:r>
              </a:p>
            </p:txBody>
          </p:sp>
          <p:sp>
            <p:nvSpPr>
              <p:cNvPr id="30" name="文本框 29"/>
              <p:cNvSpPr txBox="1"/>
              <p:nvPr/>
            </p:nvSpPr>
            <p:spPr>
              <a:xfrm>
                <a:off x="7357761" y="1628866"/>
                <a:ext cx="780145" cy="738305"/>
              </a:xfrm>
              <a:prstGeom prst="rect">
                <a:avLst/>
              </a:prstGeom>
              <a:noFill/>
            </p:spPr>
            <p:txBody>
              <a:bodyPr wrap="none" rtlCol="0">
                <a:spAutoFit/>
                <a:scene3d>
                  <a:camera prst="orthographicFront"/>
                  <a:lightRig rig="threePt" dir="t"/>
                </a:scene3d>
                <a:sp3d contourW="12700"/>
              </a:bodyPr>
              <a:lstStyle/>
              <a:p>
                <a:pPr algn="r"/>
                <a:r>
                  <a:rPr lang="en-US" altLang="zh-CN" sz="44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03</a:t>
                </a:r>
              </a:p>
            </p:txBody>
          </p:sp>
        </p:grpSp>
        <p:sp>
          <p:nvSpPr>
            <p:cNvPr id="12" name="圆角矩形 21"/>
            <p:cNvSpPr/>
            <p:nvPr/>
          </p:nvSpPr>
          <p:spPr>
            <a:xfrm>
              <a:off x="1066800" y="3092297"/>
              <a:ext cx="4752976" cy="819303"/>
            </a:xfrm>
            <a:prstGeom prst="roundRect">
              <a:avLst>
                <a:gd name="adj" fmla="val 50000"/>
              </a:avLst>
            </a:prstGeom>
            <a:noFill/>
            <a:ln w="19050">
              <a:noFill/>
            </a:ln>
            <a:effectLst>
              <a:outerShdw blurRad="431800" dist="381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grpSp>
        <p:nvGrpSpPr>
          <p:cNvPr id="31" name="组合 30"/>
          <p:cNvGrpSpPr/>
          <p:nvPr/>
        </p:nvGrpSpPr>
        <p:grpSpPr>
          <a:xfrm>
            <a:off x="2330448" y="5198296"/>
            <a:ext cx="4464051" cy="769441"/>
            <a:chOff x="1066800" y="3089381"/>
            <a:chExt cx="4886322" cy="842225"/>
          </a:xfrm>
        </p:grpSpPr>
        <p:grpSp>
          <p:nvGrpSpPr>
            <p:cNvPr id="33" name="组合 32"/>
            <p:cNvGrpSpPr/>
            <p:nvPr/>
          </p:nvGrpSpPr>
          <p:grpSpPr>
            <a:xfrm>
              <a:off x="1252761" y="3089381"/>
              <a:ext cx="4700361" cy="842225"/>
              <a:chOff x="7357761" y="1628866"/>
              <a:chExt cx="4120407" cy="738305"/>
            </a:xfrm>
          </p:grpSpPr>
          <p:sp>
            <p:nvSpPr>
              <p:cNvPr id="34" name="文本框 33"/>
              <p:cNvSpPr txBox="1"/>
              <p:nvPr/>
            </p:nvSpPr>
            <p:spPr>
              <a:xfrm>
                <a:off x="8102034" y="1670567"/>
                <a:ext cx="2244455" cy="502048"/>
              </a:xfrm>
              <a:prstGeom prst="rect">
                <a:avLst/>
              </a:prstGeom>
              <a:noFill/>
            </p:spPr>
            <p:txBody>
              <a:bodyPr wrap="none" rtlCol="0">
                <a:spAutoFit/>
                <a:scene3d>
                  <a:camera prst="orthographicFront"/>
                  <a:lightRig rig="threePt" dir="t"/>
                </a:scene3d>
                <a:sp3d contourW="12700"/>
              </a:bodyPr>
              <a:lstStyle/>
              <a:p>
                <a:r>
                  <a:rPr lang="zh-CN" altLang="en-US" sz="28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明年工作计划</a:t>
                </a:r>
              </a:p>
            </p:txBody>
          </p:sp>
          <p:sp>
            <p:nvSpPr>
              <p:cNvPr id="35" name="文本框 34"/>
              <p:cNvSpPr txBox="1"/>
              <p:nvPr/>
            </p:nvSpPr>
            <p:spPr>
              <a:xfrm>
                <a:off x="8102034" y="2050583"/>
                <a:ext cx="3376134" cy="221491"/>
              </a:xfrm>
              <a:prstGeom prst="rect">
                <a:avLst/>
              </a:prstGeom>
              <a:noFill/>
            </p:spPr>
            <p:txBody>
              <a:bodyPr wrap="square" rtlCol="0">
                <a:spAutoFit/>
                <a:scene3d>
                  <a:camera prst="orthographicFront"/>
                  <a:lightRig rig="threePt" dir="t"/>
                </a:scene3d>
                <a:sp3d contourW="12700"/>
              </a:bodyPr>
              <a:lstStyle/>
              <a:p>
                <a:r>
                  <a:rPr lang="en-US" altLang="zh-CN" sz="900" dirty="0">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rPr>
                  <a:t>print the presentation and make it into a film a wider field</a:t>
                </a:r>
              </a:p>
            </p:txBody>
          </p:sp>
          <p:sp>
            <p:nvSpPr>
              <p:cNvPr id="36" name="文本框 35"/>
              <p:cNvSpPr txBox="1"/>
              <p:nvPr/>
            </p:nvSpPr>
            <p:spPr>
              <a:xfrm>
                <a:off x="7357761" y="1628866"/>
                <a:ext cx="780145" cy="738305"/>
              </a:xfrm>
              <a:prstGeom prst="rect">
                <a:avLst/>
              </a:prstGeom>
              <a:noFill/>
            </p:spPr>
            <p:txBody>
              <a:bodyPr wrap="none" rtlCol="0">
                <a:spAutoFit/>
                <a:scene3d>
                  <a:camera prst="orthographicFront"/>
                  <a:lightRig rig="threePt" dir="t"/>
                </a:scene3d>
                <a:sp3d contourW="12700"/>
              </a:bodyPr>
              <a:lstStyle/>
              <a:p>
                <a:pPr algn="r"/>
                <a:r>
                  <a:rPr lang="en-US" altLang="zh-CN" sz="4400"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04</a:t>
                </a:r>
              </a:p>
            </p:txBody>
          </p:sp>
        </p:grpSp>
        <p:sp>
          <p:nvSpPr>
            <p:cNvPr id="37" name="圆角矩形 27"/>
            <p:cNvSpPr/>
            <p:nvPr/>
          </p:nvSpPr>
          <p:spPr>
            <a:xfrm>
              <a:off x="1066800" y="3092297"/>
              <a:ext cx="4752976" cy="819303"/>
            </a:xfrm>
            <a:prstGeom prst="roundRect">
              <a:avLst>
                <a:gd name="adj" fmla="val 50000"/>
              </a:avLst>
            </a:prstGeom>
            <a:noFill/>
            <a:ln w="19050">
              <a:noFill/>
            </a:ln>
            <a:effectLst>
              <a:outerShdw blurRad="431800" dist="38100" dir="5400000" algn="t"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65000"/>
                    <a:lumOff val="35000"/>
                  </a:schemeClr>
                </a:solidFill>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gr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00">
        <p14:vortex dir="r"/>
      </p:transition>
    </mc:Choice>
    <mc:Fallback xmlns="">
      <p:transition spd="slow" advTm="3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randombar(horizontal)">
                                      <p:cBhvr>
                                        <p:cTn id="7" dur="500"/>
                                        <p:tgtEl>
                                          <p:spTgt spid="2"/>
                                        </p:tgtEl>
                                      </p:cBhvr>
                                    </p:animEffect>
                                  </p:childTnLst>
                                </p:cTn>
                              </p:par>
                            </p:childTnLst>
                          </p:cTn>
                        </p:par>
                        <p:par>
                          <p:cTn id="8" fill="hold">
                            <p:stCondLst>
                              <p:cond delay="500"/>
                            </p:stCondLst>
                            <p:childTnLst>
                              <p:par>
                                <p:cTn id="9" presetID="2" presetClass="entr" presetSubtype="2"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additive="base">
                                        <p:cTn id="11" dur="500" fill="hold"/>
                                        <p:tgtEl>
                                          <p:spTgt spid="32"/>
                                        </p:tgtEl>
                                        <p:attrNameLst>
                                          <p:attrName>ppt_x</p:attrName>
                                        </p:attrNameLst>
                                      </p:cBhvr>
                                      <p:tavLst>
                                        <p:tav tm="0">
                                          <p:val>
                                            <p:strVal val="1+#ppt_w/2"/>
                                          </p:val>
                                        </p:tav>
                                        <p:tav tm="100000">
                                          <p:val>
                                            <p:strVal val="#ppt_x"/>
                                          </p:val>
                                        </p:tav>
                                      </p:tavLst>
                                    </p:anim>
                                    <p:anim calcmode="lin" valueType="num">
                                      <p:cBhvr additive="base">
                                        <p:cTn id="12" dur="500" fill="hold"/>
                                        <p:tgtEl>
                                          <p:spTgt spid="32"/>
                                        </p:tgtEl>
                                        <p:attrNameLst>
                                          <p:attrName>ppt_y</p:attrName>
                                        </p:attrNameLst>
                                      </p:cBhvr>
                                      <p:tavLst>
                                        <p:tav tm="0">
                                          <p:val>
                                            <p:strVal val="#ppt_y"/>
                                          </p:val>
                                        </p:tav>
                                        <p:tav tm="100000">
                                          <p:val>
                                            <p:strVal val="#ppt_y"/>
                                          </p:val>
                                        </p:tav>
                                      </p:tavLst>
                                    </p:anim>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ipe(left)">
                                      <p:cBhvr>
                                        <p:cTn id="16" dur="500"/>
                                        <p:tgtEl>
                                          <p:spTgt spid="5"/>
                                        </p:tgtEl>
                                      </p:cBhvr>
                                    </p:animEffect>
                                  </p:childTnLst>
                                </p:cTn>
                              </p:par>
                            </p:childTnLst>
                          </p:cTn>
                        </p:par>
                        <p:par>
                          <p:cTn id="17" fill="hold">
                            <p:stCondLst>
                              <p:cond delay="1500"/>
                            </p:stCondLst>
                            <p:childTnLst>
                              <p:par>
                                <p:cTn id="18" presetID="22" presetClass="entr" presetSubtype="8"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childTnLst>
                          </p:cTn>
                        </p:par>
                        <p:par>
                          <p:cTn id="21" fill="hold">
                            <p:stCondLst>
                              <p:cond delay="2000"/>
                            </p:stCondLst>
                            <p:childTnLst>
                              <p:par>
                                <p:cTn id="22" presetID="22" presetClass="entr" presetSubtype="8" fill="hold"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wipe(left)">
                                      <p:cBhvr>
                                        <p:cTn id="24" dur="500"/>
                                        <p:tgtEl>
                                          <p:spTgt spid="10"/>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31"/>
                                        </p:tgtEl>
                                        <p:attrNameLst>
                                          <p:attrName>style.visibility</p:attrName>
                                        </p:attrNameLst>
                                      </p:cBhvr>
                                      <p:to>
                                        <p:strVal val="visible"/>
                                      </p:to>
                                    </p:set>
                                    <p:animEffect transition="in" filter="wipe(left)">
                                      <p:cBhvr>
                                        <p:cTn id="28"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ldLvl="0" animBg="1"/>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2009efb9a00a31655126d4dee4d813047208f8894c690-j6fdMd_fw658"/>
          <p:cNvPicPr>
            <a:picLocks noChangeAspect="1"/>
          </p:cNvPicPr>
          <p:nvPr userDrawn="1"/>
        </p:nvPicPr>
        <p:blipFill>
          <a:blip r:embed="rId4"/>
          <a:srcRect t="11077" b="4528"/>
          <a:stretch>
            <a:fillRect/>
          </a:stretch>
        </p:blipFill>
        <p:spPr>
          <a:xfrm>
            <a:off x="0" y="0"/>
            <a:ext cx="12192000" cy="6864985"/>
          </a:xfrm>
          <a:prstGeom prst="rect">
            <a:avLst/>
          </a:prstGeom>
        </p:spPr>
      </p:pic>
      <p:sp>
        <p:nvSpPr>
          <p:cNvPr id="13" name="矩形 12"/>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4370483" y="4133912"/>
            <a:ext cx="3436620" cy="748030"/>
          </a:xfrm>
          <a:prstGeom prst="rect">
            <a:avLst/>
          </a:prstGeom>
          <a:noFill/>
        </p:spPr>
        <p:txBody>
          <a:bodyPr wrap="none" rtlCol="0">
            <a:spAutoFit/>
            <a:scene3d>
              <a:camera prst="orthographicFront"/>
              <a:lightRig rig="threePt" dir="t"/>
            </a:scene3d>
          </a:bodyPr>
          <a:lstStyle/>
          <a:p>
            <a:pPr marL="0" lvl="1" algn="l"/>
            <a:r>
              <a:rPr lang="zh-CN" altLang="en-US" sz="4265" b="1" dirty="0">
                <a:ln/>
                <a:solidFill>
                  <a:schemeClr val="tx1">
                    <a:lumMod val="75000"/>
                    <a:lumOff val="25000"/>
                  </a:schemeClr>
                </a:solidFill>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人事管理制度</a:t>
            </a:r>
          </a:p>
        </p:txBody>
      </p:sp>
      <p:sp>
        <p:nvSpPr>
          <p:cNvPr id="6" name="TextBox 5"/>
          <p:cNvSpPr txBox="1"/>
          <p:nvPr/>
        </p:nvSpPr>
        <p:spPr>
          <a:xfrm>
            <a:off x="4066411" y="5226559"/>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7" name="TextBox 6"/>
          <p:cNvSpPr txBox="1"/>
          <p:nvPr/>
        </p:nvSpPr>
        <p:spPr>
          <a:xfrm>
            <a:off x="5474847"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8" name="TextBox 7"/>
          <p:cNvSpPr txBox="1"/>
          <p:nvPr/>
        </p:nvSpPr>
        <p:spPr>
          <a:xfrm>
            <a:off x="4066411" y="5634730"/>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9" name="TextBox 8"/>
          <p:cNvSpPr txBox="1"/>
          <p:nvPr/>
        </p:nvSpPr>
        <p:spPr>
          <a:xfrm>
            <a:off x="5474847"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0" name="TextBox 9"/>
          <p:cNvSpPr txBox="1"/>
          <p:nvPr/>
        </p:nvSpPr>
        <p:spPr>
          <a:xfrm>
            <a:off x="6826421"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1" name="TextBox 10"/>
          <p:cNvSpPr txBox="1"/>
          <p:nvPr/>
        </p:nvSpPr>
        <p:spPr>
          <a:xfrm>
            <a:off x="6826421"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4" name="矩形 13"/>
          <p:cNvSpPr/>
          <p:nvPr/>
        </p:nvSpPr>
        <p:spPr>
          <a:xfrm>
            <a:off x="635" y="1762125"/>
            <a:ext cx="12191365" cy="1764665"/>
          </a:xfrm>
          <a:prstGeom prst="rect">
            <a:avLst/>
          </a:prstGeom>
          <a:solidFill>
            <a:schemeClr val="accent2"/>
          </a:solid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32" name="文本框 31"/>
          <p:cNvSpPr txBox="1"/>
          <p:nvPr/>
        </p:nvSpPr>
        <p:spPr>
          <a:xfrm>
            <a:off x="4692048" y="1850977"/>
            <a:ext cx="2721610" cy="1822450"/>
          </a:xfrm>
          <a:prstGeom prst="rect">
            <a:avLst/>
          </a:prstGeom>
          <a:noFill/>
        </p:spPr>
        <p:txBody>
          <a:bodyPr wrap="none" rtlCol="0">
            <a:spAutoFit/>
            <a:scene3d>
              <a:camera prst="orthographicFront"/>
              <a:lightRig rig="threePt" dir="t"/>
            </a:scene3d>
            <a:sp3d contourW="12700"/>
          </a:bodyPr>
          <a:lstStyle/>
          <a:p>
            <a:pPr algn="ctr" eaLnBrk="1" hangingPunct="1">
              <a:lnSpc>
                <a:spcPct val="90000"/>
              </a:lnSpc>
            </a:pPr>
            <a:r>
              <a:rPr lang="en-US" altLang="zh-CN" sz="4000" b="1" dirty="0">
                <a:solidFill>
                  <a:srgbClr val="FFFFFF"/>
                </a:solidFill>
                <a:latin typeface="微软雅黑" panose="020B0503020204020204" pitchFamily="34" charset="-122"/>
                <a:ea typeface="微软雅黑" panose="020B0503020204020204" pitchFamily="34" charset="-122"/>
                <a:sym typeface="宋体" panose="02010600030101010101" pitchFamily="2" charset="-122"/>
              </a:rPr>
              <a:t>CONTENT</a:t>
            </a:r>
            <a:endParaRPr lang="en-US" altLang="zh-CN" sz="8200" dirty="0">
              <a:solidFill>
                <a:srgbClr val="FFFFFF"/>
              </a:solidFill>
              <a:ea typeface="微软雅黑" panose="020B0503020204020204" pitchFamily="34" charset="-122"/>
              <a:sym typeface="宋体" panose="02010600030101010101" pitchFamily="2" charset="-122"/>
            </a:endParaRPr>
          </a:p>
          <a:p>
            <a:pPr algn="ctr" eaLnBrk="1" hangingPunct="1">
              <a:lnSpc>
                <a:spcPct val="90000"/>
              </a:lnSpc>
            </a:pPr>
            <a:r>
              <a:rPr lang="en-US" altLang="zh-CN" sz="8500" dirty="0">
                <a:solidFill>
                  <a:srgbClr val="FFFFFF"/>
                </a:solidFill>
                <a:latin typeface="Impact" panose="020B0806030902050204" pitchFamily="34" charset="0"/>
                <a:ea typeface="微软雅黑" panose="020B0503020204020204" pitchFamily="34" charset="-122"/>
                <a:sym typeface="宋体" panose="02010600030101010101" pitchFamily="2" charset="-122"/>
              </a:rPr>
              <a:t>01</a:t>
            </a:r>
            <a:endParaRPr lang="en-US" altLang="zh-CN" sz="8500" b="1" spc="300" dirty="0">
              <a:solidFill>
                <a:srgbClr val="FFFFFF"/>
              </a:solidFill>
              <a:uFillTx/>
              <a:latin typeface="Impact" panose="020B0806030902050204" pitchFamily="34" charset="0"/>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00">
        <p14:vortex dir="r"/>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0000">
                                          <p:cBhvr additive="base">
                                            <p:cTn id="12" dur="5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14:presetBounceEnd="50000">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14:bounceEnd="50000">
                                          <p:cBhvr additive="base">
                                            <p:cTn id="16" dur="5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14:presetBounceEnd="50000">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14:bounceEnd="50000">
                                          <p:cBhvr additive="base">
                                            <p:cTn id="2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50000">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14:bounceEnd="50000">
                                          <p:cBhvr additive="base">
                                            <p:cTn id="24" dur="5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50000">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14:bounceEnd="50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50000">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14:bounceEnd="50000">
                                          <p:cBhvr additive="base">
                                            <p:cTn id="32"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bldLvl="0" animBg="1"/>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32" grpId="0"/>
          <p:bldP spid="14" grpId="0" bldLvl="0" animBg="1"/>
        </p:bldLst>
      </p:timing>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1" name="组合 60"/>
          <p:cNvGrpSpPr/>
          <p:nvPr/>
        </p:nvGrpSpPr>
        <p:grpSpPr>
          <a:xfrm>
            <a:off x="1577684" y="1802157"/>
            <a:ext cx="4069883" cy="4069883"/>
            <a:chOff x="1076363" y="1350240"/>
            <a:chExt cx="3052789" cy="3052789"/>
          </a:xfrm>
          <a:solidFill>
            <a:schemeClr val="accent2"/>
          </a:solidFill>
        </p:grpSpPr>
        <p:grpSp>
          <p:nvGrpSpPr>
            <p:cNvPr id="66" name="组合 65"/>
            <p:cNvGrpSpPr/>
            <p:nvPr/>
          </p:nvGrpSpPr>
          <p:grpSpPr>
            <a:xfrm>
              <a:off x="1076363" y="1350240"/>
              <a:ext cx="3052789" cy="3052789"/>
              <a:chOff x="304800" y="673100"/>
              <a:chExt cx="4000500" cy="4000500"/>
            </a:xfrm>
            <a:grpFill/>
            <a:effectLst>
              <a:outerShdw blurRad="444500" dist="254000" dir="8100000" algn="tr" rotWithShape="0">
                <a:prstClr val="black">
                  <a:alpha val="50000"/>
                </a:prstClr>
              </a:outerShdw>
            </a:effectLst>
          </p:grpSpPr>
          <p:sp>
            <p:nvSpPr>
              <p:cNvPr id="67" name="同心圆 66"/>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68" name="椭圆 67"/>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69" name="TextBox 21"/>
            <p:cNvSpPr txBox="1"/>
            <p:nvPr/>
          </p:nvSpPr>
          <p:spPr>
            <a:xfrm>
              <a:off x="3032353" y="3209065"/>
              <a:ext cx="744526" cy="725481"/>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5685"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01</a:t>
              </a:r>
              <a:endParaRPr kumimoji="0" lang="zh-CN" altLang="en-US" sz="5685"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70" name="组合 69"/>
          <p:cNvGrpSpPr/>
          <p:nvPr/>
        </p:nvGrpSpPr>
        <p:grpSpPr>
          <a:xfrm>
            <a:off x="1808592" y="1890984"/>
            <a:ext cx="3117461" cy="3117461"/>
            <a:chOff x="1249566" y="1416868"/>
            <a:chExt cx="2338385" cy="2338385"/>
          </a:xfrm>
          <a:noFill/>
        </p:grpSpPr>
        <p:sp>
          <p:nvSpPr>
            <p:cNvPr id="71" name="椭圆 70"/>
            <p:cNvSpPr/>
            <p:nvPr/>
          </p:nvSpPr>
          <p:spPr>
            <a:xfrm>
              <a:off x="1249566" y="1416868"/>
              <a:ext cx="2338385" cy="2338385"/>
            </a:xfrm>
            <a:prstGeom prst="ellipse">
              <a:avLst/>
            </a:prstGeom>
            <a:solidFill>
              <a:schemeClr val="accent2"/>
            </a:solid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72" name="TextBox 27"/>
            <p:cNvSpPr txBox="1"/>
            <p:nvPr/>
          </p:nvSpPr>
          <p:spPr>
            <a:xfrm>
              <a:off x="2244857" y="1438953"/>
              <a:ext cx="542523" cy="507317"/>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795"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02</a:t>
              </a:r>
              <a:endParaRPr kumimoji="0" lang="zh-CN" altLang="en-US" sz="3795"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73" name="组合 72"/>
          <p:cNvGrpSpPr/>
          <p:nvPr/>
        </p:nvGrpSpPr>
        <p:grpSpPr>
          <a:xfrm>
            <a:off x="2576332" y="2732335"/>
            <a:ext cx="2148777" cy="2148777"/>
            <a:chOff x="1825442" y="2047960"/>
            <a:chExt cx="1611782" cy="1611782"/>
          </a:xfrm>
          <a:solidFill>
            <a:schemeClr val="accent2"/>
          </a:solidFill>
        </p:grpSpPr>
        <p:grpSp>
          <p:nvGrpSpPr>
            <p:cNvPr id="74" name="组合 73"/>
            <p:cNvGrpSpPr/>
            <p:nvPr/>
          </p:nvGrpSpPr>
          <p:grpSpPr>
            <a:xfrm>
              <a:off x="1825442" y="2047960"/>
              <a:ext cx="1611782" cy="1611782"/>
              <a:chOff x="304800" y="673100"/>
              <a:chExt cx="4000500" cy="4000500"/>
            </a:xfrm>
            <a:grpFill/>
            <a:effectLst>
              <a:outerShdw blurRad="444500" dist="254000" dir="8100000" algn="tr" rotWithShape="0">
                <a:prstClr val="black">
                  <a:alpha val="50000"/>
                </a:prstClr>
              </a:outerShdw>
            </a:effectLst>
          </p:grpSpPr>
          <p:sp>
            <p:nvSpPr>
              <p:cNvPr id="75" name="同心圆 7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76" name="椭圆 75"/>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77" name="TextBox 30"/>
            <p:cNvSpPr txBox="1"/>
            <p:nvPr/>
          </p:nvSpPr>
          <p:spPr>
            <a:xfrm>
              <a:off x="2286003" y="2461135"/>
              <a:ext cx="684406" cy="660262"/>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512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03</a:t>
              </a:r>
              <a:endParaRPr kumimoji="0" lang="zh-CN" altLang="en-US" sz="512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78" name="组合 77"/>
          <p:cNvGrpSpPr/>
          <p:nvPr/>
        </p:nvGrpSpPr>
        <p:grpSpPr>
          <a:xfrm>
            <a:off x="2339316" y="2133413"/>
            <a:ext cx="827491" cy="827491"/>
            <a:chOff x="1647659" y="1598714"/>
            <a:chExt cx="620695" cy="620695"/>
          </a:xfrm>
          <a:solidFill>
            <a:schemeClr val="accent2"/>
          </a:solidFill>
        </p:grpSpPr>
        <p:grpSp>
          <p:nvGrpSpPr>
            <p:cNvPr id="79" name="组合 78"/>
            <p:cNvGrpSpPr/>
            <p:nvPr/>
          </p:nvGrpSpPr>
          <p:grpSpPr>
            <a:xfrm>
              <a:off x="1647659" y="1598714"/>
              <a:ext cx="620695" cy="620695"/>
              <a:chOff x="304800" y="673100"/>
              <a:chExt cx="4000500" cy="4000500"/>
            </a:xfrm>
            <a:grpFill/>
            <a:effectLst>
              <a:outerShdw blurRad="444500" dist="254000" dir="8100000" algn="tr" rotWithShape="0">
                <a:prstClr val="black">
                  <a:alpha val="50000"/>
                </a:prstClr>
              </a:outerShdw>
            </a:effectLst>
          </p:grpSpPr>
          <p:sp>
            <p:nvSpPr>
              <p:cNvPr id="80" name="同心圆 79"/>
              <p:cNvSpPr/>
              <p:nvPr/>
            </p:nvSpPr>
            <p:spPr>
              <a:xfrm>
                <a:off x="304800" y="673100"/>
                <a:ext cx="4000500" cy="4000500"/>
              </a:xfrm>
              <a:prstGeom prst="donut">
                <a:avLst>
                  <a:gd name="adj" fmla="val 4879"/>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81" name="椭圆 80"/>
              <p:cNvSpPr/>
              <p:nvPr/>
            </p:nvSpPr>
            <p:spPr>
              <a:xfrm>
                <a:off x="392112" y="760412"/>
                <a:ext cx="3825874" cy="3825874"/>
              </a:xfrm>
              <a:prstGeom prst="ellipse">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82" name="TextBox 41"/>
            <p:cNvSpPr txBox="1"/>
            <p:nvPr/>
          </p:nvSpPr>
          <p:spPr>
            <a:xfrm>
              <a:off x="1766492" y="1658808"/>
              <a:ext cx="479999" cy="438635"/>
            </a:xfrm>
            <a:prstGeom prst="rect">
              <a:avLst/>
            </a:prstGeom>
            <a:noFill/>
            <a:ln>
              <a:noFill/>
            </a:ln>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04</a:t>
              </a:r>
              <a:endParaRPr kumimoji="0" lang="zh-CN" altLang="en-US"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83" name="组合 82"/>
          <p:cNvGrpSpPr/>
          <p:nvPr/>
        </p:nvGrpSpPr>
        <p:grpSpPr>
          <a:xfrm>
            <a:off x="5975044" y="5019999"/>
            <a:ext cx="955971" cy="955971"/>
            <a:chOff x="4946295" y="3821070"/>
            <a:chExt cx="717066" cy="717066"/>
          </a:xfrm>
          <a:solidFill>
            <a:schemeClr val="accent2"/>
          </a:solidFill>
        </p:grpSpPr>
        <p:grpSp>
          <p:nvGrpSpPr>
            <p:cNvPr id="84" name="组合 83"/>
            <p:cNvGrpSpPr/>
            <p:nvPr/>
          </p:nvGrpSpPr>
          <p:grpSpPr>
            <a:xfrm>
              <a:off x="4946295" y="3821070"/>
              <a:ext cx="717066" cy="717066"/>
              <a:chOff x="304800" y="673100"/>
              <a:chExt cx="4000500" cy="4000500"/>
            </a:xfrm>
            <a:grpFill/>
            <a:effectLst>
              <a:outerShdw blurRad="444500" dist="254000" dir="8100000" algn="tr" rotWithShape="0">
                <a:prstClr val="black">
                  <a:alpha val="50000"/>
                </a:prstClr>
              </a:outerShdw>
            </a:effectLst>
          </p:grpSpPr>
          <p:sp>
            <p:nvSpPr>
              <p:cNvPr id="85" name="同心圆 8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86" name="椭圆 85"/>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87" name="TextBox 56"/>
            <p:cNvSpPr txBox="1"/>
            <p:nvPr/>
          </p:nvSpPr>
          <p:spPr>
            <a:xfrm>
              <a:off x="5098681" y="3920194"/>
              <a:ext cx="479998" cy="438635"/>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04</a:t>
              </a:r>
              <a:endParaRPr kumimoji="0" lang="zh-CN" altLang="en-US"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88" name="组合 87"/>
          <p:cNvGrpSpPr/>
          <p:nvPr/>
        </p:nvGrpSpPr>
        <p:grpSpPr>
          <a:xfrm>
            <a:off x="5975044" y="3896317"/>
            <a:ext cx="955971" cy="955971"/>
            <a:chOff x="4946295" y="2978203"/>
            <a:chExt cx="717066" cy="717066"/>
          </a:xfrm>
          <a:solidFill>
            <a:schemeClr val="accent2"/>
          </a:solidFill>
        </p:grpSpPr>
        <p:grpSp>
          <p:nvGrpSpPr>
            <p:cNvPr id="89" name="组合 88"/>
            <p:cNvGrpSpPr/>
            <p:nvPr/>
          </p:nvGrpSpPr>
          <p:grpSpPr>
            <a:xfrm>
              <a:off x="4946295" y="2978203"/>
              <a:ext cx="717066" cy="717066"/>
              <a:chOff x="304800" y="673100"/>
              <a:chExt cx="4000500" cy="4000500"/>
            </a:xfrm>
            <a:grpFill/>
            <a:effectLst>
              <a:outerShdw blurRad="444500" dist="254000" dir="8100000" algn="tr" rotWithShape="0">
                <a:prstClr val="black">
                  <a:alpha val="50000"/>
                </a:prstClr>
              </a:outerShdw>
            </a:effectLst>
          </p:grpSpPr>
          <p:sp>
            <p:nvSpPr>
              <p:cNvPr id="90" name="同心圆 89"/>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91" name="椭圆 90"/>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92" name="TextBox 61"/>
            <p:cNvSpPr txBox="1"/>
            <p:nvPr/>
          </p:nvSpPr>
          <p:spPr>
            <a:xfrm>
              <a:off x="5098681" y="3105902"/>
              <a:ext cx="479998" cy="438635"/>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03</a:t>
              </a:r>
              <a:endParaRPr kumimoji="0" lang="zh-CN" altLang="en-US"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93" name="组合 92"/>
          <p:cNvGrpSpPr/>
          <p:nvPr/>
        </p:nvGrpSpPr>
        <p:grpSpPr>
          <a:xfrm>
            <a:off x="5975044" y="1634568"/>
            <a:ext cx="955971" cy="955969"/>
            <a:chOff x="4946295" y="1281682"/>
            <a:chExt cx="717066" cy="717066"/>
          </a:xfrm>
          <a:solidFill>
            <a:schemeClr val="accent2"/>
          </a:solidFill>
        </p:grpSpPr>
        <p:grpSp>
          <p:nvGrpSpPr>
            <p:cNvPr id="94" name="组合 93"/>
            <p:cNvGrpSpPr/>
            <p:nvPr/>
          </p:nvGrpSpPr>
          <p:grpSpPr>
            <a:xfrm>
              <a:off x="4946295" y="1281682"/>
              <a:ext cx="717066" cy="717066"/>
              <a:chOff x="304800" y="673100"/>
              <a:chExt cx="4000500" cy="4000500"/>
            </a:xfrm>
            <a:grpFill/>
            <a:effectLst>
              <a:outerShdw blurRad="444500" dist="254000" dir="8100000" algn="tr" rotWithShape="0">
                <a:prstClr val="black">
                  <a:alpha val="50000"/>
                </a:prstClr>
              </a:outerShdw>
            </a:effectLst>
          </p:grpSpPr>
          <p:sp>
            <p:nvSpPr>
              <p:cNvPr id="95" name="同心圆 94"/>
              <p:cNvSpPr/>
              <p:nvPr/>
            </p:nvSpPr>
            <p:spPr>
              <a:xfrm>
                <a:off x="304800" y="673100"/>
                <a:ext cx="4000500" cy="4000500"/>
              </a:xfrm>
              <a:prstGeom prst="donut">
                <a:avLst>
                  <a:gd name="adj" fmla="val 4879"/>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96" name="椭圆 95"/>
              <p:cNvSpPr/>
              <p:nvPr/>
            </p:nvSpPr>
            <p:spPr>
              <a:xfrm>
                <a:off x="392112" y="760412"/>
                <a:ext cx="3825874" cy="3825874"/>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97" name="TextBox 66"/>
            <p:cNvSpPr txBox="1"/>
            <p:nvPr/>
          </p:nvSpPr>
          <p:spPr>
            <a:xfrm>
              <a:off x="5098681" y="1409382"/>
              <a:ext cx="479998" cy="438636"/>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01</a:t>
              </a:r>
              <a:endParaRPr kumimoji="0" lang="zh-CN" altLang="en-US"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grpSp>
        <p:nvGrpSpPr>
          <p:cNvPr id="98" name="组合 97"/>
          <p:cNvGrpSpPr/>
          <p:nvPr/>
        </p:nvGrpSpPr>
        <p:grpSpPr>
          <a:xfrm>
            <a:off x="5967856" y="2758251"/>
            <a:ext cx="970348" cy="970348"/>
            <a:chOff x="4940903" y="2124550"/>
            <a:chExt cx="727851" cy="727851"/>
          </a:xfrm>
          <a:solidFill>
            <a:schemeClr val="accent2"/>
          </a:solidFill>
        </p:grpSpPr>
        <p:sp>
          <p:nvSpPr>
            <p:cNvPr id="99" name="椭圆 98"/>
            <p:cNvSpPr/>
            <p:nvPr/>
          </p:nvSpPr>
          <p:spPr>
            <a:xfrm>
              <a:off x="4940903" y="2124550"/>
              <a:ext cx="727851" cy="727851"/>
            </a:xfrm>
            <a:prstGeom prst="ellipse">
              <a:avLst/>
            </a:prstGeom>
            <a:grpFill/>
            <a:ln>
              <a:noFill/>
            </a:ln>
            <a:effectLst>
              <a:outerShdw blurRad="444500" dist="254000" dir="8100000" algn="tr" rotWithShape="0">
                <a:prstClr val="black">
                  <a:alpha val="5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705" b="0" i="0" u="none" strike="noStrike" kern="1200" cap="none" spc="0" normalizeH="0" baseline="0" noProof="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100" name="TextBox 71"/>
            <p:cNvSpPr txBox="1"/>
            <p:nvPr/>
          </p:nvSpPr>
          <p:spPr>
            <a:xfrm>
              <a:off x="5098682" y="2257642"/>
              <a:ext cx="479999" cy="438635"/>
            </a:xfrm>
            <a:prstGeom prst="rect">
              <a:avLst/>
            </a:prstGeom>
            <a:grp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en-US" altLang="zh-CN"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02</a:t>
              </a:r>
              <a:endParaRPr kumimoji="0" lang="zh-CN" altLang="en-US" sz="3200" b="0"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sp>
        <p:nvSpPr>
          <p:cNvPr id="101" name="TextBox 72"/>
          <p:cNvSpPr txBox="1"/>
          <p:nvPr/>
        </p:nvSpPr>
        <p:spPr>
          <a:xfrm>
            <a:off x="7420811" y="1541064"/>
            <a:ext cx="1351652" cy="4424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75" b="1" i="0" u="none" strike="noStrike" kern="1200" cap="none" spc="0" normalizeH="0" baseline="0" noProof="0" dirty="0">
                <a:ln>
                  <a:noFill/>
                </a:ln>
                <a:solidFill>
                  <a:srgbClr val="000000">
                    <a:lumMod val="65000"/>
                    <a:lumOff val="3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您的标题</a:t>
            </a:r>
          </a:p>
        </p:txBody>
      </p:sp>
      <p:sp>
        <p:nvSpPr>
          <p:cNvPr id="102" name="TextBox 73"/>
          <p:cNvSpPr txBox="1"/>
          <p:nvPr/>
        </p:nvSpPr>
        <p:spPr>
          <a:xfrm>
            <a:off x="7420811" y="1920500"/>
            <a:ext cx="2788015" cy="651910"/>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点击添加相关标题文字，点击添加相关标题文字，点击添加相关标题文字，点击添加相关标题文字。</a:t>
            </a:r>
            <a:endParaRPr kumimoji="0" lang="en-GB" altLang="zh-CN"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cxnSp>
        <p:nvCxnSpPr>
          <p:cNvPr id="103" name="直接连接符 102"/>
          <p:cNvCxnSpPr/>
          <p:nvPr/>
        </p:nvCxnSpPr>
        <p:spPr>
          <a:xfrm flipV="1">
            <a:off x="7249336" y="1721420"/>
            <a:ext cx="0" cy="768596"/>
          </a:xfrm>
          <a:prstGeom prst="line">
            <a:avLst/>
          </a:prstGeom>
          <a:ln w="9525">
            <a:solidFill>
              <a:srgbClr val="6EDCD3"/>
            </a:solidFill>
            <a:prstDash val="dash"/>
          </a:ln>
        </p:spPr>
        <p:style>
          <a:lnRef idx="1">
            <a:schemeClr val="accent1"/>
          </a:lnRef>
          <a:fillRef idx="0">
            <a:schemeClr val="accent1"/>
          </a:fillRef>
          <a:effectRef idx="0">
            <a:schemeClr val="accent1"/>
          </a:effectRef>
          <a:fontRef idx="minor">
            <a:schemeClr val="tx1"/>
          </a:fontRef>
        </p:style>
      </p:cxnSp>
      <p:sp>
        <p:nvSpPr>
          <p:cNvPr id="104" name="TextBox 75"/>
          <p:cNvSpPr txBox="1"/>
          <p:nvPr/>
        </p:nvSpPr>
        <p:spPr>
          <a:xfrm>
            <a:off x="7420811" y="2715672"/>
            <a:ext cx="1351652" cy="4424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75" b="1" i="0" u="none" strike="noStrike" kern="1200" cap="none" spc="0" normalizeH="0" baseline="0" noProof="0" dirty="0">
                <a:ln>
                  <a:noFill/>
                </a:ln>
                <a:solidFill>
                  <a:srgbClr val="000000">
                    <a:lumMod val="65000"/>
                    <a:lumOff val="3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您的标题</a:t>
            </a:r>
          </a:p>
        </p:txBody>
      </p:sp>
      <p:sp>
        <p:nvSpPr>
          <p:cNvPr id="105" name="TextBox 76"/>
          <p:cNvSpPr txBox="1"/>
          <p:nvPr/>
        </p:nvSpPr>
        <p:spPr>
          <a:xfrm>
            <a:off x="7420811" y="3065784"/>
            <a:ext cx="2788015" cy="651910"/>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点击添加相关标题文字，点击添加相关标题文字，点击添加相关标题文字，点击添加相关标题文字。</a:t>
            </a:r>
            <a:endParaRPr kumimoji="0" lang="en-GB" altLang="zh-CN"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cxnSp>
        <p:nvCxnSpPr>
          <p:cNvPr id="106" name="直接连接符 105"/>
          <p:cNvCxnSpPr/>
          <p:nvPr/>
        </p:nvCxnSpPr>
        <p:spPr>
          <a:xfrm flipV="1">
            <a:off x="7249336" y="2866705"/>
            <a:ext cx="0" cy="768596"/>
          </a:xfrm>
          <a:prstGeom prst="line">
            <a:avLst/>
          </a:prstGeom>
          <a:ln w="9525">
            <a:solidFill>
              <a:srgbClr val="6EDCD3"/>
            </a:solidFill>
            <a:prstDash val="dash"/>
          </a:ln>
        </p:spPr>
        <p:style>
          <a:lnRef idx="1">
            <a:schemeClr val="accent1"/>
          </a:lnRef>
          <a:fillRef idx="0">
            <a:schemeClr val="accent1"/>
          </a:fillRef>
          <a:effectRef idx="0">
            <a:schemeClr val="accent1"/>
          </a:effectRef>
          <a:fontRef idx="minor">
            <a:schemeClr val="tx1"/>
          </a:fontRef>
        </p:style>
      </p:cxnSp>
      <p:sp>
        <p:nvSpPr>
          <p:cNvPr id="107" name="TextBox 78"/>
          <p:cNvSpPr txBox="1"/>
          <p:nvPr/>
        </p:nvSpPr>
        <p:spPr>
          <a:xfrm>
            <a:off x="7420811" y="3839325"/>
            <a:ext cx="1351652" cy="4424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75" b="1" i="0" u="none" strike="noStrike" kern="1200" cap="none" spc="0" normalizeH="0" baseline="0" noProof="0" dirty="0">
                <a:ln>
                  <a:noFill/>
                </a:ln>
                <a:solidFill>
                  <a:srgbClr val="000000">
                    <a:lumMod val="65000"/>
                    <a:lumOff val="3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您的标题</a:t>
            </a:r>
          </a:p>
        </p:txBody>
      </p:sp>
      <p:sp>
        <p:nvSpPr>
          <p:cNvPr id="108" name="TextBox 79"/>
          <p:cNvSpPr txBox="1"/>
          <p:nvPr/>
        </p:nvSpPr>
        <p:spPr>
          <a:xfrm>
            <a:off x="7420811" y="4189445"/>
            <a:ext cx="2788015" cy="651910"/>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点击添加相关标题文字，点击添加相关标题文字，点击添加相关标题文字，点击添加相关标题文字。</a:t>
            </a:r>
            <a:endParaRPr kumimoji="0" lang="en-GB" altLang="zh-CN"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cxnSp>
        <p:nvCxnSpPr>
          <p:cNvPr id="109" name="直接连接符 108"/>
          <p:cNvCxnSpPr/>
          <p:nvPr/>
        </p:nvCxnSpPr>
        <p:spPr>
          <a:xfrm flipV="1">
            <a:off x="7249336" y="3990367"/>
            <a:ext cx="0" cy="768596"/>
          </a:xfrm>
          <a:prstGeom prst="line">
            <a:avLst/>
          </a:prstGeom>
          <a:ln w="9525">
            <a:solidFill>
              <a:srgbClr val="6EDCD3"/>
            </a:solidFill>
            <a:prstDash val="dash"/>
          </a:ln>
        </p:spPr>
        <p:style>
          <a:lnRef idx="1">
            <a:schemeClr val="accent1"/>
          </a:lnRef>
          <a:fillRef idx="0">
            <a:schemeClr val="accent1"/>
          </a:fillRef>
          <a:effectRef idx="0">
            <a:schemeClr val="accent1"/>
          </a:effectRef>
          <a:fontRef idx="minor">
            <a:schemeClr val="tx1"/>
          </a:fontRef>
        </p:style>
      </p:cxnSp>
      <p:sp>
        <p:nvSpPr>
          <p:cNvPr id="110" name="TextBox 81"/>
          <p:cNvSpPr txBox="1"/>
          <p:nvPr/>
        </p:nvSpPr>
        <p:spPr>
          <a:xfrm>
            <a:off x="7420811" y="4923193"/>
            <a:ext cx="1351652" cy="442429"/>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2275" b="1" i="0" u="none" strike="noStrike" kern="1200" cap="none" spc="0" normalizeH="0" baseline="0" noProof="0" dirty="0">
                <a:ln>
                  <a:noFill/>
                </a:ln>
                <a:solidFill>
                  <a:srgbClr val="000000">
                    <a:lumMod val="65000"/>
                    <a:lumOff val="3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您的标题</a:t>
            </a:r>
          </a:p>
        </p:txBody>
      </p:sp>
      <p:sp>
        <p:nvSpPr>
          <p:cNvPr id="111" name="TextBox 82"/>
          <p:cNvSpPr txBox="1"/>
          <p:nvPr/>
        </p:nvSpPr>
        <p:spPr>
          <a:xfrm>
            <a:off x="7420811" y="5311953"/>
            <a:ext cx="2788015" cy="651910"/>
          </a:xfrm>
          <a:prstGeom prst="rect">
            <a:avLst/>
          </a:prstGeom>
          <a:noFill/>
        </p:spPr>
        <p:txBody>
          <a:bodyPr wrap="square" rtlCol="0">
            <a:spAutoFit/>
          </a:bodyPr>
          <a:lstStyle/>
          <a:p>
            <a:pPr marL="0" marR="0" lvl="0" indent="0" algn="l" defTabSz="914400" rtl="0" eaLnBrk="1" fontAlgn="auto" latinLnBrk="0" hangingPunct="1">
              <a:lnSpc>
                <a:spcPct val="130000"/>
              </a:lnSpc>
              <a:spcBef>
                <a:spcPts val="0"/>
              </a:spcBef>
              <a:spcAft>
                <a:spcPts val="0"/>
              </a:spcAft>
              <a:buClrTx/>
              <a:buSzTx/>
              <a:buFontTx/>
              <a:buNone/>
              <a:defRPr/>
            </a:pPr>
            <a:r>
              <a:rPr kumimoji="0" lang="zh-CN" altLang="en-US"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点击添加相关标题文字，点击添加相关标题文字，点击添加相关标题文字，点击添加相关标题文字。</a:t>
            </a:r>
            <a:endParaRPr kumimoji="0" lang="en-GB" altLang="zh-CN" sz="995" b="0" i="0" u="none" strike="noStrike" kern="1200" cap="none" spc="0" normalizeH="0" baseline="0" noProof="0" dirty="0">
              <a:ln>
                <a:noFill/>
              </a:ln>
              <a:solidFill>
                <a:srgbClr val="000000">
                  <a:lumMod val="50000"/>
                  <a:lumOff val="50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cxnSp>
        <p:nvCxnSpPr>
          <p:cNvPr id="112" name="直接连接符 111"/>
          <p:cNvCxnSpPr/>
          <p:nvPr/>
        </p:nvCxnSpPr>
        <p:spPr>
          <a:xfrm flipV="1">
            <a:off x="7249336" y="5112875"/>
            <a:ext cx="0" cy="768596"/>
          </a:xfrm>
          <a:prstGeom prst="line">
            <a:avLst/>
          </a:prstGeom>
          <a:ln w="9525">
            <a:solidFill>
              <a:srgbClr val="6EDCD3"/>
            </a:solidFill>
            <a:prstDash val="dash"/>
          </a:ln>
        </p:spPr>
        <p:style>
          <a:lnRef idx="1">
            <a:schemeClr val="accent1"/>
          </a:lnRef>
          <a:fillRef idx="0">
            <a:schemeClr val="accent1"/>
          </a:fillRef>
          <a:effectRef idx="0">
            <a:schemeClr val="accent1"/>
          </a:effectRef>
          <a:fontRef idx="minor">
            <a:schemeClr val="tx1"/>
          </a:fontRef>
        </p:style>
      </p:cxnSp>
      <p:grpSp>
        <p:nvGrpSpPr>
          <p:cNvPr id="113" name="组合 112"/>
          <p:cNvGrpSpPr/>
          <p:nvPr/>
        </p:nvGrpSpPr>
        <p:grpSpPr>
          <a:xfrm>
            <a:off x="9965843" y="227688"/>
            <a:ext cx="2782576" cy="680498"/>
            <a:chOff x="5739124" y="673539"/>
            <a:chExt cx="2782576" cy="680498"/>
          </a:xfrm>
        </p:grpSpPr>
        <p:sp>
          <p:nvSpPr>
            <p:cNvPr id="114"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人事管理制度</a:t>
              </a:r>
            </a:p>
          </p:txBody>
        </p:sp>
        <p:sp>
          <p:nvSpPr>
            <p:cNvPr id="115"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8" presetClass="entr" presetSubtype="12" fill="hold" nodeType="clickEffect">
                                  <p:stCondLst>
                                    <p:cond delay="0"/>
                                  </p:stCondLst>
                                  <p:childTnLst>
                                    <p:set>
                                      <p:cBhvr>
                                        <p:cTn id="6" dur="1" fill="hold">
                                          <p:stCondLst>
                                            <p:cond delay="0"/>
                                          </p:stCondLst>
                                        </p:cTn>
                                        <p:tgtEl>
                                          <p:spTgt spid="61"/>
                                        </p:tgtEl>
                                        <p:attrNameLst>
                                          <p:attrName>style.visibility</p:attrName>
                                        </p:attrNameLst>
                                      </p:cBhvr>
                                      <p:to>
                                        <p:strVal val="visible"/>
                                      </p:to>
                                    </p:set>
                                    <p:animEffect transition="in" filter="strips(downLeft)">
                                      <p:cBhvr>
                                        <p:cTn id="7" dur="500"/>
                                        <p:tgtEl>
                                          <p:spTgt spid="61"/>
                                        </p:tgtEl>
                                      </p:cBhvr>
                                    </p:animEffect>
                                  </p:childTnLst>
                                </p:cTn>
                              </p:par>
                              <p:par>
                                <p:cTn id="8" presetID="18" presetClass="entr" presetSubtype="12" fill="hold" nodeType="withEffect">
                                  <p:stCondLst>
                                    <p:cond delay="0"/>
                                  </p:stCondLst>
                                  <p:childTnLst>
                                    <p:set>
                                      <p:cBhvr>
                                        <p:cTn id="9" dur="1" fill="hold">
                                          <p:stCondLst>
                                            <p:cond delay="0"/>
                                          </p:stCondLst>
                                        </p:cTn>
                                        <p:tgtEl>
                                          <p:spTgt spid="70"/>
                                        </p:tgtEl>
                                        <p:attrNameLst>
                                          <p:attrName>style.visibility</p:attrName>
                                        </p:attrNameLst>
                                      </p:cBhvr>
                                      <p:to>
                                        <p:strVal val="visible"/>
                                      </p:to>
                                    </p:set>
                                    <p:animEffect transition="in" filter="strips(downLeft)">
                                      <p:cBhvr>
                                        <p:cTn id="10" dur="500"/>
                                        <p:tgtEl>
                                          <p:spTgt spid="70"/>
                                        </p:tgtEl>
                                      </p:cBhvr>
                                    </p:animEffect>
                                  </p:childTnLst>
                                </p:cTn>
                              </p:par>
                              <p:par>
                                <p:cTn id="11" presetID="18" presetClass="entr" presetSubtype="12" fill="hold" nodeType="withEffect">
                                  <p:stCondLst>
                                    <p:cond delay="0"/>
                                  </p:stCondLst>
                                  <p:childTnLst>
                                    <p:set>
                                      <p:cBhvr>
                                        <p:cTn id="12" dur="1" fill="hold">
                                          <p:stCondLst>
                                            <p:cond delay="0"/>
                                          </p:stCondLst>
                                        </p:cTn>
                                        <p:tgtEl>
                                          <p:spTgt spid="73"/>
                                        </p:tgtEl>
                                        <p:attrNameLst>
                                          <p:attrName>style.visibility</p:attrName>
                                        </p:attrNameLst>
                                      </p:cBhvr>
                                      <p:to>
                                        <p:strVal val="visible"/>
                                      </p:to>
                                    </p:set>
                                    <p:animEffect transition="in" filter="strips(downLeft)">
                                      <p:cBhvr>
                                        <p:cTn id="13" dur="500"/>
                                        <p:tgtEl>
                                          <p:spTgt spid="73"/>
                                        </p:tgtEl>
                                      </p:cBhvr>
                                    </p:animEffect>
                                  </p:childTnLst>
                                </p:cTn>
                              </p:par>
                              <p:par>
                                <p:cTn id="14" presetID="18" presetClass="entr" presetSubtype="12"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strips(downLeft)">
                                      <p:cBhvr>
                                        <p:cTn id="16" dur="500"/>
                                        <p:tgtEl>
                                          <p:spTgt spid="78"/>
                                        </p:tgtEl>
                                      </p:cBhvr>
                                    </p:animEffect>
                                  </p:childTnLst>
                                </p:cTn>
                              </p:par>
                              <p:par>
                                <p:cTn id="17" presetID="18" presetClass="entr" presetSubtype="12" fill="hold" nodeType="withEffect">
                                  <p:stCondLst>
                                    <p:cond delay="0"/>
                                  </p:stCondLst>
                                  <p:childTnLst>
                                    <p:set>
                                      <p:cBhvr>
                                        <p:cTn id="18" dur="1" fill="hold">
                                          <p:stCondLst>
                                            <p:cond delay="0"/>
                                          </p:stCondLst>
                                        </p:cTn>
                                        <p:tgtEl>
                                          <p:spTgt spid="83"/>
                                        </p:tgtEl>
                                        <p:attrNameLst>
                                          <p:attrName>style.visibility</p:attrName>
                                        </p:attrNameLst>
                                      </p:cBhvr>
                                      <p:to>
                                        <p:strVal val="visible"/>
                                      </p:to>
                                    </p:set>
                                    <p:animEffect transition="in" filter="strips(downLeft)">
                                      <p:cBhvr>
                                        <p:cTn id="19" dur="500"/>
                                        <p:tgtEl>
                                          <p:spTgt spid="83"/>
                                        </p:tgtEl>
                                      </p:cBhvr>
                                    </p:animEffect>
                                  </p:childTnLst>
                                </p:cTn>
                              </p:par>
                              <p:par>
                                <p:cTn id="20" presetID="18" presetClass="entr" presetSubtype="12" fill="hold" nodeType="withEffect">
                                  <p:stCondLst>
                                    <p:cond delay="0"/>
                                  </p:stCondLst>
                                  <p:childTnLst>
                                    <p:set>
                                      <p:cBhvr>
                                        <p:cTn id="21" dur="1" fill="hold">
                                          <p:stCondLst>
                                            <p:cond delay="0"/>
                                          </p:stCondLst>
                                        </p:cTn>
                                        <p:tgtEl>
                                          <p:spTgt spid="88"/>
                                        </p:tgtEl>
                                        <p:attrNameLst>
                                          <p:attrName>style.visibility</p:attrName>
                                        </p:attrNameLst>
                                      </p:cBhvr>
                                      <p:to>
                                        <p:strVal val="visible"/>
                                      </p:to>
                                    </p:set>
                                    <p:animEffect transition="in" filter="strips(downLeft)">
                                      <p:cBhvr>
                                        <p:cTn id="22" dur="500"/>
                                        <p:tgtEl>
                                          <p:spTgt spid="88"/>
                                        </p:tgtEl>
                                      </p:cBhvr>
                                    </p:animEffect>
                                  </p:childTnLst>
                                </p:cTn>
                              </p:par>
                              <p:par>
                                <p:cTn id="23" presetID="18" presetClass="entr" presetSubtype="12" fill="hold" nodeType="withEffect">
                                  <p:stCondLst>
                                    <p:cond delay="0"/>
                                  </p:stCondLst>
                                  <p:childTnLst>
                                    <p:set>
                                      <p:cBhvr>
                                        <p:cTn id="24" dur="1" fill="hold">
                                          <p:stCondLst>
                                            <p:cond delay="0"/>
                                          </p:stCondLst>
                                        </p:cTn>
                                        <p:tgtEl>
                                          <p:spTgt spid="93"/>
                                        </p:tgtEl>
                                        <p:attrNameLst>
                                          <p:attrName>style.visibility</p:attrName>
                                        </p:attrNameLst>
                                      </p:cBhvr>
                                      <p:to>
                                        <p:strVal val="visible"/>
                                      </p:to>
                                    </p:set>
                                    <p:animEffect transition="in" filter="strips(downLeft)">
                                      <p:cBhvr>
                                        <p:cTn id="25" dur="500"/>
                                        <p:tgtEl>
                                          <p:spTgt spid="93"/>
                                        </p:tgtEl>
                                      </p:cBhvr>
                                    </p:animEffect>
                                  </p:childTnLst>
                                </p:cTn>
                              </p:par>
                              <p:par>
                                <p:cTn id="26" presetID="18" presetClass="entr" presetSubtype="12" fill="hold" nodeType="withEffect">
                                  <p:stCondLst>
                                    <p:cond delay="0"/>
                                  </p:stCondLst>
                                  <p:childTnLst>
                                    <p:set>
                                      <p:cBhvr>
                                        <p:cTn id="27" dur="1" fill="hold">
                                          <p:stCondLst>
                                            <p:cond delay="0"/>
                                          </p:stCondLst>
                                        </p:cTn>
                                        <p:tgtEl>
                                          <p:spTgt spid="98"/>
                                        </p:tgtEl>
                                        <p:attrNameLst>
                                          <p:attrName>style.visibility</p:attrName>
                                        </p:attrNameLst>
                                      </p:cBhvr>
                                      <p:to>
                                        <p:strVal val="visible"/>
                                      </p:to>
                                    </p:set>
                                    <p:animEffect transition="in" filter="strips(downLeft)">
                                      <p:cBhvr>
                                        <p:cTn id="28" dur="500"/>
                                        <p:tgtEl>
                                          <p:spTgt spid="98"/>
                                        </p:tgtEl>
                                      </p:cBhvr>
                                    </p:animEffect>
                                  </p:childTnLst>
                                </p:cTn>
                              </p:par>
                              <p:par>
                                <p:cTn id="29" presetID="18" presetClass="entr" presetSubtype="12" fill="hold" grpId="0" nodeType="withEffect">
                                  <p:stCondLst>
                                    <p:cond delay="0"/>
                                  </p:stCondLst>
                                  <p:childTnLst>
                                    <p:set>
                                      <p:cBhvr>
                                        <p:cTn id="30" dur="1" fill="hold">
                                          <p:stCondLst>
                                            <p:cond delay="0"/>
                                          </p:stCondLst>
                                        </p:cTn>
                                        <p:tgtEl>
                                          <p:spTgt spid="101"/>
                                        </p:tgtEl>
                                        <p:attrNameLst>
                                          <p:attrName>style.visibility</p:attrName>
                                        </p:attrNameLst>
                                      </p:cBhvr>
                                      <p:to>
                                        <p:strVal val="visible"/>
                                      </p:to>
                                    </p:set>
                                    <p:animEffect transition="in" filter="strips(downLeft)">
                                      <p:cBhvr>
                                        <p:cTn id="31" dur="500"/>
                                        <p:tgtEl>
                                          <p:spTgt spid="101"/>
                                        </p:tgtEl>
                                      </p:cBhvr>
                                    </p:animEffect>
                                  </p:childTnLst>
                                </p:cTn>
                              </p:par>
                              <p:par>
                                <p:cTn id="32" presetID="18" presetClass="entr" presetSubtype="12" fill="hold" grpId="0" nodeType="withEffect">
                                  <p:stCondLst>
                                    <p:cond delay="0"/>
                                  </p:stCondLst>
                                  <p:childTnLst>
                                    <p:set>
                                      <p:cBhvr>
                                        <p:cTn id="33" dur="1" fill="hold">
                                          <p:stCondLst>
                                            <p:cond delay="0"/>
                                          </p:stCondLst>
                                        </p:cTn>
                                        <p:tgtEl>
                                          <p:spTgt spid="102"/>
                                        </p:tgtEl>
                                        <p:attrNameLst>
                                          <p:attrName>style.visibility</p:attrName>
                                        </p:attrNameLst>
                                      </p:cBhvr>
                                      <p:to>
                                        <p:strVal val="visible"/>
                                      </p:to>
                                    </p:set>
                                    <p:animEffect transition="in" filter="strips(downLeft)">
                                      <p:cBhvr>
                                        <p:cTn id="34" dur="500"/>
                                        <p:tgtEl>
                                          <p:spTgt spid="102"/>
                                        </p:tgtEl>
                                      </p:cBhvr>
                                    </p:animEffect>
                                  </p:childTnLst>
                                </p:cTn>
                              </p:par>
                              <p:par>
                                <p:cTn id="35" presetID="18" presetClass="entr" presetSubtype="12" fill="hold" nodeType="withEffect">
                                  <p:stCondLst>
                                    <p:cond delay="0"/>
                                  </p:stCondLst>
                                  <p:childTnLst>
                                    <p:set>
                                      <p:cBhvr>
                                        <p:cTn id="36" dur="1" fill="hold">
                                          <p:stCondLst>
                                            <p:cond delay="0"/>
                                          </p:stCondLst>
                                        </p:cTn>
                                        <p:tgtEl>
                                          <p:spTgt spid="103"/>
                                        </p:tgtEl>
                                        <p:attrNameLst>
                                          <p:attrName>style.visibility</p:attrName>
                                        </p:attrNameLst>
                                      </p:cBhvr>
                                      <p:to>
                                        <p:strVal val="visible"/>
                                      </p:to>
                                    </p:set>
                                    <p:animEffect transition="in" filter="strips(downLeft)">
                                      <p:cBhvr>
                                        <p:cTn id="37" dur="500"/>
                                        <p:tgtEl>
                                          <p:spTgt spid="103"/>
                                        </p:tgtEl>
                                      </p:cBhvr>
                                    </p:animEffect>
                                  </p:childTnLst>
                                </p:cTn>
                              </p:par>
                              <p:par>
                                <p:cTn id="38" presetID="18" presetClass="entr" presetSubtype="12" fill="hold" grpId="0" nodeType="withEffect">
                                  <p:stCondLst>
                                    <p:cond delay="0"/>
                                  </p:stCondLst>
                                  <p:childTnLst>
                                    <p:set>
                                      <p:cBhvr>
                                        <p:cTn id="39" dur="1" fill="hold">
                                          <p:stCondLst>
                                            <p:cond delay="0"/>
                                          </p:stCondLst>
                                        </p:cTn>
                                        <p:tgtEl>
                                          <p:spTgt spid="104"/>
                                        </p:tgtEl>
                                        <p:attrNameLst>
                                          <p:attrName>style.visibility</p:attrName>
                                        </p:attrNameLst>
                                      </p:cBhvr>
                                      <p:to>
                                        <p:strVal val="visible"/>
                                      </p:to>
                                    </p:set>
                                    <p:animEffect transition="in" filter="strips(downLeft)">
                                      <p:cBhvr>
                                        <p:cTn id="40" dur="500"/>
                                        <p:tgtEl>
                                          <p:spTgt spid="104"/>
                                        </p:tgtEl>
                                      </p:cBhvr>
                                    </p:animEffect>
                                  </p:childTnLst>
                                </p:cTn>
                              </p:par>
                              <p:par>
                                <p:cTn id="41" presetID="18" presetClass="entr" presetSubtype="12" fill="hold" grpId="0" nodeType="withEffect">
                                  <p:stCondLst>
                                    <p:cond delay="0"/>
                                  </p:stCondLst>
                                  <p:childTnLst>
                                    <p:set>
                                      <p:cBhvr>
                                        <p:cTn id="42" dur="1" fill="hold">
                                          <p:stCondLst>
                                            <p:cond delay="0"/>
                                          </p:stCondLst>
                                        </p:cTn>
                                        <p:tgtEl>
                                          <p:spTgt spid="105"/>
                                        </p:tgtEl>
                                        <p:attrNameLst>
                                          <p:attrName>style.visibility</p:attrName>
                                        </p:attrNameLst>
                                      </p:cBhvr>
                                      <p:to>
                                        <p:strVal val="visible"/>
                                      </p:to>
                                    </p:set>
                                    <p:animEffect transition="in" filter="strips(downLeft)">
                                      <p:cBhvr>
                                        <p:cTn id="43" dur="500"/>
                                        <p:tgtEl>
                                          <p:spTgt spid="105"/>
                                        </p:tgtEl>
                                      </p:cBhvr>
                                    </p:animEffect>
                                  </p:childTnLst>
                                </p:cTn>
                              </p:par>
                              <p:par>
                                <p:cTn id="44" presetID="18" presetClass="entr" presetSubtype="12" fill="hold" nodeType="withEffect">
                                  <p:stCondLst>
                                    <p:cond delay="0"/>
                                  </p:stCondLst>
                                  <p:childTnLst>
                                    <p:set>
                                      <p:cBhvr>
                                        <p:cTn id="45" dur="1" fill="hold">
                                          <p:stCondLst>
                                            <p:cond delay="0"/>
                                          </p:stCondLst>
                                        </p:cTn>
                                        <p:tgtEl>
                                          <p:spTgt spid="106"/>
                                        </p:tgtEl>
                                        <p:attrNameLst>
                                          <p:attrName>style.visibility</p:attrName>
                                        </p:attrNameLst>
                                      </p:cBhvr>
                                      <p:to>
                                        <p:strVal val="visible"/>
                                      </p:to>
                                    </p:set>
                                    <p:animEffect transition="in" filter="strips(downLeft)">
                                      <p:cBhvr>
                                        <p:cTn id="46" dur="500"/>
                                        <p:tgtEl>
                                          <p:spTgt spid="106"/>
                                        </p:tgtEl>
                                      </p:cBhvr>
                                    </p:animEffect>
                                  </p:childTnLst>
                                </p:cTn>
                              </p:par>
                              <p:par>
                                <p:cTn id="47" presetID="18" presetClass="entr" presetSubtype="12" fill="hold" grpId="0" nodeType="withEffect">
                                  <p:stCondLst>
                                    <p:cond delay="0"/>
                                  </p:stCondLst>
                                  <p:childTnLst>
                                    <p:set>
                                      <p:cBhvr>
                                        <p:cTn id="48" dur="1" fill="hold">
                                          <p:stCondLst>
                                            <p:cond delay="0"/>
                                          </p:stCondLst>
                                        </p:cTn>
                                        <p:tgtEl>
                                          <p:spTgt spid="107"/>
                                        </p:tgtEl>
                                        <p:attrNameLst>
                                          <p:attrName>style.visibility</p:attrName>
                                        </p:attrNameLst>
                                      </p:cBhvr>
                                      <p:to>
                                        <p:strVal val="visible"/>
                                      </p:to>
                                    </p:set>
                                    <p:animEffect transition="in" filter="strips(downLeft)">
                                      <p:cBhvr>
                                        <p:cTn id="49" dur="500"/>
                                        <p:tgtEl>
                                          <p:spTgt spid="107"/>
                                        </p:tgtEl>
                                      </p:cBhvr>
                                    </p:animEffect>
                                  </p:childTnLst>
                                </p:cTn>
                              </p:par>
                              <p:par>
                                <p:cTn id="50" presetID="18" presetClass="entr" presetSubtype="12" fill="hold" grpId="0" nodeType="withEffect">
                                  <p:stCondLst>
                                    <p:cond delay="0"/>
                                  </p:stCondLst>
                                  <p:childTnLst>
                                    <p:set>
                                      <p:cBhvr>
                                        <p:cTn id="51" dur="1" fill="hold">
                                          <p:stCondLst>
                                            <p:cond delay="0"/>
                                          </p:stCondLst>
                                        </p:cTn>
                                        <p:tgtEl>
                                          <p:spTgt spid="108"/>
                                        </p:tgtEl>
                                        <p:attrNameLst>
                                          <p:attrName>style.visibility</p:attrName>
                                        </p:attrNameLst>
                                      </p:cBhvr>
                                      <p:to>
                                        <p:strVal val="visible"/>
                                      </p:to>
                                    </p:set>
                                    <p:animEffect transition="in" filter="strips(downLeft)">
                                      <p:cBhvr>
                                        <p:cTn id="52" dur="500"/>
                                        <p:tgtEl>
                                          <p:spTgt spid="108"/>
                                        </p:tgtEl>
                                      </p:cBhvr>
                                    </p:animEffect>
                                  </p:childTnLst>
                                </p:cTn>
                              </p:par>
                              <p:par>
                                <p:cTn id="53" presetID="18" presetClass="entr" presetSubtype="12" fill="hold" nodeType="withEffect">
                                  <p:stCondLst>
                                    <p:cond delay="0"/>
                                  </p:stCondLst>
                                  <p:childTnLst>
                                    <p:set>
                                      <p:cBhvr>
                                        <p:cTn id="54" dur="1" fill="hold">
                                          <p:stCondLst>
                                            <p:cond delay="0"/>
                                          </p:stCondLst>
                                        </p:cTn>
                                        <p:tgtEl>
                                          <p:spTgt spid="109"/>
                                        </p:tgtEl>
                                        <p:attrNameLst>
                                          <p:attrName>style.visibility</p:attrName>
                                        </p:attrNameLst>
                                      </p:cBhvr>
                                      <p:to>
                                        <p:strVal val="visible"/>
                                      </p:to>
                                    </p:set>
                                    <p:animEffect transition="in" filter="strips(downLeft)">
                                      <p:cBhvr>
                                        <p:cTn id="55" dur="500"/>
                                        <p:tgtEl>
                                          <p:spTgt spid="109"/>
                                        </p:tgtEl>
                                      </p:cBhvr>
                                    </p:animEffect>
                                  </p:childTnLst>
                                </p:cTn>
                              </p:par>
                              <p:par>
                                <p:cTn id="56" presetID="18" presetClass="entr" presetSubtype="12" fill="hold" grpId="0" nodeType="withEffect">
                                  <p:stCondLst>
                                    <p:cond delay="0"/>
                                  </p:stCondLst>
                                  <p:childTnLst>
                                    <p:set>
                                      <p:cBhvr>
                                        <p:cTn id="57" dur="1" fill="hold">
                                          <p:stCondLst>
                                            <p:cond delay="0"/>
                                          </p:stCondLst>
                                        </p:cTn>
                                        <p:tgtEl>
                                          <p:spTgt spid="110"/>
                                        </p:tgtEl>
                                        <p:attrNameLst>
                                          <p:attrName>style.visibility</p:attrName>
                                        </p:attrNameLst>
                                      </p:cBhvr>
                                      <p:to>
                                        <p:strVal val="visible"/>
                                      </p:to>
                                    </p:set>
                                    <p:animEffect transition="in" filter="strips(downLeft)">
                                      <p:cBhvr>
                                        <p:cTn id="58" dur="500"/>
                                        <p:tgtEl>
                                          <p:spTgt spid="110"/>
                                        </p:tgtEl>
                                      </p:cBhvr>
                                    </p:animEffect>
                                  </p:childTnLst>
                                </p:cTn>
                              </p:par>
                              <p:par>
                                <p:cTn id="59" presetID="18" presetClass="entr" presetSubtype="12" fill="hold" grpId="0" nodeType="withEffect">
                                  <p:stCondLst>
                                    <p:cond delay="0"/>
                                  </p:stCondLst>
                                  <p:childTnLst>
                                    <p:set>
                                      <p:cBhvr>
                                        <p:cTn id="60" dur="1" fill="hold">
                                          <p:stCondLst>
                                            <p:cond delay="0"/>
                                          </p:stCondLst>
                                        </p:cTn>
                                        <p:tgtEl>
                                          <p:spTgt spid="111"/>
                                        </p:tgtEl>
                                        <p:attrNameLst>
                                          <p:attrName>style.visibility</p:attrName>
                                        </p:attrNameLst>
                                      </p:cBhvr>
                                      <p:to>
                                        <p:strVal val="visible"/>
                                      </p:to>
                                    </p:set>
                                    <p:animEffect transition="in" filter="strips(downLeft)">
                                      <p:cBhvr>
                                        <p:cTn id="61" dur="500"/>
                                        <p:tgtEl>
                                          <p:spTgt spid="111"/>
                                        </p:tgtEl>
                                      </p:cBhvr>
                                    </p:animEffect>
                                  </p:childTnLst>
                                </p:cTn>
                              </p:par>
                              <p:par>
                                <p:cTn id="62" presetID="18" presetClass="entr" presetSubtype="12" fill="hold" nodeType="withEffect">
                                  <p:stCondLst>
                                    <p:cond delay="0"/>
                                  </p:stCondLst>
                                  <p:childTnLst>
                                    <p:set>
                                      <p:cBhvr>
                                        <p:cTn id="63" dur="1" fill="hold">
                                          <p:stCondLst>
                                            <p:cond delay="0"/>
                                          </p:stCondLst>
                                        </p:cTn>
                                        <p:tgtEl>
                                          <p:spTgt spid="112"/>
                                        </p:tgtEl>
                                        <p:attrNameLst>
                                          <p:attrName>style.visibility</p:attrName>
                                        </p:attrNameLst>
                                      </p:cBhvr>
                                      <p:to>
                                        <p:strVal val="visible"/>
                                      </p:to>
                                    </p:set>
                                    <p:animEffect transition="in" filter="strips(downLeft)">
                                      <p:cBhvr>
                                        <p:cTn id="64" dur="500"/>
                                        <p:tgtEl>
                                          <p:spTgt spid="1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 grpId="0"/>
      <p:bldP spid="102" grpId="0"/>
      <p:bldP spid="104" grpId="0"/>
      <p:bldP spid="105" grpId="0"/>
      <p:bldP spid="107" grpId="0"/>
      <p:bldP spid="108" grpId="0"/>
      <p:bldP spid="110" grpId="0"/>
      <p:bldP spid="11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Freeform 7"/>
          <p:cNvSpPr/>
          <p:nvPr/>
        </p:nvSpPr>
        <p:spPr bwMode="auto">
          <a:xfrm>
            <a:off x="5500796" y="1417157"/>
            <a:ext cx="1170173" cy="4480456"/>
          </a:xfrm>
          <a:custGeom>
            <a:avLst/>
            <a:gdLst>
              <a:gd name="T0" fmla="*/ 0 w 777"/>
              <a:gd name="T1" fmla="*/ 2974 h 2974"/>
              <a:gd name="T2" fmla="*/ 507 w 777"/>
              <a:gd name="T3" fmla="*/ 2467 h 2974"/>
              <a:gd name="T4" fmla="*/ 388 w 777"/>
              <a:gd name="T5" fmla="*/ 2138 h 2974"/>
              <a:gd name="T6" fmla="*/ 277 w 777"/>
              <a:gd name="T7" fmla="*/ 1818 h 2974"/>
              <a:gd name="T8" fmla="*/ 398 w 777"/>
              <a:gd name="T9" fmla="*/ 1488 h 2974"/>
              <a:gd name="T10" fmla="*/ 507 w 777"/>
              <a:gd name="T11" fmla="*/ 1171 h 2974"/>
              <a:gd name="T12" fmla="*/ 390 w 777"/>
              <a:gd name="T13" fmla="*/ 844 h 2974"/>
              <a:gd name="T14" fmla="*/ 267 w 777"/>
              <a:gd name="T15" fmla="*/ 511 h 2974"/>
              <a:gd name="T16" fmla="*/ 777 w 777"/>
              <a:gd name="T17" fmla="*/ 0 h 29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77" h="2974">
                <a:moveTo>
                  <a:pt x="0" y="2974"/>
                </a:moveTo>
                <a:cubicBezTo>
                  <a:pt x="280" y="2974"/>
                  <a:pt x="507" y="2747"/>
                  <a:pt x="507" y="2467"/>
                </a:cubicBezTo>
                <a:cubicBezTo>
                  <a:pt x="507" y="2342"/>
                  <a:pt x="459" y="2227"/>
                  <a:pt x="388" y="2138"/>
                </a:cubicBezTo>
                <a:cubicBezTo>
                  <a:pt x="317" y="2049"/>
                  <a:pt x="277" y="1939"/>
                  <a:pt x="277" y="1818"/>
                </a:cubicBezTo>
                <a:cubicBezTo>
                  <a:pt x="277" y="1692"/>
                  <a:pt x="326" y="1577"/>
                  <a:pt x="398" y="1488"/>
                </a:cubicBezTo>
                <a:cubicBezTo>
                  <a:pt x="469" y="1400"/>
                  <a:pt x="507" y="1290"/>
                  <a:pt x="507" y="1171"/>
                </a:cubicBezTo>
                <a:cubicBezTo>
                  <a:pt x="507" y="1047"/>
                  <a:pt x="465" y="933"/>
                  <a:pt x="390" y="844"/>
                </a:cubicBezTo>
                <a:cubicBezTo>
                  <a:pt x="315" y="754"/>
                  <a:pt x="267" y="638"/>
                  <a:pt x="267" y="511"/>
                </a:cubicBezTo>
                <a:cubicBezTo>
                  <a:pt x="267" y="229"/>
                  <a:pt x="496" y="0"/>
                  <a:pt x="777" y="0"/>
                </a:cubicBezTo>
              </a:path>
            </a:pathLst>
          </a:custGeom>
          <a:noFill/>
          <a:ln w="12700" cap="flat">
            <a:solidFill>
              <a:schemeClr val="bg1">
                <a:lumMod val="65000"/>
              </a:schemeClr>
            </a:solidFill>
            <a:prstDash val="solid"/>
            <a:miter lim="800000"/>
            <a:headEnd type="oval" w="med" len="med"/>
            <a:tailEnd type="oval" w="med" len="me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lstStyle/>
          <a:p>
            <a:endParaRPr lang="zh-CN" altLang="en-US"/>
          </a:p>
        </p:txBody>
      </p:sp>
      <p:sp>
        <p:nvSpPr>
          <p:cNvPr id="35" name="Oval 12"/>
          <p:cNvSpPr>
            <a:spLocks noChangeArrowheads="1"/>
          </p:cNvSpPr>
          <p:nvPr/>
        </p:nvSpPr>
        <p:spPr bwMode="auto">
          <a:xfrm>
            <a:off x="5842601" y="1890328"/>
            <a:ext cx="163888" cy="164526"/>
          </a:xfrm>
          <a:prstGeom prst="ellipse">
            <a:avLst/>
          </a:prstGeom>
          <a:solidFill>
            <a:schemeClr val="accent2"/>
          </a:solidFill>
          <a:ln w="12700" cap="flat">
            <a:noFill/>
            <a:prstDash val="solid"/>
            <a:miter lim="800000"/>
          </a:ln>
        </p:spPr>
        <p:txBody>
          <a:bodyPr vert="horz" wrap="square" lIns="91440" tIns="45720" rIns="91440" bIns="45720" numCol="1" anchor="t" anchorCtr="0" compatLnSpc="1"/>
          <a:lstStyle/>
          <a:p>
            <a:endParaRPr lang="zh-CN" altLang="en-US"/>
          </a:p>
        </p:txBody>
      </p:sp>
      <p:sp>
        <p:nvSpPr>
          <p:cNvPr id="36" name="Oval 13"/>
          <p:cNvSpPr>
            <a:spLocks noChangeArrowheads="1"/>
          </p:cNvSpPr>
          <p:nvPr/>
        </p:nvSpPr>
        <p:spPr bwMode="auto">
          <a:xfrm>
            <a:off x="6209914" y="3112155"/>
            <a:ext cx="164526" cy="163888"/>
          </a:xfrm>
          <a:prstGeom prst="ellipse">
            <a:avLst/>
          </a:prstGeom>
          <a:solidFill>
            <a:schemeClr val="accent2"/>
          </a:solidFill>
          <a:ln w="12700" cap="flat">
            <a:noFill/>
            <a:prstDash val="solid"/>
            <a:miter lim="800000"/>
          </a:ln>
        </p:spPr>
        <p:txBody>
          <a:bodyPr vert="horz" wrap="square" lIns="91440" tIns="45720" rIns="91440" bIns="45720" numCol="1" anchor="t" anchorCtr="0" compatLnSpc="1"/>
          <a:lstStyle/>
          <a:p>
            <a:endParaRPr lang="zh-CN" altLang="en-US"/>
          </a:p>
        </p:txBody>
      </p:sp>
      <p:sp>
        <p:nvSpPr>
          <p:cNvPr id="37" name="Oval 14"/>
          <p:cNvSpPr>
            <a:spLocks noChangeArrowheads="1"/>
          </p:cNvSpPr>
          <p:nvPr/>
        </p:nvSpPr>
        <p:spPr bwMode="auto">
          <a:xfrm>
            <a:off x="5833673" y="4034264"/>
            <a:ext cx="163888" cy="163888"/>
          </a:xfrm>
          <a:prstGeom prst="ellipse">
            <a:avLst/>
          </a:prstGeom>
          <a:solidFill>
            <a:schemeClr val="accent2"/>
          </a:solidFill>
          <a:ln w="12700" cap="flat">
            <a:noFill/>
            <a:prstDash val="solid"/>
            <a:miter lim="800000"/>
          </a:ln>
        </p:spPr>
        <p:txBody>
          <a:bodyPr vert="horz" wrap="square" lIns="91440" tIns="45720" rIns="91440" bIns="45720" numCol="1" anchor="t" anchorCtr="0" compatLnSpc="1"/>
          <a:lstStyle/>
          <a:p>
            <a:endParaRPr lang="zh-CN" altLang="en-US"/>
          </a:p>
        </p:txBody>
      </p:sp>
      <p:sp>
        <p:nvSpPr>
          <p:cNvPr id="38" name="Oval 15"/>
          <p:cNvSpPr>
            <a:spLocks noChangeArrowheads="1"/>
          </p:cNvSpPr>
          <p:nvPr/>
        </p:nvSpPr>
        <p:spPr bwMode="auto">
          <a:xfrm>
            <a:off x="6164638" y="5324962"/>
            <a:ext cx="164526" cy="163888"/>
          </a:xfrm>
          <a:prstGeom prst="ellipse">
            <a:avLst/>
          </a:prstGeom>
          <a:solidFill>
            <a:schemeClr val="accent2"/>
          </a:solidFill>
          <a:ln w="12700" cap="flat">
            <a:noFill/>
            <a:prstDash val="solid"/>
            <a:miter lim="800000"/>
          </a:ln>
        </p:spPr>
        <p:txBody>
          <a:bodyPr vert="horz" wrap="square" lIns="91440" tIns="45720" rIns="91440" bIns="45720" numCol="1" anchor="t" anchorCtr="0" compatLnSpc="1"/>
          <a:lstStyle/>
          <a:p>
            <a:endParaRPr lang="zh-CN" altLang="en-US"/>
          </a:p>
        </p:txBody>
      </p:sp>
      <p:sp>
        <p:nvSpPr>
          <p:cNvPr id="39" name="Line 16"/>
          <p:cNvSpPr>
            <a:spLocks noChangeShapeType="1"/>
          </p:cNvSpPr>
          <p:nvPr/>
        </p:nvSpPr>
        <p:spPr bwMode="auto">
          <a:xfrm flipH="1">
            <a:off x="4813996" y="1973229"/>
            <a:ext cx="102860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0" name="Line 17"/>
          <p:cNvSpPr>
            <a:spLocks noChangeShapeType="1"/>
          </p:cNvSpPr>
          <p:nvPr/>
        </p:nvSpPr>
        <p:spPr bwMode="auto">
          <a:xfrm flipH="1">
            <a:off x="6374440" y="3193142"/>
            <a:ext cx="1028605"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1" name="Line 18"/>
          <p:cNvSpPr>
            <a:spLocks noChangeShapeType="1"/>
          </p:cNvSpPr>
          <p:nvPr/>
        </p:nvSpPr>
        <p:spPr bwMode="auto">
          <a:xfrm flipH="1">
            <a:off x="4377174" y="4116527"/>
            <a:ext cx="1457775" cy="0"/>
          </a:xfrm>
          <a:prstGeom prst="line">
            <a:avLst/>
          </a:prstGeom>
          <a:noFill/>
          <a:ln w="12700" cap="flat">
            <a:solidFill>
              <a:schemeClr val="bg1">
                <a:lumMod val="65000"/>
              </a:schemeClr>
            </a:solidFill>
            <a:prstDash val="solid"/>
            <a:miter lim="800000"/>
            <a:headEnd type="none" w="med" len="med"/>
            <a:tailEnd type="oval"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2" name="Line 19"/>
          <p:cNvSpPr>
            <a:spLocks noChangeShapeType="1"/>
          </p:cNvSpPr>
          <p:nvPr/>
        </p:nvSpPr>
        <p:spPr bwMode="auto">
          <a:xfrm flipH="1">
            <a:off x="6327251" y="5407863"/>
            <a:ext cx="1027329" cy="0"/>
          </a:xfrm>
          <a:prstGeom prst="line">
            <a:avLst/>
          </a:prstGeom>
          <a:noFill/>
          <a:ln w="12700" cap="flat">
            <a:solidFill>
              <a:schemeClr val="bg1">
                <a:lumMod val="65000"/>
              </a:schemeClr>
            </a:solidFill>
            <a:prstDash val="solid"/>
            <a:miter lim="800000"/>
            <a:headEnd type="oval" w="med" len="med"/>
            <a:tailEnd type="non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lstStyle/>
          <a:p>
            <a:endParaRPr lang="zh-CN" altLang="en-US"/>
          </a:p>
        </p:txBody>
      </p:sp>
      <p:sp>
        <p:nvSpPr>
          <p:cNvPr id="43" name="TextBox 45"/>
          <p:cNvSpPr txBox="1"/>
          <p:nvPr/>
        </p:nvSpPr>
        <p:spPr>
          <a:xfrm>
            <a:off x="2177674" y="1828810"/>
            <a:ext cx="2466252" cy="752514"/>
          </a:xfrm>
          <a:prstGeom prst="rect">
            <a:avLst/>
          </a:prstGeom>
          <a:noFill/>
        </p:spPr>
        <p:txBody>
          <a:bodyPr wrap="square" rtlCol="0">
            <a:spAutoFit/>
          </a:bodyPr>
          <a:lstStyle/>
          <a:p>
            <a:pPr algn="r">
              <a:lnSpc>
                <a:spcPct val="13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44" name="TextBox 46"/>
          <p:cNvSpPr txBox="1"/>
          <p:nvPr/>
        </p:nvSpPr>
        <p:spPr>
          <a:xfrm>
            <a:off x="3741116" y="1490160"/>
            <a:ext cx="902811" cy="285078"/>
          </a:xfrm>
          <a:prstGeom prst="rect">
            <a:avLst/>
          </a:prstGeom>
          <a:noFill/>
        </p:spPr>
        <p:txBody>
          <a:bodyPr wrap="none" tIns="0" bIns="0" rtlCol="0" anchor="t">
            <a:spAutoFit/>
          </a:bodyPr>
          <a:lstStyle/>
          <a:p>
            <a:pPr algn="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填</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写标</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题</a:t>
            </a:r>
          </a:p>
        </p:txBody>
      </p:sp>
      <p:sp>
        <p:nvSpPr>
          <p:cNvPr id="45" name="TextBox 47"/>
          <p:cNvSpPr txBox="1"/>
          <p:nvPr/>
        </p:nvSpPr>
        <p:spPr>
          <a:xfrm>
            <a:off x="7589393" y="3045382"/>
            <a:ext cx="2466252" cy="752514"/>
          </a:xfrm>
          <a:prstGeom prst="rect">
            <a:avLst/>
          </a:prstGeom>
          <a:noFill/>
        </p:spPr>
        <p:txBody>
          <a:bodyPr wrap="square" rtlCol="0">
            <a:spAutoFit/>
          </a:bodyPr>
          <a:lstStyle/>
          <a:p>
            <a:pPr>
              <a:lnSpc>
                <a:spcPct val="13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46" name="TextBox 48"/>
          <p:cNvSpPr txBox="1"/>
          <p:nvPr/>
        </p:nvSpPr>
        <p:spPr>
          <a:xfrm>
            <a:off x="7589393" y="2706732"/>
            <a:ext cx="902811" cy="285078"/>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填</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写标</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题</a:t>
            </a:r>
          </a:p>
        </p:txBody>
      </p:sp>
      <p:sp>
        <p:nvSpPr>
          <p:cNvPr id="47" name="TextBox 49"/>
          <p:cNvSpPr txBox="1"/>
          <p:nvPr/>
        </p:nvSpPr>
        <p:spPr>
          <a:xfrm>
            <a:off x="1756745" y="4010367"/>
            <a:ext cx="2466252" cy="752514"/>
          </a:xfrm>
          <a:prstGeom prst="rect">
            <a:avLst/>
          </a:prstGeom>
          <a:noFill/>
        </p:spPr>
        <p:txBody>
          <a:bodyPr wrap="square" rtlCol="0">
            <a:spAutoFit/>
          </a:bodyPr>
          <a:lstStyle/>
          <a:p>
            <a:pPr algn="r">
              <a:lnSpc>
                <a:spcPct val="13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70" name="TextBox 50"/>
          <p:cNvSpPr txBox="1"/>
          <p:nvPr/>
        </p:nvSpPr>
        <p:spPr>
          <a:xfrm>
            <a:off x="3320187" y="3671717"/>
            <a:ext cx="902811" cy="285078"/>
          </a:xfrm>
          <a:prstGeom prst="rect">
            <a:avLst/>
          </a:prstGeom>
          <a:noFill/>
        </p:spPr>
        <p:txBody>
          <a:bodyPr wrap="none" tIns="0" bIns="0" rtlCol="0" anchor="t">
            <a:spAutoFit/>
          </a:bodyPr>
          <a:lstStyle/>
          <a:p>
            <a:pPr algn="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填</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写标</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题</a:t>
            </a:r>
          </a:p>
        </p:txBody>
      </p:sp>
      <p:sp>
        <p:nvSpPr>
          <p:cNvPr id="71" name="TextBox 51"/>
          <p:cNvSpPr txBox="1"/>
          <p:nvPr/>
        </p:nvSpPr>
        <p:spPr>
          <a:xfrm>
            <a:off x="7463358" y="5256783"/>
            <a:ext cx="2466252" cy="752514"/>
          </a:xfrm>
          <a:prstGeom prst="rect">
            <a:avLst/>
          </a:prstGeom>
          <a:noFill/>
        </p:spPr>
        <p:txBody>
          <a:bodyPr wrap="square" rtlCol="0">
            <a:spAutoFit/>
          </a:bodyPr>
          <a:lstStyle/>
          <a:p>
            <a:pPr>
              <a:lnSpc>
                <a:spcPct val="130000"/>
              </a:lnSpc>
            </a:pPr>
            <a:r>
              <a:rPr lang="zh-CN" altLang="en-US" sz="11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a:t>
            </a:r>
          </a:p>
        </p:txBody>
      </p:sp>
      <p:sp>
        <p:nvSpPr>
          <p:cNvPr id="72" name="TextBox 52"/>
          <p:cNvSpPr txBox="1"/>
          <p:nvPr/>
        </p:nvSpPr>
        <p:spPr>
          <a:xfrm>
            <a:off x="7463358" y="4918133"/>
            <a:ext cx="902811" cy="323165"/>
          </a:xfrm>
          <a:prstGeom prst="rect">
            <a:avLst/>
          </a:prstGeom>
          <a:noFill/>
        </p:spPr>
        <p:txBody>
          <a:bodyPr wrap="none" tIns="0" bIns="0" rtlCol="0" anchor="t">
            <a:spAutoFit/>
          </a:bodyPr>
          <a:lstStyle/>
          <a:p>
            <a:pPr>
              <a:lnSpc>
                <a:spcPct val="150000"/>
              </a:lnSpc>
            </a:pP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填</a:t>
            </a:r>
            <a:r>
              <a:rPr lang="zh-CN" altLang="en-US" sz="1400" dirty="0" smtClean="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写标</a:t>
            </a:r>
            <a:r>
              <a:rPr lang="zh-CN" altLang="en-US" sz="1400" dirty="0">
                <a:solidFill>
                  <a:schemeClr val="tx1">
                    <a:lumMod val="75000"/>
                    <a:lumOff val="25000"/>
                  </a:schemeClr>
                </a:solidFill>
                <a:latin typeface="微软雅黑" panose="020B0503020204020204" pitchFamily="34" charset="-122"/>
                <a:ea typeface="微软雅黑" panose="020B0503020204020204" pitchFamily="34" charset="-122"/>
                <a:cs typeface="华文黑体" pitchFamily="2" charset="-122"/>
              </a:rPr>
              <a:t>题</a:t>
            </a:r>
          </a:p>
        </p:txBody>
      </p:sp>
      <p:sp>
        <p:nvSpPr>
          <p:cNvPr id="73" name="椭圆 72"/>
          <p:cNvSpPr/>
          <p:nvPr/>
        </p:nvSpPr>
        <p:spPr>
          <a:xfrm>
            <a:off x="6086600" y="1593744"/>
            <a:ext cx="1186434" cy="1186862"/>
          </a:xfrm>
          <a:prstGeom prst="ellipse">
            <a:avLst/>
          </a:prstGeom>
          <a:solidFill>
            <a:schemeClr val="accent2"/>
          </a:solidFill>
          <a:ln w="25400">
            <a:solidFill>
              <a:schemeClr val="accent2"/>
            </a:solidFill>
          </a:ln>
          <a:effectLst>
            <a:outerShdw blurRad="419100" dist="838200" dir="2700000" sx="90000" sy="90000" algn="tl"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mj-ea"/>
                <a:ea typeface="+mj-ea"/>
              </a:rPr>
              <a:t>填写</a:t>
            </a:r>
            <a:endParaRPr lang="en-US" altLang="zh-CN" sz="1600">
              <a:solidFill>
                <a:schemeClr val="bg1"/>
              </a:solidFill>
              <a:latin typeface="+mj-ea"/>
              <a:ea typeface="+mj-ea"/>
            </a:endParaRPr>
          </a:p>
          <a:p>
            <a:pPr algn="ctr"/>
            <a:r>
              <a:rPr lang="zh-CN" altLang="en-US" sz="1600">
                <a:solidFill>
                  <a:schemeClr val="bg1"/>
                </a:solidFill>
                <a:latin typeface="+mj-ea"/>
                <a:ea typeface="+mj-ea"/>
              </a:rPr>
              <a:t>标题</a:t>
            </a:r>
          </a:p>
        </p:txBody>
      </p:sp>
      <p:sp>
        <p:nvSpPr>
          <p:cNvPr id="74" name="椭圆 73"/>
          <p:cNvSpPr/>
          <p:nvPr/>
        </p:nvSpPr>
        <p:spPr>
          <a:xfrm>
            <a:off x="4909250" y="2586957"/>
            <a:ext cx="1186434" cy="1186862"/>
          </a:xfrm>
          <a:prstGeom prst="ellipse">
            <a:avLst/>
          </a:prstGeom>
          <a:solidFill>
            <a:schemeClr val="accent2"/>
          </a:solidFill>
          <a:ln w="25400">
            <a:solidFill>
              <a:schemeClr val="accent2"/>
            </a:solidFill>
          </a:ln>
          <a:effectLst>
            <a:outerShdw blurRad="419100" dist="838200" dir="2700000" sx="90000" sy="90000" algn="tl"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mj-ea"/>
                <a:ea typeface="+mj-ea"/>
              </a:rPr>
              <a:t>填写</a:t>
            </a:r>
            <a:endParaRPr lang="en-US" altLang="zh-CN" sz="1600">
              <a:solidFill>
                <a:schemeClr val="bg1"/>
              </a:solidFill>
              <a:latin typeface="+mj-ea"/>
              <a:ea typeface="+mj-ea"/>
            </a:endParaRPr>
          </a:p>
          <a:p>
            <a:pPr algn="ctr"/>
            <a:r>
              <a:rPr lang="zh-CN" altLang="en-US" sz="1600">
                <a:solidFill>
                  <a:schemeClr val="bg1"/>
                </a:solidFill>
                <a:latin typeface="+mj-ea"/>
                <a:ea typeface="+mj-ea"/>
              </a:rPr>
              <a:t>标题</a:t>
            </a:r>
          </a:p>
        </p:txBody>
      </p:sp>
      <p:sp>
        <p:nvSpPr>
          <p:cNvPr id="75" name="椭圆 74"/>
          <p:cNvSpPr/>
          <p:nvPr/>
        </p:nvSpPr>
        <p:spPr>
          <a:xfrm>
            <a:off x="6085882" y="3522777"/>
            <a:ext cx="1186434" cy="1186862"/>
          </a:xfrm>
          <a:prstGeom prst="ellipse">
            <a:avLst/>
          </a:prstGeom>
          <a:solidFill>
            <a:schemeClr val="accent2"/>
          </a:solidFill>
          <a:ln w="25400">
            <a:solidFill>
              <a:schemeClr val="accent2"/>
            </a:solidFill>
          </a:ln>
          <a:effectLst>
            <a:outerShdw blurRad="419100" dist="838200" dir="2700000" sx="90000" sy="90000" algn="tl"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mj-ea"/>
                <a:ea typeface="+mj-ea"/>
              </a:rPr>
              <a:t>填写</a:t>
            </a:r>
            <a:endParaRPr lang="en-US" altLang="zh-CN" sz="1600">
              <a:solidFill>
                <a:schemeClr val="bg1"/>
              </a:solidFill>
              <a:latin typeface="+mj-ea"/>
              <a:ea typeface="+mj-ea"/>
            </a:endParaRPr>
          </a:p>
          <a:p>
            <a:pPr algn="ctr"/>
            <a:r>
              <a:rPr lang="zh-CN" altLang="en-US" sz="1600">
                <a:solidFill>
                  <a:schemeClr val="bg1"/>
                </a:solidFill>
                <a:latin typeface="+mj-ea"/>
                <a:ea typeface="+mj-ea"/>
              </a:rPr>
              <a:t>标题</a:t>
            </a:r>
          </a:p>
        </p:txBody>
      </p:sp>
      <p:sp>
        <p:nvSpPr>
          <p:cNvPr id="76" name="椭圆 75"/>
          <p:cNvSpPr/>
          <p:nvPr/>
        </p:nvSpPr>
        <p:spPr>
          <a:xfrm>
            <a:off x="4907061" y="4540859"/>
            <a:ext cx="1186434" cy="1186862"/>
          </a:xfrm>
          <a:prstGeom prst="ellipse">
            <a:avLst/>
          </a:prstGeom>
          <a:solidFill>
            <a:schemeClr val="accent2"/>
          </a:solidFill>
          <a:ln w="25400">
            <a:solidFill>
              <a:schemeClr val="accent2"/>
            </a:solidFill>
          </a:ln>
          <a:effectLst>
            <a:outerShdw blurRad="419100" dist="838200" dir="2700000" sx="90000" sy="90000" algn="tl" rotWithShape="0">
              <a:schemeClr val="tx1">
                <a:lumMod val="95000"/>
                <a:lumOff val="5000"/>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r>
              <a:rPr lang="zh-CN" altLang="en-US" sz="1600">
                <a:solidFill>
                  <a:schemeClr val="bg1"/>
                </a:solidFill>
                <a:latin typeface="+mj-ea"/>
                <a:ea typeface="+mj-ea"/>
              </a:rPr>
              <a:t>填写</a:t>
            </a:r>
            <a:endParaRPr lang="en-US" altLang="zh-CN" sz="1600">
              <a:solidFill>
                <a:schemeClr val="bg1"/>
              </a:solidFill>
              <a:latin typeface="+mj-ea"/>
              <a:ea typeface="+mj-ea"/>
            </a:endParaRPr>
          </a:p>
          <a:p>
            <a:pPr algn="ctr"/>
            <a:r>
              <a:rPr lang="zh-CN" altLang="en-US" sz="1600">
                <a:solidFill>
                  <a:schemeClr val="bg1"/>
                </a:solidFill>
                <a:latin typeface="+mj-ea"/>
                <a:ea typeface="+mj-ea"/>
              </a:rPr>
              <a:t>标题</a:t>
            </a:r>
          </a:p>
        </p:txBody>
      </p:sp>
      <p:grpSp>
        <p:nvGrpSpPr>
          <p:cNvPr id="11" name="组合 10"/>
          <p:cNvGrpSpPr/>
          <p:nvPr/>
        </p:nvGrpSpPr>
        <p:grpSpPr>
          <a:xfrm>
            <a:off x="9965843" y="227688"/>
            <a:ext cx="2782576" cy="680498"/>
            <a:chOff x="5739124" y="673539"/>
            <a:chExt cx="2782576" cy="680498"/>
          </a:xfrm>
        </p:grpSpPr>
        <p:sp>
          <p:nvSpPr>
            <p:cNvPr id="12"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人事管理制度</a:t>
              </a:r>
            </a:p>
          </p:txBody>
        </p:sp>
        <p:sp>
          <p:nvSpPr>
            <p:cNvPr id="13"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34"/>
                                        </p:tgtEl>
                                        <p:attrNameLst>
                                          <p:attrName>style.visibility</p:attrName>
                                        </p:attrNameLst>
                                      </p:cBhvr>
                                      <p:to>
                                        <p:strVal val="visible"/>
                                      </p:to>
                                    </p:set>
                                    <p:animEffect transition="in" filter="wipe(up)">
                                      <p:cBhvr>
                                        <p:cTn id="7" dur="4000"/>
                                        <p:tgtEl>
                                          <p:spTgt spid="34"/>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73"/>
                                        </p:tgtEl>
                                        <p:attrNameLst>
                                          <p:attrName>style.visibility</p:attrName>
                                        </p:attrNameLst>
                                      </p:cBhvr>
                                      <p:to>
                                        <p:strVal val="visible"/>
                                      </p:to>
                                    </p:set>
                                    <p:animEffect transition="in" filter="fade">
                                      <p:cBhvr>
                                        <p:cTn id="10" dur="500"/>
                                        <p:tgtEl>
                                          <p:spTgt spid="73"/>
                                        </p:tgtEl>
                                      </p:cBhvr>
                                    </p:animEffect>
                                  </p:childTnLst>
                                </p:cTn>
                              </p:par>
                              <p:par>
                                <p:cTn id="11" presetID="35" presetClass="path" presetSubtype="0" decel="40000" fill="hold" grpId="1" nodeType="withEffect">
                                  <p:stCondLst>
                                    <p:cond delay="500"/>
                                  </p:stCondLst>
                                  <p:childTnLst>
                                    <p:animMotion origin="layout" path="M 0.08919 -1.48148E-6 L -0.0306 -1.48148E-6 " pathEditMode="relative" rAng="0" ptsTypes="AA">
                                      <p:cBhvr>
                                        <p:cTn id="12" dur="1000" fill="hold"/>
                                        <p:tgtEl>
                                          <p:spTgt spid="73"/>
                                        </p:tgtEl>
                                        <p:attrNameLst>
                                          <p:attrName>ppt_x</p:attrName>
                                          <p:attrName>ppt_y</p:attrName>
                                        </p:attrNameLst>
                                      </p:cBhvr>
                                      <p:rCtr x="-5990" y="0"/>
                                    </p:animMotion>
                                  </p:childTnLst>
                                </p:cTn>
                              </p:par>
                              <p:par>
                                <p:cTn id="13" presetID="35" presetClass="path" presetSubtype="0" accel="40000" decel="40000" fill="hold" grpId="2" nodeType="withEffect">
                                  <p:stCondLst>
                                    <p:cond delay="1500"/>
                                  </p:stCondLst>
                                  <p:childTnLst>
                                    <p:animMotion origin="layout" path="M 4.16667E-7 -1.48148E-6 L -0.03073 -1.48148E-6 " pathEditMode="relative" rAng="0" ptsTypes="AA">
                                      <p:cBhvr>
                                        <p:cTn id="14" dur="1000" spd="-100000" fill="hold"/>
                                        <p:tgtEl>
                                          <p:spTgt spid="73"/>
                                        </p:tgtEl>
                                        <p:attrNameLst>
                                          <p:attrName>ppt_x</p:attrName>
                                          <p:attrName>ppt_y</p:attrName>
                                        </p:attrNameLst>
                                      </p:cBhvr>
                                      <p:rCtr x="-1536" y="0"/>
                                    </p:animMotion>
                                  </p:childTnLst>
                                </p:cTn>
                              </p:par>
                              <p:par>
                                <p:cTn id="15" presetID="10" presetClass="entr" presetSubtype="0" fill="hold" grpId="0" nodeType="withEffect">
                                  <p:stCondLst>
                                    <p:cond delay="500"/>
                                  </p:stCondLst>
                                  <p:childTnLst>
                                    <p:set>
                                      <p:cBhvr>
                                        <p:cTn id="16" dur="1" fill="hold">
                                          <p:stCondLst>
                                            <p:cond delay="0"/>
                                          </p:stCondLst>
                                        </p:cTn>
                                        <p:tgtEl>
                                          <p:spTgt spid="35"/>
                                        </p:tgtEl>
                                        <p:attrNameLst>
                                          <p:attrName>style.visibility</p:attrName>
                                        </p:attrNameLst>
                                      </p:cBhvr>
                                      <p:to>
                                        <p:strVal val="visible"/>
                                      </p:to>
                                    </p:set>
                                    <p:animEffect transition="in" filter="fade">
                                      <p:cBhvr>
                                        <p:cTn id="17" dur="500"/>
                                        <p:tgtEl>
                                          <p:spTgt spid="35"/>
                                        </p:tgtEl>
                                      </p:cBhvr>
                                    </p:animEffect>
                                  </p:childTnLst>
                                </p:cTn>
                              </p:par>
                              <p:par>
                                <p:cTn id="18" presetID="22" presetClass="entr" presetSubtype="2" fill="hold" grpId="0" nodeType="withEffect">
                                  <p:stCondLst>
                                    <p:cond delay="500"/>
                                  </p:stCondLst>
                                  <p:childTnLst>
                                    <p:set>
                                      <p:cBhvr>
                                        <p:cTn id="19" dur="1" fill="hold">
                                          <p:stCondLst>
                                            <p:cond delay="0"/>
                                          </p:stCondLst>
                                        </p:cTn>
                                        <p:tgtEl>
                                          <p:spTgt spid="39"/>
                                        </p:tgtEl>
                                        <p:attrNameLst>
                                          <p:attrName>style.visibility</p:attrName>
                                        </p:attrNameLst>
                                      </p:cBhvr>
                                      <p:to>
                                        <p:strVal val="visible"/>
                                      </p:to>
                                    </p:set>
                                    <p:animEffect transition="in" filter="wipe(right)">
                                      <p:cBhvr>
                                        <p:cTn id="20" dur="500"/>
                                        <p:tgtEl>
                                          <p:spTgt spid="39"/>
                                        </p:tgtEl>
                                      </p:cBhvr>
                                    </p:animEffect>
                                  </p:childTnLst>
                                </p:cTn>
                              </p:par>
                              <p:par>
                                <p:cTn id="21" presetID="12" presetClass="entr" presetSubtype="2" fill="hold" grpId="0" nodeType="withEffect">
                                  <p:stCondLst>
                                    <p:cond delay="100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left)">
                                      <p:cBhvr>
                                        <p:cTn id="24" dur="500"/>
                                        <p:tgtEl>
                                          <p:spTgt spid="44"/>
                                        </p:tgtEl>
                                      </p:cBhvr>
                                    </p:animEffect>
                                  </p:childTnLst>
                                </p:cTn>
                              </p:par>
                              <p:par>
                                <p:cTn id="25" presetID="12" presetClass="entr" presetSubtype="2" fill="hold" grpId="0" nodeType="withEffect">
                                  <p:stCondLst>
                                    <p:cond delay="1000"/>
                                  </p:stCondLst>
                                  <p:childTnLst>
                                    <p:set>
                                      <p:cBhvr>
                                        <p:cTn id="26" dur="1" fill="hold">
                                          <p:stCondLst>
                                            <p:cond delay="0"/>
                                          </p:stCondLst>
                                        </p:cTn>
                                        <p:tgtEl>
                                          <p:spTgt spid="43"/>
                                        </p:tgtEl>
                                        <p:attrNameLst>
                                          <p:attrName>style.visibility</p:attrName>
                                        </p:attrNameLst>
                                      </p:cBhvr>
                                      <p:to>
                                        <p:strVal val="visible"/>
                                      </p:to>
                                    </p:set>
                                    <p:anim calcmode="lin" valueType="num">
                                      <p:cBhvr additive="base">
                                        <p:cTn id="27" dur="500"/>
                                        <p:tgtEl>
                                          <p:spTgt spid="43"/>
                                        </p:tgtEl>
                                        <p:attrNameLst>
                                          <p:attrName>ppt_x</p:attrName>
                                        </p:attrNameLst>
                                      </p:cBhvr>
                                      <p:tavLst>
                                        <p:tav tm="0">
                                          <p:val>
                                            <p:strVal val="#ppt_x+#ppt_w*1.125000"/>
                                          </p:val>
                                        </p:tav>
                                        <p:tav tm="100000">
                                          <p:val>
                                            <p:strVal val="#ppt_x"/>
                                          </p:val>
                                        </p:tav>
                                      </p:tavLst>
                                    </p:anim>
                                    <p:animEffect transition="in" filter="wipe(left)">
                                      <p:cBhvr>
                                        <p:cTn id="28" dur="500"/>
                                        <p:tgtEl>
                                          <p:spTgt spid="43"/>
                                        </p:tgtEl>
                                      </p:cBhvr>
                                    </p:animEffect>
                                  </p:childTnLst>
                                </p:cTn>
                              </p:par>
                              <p:par>
                                <p:cTn id="29" presetID="10" presetClass="entr" presetSubtype="0" fill="hold" grpId="0" nodeType="withEffect">
                                  <p:stCondLst>
                                    <p:cond delay="1500"/>
                                  </p:stCondLst>
                                  <p:childTnLst>
                                    <p:set>
                                      <p:cBhvr>
                                        <p:cTn id="30" dur="1" fill="hold">
                                          <p:stCondLst>
                                            <p:cond delay="0"/>
                                          </p:stCondLst>
                                        </p:cTn>
                                        <p:tgtEl>
                                          <p:spTgt spid="74"/>
                                        </p:tgtEl>
                                        <p:attrNameLst>
                                          <p:attrName>style.visibility</p:attrName>
                                        </p:attrNameLst>
                                      </p:cBhvr>
                                      <p:to>
                                        <p:strVal val="visible"/>
                                      </p:to>
                                    </p:set>
                                    <p:animEffect transition="in" filter="fade">
                                      <p:cBhvr>
                                        <p:cTn id="31" dur="500"/>
                                        <p:tgtEl>
                                          <p:spTgt spid="74"/>
                                        </p:tgtEl>
                                      </p:cBhvr>
                                    </p:animEffect>
                                  </p:childTnLst>
                                </p:cTn>
                              </p:par>
                              <p:par>
                                <p:cTn id="32" presetID="35" presetClass="path" presetSubtype="0" decel="40000" fill="hold" grpId="1" nodeType="withEffect">
                                  <p:stCondLst>
                                    <p:cond delay="1500"/>
                                  </p:stCondLst>
                                  <p:childTnLst>
                                    <p:animMotion origin="layout" path="M 0.03073 -4.44444E-6 L -0.08906 -4.44444E-6 " pathEditMode="relative" rAng="0" ptsTypes="AA">
                                      <p:cBhvr>
                                        <p:cTn id="33" dur="1000" spd="-100000" fill="hold"/>
                                        <p:tgtEl>
                                          <p:spTgt spid="74"/>
                                        </p:tgtEl>
                                        <p:attrNameLst>
                                          <p:attrName>ppt_x</p:attrName>
                                          <p:attrName>ppt_y</p:attrName>
                                        </p:attrNameLst>
                                      </p:cBhvr>
                                      <p:rCtr x="-5990" y="0"/>
                                    </p:animMotion>
                                  </p:childTnLst>
                                </p:cTn>
                              </p:par>
                              <p:par>
                                <p:cTn id="34" presetID="35" presetClass="path" presetSubtype="0" accel="40000" decel="40000" fill="hold" grpId="2" nodeType="withEffect">
                                  <p:stCondLst>
                                    <p:cond delay="2500"/>
                                  </p:stCondLst>
                                  <p:childTnLst>
                                    <p:animMotion origin="layout" path="M 0.03073 -4.44444E-6 L -4.16667E-6 -4.44444E-6 " pathEditMode="relative" rAng="0" ptsTypes="AA">
                                      <p:cBhvr>
                                        <p:cTn id="35" dur="1000" fill="hold"/>
                                        <p:tgtEl>
                                          <p:spTgt spid="74"/>
                                        </p:tgtEl>
                                        <p:attrNameLst>
                                          <p:attrName>ppt_x</p:attrName>
                                          <p:attrName>ppt_y</p:attrName>
                                        </p:attrNameLst>
                                      </p:cBhvr>
                                      <p:rCtr x="-1536" y="0"/>
                                    </p:animMotion>
                                  </p:childTnLst>
                                </p:cTn>
                              </p:par>
                              <p:par>
                                <p:cTn id="36" presetID="10" presetClass="entr" presetSubtype="0" fill="hold" grpId="0" nodeType="withEffect">
                                  <p:stCondLst>
                                    <p:cond delay="1500"/>
                                  </p:stCondLst>
                                  <p:childTnLst>
                                    <p:set>
                                      <p:cBhvr>
                                        <p:cTn id="37" dur="1" fill="hold">
                                          <p:stCondLst>
                                            <p:cond delay="0"/>
                                          </p:stCondLst>
                                        </p:cTn>
                                        <p:tgtEl>
                                          <p:spTgt spid="36"/>
                                        </p:tgtEl>
                                        <p:attrNameLst>
                                          <p:attrName>style.visibility</p:attrName>
                                        </p:attrNameLst>
                                      </p:cBhvr>
                                      <p:to>
                                        <p:strVal val="visible"/>
                                      </p:to>
                                    </p:set>
                                    <p:animEffect transition="in" filter="fade">
                                      <p:cBhvr>
                                        <p:cTn id="38" dur="500"/>
                                        <p:tgtEl>
                                          <p:spTgt spid="36"/>
                                        </p:tgtEl>
                                      </p:cBhvr>
                                    </p:animEffect>
                                  </p:childTnLst>
                                </p:cTn>
                              </p:par>
                              <p:par>
                                <p:cTn id="39" presetID="22" presetClass="entr" presetSubtype="8" fill="hold" grpId="0" nodeType="withEffect">
                                  <p:stCondLst>
                                    <p:cond delay="1500"/>
                                  </p:stCondLst>
                                  <p:childTnLst>
                                    <p:set>
                                      <p:cBhvr>
                                        <p:cTn id="40" dur="1" fill="hold">
                                          <p:stCondLst>
                                            <p:cond delay="0"/>
                                          </p:stCondLst>
                                        </p:cTn>
                                        <p:tgtEl>
                                          <p:spTgt spid="40"/>
                                        </p:tgtEl>
                                        <p:attrNameLst>
                                          <p:attrName>style.visibility</p:attrName>
                                        </p:attrNameLst>
                                      </p:cBhvr>
                                      <p:to>
                                        <p:strVal val="visible"/>
                                      </p:to>
                                    </p:set>
                                    <p:animEffect transition="in" filter="wipe(left)">
                                      <p:cBhvr>
                                        <p:cTn id="41" dur="500"/>
                                        <p:tgtEl>
                                          <p:spTgt spid="40"/>
                                        </p:tgtEl>
                                      </p:cBhvr>
                                    </p:animEffect>
                                  </p:childTnLst>
                                </p:cTn>
                              </p:par>
                              <p:par>
                                <p:cTn id="42" presetID="12" presetClass="entr" presetSubtype="8" fill="hold" grpId="0" nodeType="withEffect">
                                  <p:stCondLst>
                                    <p:cond delay="2000"/>
                                  </p:stCondLst>
                                  <p:childTnLst>
                                    <p:set>
                                      <p:cBhvr>
                                        <p:cTn id="43" dur="1" fill="hold">
                                          <p:stCondLst>
                                            <p:cond delay="0"/>
                                          </p:stCondLst>
                                        </p:cTn>
                                        <p:tgtEl>
                                          <p:spTgt spid="46"/>
                                        </p:tgtEl>
                                        <p:attrNameLst>
                                          <p:attrName>style.visibility</p:attrName>
                                        </p:attrNameLst>
                                      </p:cBhvr>
                                      <p:to>
                                        <p:strVal val="visible"/>
                                      </p:to>
                                    </p:set>
                                    <p:anim calcmode="lin" valueType="num">
                                      <p:cBhvr additive="base">
                                        <p:cTn id="44" dur="500"/>
                                        <p:tgtEl>
                                          <p:spTgt spid="46"/>
                                        </p:tgtEl>
                                        <p:attrNameLst>
                                          <p:attrName>ppt_x</p:attrName>
                                        </p:attrNameLst>
                                      </p:cBhvr>
                                      <p:tavLst>
                                        <p:tav tm="0">
                                          <p:val>
                                            <p:strVal val="#ppt_x-#ppt_w*1.125000"/>
                                          </p:val>
                                        </p:tav>
                                        <p:tav tm="100000">
                                          <p:val>
                                            <p:strVal val="#ppt_x"/>
                                          </p:val>
                                        </p:tav>
                                      </p:tavLst>
                                    </p:anim>
                                    <p:animEffect transition="in" filter="wipe(right)">
                                      <p:cBhvr>
                                        <p:cTn id="45" dur="500"/>
                                        <p:tgtEl>
                                          <p:spTgt spid="46"/>
                                        </p:tgtEl>
                                      </p:cBhvr>
                                    </p:animEffect>
                                  </p:childTnLst>
                                </p:cTn>
                              </p:par>
                              <p:par>
                                <p:cTn id="46" presetID="12" presetClass="entr" presetSubtype="8" fill="hold" grpId="0" nodeType="withEffect">
                                  <p:stCondLst>
                                    <p:cond delay="2000"/>
                                  </p:stCondLst>
                                  <p:childTnLst>
                                    <p:set>
                                      <p:cBhvr>
                                        <p:cTn id="47" dur="1" fill="hold">
                                          <p:stCondLst>
                                            <p:cond delay="0"/>
                                          </p:stCondLst>
                                        </p:cTn>
                                        <p:tgtEl>
                                          <p:spTgt spid="45"/>
                                        </p:tgtEl>
                                        <p:attrNameLst>
                                          <p:attrName>style.visibility</p:attrName>
                                        </p:attrNameLst>
                                      </p:cBhvr>
                                      <p:to>
                                        <p:strVal val="visible"/>
                                      </p:to>
                                    </p:set>
                                    <p:anim calcmode="lin" valueType="num">
                                      <p:cBhvr additive="base">
                                        <p:cTn id="48" dur="500"/>
                                        <p:tgtEl>
                                          <p:spTgt spid="45"/>
                                        </p:tgtEl>
                                        <p:attrNameLst>
                                          <p:attrName>ppt_x</p:attrName>
                                        </p:attrNameLst>
                                      </p:cBhvr>
                                      <p:tavLst>
                                        <p:tav tm="0">
                                          <p:val>
                                            <p:strVal val="#ppt_x-#ppt_w*1.125000"/>
                                          </p:val>
                                        </p:tav>
                                        <p:tav tm="100000">
                                          <p:val>
                                            <p:strVal val="#ppt_x"/>
                                          </p:val>
                                        </p:tav>
                                      </p:tavLst>
                                    </p:anim>
                                    <p:animEffect transition="in" filter="wipe(right)">
                                      <p:cBhvr>
                                        <p:cTn id="49" dur="500"/>
                                        <p:tgtEl>
                                          <p:spTgt spid="45"/>
                                        </p:tgtEl>
                                      </p:cBhvr>
                                    </p:animEffect>
                                  </p:childTnLst>
                                </p:cTn>
                              </p:par>
                              <p:par>
                                <p:cTn id="50" presetID="10" presetClass="entr" presetSubtype="0" fill="hold" grpId="0" nodeType="withEffect">
                                  <p:stCondLst>
                                    <p:cond delay="2500"/>
                                  </p:stCondLst>
                                  <p:childTnLst>
                                    <p:set>
                                      <p:cBhvr>
                                        <p:cTn id="51" dur="1" fill="hold">
                                          <p:stCondLst>
                                            <p:cond delay="0"/>
                                          </p:stCondLst>
                                        </p:cTn>
                                        <p:tgtEl>
                                          <p:spTgt spid="75"/>
                                        </p:tgtEl>
                                        <p:attrNameLst>
                                          <p:attrName>style.visibility</p:attrName>
                                        </p:attrNameLst>
                                      </p:cBhvr>
                                      <p:to>
                                        <p:strVal val="visible"/>
                                      </p:to>
                                    </p:set>
                                    <p:animEffect transition="in" filter="fade">
                                      <p:cBhvr>
                                        <p:cTn id="52" dur="500"/>
                                        <p:tgtEl>
                                          <p:spTgt spid="75"/>
                                        </p:tgtEl>
                                      </p:cBhvr>
                                    </p:animEffect>
                                  </p:childTnLst>
                                </p:cTn>
                              </p:par>
                              <p:par>
                                <p:cTn id="53" presetID="35" presetClass="path" presetSubtype="0" decel="40000" fill="hold" grpId="1" nodeType="withEffect">
                                  <p:stCondLst>
                                    <p:cond delay="2500"/>
                                  </p:stCondLst>
                                  <p:childTnLst>
                                    <p:animMotion origin="layout" path="M 0.08919 -1.48148E-6 L -0.0306 -1.48148E-6 " pathEditMode="relative" rAng="0" ptsTypes="AA">
                                      <p:cBhvr>
                                        <p:cTn id="54" dur="1000" fill="hold"/>
                                        <p:tgtEl>
                                          <p:spTgt spid="75"/>
                                        </p:tgtEl>
                                        <p:attrNameLst>
                                          <p:attrName>ppt_x</p:attrName>
                                          <p:attrName>ppt_y</p:attrName>
                                        </p:attrNameLst>
                                      </p:cBhvr>
                                      <p:rCtr x="-5990" y="0"/>
                                    </p:animMotion>
                                  </p:childTnLst>
                                </p:cTn>
                              </p:par>
                              <p:par>
                                <p:cTn id="55" presetID="35" presetClass="path" presetSubtype="0" accel="40000" decel="40000" fill="hold" grpId="2" nodeType="withEffect">
                                  <p:stCondLst>
                                    <p:cond delay="3500"/>
                                  </p:stCondLst>
                                  <p:childTnLst>
                                    <p:animMotion origin="layout" path="M 4.16667E-7 -1.48148E-6 L -0.03073 -1.48148E-6 " pathEditMode="relative" rAng="0" ptsTypes="AA">
                                      <p:cBhvr>
                                        <p:cTn id="56" dur="1000" spd="-100000" fill="hold"/>
                                        <p:tgtEl>
                                          <p:spTgt spid="75"/>
                                        </p:tgtEl>
                                        <p:attrNameLst>
                                          <p:attrName>ppt_x</p:attrName>
                                          <p:attrName>ppt_y</p:attrName>
                                        </p:attrNameLst>
                                      </p:cBhvr>
                                      <p:rCtr x="-1536" y="0"/>
                                    </p:animMotion>
                                  </p:childTnLst>
                                </p:cTn>
                              </p:par>
                              <p:par>
                                <p:cTn id="57" presetID="10" presetClass="entr" presetSubtype="0" fill="hold" grpId="0" nodeType="withEffect">
                                  <p:stCondLst>
                                    <p:cond delay="2500"/>
                                  </p:stCondLst>
                                  <p:childTnLst>
                                    <p:set>
                                      <p:cBhvr>
                                        <p:cTn id="58" dur="1" fill="hold">
                                          <p:stCondLst>
                                            <p:cond delay="0"/>
                                          </p:stCondLst>
                                        </p:cTn>
                                        <p:tgtEl>
                                          <p:spTgt spid="37"/>
                                        </p:tgtEl>
                                        <p:attrNameLst>
                                          <p:attrName>style.visibility</p:attrName>
                                        </p:attrNameLst>
                                      </p:cBhvr>
                                      <p:to>
                                        <p:strVal val="visible"/>
                                      </p:to>
                                    </p:set>
                                    <p:animEffect transition="in" filter="fade">
                                      <p:cBhvr>
                                        <p:cTn id="59" dur="500"/>
                                        <p:tgtEl>
                                          <p:spTgt spid="37"/>
                                        </p:tgtEl>
                                      </p:cBhvr>
                                    </p:animEffect>
                                  </p:childTnLst>
                                </p:cTn>
                              </p:par>
                              <p:par>
                                <p:cTn id="60" presetID="22" presetClass="entr" presetSubtype="2" fill="hold" grpId="0" nodeType="withEffect">
                                  <p:stCondLst>
                                    <p:cond delay="2500"/>
                                  </p:stCondLst>
                                  <p:childTnLst>
                                    <p:set>
                                      <p:cBhvr>
                                        <p:cTn id="61" dur="1" fill="hold">
                                          <p:stCondLst>
                                            <p:cond delay="0"/>
                                          </p:stCondLst>
                                        </p:cTn>
                                        <p:tgtEl>
                                          <p:spTgt spid="41"/>
                                        </p:tgtEl>
                                        <p:attrNameLst>
                                          <p:attrName>style.visibility</p:attrName>
                                        </p:attrNameLst>
                                      </p:cBhvr>
                                      <p:to>
                                        <p:strVal val="visible"/>
                                      </p:to>
                                    </p:set>
                                    <p:animEffect transition="in" filter="wipe(right)">
                                      <p:cBhvr>
                                        <p:cTn id="62" dur="500"/>
                                        <p:tgtEl>
                                          <p:spTgt spid="41"/>
                                        </p:tgtEl>
                                      </p:cBhvr>
                                    </p:animEffect>
                                  </p:childTnLst>
                                </p:cTn>
                              </p:par>
                              <p:par>
                                <p:cTn id="63" presetID="12" presetClass="entr" presetSubtype="2" fill="hold" grpId="0" nodeType="withEffect">
                                  <p:stCondLst>
                                    <p:cond delay="3000"/>
                                  </p:stCondLst>
                                  <p:childTnLst>
                                    <p:set>
                                      <p:cBhvr>
                                        <p:cTn id="64" dur="1" fill="hold">
                                          <p:stCondLst>
                                            <p:cond delay="0"/>
                                          </p:stCondLst>
                                        </p:cTn>
                                        <p:tgtEl>
                                          <p:spTgt spid="70"/>
                                        </p:tgtEl>
                                        <p:attrNameLst>
                                          <p:attrName>style.visibility</p:attrName>
                                        </p:attrNameLst>
                                      </p:cBhvr>
                                      <p:to>
                                        <p:strVal val="visible"/>
                                      </p:to>
                                    </p:set>
                                    <p:anim calcmode="lin" valueType="num">
                                      <p:cBhvr additive="base">
                                        <p:cTn id="65" dur="500"/>
                                        <p:tgtEl>
                                          <p:spTgt spid="70"/>
                                        </p:tgtEl>
                                        <p:attrNameLst>
                                          <p:attrName>ppt_x</p:attrName>
                                        </p:attrNameLst>
                                      </p:cBhvr>
                                      <p:tavLst>
                                        <p:tav tm="0">
                                          <p:val>
                                            <p:strVal val="#ppt_x+#ppt_w*1.125000"/>
                                          </p:val>
                                        </p:tav>
                                        <p:tav tm="100000">
                                          <p:val>
                                            <p:strVal val="#ppt_x"/>
                                          </p:val>
                                        </p:tav>
                                      </p:tavLst>
                                    </p:anim>
                                    <p:animEffect transition="in" filter="wipe(left)">
                                      <p:cBhvr>
                                        <p:cTn id="66" dur="500"/>
                                        <p:tgtEl>
                                          <p:spTgt spid="70"/>
                                        </p:tgtEl>
                                      </p:cBhvr>
                                    </p:animEffect>
                                  </p:childTnLst>
                                </p:cTn>
                              </p:par>
                              <p:par>
                                <p:cTn id="67" presetID="12" presetClass="entr" presetSubtype="2" fill="hold" grpId="0" nodeType="withEffect">
                                  <p:stCondLst>
                                    <p:cond delay="3000"/>
                                  </p:stCondLst>
                                  <p:childTnLst>
                                    <p:set>
                                      <p:cBhvr>
                                        <p:cTn id="68" dur="1" fill="hold">
                                          <p:stCondLst>
                                            <p:cond delay="0"/>
                                          </p:stCondLst>
                                        </p:cTn>
                                        <p:tgtEl>
                                          <p:spTgt spid="47"/>
                                        </p:tgtEl>
                                        <p:attrNameLst>
                                          <p:attrName>style.visibility</p:attrName>
                                        </p:attrNameLst>
                                      </p:cBhvr>
                                      <p:to>
                                        <p:strVal val="visible"/>
                                      </p:to>
                                    </p:set>
                                    <p:anim calcmode="lin" valueType="num">
                                      <p:cBhvr additive="base">
                                        <p:cTn id="69" dur="500"/>
                                        <p:tgtEl>
                                          <p:spTgt spid="47"/>
                                        </p:tgtEl>
                                        <p:attrNameLst>
                                          <p:attrName>ppt_x</p:attrName>
                                        </p:attrNameLst>
                                      </p:cBhvr>
                                      <p:tavLst>
                                        <p:tav tm="0">
                                          <p:val>
                                            <p:strVal val="#ppt_x+#ppt_w*1.125000"/>
                                          </p:val>
                                        </p:tav>
                                        <p:tav tm="100000">
                                          <p:val>
                                            <p:strVal val="#ppt_x"/>
                                          </p:val>
                                        </p:tav>
                                      </p:tavLst>
                                    </p:anim>
                                    <p:animEffect transition="in" filter="wipe(left)">
                                      <p:cBhvr>
                                        <p:cTn id="70" dur="500"/>
                                        <p:tgtEl>
                                          <p:spTgt spid="47"/>
                                        </p:tgtEl>
                                      </p:cBhvr>
                                    </p:animEffect>
                                  </p:childTnLst>
                                </p:cTn>
                              </p:par>
                              <p:par>
                                <p:cTn id="71" presetID="10" presetClass="entr" presetSubtype="0" fill="hold" grpId="0" nodeType="withEffect">
                                  <p:stCondLst>
                                    <p:cond delay="3500"/>
                                  </p:stCondLst>
                                  <p:childTnLst>
                                    <p:set>
                                      <p:cBhvr>
                                        <p:cTn id="72" dur="1" fill="hold">
                                          <p:stCondLst>
                                            <p:cond delay="0"/>
                                          </p:stCondLst>
                                        </p:cTn>
                                        <p:tgtEl>
                                          <p:spTgt spid="76"/>
                                        </p:tgtEl>
                                        <p:attrNameLst>
                                          <p:attrName>style.visibility</p:attrName>
                                        </p:attrNameLst>
                                      </p:cBhvr>
                                      <p:to>
                                        <p:strVal val="visible"/>
                                      </p:to>
                                    </p:set>
                                    <p:animEffect transition="in" filter="fade">
                                      <p:cBhvr>
                                        <p:cTn id="73" dur="500"/>
                                        <p:tgtEl>
                                          <p:spTgt spid="76"/>
                                        </p:tgtEl>
                                      </p:cBhvr>
                                    </p:animEffect>
                                  </p:childTnLst>
                                </p:cTn>
                              </p:par>
                              <p:par>
                                <p:cTn id="74" presetID="35" presetClass="path" presetSubtype="0" decel="40000" fill="hold" grpId="1" nodeType="withEffect">
                                  <p:stCondLst>
                                    <p:cond delay="3500"/>
                                  </p:stCondLst>
                                  <p:childTnLst>
                                    <p:animMotion origin="layout" path="M 0.03073 -4.44444E-6 L -0.08906 -4.44444E-6 " pathEditMode="relative" rAng="0" ptsTypes="AA">
                                      <p:cBhvr>
                                        <p:cTn id="75" dur="1000" spd="-100000" fill="hold"/>
                                        <p:tgtEl>
                                          <p:spTgt spid="76"/>
                                        </p:tgtEl>
                                        <p:attrNameLst>
                                          <p:attrName>ppt_x</p:attrName>
                                          <p:attrName>ppt_y</p:attrName>
                                        </p:attrNameLst>
                                      </p:cBhvr>
                                      <p:rCtr x="-5990" y="0"/>
                                    </p:animMotion>
                                  </p:childTnLst>
                                </p:cTn>
                              </p:par>
                              <p:par>
                                <p:cTn id="76" presetID="35" presetClass="path" presetSubtype="0" accel="40000" decel="40000" fill="hold" grpId="2" nodeType="withEffect">
                                  <p:stCondLst>
                                    <p:cond delay="4500"/>
                                  </p:stCondLst>
                                  <p:childTnLst>
                                    <p:animMotion origin="layout" path="M 0.03073 -4.44444E-6 L -4.16667E-6 -4.44444E-6 " pathEditMode="relative" rAng="0" ptsTypes="AA">
                                      <p:cBhvr>
                                        <p:cTn id="77" dur="1000" fill="hold"/>
                                        <p:tgtEl>
                                          <p:spTgt spid="76"/>
                                        </p:tgtEl>
                                        <p:attrNameLst>
                                          <p:attrName>ppt_x</p:attrName>
                                          <p:attrName>ppt_y</p:attrName>
                                        </p:attrNameLst>
                                      </p:cBhvr>
                                      <p:rCtr x="-1536" y="0"/>
                                    </p:animMotion>
                                  </p:childTnLst>
                                </p:cTn>
                              </p:par>
                              <p:par>
                                <p:cTn id="78" presetID="10" presetClass="entr" presetSubtype="0" fill="hold" grpId="0" nodeType="withEffect">
                                  <p:stCondLst>
                                    <p:cond delay="350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par>
                                <p:cTn id="81" presetID="22" presetClass="entr" presetSubtype="8" fill="hold" grpId="0" nodeType="withEffect">
                                  <p:stCondLst>
                                    <p:cond delay="3500"/>
                                  </p:stCondLst>
                                  <p:childTnLst>
                                    <p:set>
                                      <p:cBhvr>
                                        <p:cTn id="82" dur="1" fill="hold">
                                          <p:stCondLst>
                                            <p:cond delay="0"/>
                                          </p:stCondLst>
                                        </p:cTn>
                                        <p:tgtEl>
                                          <p:spTgt spid="42"/>
                                        </p:tgtEl>
                                        <p:attrNameLst>
                                          <p:attrName>style.visibility</p:attrName>
                                        </p:attrNameLst>
                                      </p:cBhvr>
                                      <p:to>
                                        <p:strVal val="visible"/>
                                      </p:to>
                                    </p:set>
                                    <p:animEffect transition="in" filter="wipe(left)">
                                      <p:cBhvr>
                                        <p:cTn id="83" dur="500"/>
                                        <p:tgtEl>
                                          <p:spTgt spid="42"/>
                                        </p:tgtEl>
                                      </p:cBhvr>
                                    </p:animEffect>
                                  </p:childTnLst>
                                </p:cTn>
                              </p:par>
                              <p:par>
                                <p:cTn id="84" presetID="12" presetClass="entr" presetSubtype="8" fill="hold" grpId="0" nodeType="withEffect">
                                  <p:stCondLst>
                                    <p:cond delay="4000"/>
                                  </p:stCondLst>
                                  <p:childTnLst>
                                    <p:set>
                                      <p:cBhvr>
                                        <p:cTn id="85" dur="1" fill="hold">
                                          <p:stCondLst>
                                            <p:cond delay="0"/>
                                          </p:stCondLst>
                                        </p:cTn>
                                        <p:tgtEl>
                                          <p:spTgt spid="72"/>
                                        </p:tgtEl>
                                        <p:attrNameLst>
                                          <p:attrName>style.visibility</p:attrName>
                                        </p:attrNameLst>
                                      </p:cBhvr>
                                      <p:to>
                                        <p:strVal val="visible"/>
                                      </p:to>
                                    </p:set>
                                    <p:anim calcmode="lin" valueType="num">
                                      <p:cBhvr additive="base">
                                        <p:cTn id="86" dur="500"/>
                                        <p:tgtEl>
                                          <p:spTgt spid="72"/>
                                        </p:tgtEl>
                                        <p:attrNameLst>
                                          <p:attrName>ppt_x</p:attrName>
                                        </p:attrNameLst>
                                      </p:cBhvr>
                                      <p:tavLst>
                                        <p:tav tm="0">
                                          <p:val>
                                            <p:strVal val="#ppt_x-#ppt_w*1.125000"/>
                                          </p:val>
                                        </p:tav>
                                        <p:tav tm="100000">
                                          <p:val>
                                            <p:strVal val="#ppt_x"/>
                                          </p:val>
                                        </p:tav>
                                      </p:tavLst>
                                    </p:anim>
                                    <p:animEffect transition="in" filter="wipe(right)">
                                      <p:cBhvr>
                                        <p:cTn id="87" dur="500"/>
                                        <p:tgtEl>
                                          <p:spTgt spid="72"/>
                                        </p:tgtEl>
                                      </p:cBhvr>
                                    </p:animEffect>
                                  </p:childTnLst>
                                </p:cTn>
                              </p:par>
                              <p:par>
                                <p:cTn id="88" presetID="12" presetClass="entr" presetSubtype="8" fill="hold" grpId="0" nodeType="withEffect">
                                  <p:stCondLst>
                                    <p:cond delay="4000"/>
                                  </p:stCondLst>
                                  <p:childTnLst>
                                    <p:set>
                                      <p:cBhvr>
                                        <p:cTn id="89" dur="1" fill="hold">
                                          <p:stCondLst>
                                            <p:cond delay="0"/>
                                          </p:stCondLst>
                                        </p:cTn>
                                        <p:tgtEl>
                                          <p:spTgt spid="71"/>
                                        </p:tgtEl>
                                        <p:attrNameLst>
                                          <p:attrName>style.visibility</p:attrName>
                                        </p:attrNameLst>
                                      </p:cBhvr>
                                      <p:to>
                                        <p:strVal val="visible"/>
                                      </p:to>
                                    </p:set>
                                    <p:anim calcmode="lin" valueType="num">
                                      <p:cBhvr additive="base">
                                        <p:cTn id="90" dur="500"/>
                                        <p:tgtEl>
                                          <p:spTgt spid="71"/>
                                        </p:tgtEl>
                                        <p:attrNameLst>
                                          <p:attrName>ppt_x</p:attrName>
                                        </p:attrNameLst>
                                      </p:cBhvr>
                                      <p:tavLst>
                                        <p:tav tm="0">
                                          <p:val>
                                            <p:strVal val="#ppt_x-#ppt_w*1.125000"/>
                                          </p:val>
                                        </p:tav>
                                        <p:tav tm="100000">
                                          <p:val>
                                            <p:strVal val="#ppt_x"/>
                                          </p:val>
                                        </p:tav>
                                      </p:tavLst>
                                    </p:anim>
                                    <p:animEffect transition="in" filter="wipe(right)">
                                      <p:cBhvr>
                                        <p:cTn id="91" dur="500"/>
                                        <p:tgtEl>
                                          <p:spTgt spid="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bldLvl="0" animBg="1"/>
      <p:bldP spid="35" grpId="0" bldLvl="0" animBg="1"/>
      <p:bldP spid="36" grpId="0" bldLvl="0" animBg="1"/>
      <p:bldP spid="37" grpId="0" bldLvl="0" animBg="1"/>
      <p:bldP spid="38" grpId="0" bldLvl="0" animBg="1"/>
      <p:bldP spid="39" grpId="0" bldLvl="0" animBg="1"/>
      <p:bldP spid="40" grpId="0" bldLvl="0" animBg="1"/>
      <p:bldP spid="41" grpId="0" bldLvl="0" animBg="1"/>
      <p:bldP spid="42" grpId="0" bldLvl="0" animBg="1"/>
      <p:bldP spid="43" grpId="0"/>
      <p:bldP spid="44" grpId="0"/>
      <p:bldP spid="45" grpId="0"/>
      <p:bldP spid="46" grpId="0"/>
      <p:bldP spid="47" grpId="0"/>
      <p:bldP spid="70" grpId="0"/>
      <p:bldP spid="71" grpId="0"/>
      <p:bldP spid="72" grpId="0"/>
      <p:bldP spid="73" grpId="0" bldLvl="0" animBg="1"/>
      <p:bldP spid="73" grpId="1" bldLvl="0" animBg="1"/>
      <p:bldP spid="73" grpId="2" bldLvl="0" animBg="1"/>
      <p:bldP spid="74" grpId="0" bldLvl="0" animBg="1"/>
      <p:bldP spid="74" grpId="1" bldLvl="0" animBg="1"/>
      <p:bldP spid="74" grpId="2" bldLvl="0" animBg="1"/>
      <p:bldP spid="75" grpId="0" bldLvl="0" animBg="1"/>
      <p:bldP spid="75" grpId="1" bldLvl="0" animBg="1"/>
      <p:bldP spid="75" grpId="2" bldLvl="0" animBg="1"/>
      <p:bldP spid="76" grpId="0" bldLvl="0" animBg="1"/>
      <p:bldP spid="76" grpId="1" bldLvl="0" animBg="1"/>
      <p:bldP spid="76" grpId="2" bldLvl="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4"/>
          <p:cNvSpPr>
            <a:spLocks noChangeArrowheads="1"/>
          </p:cNvSpPr>
          <p:nvPr/>
        </p:nvSpPr>
        <p:spPr bwMode="auto">
          <a:xfrm>
            <a:off x="2419060" y="1893166"/>
            <a:ext cx="7560840" cy="3178719"/>
          </a:xfrm>
          <a:prstGeom prst="roundRect">
            <a:avLst>
              <a:gd name="adj" fmla="val 0"/>
            </a:avLst>
          </a:prstGeom>
          <a:noFill/>
          <a:ln w="6350" algn="ctr">
            <a:noFill/>
            <a:round/>
          </a:ln>
          <a:effec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a:spcBef>
                <a:spcPct val="20000"/>
              </a:spcBef>
              <a:buClr>
                <a:srgbClr val="E1B40C"/>
              </a:buClr>
              <a:buFont typeface="Wingdings" panose="05000000000000000000" pitchFamily="2" charset="2"/>
              <a:buNone/>
            </a:pPr>
            <a:endParaRPr lang="zh-CN" altLang="en-US">
              <a:solidFill>
                <a:schemeClr val="accent1"/>
              </a:solidFill>
              <a:effectLst>
                <a:outerShdw blurRad="38100" dist="38100" dir="2700000" algn="tl">
                  <a:srgbClr val="C0C0C0"/>
                </a:outerShdw>
              </a:effectLst>
              <a:latin typeface="Arial" panose="020B0604020202020204"/>
              <a:ea typeface="微软雅黑" panose="020B0503020204020204" pitchFamily="34" charset="-122"/>
              <a:sym typeface="Arial" panose="020B0604020202020204"/>
            </a:endParaRPr>
          </a:p>
        </p:txBody>
      </p:sp>
      <p:grpSp>
        <p:nvGrpSpPr>
          <p:cNvPr id="3" name="组合 2"/>
          <p:cNvGrpSpPr/>
          <p:nvPr/>
        </p:nvGrpSpPr>
        <p:grpSpPr>
          <a:xfrm>
            <a:off x="3222789" y="2407552"/>
            <a:ext cx="6030701" cy="2053172"/>
            <a:chOff x="2357723" y="1721448"/>
            <a:chExt cx="4661111" cy="2053172"/>
          </a:xfrm>
        </p:grpSpPr>
        <p:sp>
          <p:nvSpPr>
            <p:cNvPr id="59" name="Line 5"/>
            <p:cNvSpPr>
              <a:spLocks noChangeShapeType="1"/>
            </p:cNvSpPr>
            <p:nvPr/>
          </p:nvSpPr>
          <p:spPr bwMode="auto">
            <a:xfrm>
              <a:off x="2357723" y="3087133"/>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0" name="Line 6"/>
            <p:cNvSpPr>
              <a:spLocks noChangeShapeType="1"/>
            </p:cNvSpPr>
            <p:nvPr/>
          </p:nvSpPr>
          <p:spPr bwMode="auto">
            <a:xfrm>
              <a:off x="2357723" y="3543688"/>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1" name="Line 7"/>
            <p:cNvSpPr>
              <a:spLocks noChangeShapeType="1"/>
            </p:cNvSpPr>
            <p:nvPr/>
          </p:nvSpPr>
          <p:spPr bwMode="auto">
            <a:xfrm>
              <a:off x="2357723" y="3774620"/>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2" name="Line 8"/>
            <p:cNvSpPr>
              <a:spLocks noChangeShapeType="1"/>
            </p:cNvSpPr>
            <p:nvPr/>
          </p:nvSpPr>
          <p:spPr bwMode="auto">
            <a:xfrm>
              <a:off x="2357723" y="3316737"/>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3" name="Line 9"/>
            <p:cNvSpPr>
              <a:spLocks noChangeShapeType="1"/>
            </p:cNvSpPr>
            <p:nvPr/>
          </p:nvSpPr>
          <p:spPr bwMode="auto">
            <a:xfrm>
              <a:off x="2357723" y="2862836"/>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4" name="Line 10"/>
            <p:cNvSpPr>
              <a:spLocks noChangeShapeType="1"/>
            </p:cNvSpPr>
            <p:nvPr/>
          </p:nvSpPr>
          <p:spPr bwMode="auto">
            <a:xfrm>
              <a:off x="2357723" y="2633232"/>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5" name="Line 11"/>
            <p:cNvSpPr>
              <a:spLocks noChangeShapeType="1"/>
            </p:cNvSpPr>
            <p:nvPr/>
          </p:nvSpPr>
          <p:spPr bwMode="auto">
            <a:xfrm>
              <a:off x="2357723" y="2404954"/>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6" name="Line 12"/>
            <p:cNvSpPr>
              <a:spLocks noChangeShapeType="1"/>
            </p:cNvSpPr>
            <p:nvPr/>
          </p:nvSpPr>
          <p:spPr bwMode="auto">
            <a:xfrm>
              <a:off x="2357723" y="2176676"/>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7" name="Line 13"/>
            <p:cNvSpPr>
              <a:spLocks noChangeShapeType="1"/>
            </p:cNvSpPr>
            <p:nvPr/>
          </p:nvSpPr>
          <p:spPr bwMode="auto">
            <a:xfrm>
              <a:off x="2357723" y="1951053"/>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sp>
          <p:nvSpPr>
            <p:cNvPr id="68" name="Line 14"/>
            <p:cNvSpPr>
              <a:spLocks noChangeShapeType="1"/>
            </p:cNvSpPr>
            <p:nvPr/>
          </p:nvSpPr>
          <p:spPr bwMode="auto">
            <a:xfrm>
              <a:off x="2357723" y="1721448"/>
              <a:ext cx="4661111" cy="0"/>
            </a:xfrm>
            <a:prstGeom prst="line">
              <a:avLst/>
            </a:prstGeom>
            <a:noFill/>
            <a:ln w="12700" cap="rnd">
              <a:solidFill>
                <a:schemeClr val="bg1">
                  <a:lumMod val="50000"/>
                </a:schemeClr>
              </a:solidFill>
              <a:prstDash val="sysDot"/>
              <a:rou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grpSp>
      <p:sp>
        <p:nvSpPr>
          <p:cNvPr id="4" name="Freeform 53"/>
          <p:cNvSpPr/>
          <p:nvPr/>
        </p:nvSpPr>
        <p:spPr bwMode="auto">
          <a:xfrm>
            <a:off x="3222793" y="2248794"/>
            <a:ext cx="6469083" cy="2385182"/>
          </a:xfrm>
          <a:custGeom>
            <a:avLst/>
            <a:gdLst>
              <a:gd name="T0" fmla="*/ 0 w 3016"/>
              <a:gd name="T1" fmla="*/ 0 h 2767"/>
              <a:gd name="T2" fmla="*/ 0 w 3016"/>
              <a:gd name="T3" fmla="*/ 2767 h 2767"/>
              <a:gd name="T4" fmla="*/ 3016 w 3016"/>
              <a:gd name="T5" fmla="*/ 2767 h 2767"/>
            </a:gdLst>
            <a:ahLst/>
            <a:cxnLst>
              <a:cxn ang="0">
                <a:pos x="T0" y="T1"/>
              </a:cxn>
              <a:cxn ang="0">
                <a:pos x="T2" y="T3"/>
              </a:cxn>
              <a:cxn ang="0">
                <a:pos x="T4" y="T5"/>
              </a:cxn>
            </a:cxnLst>
            <a:rect l="0" t="0" r="r" b="b"/>
            <a:pathLst>
              <a:path w="3016" h="2767">
                <a:moveTo>
                  <a:pt x="0" y="0"/>
                </a:moveTo>
                <a:lnTo>
                  <a:pt x="0" y="2767"/>
                </a:lnTo>
                <a:lnTo>
                  <a:pt x="3016" y="2767"/>
                </a:lnTo>
              </a:path>
            </a:pathLst>
          </a:custGeom>
          <a:noFill/>
          <a:ln w="25400" cap="flat" cmpd="sng">
            <a:solidFill>
              <a:schemeClr val="bg1">
                <a:lumMod val="65000"/>
              </a:schemeClr>
            </a:solidFill>
            <a:prstDash val="solid"/>
            <a:round/>
            <a:headEnd type="triangle" w="med" len="med"/>
            <a:tailEnd type="triangle" w="med" len="med"/>
          </a:ln>
          <a:effectLst/>
          <a:extLst>
            <a:ext uri="{909E8E84-426E-40DD-AFC4-6F175D3DCCD1}">
              <a14:hiddenFill xmlns:a14="http://schemas.microsoft.com/office/drawing/2010/main">
                <a:solidFill>
                  <a:srgbClr val="654E25"/>
                </a:solidFill>
              </a14:hiddenFill>
            </a:ext>
            <a:ext uri="{AF507438-7753-43E0-B8FC-AC1667EBCBE1}">
              <a14:hiddenEffects xmlns:a14="http://schemas.microsoft.com/office/drawing/2010/main">
                <a:effectLst>
                  <a:outerShdw dist="35921" dir="2700000" algn="ctr" rotWithShape="0">
                    <a:srgbClr val="646464">
                      <a:alpha val="50000"/>
                    </a:srgbClr>
                  </a:outerShdw>
                </a:effectLst>
              </a14:hiddenEffects>
            </a:ext>
          </a:extLst>
        </p:spPr>
        <p:txBody>
          <a:bodyPr wrap="none" anchor="ct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defRPr/>
            </a:pPr>
            <a:endParaRPr lang="zh-CN" altLang="en-US" kern="0">
              <a:solidFill>
                <a:schemeClr val="accent1"/>
              </a:solidFill>
              <a:latin typeface="Arial" panose="020B0604020202020204"/>
              <a:ea typeface="微软雅黑" panose="020B0503020204020204" pitchFamily="34" charset="-122"/>
              <a:sym typeface="Arial" panose="020B0604020202020204"/>
            </a:endParaRPr>
          </a:p>
        </p:txBody>
      </p:sp>
      <p:grpSp>
        <p:nvGrpSpPr>
          <p:cNvPr id="5" name="组合 4"/>
          <p:cNvGrpSpPr/>
          <p:nvPr/>
        </p:nvGrpSpPr>
        <p:grpSpPr>
          <a:xfrm>
            <a:off x="2707092" y="2229272"/>
            <a:ext cx="434734" cy="2531315"/>
            <a:chOff x="1187624" y="1669584"/>
            <a:chExt cx="434734" cy="2278184"/>
          </a:xfrm>
        </p:grpSpPr>
        <p:sp>
          <p:nvSpPr>
            <p:cNvPr id="48" name="Rectangle 24"/>
            <p:cNvSpPr>
              <a:spLocks noChangeArrowheads="1"/>
            </p:cNvSpPr>
            <p:nvPr/>
          </p:nvSpPr>
          <p:spPr bwMode="auto">
            <a:xfrm>
              <a:off x="1187624" y="1669584"/>
              <a:ext cx="434734"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100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9" name="Rectangle 25"/>
            <p:cNvSpPr>
              <a:spLocks noChangeArrowheads="1"/>
            </p:cNvSpPr>
            <p:nvPr/>
          </p:nvSpPr>
          <p:spPr bwMode="auto">
            <a:xfrm>
              <a:off x="1270980" y="3508042"/>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10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0" name="Rectangle 26"/>
            <p:cNvSpPr>
              <a:spLocks noChangeArrowheads="1"/>
            </p:cNvSpPr>
            <p:nvPr/>
          </p:nvSpPr>
          <p:spPr bwMode="auto">
            <a:xfrm>
              <a:off x="1270980" y="3303769"/>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20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1" name="Rectangle 27"/>
            <p:cNvSpPr>
              <a:spLocks noChangeArrowheads="1"/>
            </p:cNvSpPr>
            <p:nvPr/>
          </p:nvSpPr>
          <p:spPr bwMode="auto">
            <a:xfrm>
              <a:off x="1270980" y="3099496"/>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30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2" name="Rectangle 28"/>
            <p:cNvSpPr>
              <a:spLocks noChangeArrowheads="1"/>
            </p:cNvSpPr>
            <p:nvPr/>
          </p:nvSpPr>
          <p:spPr bwMode="auto">
            <a:xfrm>
              <a:off x="1270980" y="2895223"/>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40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3" name="Rectangle 29"/>
            <p:cNvSpPr>
              <a:spLocks noChangeArrowheads="1"/>
            </p:cNvSpPr>
            <p:nvPr/>
          </p:nvSpPr>
          <p:spPr bwMode="auto">
            <a:xfrm>
              <a:off x="1270980" y="2690950"/>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50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4" name="Rectangle 30"/>
            <p:cNvSpPr>
              <a:spLocks noChangeArrowheads="1"/>
            </p:cNvSpPr>
            <p:nvPr/>
          </p:nvSpPr>
          <p:spPr bwMode="auto">
            <a:xfrm>
              <a:off x="1270980" y="2486677"/>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60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5" name="Rectangle 31"/>
            <p:cNvSpPr>
              <a:spLocks noChangeArrowheads="1"/>
            </p:cNvSpPr>
            <p:nvPr/>
          </p:nvSpPr>
          <p:spPr bwMode="auto">
            <a:xfrm>
              <a:off x="1270980" y="2282404"/>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70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6" name="Rectangle 32"/>
            <p:cNvSpPr>
              <a:spLocks noChangeArrowheads="1"/>
            </p:cNvSpPr>
            <p:nvPr/>
          </p:nvSpPr>
          <p:spPr bwMode="auto">
            <a:xfrm>
              <a:off x="1270980" y="2078131"/>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80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7" name="Rectangle 33"/>
            <p:cNvSpPr>
              <a:spLocks noChangeArrowheads="1"/>
            </p:cNvSpPr>
            <p:nvPr/>
          </p:nvSpPr>
          <p:spPr bwMode="auto">
            <a:xfrm>
              <a:off x="1270980" y="1873858"/>
              <a:ext cx="351378"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90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58" name="Rectangle 25"/>
            <p:cNvSpPr>
              <a:spLocks noChangeArrowheads="1"/>
            </p:cNvSpPr>
            <p:nvPr/>
          </p:nvSpPr>
          <p:spPr bwMode="auto">
            <a:xfrm>
              <a:off x="1354336" y="3712319"/>
              <a:ext cx="268022" cy="23544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r">
                <a:defRPr/>
              </a:pPr>
              <a:r>
                <a:rPr lang="en-US" altLang="zh-CN" sz="1100" kern="0" dirty="0">
                  <a:solidFill>
                    <a:schemeClr val="tx1">
                      <a:lumMod val="75000"/>
                      <a:lumOff val="25000"/>
                    </a:schemeClr>
                  </a:solidFill>
                  <a:latin typeface="Arial" panose="020B0604020202020204"/>
                  <a:ea typeface="微软雅黑" panose="020B0503020204020204" pitchFamily="34" charset="-122"/>
                  <a:sym typeface="Arial" panose="020B0604020202020204"/>
                </a:rPr>
                <a:t>0</a:t>
              </a:r>
              <a:endParaRPr lang="zh-CN" altLang="en-US" sz="11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grpSp>
      <p:grpSp>
        <p:nvGrpSpPr>
          <p:cNvPr id="6" name="组合 5"/>
          <p:cNvGrpSpPr/>
          <p:nvPr/>
        </p:nvGrpSpPr>
        <p:grpSpPr>
          <a:xfrm>
            <a:off x="3427180" y="4748519"/>
            <a:ext cx="5815909" cy="154312"/>
            <a:chOff x="1907704" y="3936907"/>
            <a:chExt cx="5815909" cy="138881"/>
          </a:xfrm>
        </p:grpSpPr>
        <p:sp>
          <p:nvSpPr>
            <p:cNvPr id="36" name="Text Box 15"/>
            <p:cNvSpPr txBox="1">
              <a:spLocks noChangeArrowheads="1"/>
            </p:cNvSpPr>
            <p:nvPr/>
          </p:nvSpPr>
          <p:spPr bwMode="auto">
            <a:xfrm>
              <a:off x="190770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1</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37" name="Text Box 16"/>
            <p:cNvSpPr txBox="1">
              <a:spLocks noChangeArrowheads="1"/>
            </p:cNvSpPr>
            <p:nvPr/>
          </p:nvSpPr>
          <p:spPr bwMode="auto">
            <a:xfrm>
              <a:off x="240507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2</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38" name="Text Box 17"/>
            <p:cNvSpPr txBox="1">
              <a:spLocks noChangeArrowheads="1"/>
            </p:cNvSpPr>
            <p:nvPr/>
          </p:nvSpPr>
          <p:spPr bwMode="auto">
            <a:xfrm>
              <a:off x="290244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3</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39" name="Text Box 18"/>
            <p:cNvSpPr txBox="1">
              <a:spLocks noChangeArrowheads="1"/>
            </p:cNvSpPr>
            <p:nvPr/>
          </p:nvSpPr>
          <p:spPr bwMode="auto">
            <a:xfrm>
              <a:off x="339981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4</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0" name="Text Box 19"/>
            <p:cNvSpPr txBox="1">
              <a:spLocks noChangeArrowheads="1"/>
            </p:cNvSpPr>
            <p:nvPr/>
          </p:nvSpPr>
          <p:spPr bwMode="auto">
            <a:xfrm>
              <a:off x="389718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5</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1" name="Text Box 20"/>
            <p:cNvSpPr txBox="1">
              <a:spLocks noChangeArrowheads="1"/>
            </p:cNvSpPr>
            <p:nvPr/>
          </p:nvSpPr>
          <p:spPr bwMode="auto">
            <a:xfrm>
              <a:off x="439455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6</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2" name="Text Box 21"/>
            <p:cNvSpPr txBox="1">
              <a:spLocks noChangeArrowheads="1"/>
            </p:cNvSpPr>
            <p:nvPr/>
          </p:nvSpPr>
          <p:spPr bwMode="auto">
            <a:xfrm>
              <a:off x="489192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7</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3" name="Text Box 22"/>
            <p:cNvSpPr txBox="1">
              <a:spLocks noChangeArrowheads="1"/>
            </p:cNvSpPr>
            <p:nvPr/>
          </p:nvSpPr>
          <p:spPr bwMode="auto">
            <a:xfrm>
              <a:off x="538929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8</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4" name="Text Box 23"/>
            <p:cNvSpPr txBox="1">
              <a:spLocks noChangeArrowheads="1"/>
            </p:cNvSpPr>
            <p:nvPr/>
          </p:nvSpPr>
          <p:spPr bwMode="auto">
            <a:xfrm>
              <a:off x="5886664" y="3936907"/>
              <a:ext cx="226378"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rPr>
                <a:t>9</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5" name="Text Box 23"/>
            <p:cNvSpPr txBox="1">
              <a:spLocks noChangeArrowheads="1"/>
            </p:cNvSpPr>
            <p:nvPr/>
          </p:nvSpPr>
          <p:spPr bwMode="auto">
            <a:xfrm>
              <a:off x="6384034" y="3936907"/>
              <a:ext cx="265864"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zh-CN" sz="1000" dirty="0">
                  <a:solidFill>
                    <a:schemeClr val="tx1">
                      <a:lumMod val="75000"/>
                      <a:lumOff val="25000"/>
                    </a:schemeClr>
                  </a:solidFill>
                  <a:latin typeface="Arial" panose="020B0604020202020204"/>
                  <a:ea typeface="微软雅黑" panose="020B0503020204020204" pitchFamily="34" charset="-122"/>
                  <a:sym typeface="Arial" panose="020B0604020202020204"/>
                </a:rPr>
                <a:t>10</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6" name="Text Box 23"/>
            <p:cNvSpPr txBox="1">
              <a:spLocks noChangeArrowheads="1"/>
            </p:cNvSpPr>
            <p:nvPr/>
          </p:nvSpPr>
          <p:spPr bwMode="auto">
            <a:xfrm>
              <a:off x="6920890" y="3936907"/>
              <a:ext cx="265864"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zh-CN" sz="1000" dirty="0">
                  <a:solidFill>
                    <a:schemeClr val="tx1">
                      <a:lumMod val="75000"/>
                      <a:lumOff val="25000"/>
                    </a:schemeClr>
                  </a:solidFill>
                  <a:latin typeface="Arial" panose="020B0604020202020204"/>
                  <a:ea typeface="微软雅黑" panose="020B0503020204020204" pitchFamily="34" charset="-122"/>
                  <a:sym typeface="Arial" panose="020B0604020202020204"/>
                </a:rPr>
                <a:t>11</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47" name="Text Box 23"/>
            <p:cNvSpPr txBox="1">
              <a:spLocks noChangeArrowheads="1"/>
            </p:cNvSpPr>
            <p:nvPr/>
          </p:nvSpPr>
          <p:spPr bwMode="auto">
            <a:xfrm>
              <a:off x="7457749" y="3936907"/>
              <a:ext cx="265864" cy="1388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en-US" altLang="zh-CN" sz="1000" dirty="0">
                  <a:solidFill>
                    <a:schemeClr val="tx1">
                      <a:lumMod val="75000"/>
                      <a:lumOff val="25000"/>
                    </a:schemeClr>
                  </a:solidFill>
                  <a:latin typeface="Arial" panose="020B0604020202020204"/>
                  <a:ea typeface="微软雅黑" panose="020B0503020204020204" pitchFamily="34" charset="-122"/>
                  <a:sym typeface="Arial" panose="020B0604020202020204"/>
                </a:rPr>
                <a:t>12</a:t>
              </a:r>
              <a:r>
                <a:rPr kumimoji="1"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月</a:t>
              </a:r>
              <a:endParaRPr kumimoji="1" lang="en-US" altLang="ko-KR" sz="100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grpSp>
      <p:sp>
        <p:nvSpPr>
          <p:cNvPr id="7" name="矩形 6"/>
          <p:cNvSpPr/>
          <p:nvPr/>
        </p:nvSpPr>
        <p:spPr>
          <a:xfrm>
            <a:off x="3427172" y="3508190"/>
            <a:ext cx="216024" cy="11198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8" name="矩形 7"/>
          <p:cNvSpPr/>
          <p:nvPr/>
        </p:nvSpPr>
        <p:spPr>
          <a:xfrm>
            <a:off x="3932255" y="3607204"/>
            <a:ext cx="216024" cy="1020867"/>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9" name="矩形 8"/>
          <p:cNvSpPr/>
          <p:nvPr/>
        </p:nvSpPr>
        <p:spPr>
          <a:xfrm>
            <a:off x="4437338" y="4034727"/>
            <a:ext cx="216024" cy="59334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0" name="矩形 9"/>
          <p:cNvSpPr/>
          <p:nvPr/>
        </p:nvSpPr>
        <p:spPr>
          <a:xfrm>
            <a:off x="4942421" y="3840352"/>
            <a:ext cx="216024" cy="78771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1" name="矩形 10"/>
          <p:cNvSpPr/>
          <p:nvPr/>
        </p:nvSpPr>
        <p:spPr>
          <a:xfrm>
            <a:off x="5447504" y="3969445"/>
            <a:ext cx="216024" cy="6586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2" name="矩形 11"/>
          <p:cNvSpPr/>
          <p:nvPr/>
        </p:nvSpPr>
        <p:spPr>
          <a:xfrm>
            <a:off x="5952587" y="4069570"/>
            <a:ext cx="216024" cy="55850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3" name="矩形 12"/>
          <p:cNvSpPr/>
          <p:nvPr/>
        </p:nvSpPr>
        <p:spPr>
          <a:xfrm>
            <a:off x="6457670" y="3969445"/>
            <a:ext cx="216024" cy="6586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4" name="矩形 13"/>
          <p:cNvSpPr/>
          <p:nvPr/>
        </p:nvSpPr>
        <p:spPr>
          <a:xfrm>
            <a:off x="6962753" y="3865390"/>
            <a:ext cx="216024" cy="762681"/>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5" name="矩形 14"/>
          <p:cNvSpPr/>
          <p:nvPr/>
        </p:nvSpPr>
        <p:spPr>
          <a:xfrm>
            <a:off x="7467836" y="3441388"/>
            <a:ext cx="216024" cy="118668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6" name="矩形 15"/>
          <p:cNvSpPr/>
          <p:nvPr/>
        </p:nvSpPr>
        <p:spPr>
          <a:xfrm>
            <a:off x="7972919" y="3787639"/>
            <a:ext cx="216024" cy="840433"/>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7" name="矩形 16"/>
          <p:cNvSpPr/>
          <p:nvPr/>
        </p:nvSpPr>
        <p:spPr>
          <a:xfrm>
            <a:off x="8478002" y="4069570"/>
            <a:ext cx="216024" cy="5585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sp>
        <p:nvSpPr>
          <p:cNvPr id="18" name="矩形 17"/>
          <p:cNvSpPr/>
          <p:nvPr/>
        </p:nvSpPr>
        <p:spPr>
          <a:xfrm>
            <a:off x="8983088" y="3840352"/>
            <a:ext cx="216024" cy="78771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a:solidFill>
                <a:schemeClr val="accent1"/>
              </a:solidFill>
              <a:latin typeface="Arial" panose="020B0604020202020204"/>
              <a:ea typeface="微软雅黑" panose="020B0503020204020204" pitchFamily="34" charset="-122"/>
              <a:sym typeface="Arial" panose="020B0604020202020204"/>
            </a:endParaRPr>
          </a:p>
        </p:txBody>
      </p:sp>
      <p:grpSp>
        <p:nvGrpSpPr>
          <p:cNvPr id="19" name="组合 18"/>
          <p:cNvGrpSpPr/>
          <p:nvPr/>
        </p:nvGrpSpPr>
        <p:grpSpPr>
          <a:xfrm>
            <a:off x="3222786" y="2689018"/>
            <a:ext cx="5868314" cy="822442"/>
            <a:chOff x="1703318" y="2083356"/>
            <a:chExt cx="5868314" cy="740199"/>
          </a:xfrm>
        </p:grpSpPr>
        <p:cxnSp>
          <p:nvCxnSpPr>
            <p:cNvPr id="25" name="直接连接符 24"/>
            <p:cNvCxnSpPr/>
            <p:nvPr/>
          </p:nvCxnSpPr>
          <p:spPr>
            <a:xfrm flipV="1">
              <a:off x="1703318" y="2565773"/>
              <a:ext cx="312398" cy="163722"/>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2491370" y="2477060"/>
              <a:ext cx="433781" cy="142556"/>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2925151" y="2573175"/>
              <a:ext cx="605814" cy="40137"/>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a:off x="3533187" y="2573175"/>
              <a:ext cx="876505" cy="25038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4409692" y="2522020"/>
              <a:ext cx="914400" cy="301535"/>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a:off x="5324092" y="2518236"/>
              <a:ext cx="227205" cy="95076"/>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5551297" y="2416856"/>
              <a:ext cx="505083" cy="202760"/>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a:off x="6056380" y="2416856"/>
              <a:ext cx="397071" cy="80273"/>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6453451" y="2456992"/>
              <a:ext cx="505083" cy="40137"/>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6958534" y="2083356"/>
              <a:ext cx="613098" cy="373637"/>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35" name="直接连接符 34"/>
            <p:cNvCxnSpPr/>
            <p:nvPr/>
          </p:nvCxnSpPr>
          <p:spPr>
            <a:xfrm flipV="1">
              <a:off x="2018716" y="2477060"/>
              <a:ext cx="475654" cy="96116"/>
            </a:xfrm>
            <a:prstGeom prst="line">
              <a:avLst/>
            </a:prstGeom>
            <a:ln>
              <a:solidFill>
                <a:schemeClr val="bg1">
                  <a:lumMod val="50000"/>
                </a:schemeClr>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grpSp>
      <p:sp>
        <p:nvSpPr>
          <p:cNvPr id="20" name="椭圆形标注 19"/>
          <p:cNvSpPr/>
          <p:nvPr/>
        </p:nvSpPr>
        <p:spPr>
          <a:xfrm>
            <a:off x="5555517" y="2724195"/>
            <a:ext cx="1066090" cy="616968"/>
          </a:xfrm>
          <a:prstGeom prst="wedgeEllipseCallout">
            <a:avLst>
              <a:gd name="adj1" fmla="val -14557"/>
              <a:gd name="adj2" fmla="val 69635"/>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r>
              <a:rPr lang="zh-CN" altLang="en-US" sz="1100" dirty="0">
                <a:solidFill>
                  <a:schemeClr val="bg1"/>
                </a:solidFill>
                <a:latin typeface="Arial" panose="020B0604020202020204"/>
                <a:ea typeface="微软雅黑" panose="020B0503020204020204" pitchFamily="34" charset="-122"/>
                <a:sym typeface="Arial" panose="020B0604020202020204"/>
              </a:rPr>
              <a:t>标注此处发生了什么？</a:t>
            </a:r>
          </a:p>
        </p:txBody>
      </p:sp>
      <p:sp>
        <p:nvSpPr>
          <p:cNvPr id="21" name="KSO_Shape"/>
          <p:cNvSpPr/>
          <p:nvPr/>
        </p:nvSpPr>
        <p:spPr>
          <a:xfrm>
            <a:off x="7796112" y="3205665"/>
            <a:ext cx="920066" cy="489660"/>
          </a:xfrm>
          <a:prstGeom prst="wedgeRoundRectCallout">
            <a:avLst>
              <a:gd name="adj1" fmla="val -63739"/>
              <a:gd name="adj2" fmla="val -9872"/>
              <a:gd name="adj3" fmla="val 16667"/>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0" tIns="0" rIns="0" bIns="0" numCol="1" spcCol="0" rtlCol="0" fromWordArt="0" anchor="ctr" anchorCtr="0" forceAA="0" compatLnSpc="1">
            <a:noAutofit/>
          </a:bodyP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r>
              <a:rPr lang="zh-CN" altLang="en-US" sz="1100" dirty="0">
                <a:solidFill>
                  <a:schemeClr val="bg1"/>
                </a:solidFill>
                <a:latin typeface="Arial" panose="020B0604020202020204"/>
                <a:ea typeface="微软雅黑" panose="020B0503020204020204" pitchFamily="34" charset="-122"/>
                <a:sym typeface="Arial" panose="020B0604020202020204"/>
              </a:rPr>
              <a:t>标注此处发生了什么？</a:t>
            </a:r>
          </a:p>
        </p:txBody>
      </p:sp>
      <p:sp>
        <p:nvSpPr>
          <p:cNvPr id="22" name="Text Box 23"/>
          <p:cNvSpPr txBox="1">
            <a:spLocks noChangeArrowheads="1"/>
          </p:cNvSpPr>
          <p:nvPr/>
        </p:nvSpPr>
        <p:spPr bwMode="auto">
          <a:xfrm>
            <a:off x="2739918" y="2021213"/>
            <a:ext cx="569905" cy="115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prstTxWarp prst="textPlain">
              <a:avLst/>
            </a:prstTxWarp>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latinLnBrk="1"/>
            <a:r>
              <a:rPr kumimoji="1" lang="zh-CN" altLang="en-US" sz="1050" b="1" dirty="0">
                <a:solidFill>
                  <a:schemeClr val="tx1">
                    <a:lumMod val="75000"/>
                    <a:lumOff val="25000"/>
                  </a:schemeClr>
                </a:solidFill>
                <a:latin typeface="Arial" panose="020B0604020202020204"/>
                <a:ea typeface="微软雅黑" panose="020B0503020204020204" pitchFamily="34" charset="-122"/>
                <a:sym typeface="Arial" panose="020B0604020202020204"/>
              </a:rPr>
              <a:t>单位：亿元</a:t>
            </a:r>
            <a:endParaRPr kumimoji="1" lang="en-US" altLang="ko-KR" sz="1050" b="1"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23" name="TextBox 91"/>
          <p:cNvSpPr txBox="1"/>
          <p:nvPr/>
        </p:nvSpPr>
        <p:spPr>
          <a:xfrm>
            <a:off x="2211737" y="5231904"/>
            <a:ext cx="7768526" cy="308995"/>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ctr">
              <a:lnSpc>
                <a:spcPct val="130000"/>
              </a:lnSpc>
              <a:buClr>
                <a:srgbClr val="C00000"/>
              </a:buClr>
              <a:defRPr/>
            </a:pPr>
            <a:r>
              <a:rPr lang="zh-CN" altLang="en-US" sz="1200" kern="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您的内容打在这里，或通过复制您的文本后在此框中选择粘贴并选择只保留文字您的内容打在这里</a:t>
            </a:r>
            <a:endParaRPr lang="en-US" altLang="zh-CN" sz="1400" kern="0"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grpSp>
        <p:nvGrpSpPr>
          <p:cNvPr id="24" name="组合 23"/>
          <p:cNvGrpSpPr/>
          <p:nvPr/>
        </p:nvGrpSpPr>
        <p:grpSpPr>
          <a:xfrm>
            <a:off x="9965843" y="227688"/>
            <a:ext cx="2782576" cy="680498"/>
            <a:chOff x="5739124" y="673539"/>
            <a:chExt cx="2782576" cy="680498"/>
          </a:xfrm>
        </p:grpSpPr>
        <p:sp>
          <p:nvSpPr>
            <p:cNvPr id="73"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人事管理制度</a:t>
              </a:r>
            </a:p>
          </p:txBody>
        </p:sp>
        <p:sp>
          <p:nvSpPr>
            <p:cNvPr id="74"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2009efb9a00a31655126d4dee4d813047208f8894c690-j6fdMd_fw658"/>
          <p:cNvPicPr>
            <a:picLocks noChangeAspect="1"/>
          </p:cNvPicPr>
          <p:nvPr userDrawn="1"/>
        </p:nvPicPr>
        <p:blipFill>
          <a:blip r:embed="rId4"/>
          <a:srcRect t="11077" b="4528"/>
          <a:stretch>
            <a:fillRect/>
          </a:stretch>
        </p:blipFill>
        <p:spPr>
          <a:xfrm>
            <a:off x="0" y="0"/>
            <a:ext cx="12192000" cy="6864985"/>
          </a:xfrm>
          <a:prstGeom prst="rect">
            <a:avLst/>
          </a:prstGeom>
        </p:spPr>
      </p:pic>
      <p:sp>
        <p:nvSpPr>
          <p:cNvPr id="13" name="矩形 12"/>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4370483" y="4133912"/>
            <a:ext cx="3436620" cy="748030"/>
          </a:xfrm>
          <a:prstGeom prst="rect">
            <a:avLst/>
          </a:prstGeom>
          <a:noFill/>
        </p:spPr>
        <p:txBody>
          <a:bodyPr wrap="none" rtlCol="0">
            <a:spAutoFit/>
            <a:scene3d>
              <a:camera prst="orthographicFront"/>
              <a:lightRig rig="threePt" dir="t"/>
            </a:scene3d>
          </a:bodyPr>
          <a:lstStyle/>
          <a:p>
            <a:pPr marL="0" lvl="1" algn="l"/>
            <a:r>
              <a:rPr lang="zh-CN" altLang="en-US" sz="4265"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行政管理制度</a:t>
            </a:r>
            <a:endParaRPr lang="zh-CN" altLang="en-US" sz="4265" b="1" dirty="0">
              <a:solidFill>
                <a:schemeClr val="tx1">
                  <a:lumMod val="75000"/>
                  <a:lumOff val="25000"/>
                </a:schemeClr>
              </a:solidFill>
              <a:effectLst/>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6" name="TextBox 5"/>
          <p:cNvSpPr txBox="1"/>
          <p:nvPr/>
        </p:nvSpPr>
        <p:spPr>
          <a:xfrm>
            <a:off x="4066411" y="5226559"/>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7" name="TextBox 6"/>
          <p:cNvSpPr txBox="1"/>
          <p:nvPr/>
        </p:nvSpPr>
        <p:spPr>
          <a:xfrm>
            <a:off x="5474847"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8" name="TextBox 7"/>
          <p:cNvSpPr txBox="1"/>
          <p:nvPr/>
        </p:nvSpPr>
        <p:spPr>
          <a:xfrm>
            <a:off x="4066411" y="5634730"/>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9" name="TextBox 8"/>
          <p:cNvSpPr txBox="1"/>
          <p:nvPr/>
        </p:nvSpPr>
        <p:spPr>
          <a:xfrm>
            <a:off x="5474847"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0" name="TextBox 9"/>
          <p:cNvSpPr txBox="1"/>
          <p:nvPr/>
        </p:nvSpPr>
        <p:spPr>
          <a:xfrm>
            <a:off x="6826421"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1" name="TextBox 10"/>
          <p:cNvSpPr txBox="1"/>
          <p:nvPr/>
        </p:nvSpPr>
        <p:spPr>
          <a:xfrm>
            <a:off x="6826421"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4" name="矩形 13"/>
          <p:cNvSpPr/>
          <p:nvPr/>
        </p:nvSpPr>
        <p:spPr>
          <a:xfrm>
            <a:off x="635" y="1762125"/>
            <a:ext cx="12191365" cy="1764665"/>
          </a:xfrm>
          <a:prstGeom prst="rect">
            <a:avLst/>
          </a:prstGeom>
          <a:solidFill>
            <a:schemeClr val="accent2"/>
          </a:solid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32" name="文本框 31"/>
          <p:cNvSpPr txBox="1"/>
          <p:nvPr/>
        </p:nvSpPr>
        <p:spPr>
          <a:xfrm>
            <a:off x="4692048" y="1850977"/>
            <a:ext cx="2721610" cy="1822450"/>
          </a:xfrm>
          <a:prstGeom prst="rect">
            <a:avLst/>
          </a:prstGeom>
          <a:noFill/>
        </p:spPr>
        <p:txBody>
          <a:bodyPr wrap="none" rtlCol="0">
            <a:spAutoFit/>
            <a:scene3d>
              <a:camera prst="orthographicFront"/>
              <a:lightRig rig="threePt" dir="t"/>
            </a:scene3d>
            <a:sp3d contourW="12700"/>
          </a:bodyPr>
          <a:lstStyle/>
          <a:p>
            <a:pPr algn="ctr" eaLnBrk="1" hangingPunct="1">
              <a:lnSpc>
                <a:spcPct val="90000"/>
              </a:lnSpc>
            </a:pPr>
            <a:r>
              <a:rPr lang="en-US" altLang="zh-CN" sz="4000" b="1" dirty="0">
                <a:solidFill>
                  <a:srgbClr val="FFFFFF"/>
                </a:solidFill>
                <a:latin typeface="微软雅黑" panose="020B0503020204020204" pitchFamily="34" charset="-122"/>
                <a:ea typeface="微软雅黑" panose="020B0503020204020204" pitchFamily="34" charset="-122"/>
                <a:sym typeface="宋体" panose="02010600030101010101" pitchFamily="2" charset="-122"/>
              </a:rPr>
              <a:t>CONTENT</a:t>
            </a:r>
            <a:endParaRPr lang="en-US" altLang="zh-CN" sz="8200" dirty="0">
              <a:solidFill>
                <a:srgbClr val="FFFFFF"/>
              </a:solidFill>
              <a:ea typeface="微软雅黑" panose="020B0503020204020204" pitchFamily="34" charset="-122"/>
              <a:sym typeface="宋体" panose="02010600030101010101" pitchFamily="2" charset="-122"/>
            </a:endParaRPr>
          </a:p>
          <a:p>
            <a:pPr algn="ctr" eaLnBrk="1" hangingPunct="1">
              <a:lnSpc>
                <a:spcPct val="90000"/>
              </a:lnSpc>
            </a:pPr>
            <a:r>
              <a:rPr lang="en-US" altLang="zh-CN" sz="8500" dirty="0">
                <a:solidFill>
                  <a:srgbClr val="FFFFFF"/>
                </a:solidFill>
                <a:latin typeface="Impact" panose="020B0806030902050204" pitchFamily="34" charset="0"/>
                <a:ea typeface="微软雅黑" panose="020B0503020204020204" pitchFamily="34" charset="-122"/>
                <a:sym typeface="宋体" panose="02010600030101010101" pitchFamily="2" charset="-122"/>
              </a:rPr>
              <a:t>02</a:t>
            </a:r>
            <a:endParaRPr lang="en-US" altLang="zh-CN" sz="8500" b="1" spc="300" dirty="0">
              <a:solidFill>
                <a:srgbClr val="FFFFFF"/>
              </a:solidFill>
              <a:uFillTx/>
              <a:latin typeface="Impact" panose="020B0806030902050204" pitchFamily="34" charset="0"/>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00">
        <p14:vortex dir="r"/>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0000">
                                          <p:cBhvr additive="base">
                                            <p:cTn id="12" dur="5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14:presetBounceEnd="50000">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14:bounceEnd="50000">
                                          <p:cBhvr additive="base">
                                            <p:cTn id="16" dur="5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14:presetBounceEnd="50000">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14:bounceEnd="50000">
                                          <p:cBhvr additive="base">
                                            <p:cTn id="2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50000">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14:bounceEnd="50000">
                                          <p:cBhvr additive="base">
                                            <p:cTn id="24" dur="5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50000">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14:bounceEnd="50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50000">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14:bounceEnd="50000">
                                          <p:cBhvr additive="base">
                                            <p:cTn id="32"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bldLvl="0" animBg="1"/>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32" grpId="0"/>
          <p:bldP spid="14" grpId="0" bldLvl="0" animBg="1"/>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8"/>
          <p:cNvSpPr txBox="1">
            <a:spLocks noChangeArrowheads="1"/>
          </p:cNvSpPr>
          <p:nvPr/>
        </p:nvSpPr>
        <p:spPr bwMode="auto">
          <a:xfrm>
            <a:off x="2621843" y="3137595"/>
            <a:ext cx="1008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r>
              <a:rPr lang="en-US" altLang="zh-CN" sz="2800" dirty="0">
                <a:solidFill>
                  <a:schemeClr val="tx1">
                    <a:lumMod val="75000"/>
                    <a:lumOff val="25000"/>
                  </a:schemeClr>
                </a:solidFill>
                <a:latin typeface="Arial" panose="020B0604020202020204"/>
                <a:ea typeface="微软雅黑" panose="020B0503020204020204" pitchFamily="34" charset="-122"/>
                <a:sym typeface="Arial" panose="020B0604020202020204"/>
              </a:rPr>
              <a:t>31</a:t>
            </a:r>
            <a:r>
              <a:rPr lang="en-US" altLang="zh-CN" sz="2000" dirty="0">
                <a:solidFill>
                  <a:schemeClr val="tx1">
                    <a:lumMod val="75000"/>
                    <a:lumOff val="25000"/>
                  </a:schemeClr>
                </a:solidFill>
                <a:latin typeface="Arial" panose="020B0604020202020204"/>
                <a:ea typeface="微软雅黑" panose="020B0503020204020204" pitchFamily="34" charset="-122"/>
                <a:sym typeface="Arial" panose="020B0604020202020204"/>
              </a:rPr>
              <a:t>%</a:t>
            </a:r>
            <a:endParaRPr lang="zh-CN" altLang="en-US"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3" name="椭圆 2"/>
          <p:cNvSpPr/>
          <p:nvPr/>
        </p:nvSpPr>
        <p:spPr>
          <a:xfrm>
            <a:off x="2300128" y="2736562"/>
            <a:ext cx="1325563" cy="1325562"/>
          </a:xfrm>
          <a:prstGeom prst="ellipse">
            <a:avLst/>
          </a:prstGeom>
          <a:noFill/>
          <a:ln w="88900" cap="flat">
            <a:solidFill>
              <a:srgbClr val="B0B0B0"/>
            </a:solidFill>
            <a:prstDash val="solid"/>
            <a:miter lim="800000"/>
          </a:ln>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80808"/>
              </a:solidFill>
              <a:latin typeface="Arial" panose="020B0604020202020204"/>
              <a:ea typeface="微软雅黑" panose="020B0503020204020204" pitchFamily="34" charset="-122"/>
              <a:sym typeface="Arial" panose="020B0604020202020204"/>
            </a:endParaRPr>
          </a:p>
        </p:txBody>
      </p:sp>
      <p:grpSp>
        <p:nvGrpSpPr>
          <p:cNvPr id="4" name="组合 3"/>
          <p:cNvGrpSpPr/>
          <p:nvPr/>
        </p:nvGrpSpPr>
        <p:grpSpPr bwMode="auto">
          <a:xfrm rot="20494898">
            <a:off x="2223936" y="2622262"/>
            <a:ext cx="1554163" cy="1554162"/>
            <a:chOff x="1111121" y="1448465"/>
            <a:chExt cx="1554926" cy="1554926"/>
          </a:xfrm>
        </p:grpSpPr>
        <p:sp>
          <p:nvSpPr>
            <p:cNvPr id="29" name="空心弧 28"/>
            <p:cNvSpPr/>
            <p:nvPr/>
          </p:nvSpPr>
          <p:spPr>
            <a:xfrm rot="17697039">
              <a:off x="1111121" y="1448465"/>
              <a:ext cx="1554926" cy="1554926"/>
            </a:xfrm>
            <a:prstGeom prst="blockArc">
              <a:avLst>
                <a:gd name="adj1" fmla="val 10800000"/>
                <a:gd name="adj2" fmla="val 21338506"/>
                <a:gd name="adj3" fmla="val 14379"/>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0518C"/>
                </a:solidFill>
                <a:latin typeface="Arial" panose="020B0604020202020204"/>
                <a:ea typeface="微软雅黑" panose="020B0503020204020204" pitchFamily="34" charset="-122"/>
                <a:sym typeface="Arial" panose="020B0604020202020204"/>
              </a:endParaRPr>
            </a:p>
          </p:txBody>
        </p:sp>
        <p:sp>
          <p:nvSpPr>
            <p:cNvPr id="30" name="椭圆 29"/>
            <p:cNvSpPr>
              <a:spLocks noChangeArrowheads="1"/>
            </p:cNvSpPr>
            <p:nvPr/>
          </p:nvSpPr>
          <p:spPr bwMode="auto">
            <a:xfrm>
              <a:off x="1216768" y="1563638"/>
              <a:ext cx="1324580" cy="13245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00518C"/>
                </a:solidFill>
                <a:latin typeface="Arial" panose="020B0604020202020204"/>
                <a:ea typeface="微软雅黑" panose="020B0503020204020204" pitchFamily="34" charset="-122"/>
                <a:sym typeface="Arial" panose="020B0604020202020204"/>
              </a:endParaRPr>
            </a:p>
          </p:txBody>
        </p:sp>
      </p:grpSp>
      <p:sp>
        <p:nvSpPr>
          <p:cNvPr id="5" name="TextBox 32"/>
          <p:cNvSpPr txBox="1">
            <a:spLocks noChangeArrowheads="1"/>
          </p:cNvSpPr>
          <p:nvPr/>
        </p:nvSpPr>
        <p:spPr bwMode="auto">
          <a:xfrm>
            <a:off x="4569554" y="3137595"/>
            <a:ext cx="1008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r>
              <a:rPr lang="en-US" altLang="zh-CN" sz="2800" dirty="0">
                <a:solidFill>
                  <a:schemeClr val="tx1">
                    <a:lumMod val="75000"/>
                    <a:lumOff val="25000"/>
                  </a:schemeClr>
                </a:solidFill>
                <a:latin typeface="Arial" panose="020B0604020202020204"/>
                <a:ea typeface="微软雅黑" panose="020B0503020204020204" pitchFamily="34" charset="-122"/>
                <a:sym typeface="Arial" panose="020B0604020202020204"/>
              </a:rPr>
              <a:t>24</a:t>
            </a:r>
            <a:r>
              <a:rPr lang="en-US" altLang="zh-CN" sz="2000" dirty="0">
                <a:solidFill>
                  <a:schemeClr val="tx1">
                    <a:lumMod val="75000"/>
                    <a:lumOff val="25000"/>
                  </a:schemeClr>
                </a:solidFill>
                <a:latin typeface="Arial" panose="020B0604020202020204"/>
                <a:ea typeface="微软雅黑" panose="020B0503020204020204" pitchFamily="34" charset="-122"/>
                <a:sym typeface="Arial" panose="020B0604020202020204"/>
              </a:rPr>
              <a:t>%</a:t>
            </a:r>
            <a:endParaRPr lang="zh-CN" altLang="en-US"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6" name="椭圆 5"/>
          <p:cNvSpPr/>
          <p:nvPr/>
        </p:nvSpPr>
        <p:spPr>
          <a:xfrm>
            <a:off x="4246788" y="2736562"/>
            <a:ext cx="1323975" cy="1325562"/>
          </a:xfrm>
          <a:prstGeom prst="ellipse">
            <a:avLst/>
          </a:prstGeom>
          <a:noFill/>
          <a:ln w="88900" cap="flat">
            <a:solidFill>
              <a:srgbClr val="B0B0B0"/>
            </a:solidFill>
            <a:prstDash val="solid"/>
            <a:miter lim="800000"/>
          </a:ln>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80808"/>
              </a:solidFill>
              <a:latin typeface="Arial" panose="020B0604020202020204"/>
              <a:ea typeface="微软雅黑" panose="020B0503020204020204" pitchFamily="34" charset="-122"/>
              <a:sym typeface="Arial" panose="020B0604020202020204"/>
            </a:endParaRPr>
          </a:p>
        </p:txBody>
      </p:sp>
      <p:grpSp>
        <p:nvGrpSpPr>
          <p:cNvPr id="7" name="组合 6"/>
          <p:cNvGrpSpPr/>
          <p:nvPr/>
        </p:nvGrpSpPr>
        <p:grpSpPr bwMode="auto">
          <a:xfrm rot="16947254">
            <a:off x="4148358" y="2611149"/>
            <a:ext cx="1555750" cy="1555750"/>
            <a:chOff x="1106586" y="1427939"/>
            <a:chExt cx="1554926" cy="1554926"/>
          </a:xfrm>
        </p:grpSpPr>
        <p:sp>
          <p:nvSpPr>
            <p:cNvPr id="27" name="空心弧 26"/>
            <p:cNvSpPr/>
            <p:nvPr/>
          </p:nvSpPr>
          <p:spPr>
            <a:xfrm rot="16291950">
              <a:off x="1106586" y="1427939"/>
              <a:ext cx="1554926" cy="1554926"/>
            </a:xfrm>
            <a:prstGeom prst="blockArc">
              <a:avLst>
                <a:gd name="adj1" fmla="val 11763959"/>
                <a:gd name="adj2" fmla="val 21338506"/>
                <a:gd name="adj3" fmla="val 14379"/>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0518C"/>
                </a:solidFill>
                <a:latin typeface="Arial" panose="020B0604020202020204"/>
                <a:ea typeface="微软雅黑" panose="020B0503020204020204" pitchFamily="34" charset="-122"/>
                <a:sym typeface="Arial" panose="020B0604020202020204"/>
              </a:endParaRPr>
            </a:p>
          </p:txBody>
        </p:sp>
        <p:sp>
          <p:nvSpPr>
            <p:cNvPr id="28" name="椭圆 27"/>
            <p:cNvSpPr>
              <a:spLocks noChangeArrowheads="1"/>
            </p:cNvSpPr>
            <p:nvPr/>
          </p:nvSpPr>
          <p:spPr bwMode="auto">
            <a:xfrm>
              <a:off x="1216768" y="1563638"/>
              <a:ext cx="1324580" cy="13245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00518C"/>
                </a:solidFill>
                <a:latin typeface="Arial" panose="020B0604020202020204"/>
                <a:ea typeface="微软雅黑" panose="020B0503020204020204" pitchFamily="34" charset="-122"/>
                <a:sym typeface="Arial" panose="020B0604020202020204"/>
              </a:endParaRPr>
            </a:p>
          </p:txBody>
        </p:sp>
      </p:grpSp>
      <p:sp>
        <p:nvSpPr>
          <p:cNvPr id="8" name="TextBox 37"/>
          <p:cNvSpPr txBox="1">
            <a:spLocks noChangeArrowheads="1"/>
          </p:cNvSpPr>
          <p:nvPr/>
        </p:nvSpPr>
        <p:spPr bwMode="auto">
          <a:xfrm>
            <a:off x="6534474" y="3137595"/>
            <a:ext cx="1008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r>
              <a:rPr lang="en-US" altLang="zh-CN" sz="2800" dirty="0">
                <a:solidFill>
                  <a:schemeClr val="tx1">
                    <a:lumMod val="75000"/>
                    <a:lumOff val="25000"/>
                  </a:schemeClr>
                </a:solidFill>
                <a:latin typeface="Arial" panose="020B0604020202020204"/>
                <a:ea typeface="微软雅黑" panose="020B0503020204020204" pitchFamily="34" charset="-122"/>
                <a:sym typeface="Arial" panose="020B0604020202020204"/>
              </a:rPr>
              <a:t>11</a:t>
            </a:r>
            <a:r>
              <a:rPr lang="en-US" altLang="zh-CN" sz="2000" dirty="0">
                <a:solidFill>
                  <a:schemeClr val="tx1">
                    <a:lumMod val="75000"/>
                    <a:lumOff val="25000"/>
                  </a:schemeClr>
                </a:solidFill>
                <a:latin typeface="Arial" panose="020B0604020202020204"/>
                <a:ea typeface="微软雅黑" panose="020B0503020204020204" pitchFamily="34" charset="-122"/>
                <a:sym typeface="Arial" panose="020B0604020202020204"/>
              </a:rPr>
              <a:t>%</a:t>
            </a:r>
            <a:endParaRPr lang="zh-CN" altLang="en-US"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9" name="椭圆 8"/>
          <p:cNvSpPr/>
          <p:nvPr/>
        </p:nvSpPr>
        <p:spPr>
          <a:xfrm>
            <a:off x="6218577" y="2736562"/>
            <a:ext cx="1325562" cy="1325562"/>
          </a:xfrm>
          <a:prstGeom prst="ellipse">
            <a:avLst/>
          </a:prstGeom>
          <a:noFill/>
          <a:ln w="88900" cap="flat">
            <a:solidFill>
              <a:srgbClr val="B0B0B0"/>
            </a:solidFill>
            <a:prstDash val="solid"/>
            <a:miter lim="800000"/>
          </a:ln>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80808"/>
              </a:solidFill>
              <a:latin typeface="Arial" panose="020B0604020202020204"/>
              <a:ea typeface="微软雅黑" panose="020B0503020204020204" pitchFamily="34" charset="-122"/>
              <a:sym typeface="Arial" panose="020B0604020202020204"/>
            </a:endParaRPr>
          </a:p>
        </p:txBody>
      </p:sp>
      <p:grpSp>
        <p:nvGrpSpPr>
          <p:cNvPr id="10" name="组合 9"/>
          <p:cNvGrpSpPr/>
          <p:nvPr/>
        </p:nvGrpSpPr>
        <p:grpSpPr bwMode="auto">
          <a:xfrm rot="9344491">
            <a:off x="6049611" y="2401895"/>
            <a:ext cx="1555750" cy="1786416"/>
            <a:chOff x="1045346" y="1100922"/>
            <a:chExt cx="1554926" cy="1787296"/>
          </a:xfrm>
        </p:grpSpPr>
        <p:sp>
          <p:nvSpPr>
            <p:cNvPr id="25" name="空心弧 24"/>
            <p:cNvSpPr/>
            <p:nvPr/>
          </p:nvSpPr>
          <p:spPr>
            <a:xfrm rot="17697039">
              <a:off x="1045346" y="1100922"/>
              <a:ext cx="1554926" cy="1554926"/>
            </a:xfrm>
            <a:prstGeom prst="blockArc">
              <a:avLst>
                <a:gd name="adj1" fmla="val 16132578"/>
                <a:gd name="adj2" fmla="val 21338506"/>
                <a:gd name="adj3" fmla="val 14379"/>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0518C"/>
                </a:solidFill>
                <a:latin typeface="Arial" panose="020B0604020202020204"/>
                <a:ea typeface="微软雅黑" panose="020B0503020204020204" pitchFamily="34" charset="-122"/>
                <a:sym typeface="Arial" panose="020B0604020202020204"/>
              </a:endParaRPr>
            </a:p>
          </p:txBody>
        </p:sp>
        <p:sp>
          <p:nvSpPr>
            <p:cNvPr id="26" name="椭圆 25"/>
            <p:cNvSpPr>
              <a:spLocks noChangeArrowheads="1"/>
            </p:cNvSpPr>
            <p:nvPr/>
          </p:nvSpPr>
          <p:spPr bwMode="auto">
            <a:xfrm>
              <a:off x="1216768" y="1563638"/>
              <a:ext cx="1324580" cy="13245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00518C"/>
                </a:solidFill>
                <a:latin typeface="Arial" panose="020B0604020202020204"/>
                <a:ea typeface="微软雅黑" panose="020B0503020204020204" pitchFamily="34" charset="-122"/>
                <a:sym typeface="Arial" panose="020B0604020202020204"/>
              </a:endParaRPr>
            </a:p>
          </p:txBody>
        </p:sp>
      </p:grpSp>
      <p:sp>
        <p:nvSpPr>
          <p:cNvPr id="11" name="TextBox 42"/>
          <p:cNvSpPr txBox="1">
            <a:spLocks noChangeArrowheads="1"/>
          </p:cNvSpPr>
          <p:nvPr/>
        </p:nvSpPr>
        <p:spPr bwMode="auto">
          <a:xfrm>
            <a:off x="8499393" y="3137595"/>
            <a:ext cx="1008000"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r>
              <a:rPr lang="en-US" altLang="zh-CN" sz="2800" dirty="0">
                <a:solidFill>
                  <a:schemeClr val="tx1">
                    <a:lumMod val="75000"/>
                    <a:lumOff val="25000"/>
                  </a:schemeClr>
                </a:solidFill>
                <a:latin typeface="Arial" panose="020B0604020202020204"/>
                <a:ea typeface="微软雅黑" panose="020B0503020204020204" pitchFamily="34" charset="-122"/>
                <a:sym typeface="Arial" panose="020B0604020202020204"/>
              </a:rPr>
              <a:t>62</a:t>
            </a:r>
            <a:r>
              <a:rPr lang="en-US" altLang="zh-CN" sz="2000" dirty="0">
                <a:solidFill>
                  <a:schemeClr val="tx1">
                    <a:lumMod val="75000"/>
                    <a:lumOff val="25000"/>
                  </a:schemeClr>
                </a:solidFill>
                <a:latin typeface="Arial" panose="020B0604020202020204"/>
                <a:ea typeface="微软雅黑" panose="020B0503020204020204" pitchFamily="34" charset="-122"/>
                <a:sym typeface="Arial" panose="020B0604020202020204"/>
              </a:rPr>
              <a:t>%</a:t>
            </a:r>
            <a:endParaRPr lang="zh-CN" altLang="en-US" dirty="0">
              <a:solidFill>
                <a:schemeClr val="tx1">
                  <a:lumMod val="75000"/>
                  <a:lumOff val="25000"/>
                </a:schemeClr>
              </a:solidFill>
              <a:latin typeface="Arial" panose="020B0604020202020204"/>
              <a:ea typeface="微软雅黑" panose="020B0503020204020204" pitchFamily="34" charset="-122"/>
              <a:sym typeface="Arial" panose="020B0604020202020204"/>
            </a:endParaRPr>
          </a:p>
        </p:txBody>
      </p:sp>
      <p:sp>
        <p:nvSpPr>
          <p:cNvPr id="12" name="椭圆 11"/>
          <p:cNvSpPr/>
          <p:nvPr/>
        </p:nvSpPr>
        <p:spPr>
          <a:xfrm>
            <a:off x="8231661" y="2736562"/>
            <a:ext cx="1323975" cy="1325562"/>
          </a:xfrm>
          <a:prstGeom prst="ellipse">
            <a:avLst/>
          </a:prstGeom>
          <a:noFill/>
          <a:ln w="88900" cap="flat">
            <a:solidFill>
              <a:srgbClr val="B0B0B0"/>
            </a:solidFill>
            <a:prstDash val="solid"/>
            <a:miter lim="800000"/>
          </a:ln>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80808"/>
              </a:solidFill>
              <a:latin typeface="Arial" panose="020B0604020202020204"/>
              <a:ea typeface="微软雅黑" panose="020B0503020204020204" pitchFamily="34" charset="-122"/>
              <a:sym typeface="Arial" panose="020B0604020202020204"/>
            </a:endParaRPr>
          </a:p>
        </p:txBody>
      </p:sp>
      <p:grpSp>
        <p:nvGrpSpPr>
          <p:cNvPr id="13" name="组合 12"/>
          <p:cNvGrpSpPr/>
          <p:nvPr/>
        </p:nvGrpSpPr>
        <p:grpSpPr bwMode="auto">
          <a:xfrm rot="20494898">
            <a:off x="8133226" y="2622262"/>
            <a:ext cx="1555750" cy="1554162"/>
            <a:chOff x="1111120" y="1448465"/>
            <a:chExt cx="1554926" cy="1554926"/>
          </a:xfrm>
        </p:grpSpPr>
        <p:sp>
          <p:nvSpPr>
            <p:cNvPr id="23" name="空心弧 22"/>
            <p:cNvSpPr/>
            <p:nvPr/>
          </p:nvSpPr>
          <p:spPr>
            <a:xfrm rot="17697039">
              <a:off x="1111120" y="1448465"/>
              <a:ext cx="1554926" cy="1554926"/>
            </a:xfrm>
            <a:prstGeom prst="blockArc">
              <a:avLst>
                <a:gd name="adj1" fmla="val 17984332"/>
                <a:gd name="adj2" fmla="val 9064425"/>
                <a:gd name="adj3" fmla="val 14295"/>
              </a:avLst>
            </a:pr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pPr>
                <a:defRPr/>
              </a:pPr>
              <a:endParaRPr lang="zh-CN" altLang="en-US">
                <a:solidFill>
                  <a:srgbClr val="00518C"/>
                </a:solidFill>
                <a:latin typeface="Arial" panose="020B0604020202020204"/>
                <a:ea typeface="微软雅黑" panose="020B0503020204020204" pitchFamily="34" charset="-122"/>
                <a:sym typeface="Arial" panose="020B0604020202020204"/>
              </a:endParaRPr>
            </a:p>
          </p:txBody>
        </p:sp>
        <p:sp>
          <p:nvSpPr>
            <p:cNvPr id="24" name="椭圆 23"/>
            <p:cNvSpPr>
              <a:spLocks noChangeArrowheads="1"/>
            </p:cNvSpPr>
            <p:nvPr/>
          </p:nvSpPr>
          <p:spPr bwMode="auto">
            <a:xfrm>
              <a:off x="1216768" y="1563638"/>
              <a:ext cx="1324580" cy="1324580"/>
            </a:xfrm>
            <a:prstGeom prst="ellipse">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88900">
                  <a:solidFill>
                    <a:srgbClr val="000000"/>
                  </a:solidFill>
                  <a:miter lim="800000"/>
                  <a:headEnd/>
                  <a:tailEnd/>
                </a14:hiddenLine>
              </a:ext>
            </a:extLst>
          </p:spPr>
          <p:txBody>
            <a:bodyPr/>
            <a:lstStyle>
              <a:defPPr>
                <a:defRPr lang="zh-CN"/>
              </a:defPPr>
              <a:lvl1pPr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1pPr>
              <a:lvl2pPr marL="4572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2pPr>
              <a:lvl3pPr marL="9144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3pPr>
              <a:lvl4pPr marL="13716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4pPr>
              <a:lvl5pPr marL="1828800" algn="l" rtl="0" fontAlgn="base">
                <a:spcBef>
                  <a:spcPct val="0"/>
                </a:spcBef>
                <a:spcAft>
                  <a:spcPct val="0"/>
                </a:spcAft>
                <a:defRPr kern="1200">
                  <a:solidFill>
                    <a:schemeClr val="tx1"/>
                  </a:solidFill>
                  <a:latin typeface="Calibri" panose="020F050202020403020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charset="0"/>
                  <a:ea typeface="宋体" panose="02010600030101010101" pitchFamily="2" charset="-122"/>
                  <a:cs typeface="+mn-cs"/>
                </a:defRPr>
              </a:lvl9pPr>
            </a:lstStyle>
            <a:p>
              <a:endParaRPr lang="zh-CN" altLang="en-US">
                <a:solidFill>
                  <a:srgbClr val="00518C"/>
                </a:solidFill>
                <a:latin typeface="Arial" panose="020B0604020202020204"/>
                <a:ea typeface="微软雅黑" panose="020B0503020204020204" pitchFamily="34" charset="-122"/>
                <a:sym typeface="Arial" panose="020B0604020202020204"/>
              </a:endParaRPr>
            </a:p>
          </p:txBody>
        </p:sp>
      </p:grpSp>
      <p:sp>
        <p:nvSpPr>
          <p:cNvPr id="15" name="TextBox 11"/>
          <p:cNvSpPr txBox="1">
            <a:spLocks noChangeArrowheads="1"/>
          </p:cNvSpPr>
          <p:nvPr/>
        </p:nvSpPr>
        <p:spPr bwMode="auto">
          <a:xfrm flipH="1">
            <a:off x="2117787" y="4726746"/>
            <a:ext cx="1908000" cy="646331"/>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endParaRPr lang="en-US" altLang="zh-CN"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16" name="TextBox 11"/>
          <p:cNvSpPr txBox="1">
            <a:spLocks noChangeArrowheads="1"/>
          </p:cNvSpPr>
          <p:nvPr/>
        </p:nvSpPr>
        <p:spPr bwMode="auto">
          <a:xfrm flipH="1">
            <a:off x="2117800" y="4431998"/>
            <a:ext cx="1628775" cy="338554"/>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    </a:t>
            </a:r>
            <a:endParaRPr lang="en-US" altLang="zh-CN"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17" name="TextBox 11"/>
          <p:cNvSpPr txBox="1">
            <a:spLocks noChangeArrowheads="1"/>
          </p:cNvSpPr>
          <p:nvPr/>
        </p:nvSpPr>
        <p:spPr bwMode="auto">
          <a:xfrm flipH="1">
            <a:off x="4089048" y="4726746"/>
            <a:ext cx="1908000" cy="646331"/>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endParaRPr lang="en-US" altLang="zh-CN"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18" name="TextBox 11"/>
          <p:cNvSpPr txBox="1">
            <a:spLocks noChangeArrowheads="1"/>
          </p:cNvSpPr>
          <p:nvPr/>
        </p:nvSpPr>
        <p:spPr bwMode="auto">
          <a:xfrm flipH="1">
            <a:off x="4089058" y="4431998"/>
            <a:ext cx="1628775" cy="338554"/>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    </a:t>
            </a:r>
            <a:endParaRPr lang="en-US" altLang="zh-CN"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19" name="TextBox 11"/>
          <p:cNvSpPr txBox="1">
            <a:spLocks noChangeArrowheads="1"/>
          </p:cNvSpPr>
          <p:nvPr/>
        </p:nvSpPr>
        <p:spPr bwMode="auto">
          <a:xfrm flipH="1">
            <a:off x="6044177" y="4731672"/>
            <a:ext cx="1908000" cy="646331"/>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endParaRPr lang="en-US" altLang="zh-CN"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20" name="TextBox 11"/>
          <p:cNvSpPr txBox="1">
            <a:spLocks noChangeArrowheads="1"/>
          </p:cNvSpPr>
          <p:nvPr/>
        </p:nvSpPr>
        <p:spPr bwMode="auto">
          <a:xfrm flipH="1">
            <a:off x="6044194" y="4436924"/>
            <a:ext cx="1628775" cy="338554"/>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    </a:t>
            </a:r>
            <a:endParaRPr lang="en-US" altLang="zh-CN"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21" name="TextBox 11"/>
          <p:cNvSpPr txBox="1">
            <a:spLocks noChangeArrowheads="1"/>
          </p:cNvSpPr>
          <p:nvPr/>
        </p:nvSpPr>
        <p:spPr bwMode="auto">
          <a:xfrm flipH="1">
            <a:off x="8166212" y="4731999"/>
            <a:ext cx="1908000" cy="646331"/>
          </a:xfrm>
          <a:prstGeom prst="rect">
            <a:avLst/>
          </a:prstGeom>
          <a:noFill/>
          <a:ln>
            <a:noFill/>
          </a:ln>
          <a:effectLst/>
        </p:spPr>
        <p:txBody>
          <a:bodyPr wrap="square">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lvl="0" eaLnBrk="1" hangingPunct="1">
              <a:lnSpc>
                <a:spcPct val="120000"/>
              </a:lnSpc>
              <a:defRPr/>
            </a:pPr>
            <a:r>
              <a:rPr lang="zh-CN" altLang="en-US"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endParaRPr lang="en-US" altLang="zh-CN" sz="100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sp>
        <p:nvSpPr>
          <p:cNvPr id="22" name="TextBox 11"/>
          <p:cNvSpPr txBox="1">
            <a:spLocks noChangeArrowheads="1"/>
          </p:cNvSpPr>
          <p:nvPr/>
        </p:nvSpPr>
        <p:spPr bwMode="auto">
          <a:xfrm flipH="1">
            <a:off x="8166230" y="4437251"/>
            <a:ext cx="1628775" cy="338554"/>
          </a:xfrm>
          <a:prstGeom prst="rect">
            <a:avLst/>
          </a:prstGeom>
          <a:noFill/>
          <a:ln>
            <a:noFill/>
          </a:ln>
          <a:effectLst/>
        </p:spPr>
        <p:txBody>
          <a:bodyPr>
            <a:spAutoFit/>
          </a:bodyPr>
          <a:lstStyle>
            <a:lvl1pPr eaLnBrk="0" hangingPunct="0">
              <a:defRPr>
                <a:solidFill>
                  <a:schemeClr val="tx1"/>
                </a:solidFill>
                <a:latin typeface="Arial" panose="020B0604020202020204" pitchFamily="34" charset="0"/>
                <a:ea typeface="宋体" panose="02010600030101010101" pitchFamily="2" charset="-122"/>
              </a:defRPr>
            </a:lvl1pPr>
            <a:lvl2pPr marL="742950" indent="-285750" eaLnBrk="0" hangingPunct="0">
              <a:defRPr>
                <a:solidFill>
                  <a:schemeClr val="tx1"/>
                </a:solidFill>
                <a:latin typeface="Arial" panose="020B0604020202020204" pitchFamily="34" charset="0"/>
                <a:ea typeface="宋体" panose="02010600030101010101" pitchFamily="2" charset="-122"/>
              </a:defRPr>
            </a:lvl2pPr>
            <a:lvl3pPr marL="1143000" indent="-228600" eaLnBrk="0" hangingPunct="0">
              <a:defRPr>
                <a:solidFill>
                  <a:schemeClr val="tx1"/>
                </a:solidFill>
                <a:latin typeface="Arial" panose="020B0604020202020204" pitchFamily="34" charset="0"/>
                <a:ea typeface="宋体" panose="02010600030101010101" pitchFamily="2" charset="-122"/>
              </a:defRPr>
            </a:lvl3pPr>
            <a:lvl4pPr marL="1600200" indent="-228600" eaLnBrk="0" hangingPunct="0">
              <a:defRPr>
                <a:solidFill>
                  <a:schemeClr val="tx1"/>
                </a:solidFill>
                <a:latin typeface="Arial" panose="020B0604020202020204" pitchFamily="34" charset="0"/>
                <a:ea typeface="宋体" panose="02010600030101010101" pitchFamily="2" charset="-122"/>
              </a:defRPr>
            </a:lvl4pPr>
            <a:lvl5pPr marL="2057400" indent="-228600" eaLnBrk="0" hangingPunc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eaLnBrk="1" fontAlgn="auto" hangingPunct="1">
              <a:spcBef>
                <a:spcPts val="0"/>
              </a:spcBef>
              <a:spcAft>
                <a:spcPts val="0"/>
              </a:spcAft>
              <a:defRPr/>
            </a:pPr>
            <a:r>
              <a:rPr lang="zh-CN" altLang="en-US"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    </a:t>
            </a:r>
            <a:endParaRPr lang="en-US" altLang="zh-CN" sz="1600" b="1" kern="0"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p:txBody>
      </p:sp>
      <p:grpSp>
        <p:nvGrpSpPr>
          <p:cNvPr id="14" name="组合 13"/>
          <p:cNvGrpSpPr/>
          <p:nvPr/>
        </p:nvGrpSpPr>
        <p:grpSpPr>
          <a:xfrm>
            <a:off x="9965843" y="227688"/>
            <a:ext cx="2782576" cy="680498"/>
            <a:chOff x="5739124" y="673539"/>
            <a:chExt cx="2782576" cy="680498"/>
          </a:xfrm>
        </p:grpSpPr>
        <p:sp>
          <p:nvSpPr>
            <p:cNvPr id="35"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行政管理制度</a:t>
              </a:r>
            </a:p>
          </p:txBody>
        </p:sp>
        <p:sp>
          <p:nvSpPr>
            <p:cNvPr id="36"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组合 24"/>
          <p:cNvGrpSpPr/>
          <p:nvPr/>
        </p:nvGrpSpPr>
        <p:grpSpPr>
          <a:xfrm>
            <a:off x="9965843" y="227688"/>
            <a:ext cx="2782576" cy="680498"/>
            <a:chOff x="5739124" y="673539"/>
            <a:chExt cx="2782576" cy="680498"/>
          </a:xfrm>
        </p:grpSpPr>
        <p:sp>
          <p:nvSpPr>
            <p:cNvPr id="27"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行政管理制度</a:t>
              </a:r>
            </a:p>
          </p:txBody>
        </p:sp>
        <p:sp>
          <p:nvSpPr>
            <p:cNvPr id="28"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
        <p:nvSpPr>
          <p:cNvPr id="96" name="Rectangle 17"/>
          <p:cNvSpPr>
            <a:spLocks noChangeArrowheads="1"/>
          </p:cNvSpPr>
          <p:nvPr/>
        </p:nvSpPr>
        <p:spPr bwMode="auto">
          <a:xfrm>
            <a:off x="1428227" y="3616326"/>
            <a:ext cx="8244000" cy="31750"/>
          </a:xfrm>
          <a:prstGeom prst="rect">
            <a:avLst/>
          </a:prstGeom>
          <a:solidFill>
            <a:srgbClr val="4D4D4D"/>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00" name="Oval 18"/>
          <p:cNvSpPr>
            <a:spLocks noChangeArrowheads="1"/>
          </p:cNvSpPr>
          <p:nvPr/>
        </p:nvSpPr>
        <p:spPr bwMode="auto">
          <a:xfrm>
            <a:off x="2674938" y="3497264"/>
            <a:ext cx="269875" cy="269875"/>
          </a:xfrm>
          <a:prstGeom prst="ellipse">
            <a:avLst/>
          </a:prstGeom>
          <a:solidFill>
            <a:schemeClr val="tx1">
              <a:lumMod val="85000"/>
              <a:lumOff val="15000"/>
            </a:schemeClr>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06" name="Oval 19"/>
          <p:cNvSpPr>
            <a:spLocks noChangeArrowheads="1"/>
          </p:cNvSpPr>
          <p:nvPr/>
        </p:nvSpPr>
        <p:spPr bwMode="auto">
          <a:xfrm>
            <a:off x="4464051" y="3497264"/>
            <a:ext cx="269875" cy="269875"/>
          </a:xfrm>
          <a:prstGeom prst="ellipse">
            <a:avLst/>
          </a:prstGeom>
          <a:solidFill>
            <a:schemeClr val="tx1">
              <a:lumMod val="85000"/>
              <a:lumOff val="15000"/>
            </a:schemeClr>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07" name="Oval 20"/>
          <p:cNvSpPr>
            <a:spLocks noChangeArrowheads="1"/>
          </p:cNvSpPr>
          <p:nvPr/>
        </p:nvSpPr>
        <p:spPr bwMode="auto">
          <a:xfrm>
            <a:off x="6251576" y="3497264"/>
            <a:ext cx="269875" cy="269875"/>
          </a:xfrm>
          <a:prstGeom prst="ellipse">
            <a:avLst/>
          </a:prstGeom>
          <a:solidFill>
            <a:schemeClr val="tx1">
              <a:lumMod val="85000"/>
              <a:lumOff val="15000"/>
            </a:schemeClr>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08" name="Oval 21"/>
          <p:cNvSpPr>
            <a:spLocks noChangeArrowheads="1"/>
          </p:cNvSpPr>
          <p:nvPr/>
        </p:nvSpPr>
        <p:spPr bwMode="auto">
          <a:xfrm>
            <a:off x="8039101" y="3497264"/>
            <a:ext cx="271463" cy="269875"/>
          </a:xfrm>
          <a:prstGeom prst="ellipse">
            <a:avLst/>
          </a:prstGeom>
          <a:solidFill>
            <a:schemeClr val="tx1">
              <a:lumMod val="85000"/>
              <a:lumOff val="15000"/>
            </a:schemeClr>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nvGrpSpPr>
          <p:cNvPr id="110" name="组合 109"/>
          <p:cNvGrpSpPr/>
          <p:nvPr/>
        </p:nvGrpSpPr>
        <p:grpSpPr>
          <a:xfrm>
            <a:off x="2418172" y="4529754"/>
            <a:ext cx="1817278" cy="1317610"/>
            <a:chOff x="2418172" y="4529754"/>
            <a:chExt cx="1817278" cy="1317610"/>
          </a:xfrm>
        </p:grpSpPr>
        <p:sp>
          <p:nvSpPr>
            <p:cNvPr id="111" name="Title 20"/>
            <p:cNvSpPr txBox="1"/>
            <p:nvPr/>
          </p:nvSpPr>
          <p:spPr bwMode="auto">
            <a:xfrm>
              <a:off x="2418172" y="4860619"/>
              <a:ext cx="1817277" cy="9867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rIns="0" bIns="0" anchor="ctr">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r">
                <a:lnSpc>
                  <a:spcPct val="120000"/>
                </a:lnSpc>
              </a:pPr>
              <a:r>
                <a:rPr lang="zh-CN" altLang="en-US" sz="1400" dirty="0">
                  <a:solidFill>
                    <a:prstClr val="black">
                      <a:lumMod val="50000"/>
                      <a:lumOff val="50000"/>
                    </a:prst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点击添加文字说明详情介绍点击添加文字说明详情介绍</a:t>
              </a:r>
            </a:p>
            <a:p>
              <a:pPr algn="r">
                <a:lnSpc>
                  <a:spcPct val="120000"/>
                </a:lnSpc>
              </a:pPr>
              <a:r>
                <a:rPr lang="zh-CN" altLang="en-US" sz="1400" dirty="0">
                  <a:solidFill>
                    <a:srgbClr val="595959"/>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a:t>
              </a:r>
            </a:p>
          </p:txBody>
        </p:sp>
        <p:sp>
          <p:nvSpPr>
            <p:cNvPr id="112" name="Title 20"/>
            <p:cNvSpPr txBox="1"/>
            <p:nvPr/>
          </p:nvSpPr>
          <p:spPr bwMode="auto">
            <a:xfrm>
              <a:off x="2418173" y="4529754"/>
              <a:ext cx="181727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r"/>
              <a:r>
                <a:rPr lang="zh-CN" altLang="en-US"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单击添加标题</a:t>
              </a:r>
              <a:endParaRPr lang="en-US" altLang="zh-CN"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14" name="组合 113"/>
          <p:cNvGrpSpPr/>
          <p:nvPr/>
        </p:nvGrpSpPr>
        <p:grpSpPr>
          <a:xfrm>
            <a:off x="6083505" y="4664154"/>
            <a:ext cx="1817278" cy="1161871"/>
            <a:chOff x="6083505" y="4664154"/>
            <a:chExt cx="1817278" cy="1161871"/>
          </a:xfrm>
        </p:grpSpPr>
        <p:sp>
          <p:nvSpPr>
            <p:cNvPr id="115" name="Title 20"/>
            <p:cNvSpPr txBox="1"/>
            <p:nvPr/>
          </p:nvSpPr>
          <p:spPr bwMode="auto">
            <a:xfrm>
              <a:off x="6083505" y="5013110"/>
              <a:ext cx="1817277" cy="812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rIns="0" bIns="0" anchor="ctr">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ctr">
                <a:lnSpc>
                  <a:spcPct val="130000"/>
                </a:lnSpc>
              </a:pPr>
              <a:r>
                <a:rPr lang="zh-CN" altLang="en-US" sz="1400" dirty="0">
                  <a:solidFill>
                    <a:prstClr val="black">
                      <a:lumMod val="50000"/>
                      <a:lumOff val="50000"/>
                    </a:prst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点击添加文字说明详情介绍点击添加文字说明详情介绍</a:t>
              </a:r>
            </a:p>
          </p:txBody>
        </p:sp>
        <p:sp>
          <p:nvSpPr>
            <p:cNvPr id="139" name="Title 20"/>
            <p:cNvSpPr txBox="1"/>
            <p:nvPr/>
          </p:nvSpPr>
          <p:spPr bwMode="auto">
            <a:xfrm>
              <a:off x="6083506" y="4664154"/>
              <a:ext cx="181727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r"/>
              <a:r>
                <a:rPr lang="zh-CN" altLang="en-US"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单击添加标题</a:t>
              </a:r>
              <a:endParaRPr lang="en-US" altLang="zh-CN"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40" name="组合 139"/>
          <p:cNvGrpSpPr/>
          <p:nvPr/>
        </p:nvGrpSpPr>
        <p:grpSpPr>
          <a:xfrm>
            <a:off x="4294392" y="1550746"/>
            <a:ext cx="1817278" cy="1161871"/>
            <a:chOff x="4294392" y="1550746"/>
            <a:chExt cx="1817278" cy="1161871"/>
          </a:xfrm>
        </p:grpSpPr>
        <p:sp>
          <p:nvSpPr>
            <p:cNvPr id="141" name="Title 20"/>
            <p:cNvSpPr txBox="1"/>
            <p:nvPr/>
          </p:nvSpPr>
          <p:spPr bwMode="auto">
            <a:xfrm>
              <a:off x="4294392" y="1899702"/>
              <a:ext cx="1817277" cy="812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rIns="0" bIns="0" anchor="ctr">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ctr">
                <a:lnSpc>
                  <a:spcPct val="130000"/>
                </a:lnSpc>
              </a:pPr>
              <a:r>
                <a:rPr lang="zh-CN" altLang="en-US" sz="1400" dirty="0">
                  <a:solidFill>
                    <a:prstClr val="black">
                      <a:lumMod val="50000"/>
                      <a:lumOff val="50000"/>
                    </a:prst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点击添加文字说明详情介绍点击添加文字说明详情介绍</a:t>
              </a:r>
            </a:p>
          </p:txBody>
        </p:sp>
        <p:sp>
          <p:nvSpPr>
            <p:cNvPr id="142" name="Title 20"/>
            <p:cNvSpPr txBox="1"/>
            <p:nvPr/>
          </p:nvSpPr>
          <p:spPr bwMode="auto">
            <a:xfrm>
              <a:off x="4294393" y="1550746"/>
              <a:ext cx="181727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r>
                <a:rPr lang="zh-CN" altLang="en-US"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单击添加标题</a:t>
              </a:r>
              <a:endParaRPr lang="en-US" altLang="zh-CN"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43" name="组合 142"/>
          <p:cNvGrpSpPr/>
          <p:nvPr/>
        </p:nvGrpSpPr>
        <p:grpSpPr>
          <a:xfrm>
            <a:off x="7854950" y="1550746"/>
            <a:ext cx="1817278" cy="1161871"/>
            <a:chOff x="7854950" y="1550746"/>
            <a:chExt cx="1817278" cy="1161871"/>
          </a:xfrm>
        </p:grpSpPr>
        <p:sp>
          <p:nvSpPr>
            <p:cNvPr id="144" name="Title 20"/>
            <p:cNvSpPr txBox="1"/>
            <p:nvPr/>
          </p:nvSpPr>
          <p:spPr bwMode="auto">
            <a:xfrm>
              <a:off x="7854950" y="1899702"/>
              <a:ext cx="1817277" cy="812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tIns="0" rIns="0" bIns="0" anchor="ctr">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pPr algn="ctr">
                <a:lnSpc>
                  <a:spcPct val="130000"/>
                </a:lnSpc>
              </a:pPr>
              <a:r>
                <a:rPr lang="zh-CN" altLang="en-US" sz="1400" dirty="0">
                  <a:solidFill>
                    <a:prstClr val="black">
                      <a:lumMod val="50000"/>
                      <a:lumOff val="50000"/>
                    </a:prst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点击添加文字说明详情介绍点击添加文字说明详情介绍</a:t>
              </a:r>
            </a:p>
          </p:txBody>
        </p:sp>
        <p:sp>
          <p:nvSpPr>
            <p:cNvPr id="145" name="Title 20"/>
            <p:cNvSpPr txBox="1"/>
            <p:nvPr/>
          </p:nvSpPr>
          <p:spPr bwMode="auto">
            <a:xfrm>
              <a:off x="7854951" y="1550746"/>
              <a:ext cx="1817277" cy="323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a:spAutoFit/>
            </a:bodyPr>
            <a:lstStyle>
              <a:lvl1pPr defTabSz="457200">
                <a:defRPr sz="4300">
                  <a:solidFill>
                    <a:schemeClr val="tx1"/>
                  </a:solidFill>
                  <a:latin typeface="Calibri" panose="020F0502020204030204" charset="0"/>
                  <a:ea typeface="MS PGothic" panose="020B0600070205080204" pitchFamily="34" charset="-128"/>
                </a:defRPr>
              </a:lvl1pPr>
              <a:lvl2pPr marL="742950" indent="-285750" defTabSz="457200">
                <a:defRPr sz="4300">
                  <a:solidFill>
                    <a:schemeClr val="tx1"/>
                  </a:solidFill>
                  <a:latin typeface="Calibri" panose="020F0502020204030204" charset="0"/>
                  <a:ea typeface="MS PGothic" panose="020B0600070205080204" pitchFamily="34" charset="-128"/>
                </a:defRPr>
              </a:lvl2pPr>
              <a:lvl3pPr marL="1143000" indent="-228600" defTabSz="457200">
                <a:defRPr sz="4300">
                  <a:solidFill>
                    <a:schemeClr val="tx1"/>
                  </a:solidFill>
                  <a:latin typeface="Calibri" panose="020F0502020204030204" charset="0"/>
                  <a:ea typeface="MS PGothic" panose="020B0600070205080204" pitchFamily="34" charset="-128"/>
                </a:defRPr>
              </a:lvl3pPr>
              <a:lvl4pPr marL="1600200" indent="-228600" defTabSz="457200">
                <a:defRPr sz="4300">
                  <a:solidFill>
                    <a:schemeClr val="tx1"/>
                  </a:solidFill>
                  <a:latin typeface="Calibri" panose="020F0502020204030204" charset="0"/>
                  <a:ea typeface="MS PGothic" panose="020B0600070205080204" pitchFamily="34" charset="-128"/>
                </a:defRPr>
              </a:lvl4pPr>
              <a:lvl5pPr marL="2057400" indent="-228600" defTabSz="457200">
                <a:defRPr sz="4300">
                  <a:solidFill>
                    <a:schemeClr val="tx1"/>
                  </a:solidFill>
                  <a:latin typeface="Calibri" panose="020F0502020204030204" charset="0"/>
                  <a:ea typeface="MS PGothic" panose="020B0600070205080204" pitchFamily="34" charset="-128"/>
                </a:defRPr>
              </a:lvl5pPr>
              <a:lvl6pPr marL="25146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6pPr>
              <a:lvl7pPr marL="29718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7pPr>
              <a:lvl8pPr marL="34290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8pPr>
              <a:lvl9pPr marL="3886200" indent="-228600" defTabSz="457200" fontAlgn="base">
                <a:spcBef>
                  <a:spcPct val="0"/>
                </a:spcBef>
                <a:spcAft>
                  <a:spcPct val="0"/>
                </a:spcAft>
                <a:defRPr sz="4300">
                  <a:solidFill>
                    <a:schemeClr val="tx1"/>
                  </a:solidFill>
                  <a:latin typeface="Calibri" panose="020F0502020204030204" charset="0"/>
                  <a:ea typeface="MS PGothic" panose="020B0600070205080204" pitchFamily="34" charset="-128"/>
                </a:defRPr>
              </a:lvl9pPr>
            </a:lstStyle>
            <a:p>
              <a:r>
                <a:rPr lang="zh-CN" altLang="en-US"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单击添加标题</a:t>
              </a:r>
              <a:endParaRPr lang="en-US" altLang="zh-CN" sz="18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46" name="组合 145"/>
          <p:cNvGrpSpPr/>
          <p:nvPr/>
        </p:nvGrpSpPr>
        <p:grpSpPr>
          <a:xfrm>
            <a:off x="2633663" y="1368426"/>
            <a:ext cx="1562100" cy="1865313"/>
            <a:chOff x="2633663" y="1368426"/>
            <a:chExt cx="1562100" cy="1865313"/>
          </a:xfrm>
          <a:solidFill>
            <a:schemeClr val="tx1">
              <a:lumMod val="85000"/>
              <a:lumOff val="15000"/>
            </a:schemeClr>
          </a:solidFill>
        </p:grpSpPr>
        <p:sp>
          <p:nvSpPr>
            <p:cNvPr id="147" name="Oval 6"/>
            <p:cNvSpPr>
              <a:spLocks noChangeArrowheads="1"/>
            </p:cNvSpPr>
            <p:nvPr/>
          </p:nvSpPr>
          <p:spPr bwMode="auto">
            <a:xfrm>
              <a:off x="3005138" y="1657351"/>
              <a:ext cx="901700" cy="898525"/>
            </a:xfrm>
            <a:prstGeom prst="ellipse">
              <a:avLst/>
            </a:pr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48" name="Freeform 7"/>
            <p:cNvSpPr/>
            <p:nvPr/>
          </p:nvSpPr>
          <p:spPr bwMode="auto">
            <a:xfrm>
              <a:off x="2633663" y="1368426"/>
              <a:ext cx="1562100" cy="1865313"/>
            </a:xfrm>
            <a:custGeom>
              <a:avLst/>
              <a:gdLst>
                <a:gd name="T0" fmla="*/ 728 w 1383"/>
                <a:gd name="T1" fmla="*/ 0 h 1654"/>
                <a:gd name="T2" fmla="*/ 74 w 1383"/>
                <a:gd name="T3" fmla="*/ 647 h 1654"/>
                <a:gd name="T4" fmla="*/ 73 w 1383"/>
                <a:gd name="T5" fmla="*/ 647 h 1654"/>
                <a:gd name="T6" fmla="*/ 73 w 1383"/>
                <a:gd name="T7" fmla="*/ 1497 h 1654"/>
                <a:gd name="T8" fmla="*/ 0 w 1383"/>
                <a:gd name="T9" fmla="*/ 1497 h 1654"/>
                <a:gd name="T10" fmla="*/ 156 w 1383"/>
                <a:gd name="T11" fmla="*/ 1654 h 1654"/>
                <a:gd name="T12" fmla="*/ 312 w 1383"/>
                <a:gd name="T13" fmla="*/ 1497 h 1654"/>
                <a:gd name="T14" fmla="*/ 239 w 1383"/>
                <a:gd name="T15" fmla="*/ 1497 h 1654"/>
                <a:gd name="T16" fmla="*/ 239 w 1383"/>
                <a:gd name="T17" fmla="*/ 1090 h 1654"/>
                <a:gd name="T18" fmla="*/ 239 w 1383"/>
                <a:gd name="T19" fmla="*/ 658 h 1654"/>
                <a:gd name="T20" fmla="*/ 239 w 1383"/>
                <a:gd name="T21" fmla="*/ 651 h 1654"/>
                <a:gd name="T22" fmla="*/ 728 w 1383"/>
                <a:gd name="T23" fmla="*/ 166 h 1654"/>
                <a:gd name="T24" fmla="*/ 1217 w 1383"/>
                <a:gd name="T25" fmla="*/ 655 h 1654"/>
                <a:gd name="T26" fmla="*/ 728 w 1383"/>
                <a:gd name="T27" fmla="*/ 1144 h 1654"/>
                <a:gd name="T28" fmla="*/ 299 w 1383"/>
                <a:gd name="T29" fmla="*/ 890 h 1654"/>
                <a:gd name="T30" fmla="*/ 299 w 1383"/>
                <a:gd name="T31" fmla="*/ 1149 h 1654"/>
                <a:gd name="T32" fmla="*/ 728 w 1383"/>
                <a:gd name="T33" fmla="*/ 1309 h 1654"/>
                <a:gd name="T34" fmla="*/ 1383 w 1383"/>
                <a:gd name="T35" fmla="*/ 655 h 1654"/>
                <a:gd name="T36" fmla="*/ 728 w 1383"/>
                <a:gd name="T37" fmla="*/ 0 h 1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83" h="1654">
                  <a:moveTo>
                    <a:pt x="728" y="0"/>
                  </a:moveTo>
                  <a:cubicBezTo>
                    <a:pt x="369" y="0"/>
                    <a:pt x="78" y="289"/>
                    <a:pt x="74" y="647"/>
                  </a:cubicBezTo>
                  <a:cubicBezTo>
                    <a:pt x="73" y="647"/>
                    <a:pt x="73" y="647"/>
                    <a:pt x="73" y="647"/>
                  </a:cubicBezTo>
                  <a:cubicBezTo>
                    <a:pt x="73" y="1497"/>
                    <a:pt x="73" y="1497"/>
                    <a:pt x="73" y="1497"/>
                  </a:cubicBezTo>
                  <a:cubicBezTo>
                    <a:pt x="0" y="1497"/>
                    <a:pt x="0" y="1497"/>
                    <a:pt x="0" y="1497"/>
                  </a:cubicBezTo>
                  <a:cubicBezTo>
                    <a:pt x="156" y="1654"/>
                    <a:pt x="156" y="1654"/>
                    <a:pt x="156" y="1654"/>
                  </a:cubicBezTo>
                  <a:cubicBezTo>
                    <a:pt x="312" y="1497"/>
                    <a:pt x="312" y="1497"/>
                    <a:pt x="312" y="1497"/>
                  </a:cubicBezTo>
                  <a:cubicBezTo>
                    <a:pt x="239" y="1497"/>
                    <a:pt x="239" y="1497"/>
                    <a:pt x="239" y="1497"/>
                  </a:cubicBezTo>
                  <a:cubicBezTo>
                    <a:pt x="239" y="1090"/>
                    <a:pt x="239" y="1090"/>
                    <a:pt x="239" y="1090"/>
                  </a:cubicBezTo>
                  <a:cubicBezTo>
                    <a:pt x="239" y="658"/>
                    <a:pt x="239" y="658"/>
                    <a:pt x="239" y="658"/>
                  </a:cubicBezTo>
                  <a:cubicBezTo>
                    <a:pt x="239" y="651"/>
                    <a:pt x="239" y="651"/>
                    <a:pt x="239" y="651"/>
                  </a:cubicBezTo>
                  <a:cubicBezTo>
                    <a:pt x="241" y="383"/>
                    <a:pt x="459" y="166"/>
                    <a:pt x="728" y="166"/>
                  </a:cubicBezTo>
                  <a:cubicBezTo>
                    <a:pt x="998" y="166"/>
                    <a:pt x="1217" y="384"/>
                    <a:pt x="1217" y="655"/>
                  </a:cubicBezTo>
                  <a:cubicBezTo>
                    <a:pt x="1217" y="925"/>
                    <a:pt x="998" y="1144"/>
                    <a:pt x="728" y="1144"/>
                  </a:cubicBezTo>
                  <a:cubicBezTo>
                    <a:pt x="543" y="1144"/>
                    <a:pt x="382" y="1041"/>
                    <a:pt x="299" y="890"/>
                  </a:cubicBezTo>
                  <a:cubicBezTo>
                    <a:pt x="299" y="1149"/>
                    <a:pt x="299" y="1149"/>
                    <a:pt x="299" y="1149"/>
                  </a:cubicBezTo>
                  <a:cubicBezTo>
                    <a:pt x="414" y="1249"/>
                    <a:pt x="564" y="1309"/>
                    <a:pt x="728" y="1309"/>
                  </a:cubicBezTo>
                  <a:cubicBezTo>
                    <a:pt x="1090" y="1309"/>
                    <a:pt x="1383" y="1016"/>
                    <a:pt x="1383" y="655"/>
                  </a:cubicBezTo>
                  <a:cubicBezTo>
                    <a:pt x="1383" y="293"/>
                    <a:pt x="1090" y="0"/>
                    <a:pt x="728" y="0"/>
                  </a:cubicBezTo>
                  <a:close/>
                </a:path>
              </a:pathLst>
            </a:cu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49" name="Freeform 19"/>
            <p:cNvSpPr>
              <a:spLocks noEditPoints="1"/>
            </p:cNvSpPr>
            <p:nvPr/>
          </p:nvSpPr>
          <p:spPr bwMode="auto">
            <a:xfrm>
              <a:off x="3259357" y="1876656"/>
              <a:ext cx="393262" cy="420985"/>
            </a:xfrm>
            <a:custGeom>
              <a:avLst/>
              <a:gdLst>
                <a:gd name="T0" fmla="*/ 156 w 383"/>
                <a:gd name="T1" fmla="*/ 0 h 410"/>
                <a:gd name="T2" fmla="*/ 227 w 383"/>
                <a:gd name="T3" fmla="*/ 0 h 410"/>
                <a:gd name="T4" fmla="*/ 383 w 383"/>
                <a:gd name="T5" fmla="*/ 410 h 410"/>
                <a:gd name="T6" fmla="*/ 301 w 383"/>
                <a:gd name="T7" fmla="*/ 410 h 410"/>
                <a:gd name="T8" fmla="*/ 262 w 383"/>
                <a:gd name="T9" fmla="*/ 307 h 410"/>
                <a:gd name="T10" fmla="*/ 119 w 383"/>
                <a:gd name="T11" fmla="*/ 307 h 410"/>
                <a:gd name="T12" fmla="*/ 82 w 383"/>
                <a:gd name="T13" fmla="*/ 410 h 410"/>
                <a:gd name="T14" fmla="*/ 0 w 383"/>
                <a:gd name="T15" fmla="*/ 410 h 410"/>
                <a:gd name="T16" fmla="*/ 156 w 383"/>
                <a:gd name="T17" fmla="*/ 0 h 410"/>
                <a:gd name="T18" fmla="*/ 156 w 383"/>
                <a:gd name="T19" fmla="*/ 0 h 410"/>
                <a:gd name="T20" fmla="*/ 248 w 383"/>
                <a:gd name="T21" fmla="*/ 251 h 410"/>
                <a:gd name="T22" fmla="*/ 191 w 383"/>
                <a:gd name="T23" fmla="*/ 90 h 410"/>
                <a:gd name="T24" fmla="*/ 133 w 383"/>
                <a:gd name="T25" fmla="*/ 251 h 410"/>
                <a:gd name="T26" fmla="*/ 248 w 383"/>
                <a:gd name="T27" fmla="*/ 251 h 410"/>
                <a:gd name="T28" fmla="*/ 248 w 383"/>
                <a:gd name="T29" fmla="*/ 251 h 4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383" h="410">
                  <a:moveTo>
                    <a:pt x="156" y="0"/>
                  </a:moveTo>
                  <a:lnTo>
                    <a:pt x="227" y="0"/>
                  </a:lnTo>
                  <a:lnTo>
                    <a:pt x="383" y="410"/>
                  </a:lnTo>
                  <a:lnTo>
                    <a:pt x="301" y="410"/>
                  </a:lnTo>
                  <a:lnTo>
                    <a:pt x="262" y="307"/>
                  </a:lnTo>
                  <a:lnTo>
                    <a:pt x="119" y="307"/>
                  </a:lnTo>
                  <a:lnTo>
                    <a:pt x="82" y="410"/>
                  </a:lnTo>
                  <a:lnTo>
                    <a:pt x="0" y="410"/>
                  </a:lnTo>
                  <a:lnTo>
                    <a:pt x="156" y="0"/>
                  </a:lnTo>
                  <a:lnTo>
                    <a:pt x="156" y="0"/>
                  </a:lnTo>
                  <a:close/>
                  <a:moveTo>
                    <a:pt x="248" y="251"/>
                  </a:moveTo>
                  <a:lnTo>
                    <a:pt x="191" y="90"/>
                  </a:lnTo>
                  <a:lnTo>
                    <a:pt x="133" y="251"/>
                  </a:lnTo>
                  <a:lnTo>
                    <a:pt x="248" y="251"/>
                  </a:lnTo>
                  <a:lnTo>
                    <a:pt x="248" y="251"/>
                  </a:ln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50" name="组合 149"/>
          <p:cNvGrpSpPr/>
          <p:nvPr/>
        </p:nvGrpSpPr>
        <p:grpSpPr>
          <a:xfrm>
            <a:off x="4421188" y="4030664"/>
            <a:ext cx="1563688" cy="1865313"/>
            <a:chOff x="4421188" y="4030664"/>
            <a:chExt cx="1563688" cy="1865313"/>
          </a:xfrm>
          <a:solidFill>
            <a:schemeClr val="tx1">
              <a:lumMod val="85000"/>
              <a:lumOff val="15000"/>
            </a:schemeClr>
          </a:solidFill>
        </p:grpSpPr>
        <p:sp>
          <p:nvSpPr>
            <p:cNvPr id="151" name="Freeform 8"/>
            <p:cNvSpPr/>
            <p:nvPr/>
          </p:nvSpPr>
          <p:spPr bwMode="auto">
            <a:xfrm>
              <a:off x="4421188" y="4030664"/>
              <a:ext cx="1563688" cy="1865313"/>
            </a:xfrm>
            <a:custGeom>
              <a:avLst/>
              <a:gdLst>
                <a:gd name="T0" fmla="*/ 728 w 1383"/>
                <a:gd name="T1" fmla="*/ 1654 h 1654"/>
                <a:gd name="T2" fmla="*/ 73 w 1383"/>
                <a:gd name="T3" fmla="*/ 1007 h 1654"/>
                <a:gd name="T4" fmla="*/ 73 w 1383"/>
                <a:gd name="T5" fmla="*/ 1007 h 1654"/>
                <a:gd name="T6" fmla="*/ 73 w 1383"/>
                <a:gd name="T7" fmla="*/ 156 h 1654"/>
                <a:gd name="T8" fmla="*/ 0 w 1383"/>
                <a:gd name="T9" fmla="*/ 156 h 1654"/>
                <a:gd name="T10" fmla="*/ 156 w 1383"/>
                <a:gd name="T11" fmla="*/ 0 h 1654"/>
                <a:gd name="T12" fmla="*/ 312 w 1383"/>
                <a:gd name="T13" fmla="*/ 156 h 1654"/>
                <a:gd name="T14" fmla="*/ 239 w 1383"/>
                <a:gd name="T15" fmla="*/ 156 h 1654"/>
                <a:gd name="T16" fmla="*/ 239 w 1383"/>
                <a:gd name="T17" fmla="*/ 564 h 1654"/>
                <a:gd name="T18" fmla="*/ 239 w 1383"/>
                <a:gd name="T19" fmla="*/ 996 h 1654"/>
                <a:gd name="T20" fmla="*/ 239 w 1383"/>
                <a:gd name="T21" fmla="*/ 1003 h 1654"/>
                <a:gd name="T22" fmla="*/ 728 w 1383"/>
                <a:gd name="T23" fmla="*/ 1488 h 1654"/>
                <a:gd name="T24" fmla="*/ 1217 w 1383"/>
                <a:gd name="T25" fmla="*/ 999 h 1654"/>
                <a:gd name="T26" fmla="*/ 728 w 1383"/>
                <a:gd name="T27" fmla="*/ 510 h 1654"/>
                <a:gd name="T28" fmla="*/ 299 w 1383"/>
                <a:gd name="T29" fmla="*/ 764 h 1654"/>
                <a:gd name="T30" fmla="*/ 299 w 1383"/>
                <a:gd name="T31" fmla="*/ 505 h 1654"/>
                <a:gd name="T32" fmla="*/ 728 w 1383"/>
                <a:gd name="T33" fmla="*/ 345 h 1654"/>
                <a:gd name="T34" fmla="*/ 1383 w 1383"/>
                <a:gd name="T35" fmla="*/ 999 h 1654"/>
                <a:gd name="T36" fmla="*/ 728 w 1383"/>
                <a:gd name="T37" fmla="*/ 1654 h 1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83" h="1654">
                  <a:moveTo>
                    <a:pt x="728" y="1654"/>
                  </a:moveTo>
                  <a:cubicBezTo>
                    <a:pt x="369" y="1654"/>
                    <a:pt x="77" y="1365"/>
                    <a:pt x="73" y="1007"/>
                  </a:cubicBezTo>
                  <a:cubicBezTo>
                    <a:pt x="73" y="1007"/>
                    <a:pt x="73" y="1007"/>
                    <a:pt x="73" y="1007"/>
                  </a:cubicBezTo>
                  <a:cubicBezTo>
                    <a:pt x="73" y="156"/>
                    <a:pt x="73" y="156"/>
                    <a:pt x="73" y="156"/>
                  </a:cubicBezTo>
                  <a:cubicBezTo>
                    <a:pt x="0" y="156"/>
                    <a:pt x="0" y="156"/>
                    <a:pt x="0" y="156"/>
                  </a:cubicBezTo>
                  <a:cubicBezTo>
                    <a:pt x="156" y="0"/>
                    <a:pt x="156" y="0"/>
                    <a:pt x="156" y="0"/>
                  </a:cubicBezTo>
                  <a:cubicBezTo>
                    <a:pt x="312" y="156"/>
                    <a:pt x="312" y="156"/>
                    <a:pt x="312" y="156"/>
                  </a:cubicBezTo>
                  <a:cubicBezTo>
                    <a:pt x="239" y="156"/>
                    <a:pt x="239" y="156"/>
                    <a:pt x="239" y="156"/>
                  </a:cubicBezTo>
                  <a:cubicBezTo>
                    <a:pt x="239" y="564"/>
                    <a:pt x="239" y="564"/>
                    <a:pt x="239" y="564"/>
                  </a:cubicBezTo>
                  <a:cubicBezTo>
                    <a:pt x="239" y="996"/>
                    <a:pt x="239" y="996"/>
                    <a:pt x="239" y="996"/>
                  </a:cubicBezTo>
                  <a:cubicBezTo>
                    <a:pt x="239" y="1003"/>
                    <a:pt x="239" y="1003"/>
                    <a:pt x="239" y="1003"/>
                  </a:cubicBezTo>
                  <a:cubicBezTo>
                    <a:pt x="241" y="1271"/>
                    <a:pt x="459" y="1488"/>
                    <a:pt x="728" y="1488"/>
                  </a:cubicBezTo>
                  <a:cubicBezTo>
                    <a:pt x="998" y="1488"/>
                    <a:pt x="1217" y="1269"/>
                    <a:pt x="1217" y="999"/>
                  </a:cubicBezTo>
                  <a:cubicBezTo>
                    <a:pt x="1217" y="729"/>
                    <a:pt x="998" y="510"/>
                    <a:pt x="728" y="510"/>
                  </a:cubicBezTo>
                  <a:cubicBezTo>
                    <a:pt x="543" y="510"/>
                    <a:pt x="382" y="613"/>
                    <a:pt x="299" y="764"/>
                  </a:cubicBezTo>
                  <a:cubicBezTo>
                    <a:pt x="299" y="505"/>
                    <a:pt x="299" y="505"/>
                    <a:pt x="299" y="505"/>
                  </a:cubicBezTo>
                  <a:cubicBezTo>
                    <a:pt x="414" y="405"/>
                    <a:pt x="564" y="345"/>
                    <a:pt x="728" y="345"/>
                  </a:cubicBezTo>
                  <a:cubicBezTo>
                    <a:pt x="1090" y="345"/>
                    <a:pt x="1383" y="638"/>
                    <a:pt x="1383" y="999"/>
                  </a:cubicBezTo>
                  <a:cubicBezTo>
                    <a:pt x="1383" y="1361"/>
                    <a:pt x="1090" y="1654"/>
                    <a:pt x="728" y="1654"/>
                  </a:cubicBezTo>
                </a:path>
              </a:pathLst>
            </a:custGeom>
            <a:solidFill>
              <a:schemeClr val="accent2"/>
            </a:solidFill>
            <a:ln>
              <a:noFill/>
            </a:ln>
          </p:spPr>
          <p:txBody>
            <a:bodyPr vert="horz" wrap="square" lIns="91440" tIns="45720" rIns="91440" bIns="45720" numCol="1" anchor="t" anchorCtr="0" compatLnSpc="1"/>
            <a:lstStyle/>
            <a:p>
              <a:endParaRPr lang="zh-CN" altLang="en-US" dirty="0">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53" name="Oval 10"/>
            <p:cNvSpPr>
              <a:spLocks noChangeArrowheads="1"/>
            </p:cNvSpPr>
            <p:nvPr/>
          </p:nvSpPr>
          <p:spPr bwMode="auto">
            <a:xfrm>
              <a:off x="4786313" y="4708526"/>
              <a:ext cx="900113" cy="898525"/>
            </a:xfrm>
            <a:prstGeom prst="ellipse">
              <a:avLst/>
            </a:pr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54" name="Freeform 20"/>
            <p:cNvSpPr>
              <a:spLocks noEditPoints="1"/>
            </p:cNvSpPr>
            <p:nvPr/>
          </p:nvSpPr>
          <p:spPr bwMode="auto">
            <a:xfrm>
              <a:off x="5077633" y="4925867"/>
              <a:ext cx="340896" cy="420985"/>
            </a:xfrm>
            <a:custGeom>
              <a:avLst/>
              <a:gdLst>
                <a:gd name="T0" fmla="*/ 206 w 206"/>
                <a:gd name="T1" fmla="*/ 189 h 255"/>
                <a:gd name="T2" fmla="*/ 200 w 206"/>
                <a:gd name="T3" fmla="*/ 217 h 255"/>
                <a:gd name="T4" fmla="*/ 182 w 206"/>
                <a:gd name="T5" fmla="*/ 238 h 255"/>
                <a:gd name="T6" fmla="*/ 156 w 206"/>
                <a:gd name="T7" fmla="*/ 250 h 255"/>
                <a:gd name="T8" fmla="*/ 124 w 206"/>
                <a:gd name="T9" fmla="*/ 255 h 255"/>
                <a:gd name="T10" fmla="*/ 0 w 206"/>
                <a:gd name="T11" fmla="*/ 255 h 255"/>
                <a:gd name="T12" fmla="*/ 0 w 206"/>
                <a:gd name="T13" fmla="*/ 0 h 255"/>
                <a:gd name="T14" fmla="*/ 137 w 206"/>
                <a:gd name="T15" fmla="*/ 0 h 255"/>
                <a:gd name="T16" fmla="*/ 161 w 206"/>
                <a:gd name="T17" fmla="*/ 5 h 255"/>
                <a:gd name="T18" fmla="*/ 179 w 206"/>
                <a:gd name="T19" fmla="*/ 20 h 255"/>
                <a:gd name="T20" fmla="*/ 191 w 206"/>
                <a:gd name="T21" fmla="*/ 41 h 255"/>
                <a:gd name="T22" fmla="*/ 195 w 206"/>
                <a:gd name="T23" fmla="*/ 65 h 255"/>
                <a:gd name="T24" fmla="*/ 186 w 206"/>
                <a:gd name="T25" fmla="*/ 100 h 255"/>
                <a:gd name="T26" fmla="*/ 159 w 206"/>
                <a:gd name="T27" fmla="*/ 124 h 255"/>
                <a:gd name="T28" fmla="*/ 193 w 206"/>
                <a:gd name="T29" fmla="*/ 147 h 255"/>
                <a:gd name="T30" fmla="*/ 206 w 206"/>
                <a:gd name="T31" fmla="*/ 189 h 255"/>
                <a:gd name="T32" fmla="*/ 156 w 206"/>
                <a:gd name="T33" fmla="*/ 180 h 255"/>
                <a:gd name="T34" fmla="*/ 154 w 206"/>
                <a:gd name="T35" fmla="*/ 166 h 255"/>
                <a:gd name="T36" fmla="*/ 147 w 206"/>
                <a:gd name="T37" fmla="*/ 156 h 255"/>
                <a:gd name="T38" fmla="*/ 138 w 206"/>
                <a:gd name="T39" fmla="*/ 148 h 255"/>
                <a:gd name="T40" fmla="*/ 126 w 206"/>
                <a:gd name="T41" fmla="*/ 145 h 255"/>
                <a:gd name="T42" fmla="*/ 50 w 206"/>
                <a:gd name="T43" fmla="*/ 145 h 255"/>
                <a:gd name="T44" fmla="*/ 50 w 206"/>
                <a:gd name="T45" fmla="*/ 213 h 255"/>
                <a:gd name="T46" fmla="*/ 124 w 206"/>
                <a:gd name="T47" fmla="*/ 213 h 255"/>
                <a:gd name="T48" fmla="*/ 136 w 206"/>
                <a:gd name="T49" fmla="*/ 210 h 255"/>
                <a:gd name="T50" fmla="*/ 147 w 206"/>
                <a:gd name="T51" fmla="*/ 203 h 255"/>
                <a:gd name="T52" fmla="*/ 154 w 206"/>
                <a:gd name="T53" fmla="*/ 193 h 255"/>
                <a:gd name="T54" fmla="*/ 156 w 206"/>
                <a:gd name="T55" fmla="*/ 180 h 255"/>
                <a:gd name="T56" fmla="*/ 50 w 206"/>
                <a:gd name="T57" fmla="*/ 42 h 255"/>
                <a:gd name="T58" fmla="*/ 50 w 206"/>
                <a:gd name="T59" fmla="*/ 106 h 255"/>
                <a:gd name="T60" fmla="*/ 116 w 206"/>
                <a:gd name="T61" fmla="*/ 106 h 255"/>
                <a:gd name="T62" fmla="*/ 138 w 206"/>
                <a:gd name="T63" fmla="*/ 98 h 255"/>
                <a:gd name="T64" fmla="*/ 146 w 206"/>
                <a:gd name="T65" fmla="*/ 74 h 255"/>
                <a:gd name="T66" fmla="*/ 138 w 206"/>
                <a:gd name="T67" fmla="*/ 51 h 255"/>
                <a:gd name="T68" fmla="*/ 118 w 206"/>
                <a:gd name="T69" fmla="*/ 42 h 255"/>
                <a:gd name="T70" fmla="*/ 50 w 206"/>
                <a:gd name="T71" fmla="*/ 42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06" h="255">
                  <a:moveTo>
                    <a:pt x="206" y="189"/>
                  </a:moveTo>
                  <a:cubicBezTo>
                    <a:pt x="206" y="200"/>
                    <a:pt x="204" y="209"/>
                    <a:pt x="200" y="217"/>
                  </a:cubicBezTo>
                  <a:cubicBezTo>
                    <a:pt x="195" y="226"/>
                    <a:pt x="189" y="232"/>
                    <a:pt x="182" y="238"/>
                  </a:cubicBezTo>
                  <a:cubicBezTo>
                    <a:pt x="174" y="243"/>
                    <a:pt x="165" y="248"/>
                    <a:pt x="156" y="250"/>
                  </a:cubicBezTo>
                  <a:cubicBezTo>
                    <a:pt x="146" y="253"/>
                    <a:pt x="135" y="255"/>
                    <a:pt x="124" y="255"/>
                  </a:cubicBezTo>
                  <a:cubicBezTo>
                    <a:pt x="0" y="255"/>
                    <a:pt x="0" y="255"/>
                    <a:pt x="0" y="255"/>
                  </a:cubicBezTo>
                  <a:cubicBezTo>
                    <a:pt x="0" y="0"/>
                    <a:pt x="0" y="0"/>
                    <a:pt x="0" y="0"/>
                  </a:cubicBezTo>
                  <a:cubicBezTo>
                    <a:pt x="137" y="0"/>
                    <a:pt x="137" y="0"/>
                    <a:pt x="137" y="0"/>
                  </a:cubicBezTo>
                  <a:cubicBezTo>
                    <a:pt x="146" y="0"/>
                    <a:pt x="154" y="1"/>
                    <a:pt x="161" y="5"/>
                  </a:cubicBezTo>
                  <a:cubicBezTo>
                    <a:pt x="168" y="9"/>
                    <a:pt x="174" y="14"/>
                    <a:pt x="179" y="20"/>
                  </a:cubicBezTo>
                  <a:cubicBezTo>
                    <a:pt x="184" y="26"/>
                    <a:pt x="188" y="33"/>
                    <a:pt x="191" y="41"/>
                  </a:cubicBezTo>
                  <a:cubicBezTo>
                    <a:pt x="194" y="49"/>
                    <a:pt x="195" y="57"/>
                    <a:pt x="195" y="65"/>
                  </a:cubicBezTo>
                  <a:cubicBezTo>
                    <a:pt x="195" y="77"/>
                    <a:pt x="192" y="89"/>
                    <a:pt x="186" y="100"/>
                  </a:cubicBezTo>
                  <a:cubicBezTo>
                    <a:pt x="180" y="111"/>
                    <a:pt x="171" y="119"/>
                    <a:pt x="159" y="124"/>
                  </a:cubicBezTo>
                  <a:cubicBezTo>
                    <a:pt x="173" y="128"/>
                    <a:pt x="185" y="136"/>
                    <a:pt x="193" y="147"/>
                  </a:cubicBezTo>
                  <a:cubicBezTo>
                    <a:pt x="202" y="158"/>
                    <a:pt x="206" y="172"/>
                    <a:pt x="206" y="189"/>
                  </a:cubicBezTo>
                  <a:close/>
                  <a:moveTo>
                    <a:pt x="156" y="180"/>
                  </a:moveTo>
                  <a:cubicBezTo>
                    <a:pt x="156" y="175"/>
                    <a:pt x="155" y="171"/>
                    <a:pt x="154" y="166"/>
                  </a:cubicBezTo>
                  <a:cubicBezTo>
                    <a:pt x="152" y="162"/>
                    <a:pt x="150" y="159"/>
                    <a:pt x="147" y="156"/>
                  </a:cubicBezTo>
                  <a:cubicBezTo>
                    <a:pt x="145" y="152"/>
                    <a:pt x="142" y="150"/>
                    <a:pt x="138" y="148"/>
                  </a:cubicBezTo>
                  <a:cubicBezTo>
                    <a:pt x="135" y="146"/>
                    <a:pt x="131" y="145"/>
                    <a:pt x="126" y="145"/>
                  </a:cubicBezTo>
                  <a:cubicBezTo>
                    <a:pt x="50" y="145"/>
                    <a:pt x="50" y="145"/>
                    <a:pt x="50" y="145"/>
                  </a:cubicBezTo>
                  <a:cubicBezTo>
                    <a:pt x="50" y="213"/>
                    <a:pt x="50" y="213"/>
                    <a:pt x="50" y="213"/>
                  </a:cubicBezTo>
                  <a:cubicBezTo>
                    <a:pt x="124" y="213"/>
                    <a:pt x="124" y="213"/>
                    <a:pt x="124" y="213"/>
                  </a:cubicBezTo>
                  <a:cubicBezTo>
                    <a:pt x="128" y="213"/>
                    <a:pt x="133" y="212"/>
                    <a:pt x="136" y="210"/>
                  </a:cubicBezTo>
                  <a:cubicBezTo>
                    <a:pt x="140" y="209"/>
                    <a:pt x="144" y="206"/>
                    <a:pt x="147" y="203"/>
                  </a:cubicBezTo>
                  <a:cubicBezTo>
                    <a:pt x="150" y="200"/>
                    <a:pt x="152" y="197"/>
                    <a:pt x="154" y="193"/>
                  </a:cubicBezTo>
                  <a:cubicBezTo>
                    <a:pt x="155" y="188"/>
                    <a:pt x="156" y="184"/>
                    <a:pt x="156" y="180"/>
                  </a:cubicBezTo>
                  <a:close/>
                  <a:moveTo>
                    <a:pt x="50" y="42"/>
                  </a:moveTo>
                  <a:cubicBezTo>
                    <a:pt x="50" y="106"/>
                    <a:pt x="50" y="106"/>
                    <a:pt x="50" y="106"/>
                  </a:cubicBezTo>
                  <a:cubicBezTo>
                    <a:pt x="116" y="106"/>
                    <a:pt x="116" y="106"/>
                    <a:pt x="116" y="106"/>
                  </a:cubicBezTo>
                  <a:cubicBezTo>
                    <a:pt x="125" y="106"/>
                    <a:pt x="132" y="103"/>
                    <a:pt x="138" y="98"/>
                  </a:cubicBezTo>
                  <a:cubicBezTo>
                    <a:pt x="143" y="92"/>
                    <a:pt x="146" y="84"/>
                    <a:pt x="146" y="74"/>
                  </a:cubicBezTo>
                  <a:cubicBezTo>
                    <a:pt x="146" y="64"/>
                    <a:pt x="144" y="56"/>
                    <a:pt x="138" y="51"/>
                  </a:cubicBezTo>
                  <a:cubicBezTo>
                    <a:pt x="133" y="45"/>
                    <a:pt x="126" y="42"/>
                    <a:pt x="118" y="42"/>
                  </a:cubicBezTo>
                  <a:cubicBezTo>
                    <a:pt x="50" y="42"/>
                    <a:pt x="50" y="42"/>
                    <a:pt x="50" y="42"/>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55" name="组合 154"/>
          <p:cNvGrpSpPr/>
          <p:nvPr/>
        </p:nvGrpSpPr>
        <p:grpSpPr>
          <a:xfrm>
            <a:off x="6210301" y="1368426"/>
            <a:ext cx="1562100" cy="1865313"/>
            <a:chOff x="6210301" y="1368426"/>
            <a:chExt cx="1562100" cy="1865313"/>
          </a:xfrm>
          <a:solidFill>
            <a:schemeClr val="tx1">
              <a:lumMod val="85000"/>
              <a:lumOff val="15000"/>
            </a:schemeClr>
          </a:solidFill>
        </p:grpSpPr>
        <p:sp>
          <p:nvSpPr>
            <p:cNvPr id="156" name="Oval 12"/>
            <p:cNvSpPr>
              <a:spLocks noChangeArrowheads="1"/>
            </p:cNvSpPr>
            <p:nvPr/>
          </p:nvSpPr>
          <p:spPr bwMode="auto">
            <a:xfrm>
              <a:off x="6581776" y="1657351"/>
              <a:ext cx="901700" cy="898525"/>
            </a:xfrm>
            <a:prstGeom prst="ellipse">
              <a:avLst/>
            </a:pr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57" name="Freeform 13"/>
            <p:cNvSpPr/>
            <p:nvPr/>
          </p:nvSpPr>
          <p:spPr bwMode="auto">
            <a:xfrm>
              <a:off x="6210301" y="1368426"/>
              <a:ext cx="1562100" cy="1865313"/>
            </a:xfrm>
            <a:custGeom>
              <a:avLst/>
              <a:gdLst>
                <a:gd name="T0" fmla="*/ 728 w 1383"/>
                <a:gd name="T1" fmla="*/ 0 h 1654"/>
                <a:gd name="T2" fmla="*/ 73 w 1383"/>
                <a:gd name="T3" fmla="*/ 647 h 1654"/>
                <a:gd name="T4" fmla="*/ 73 w 1383"/>
                <a:gd name="T5" fmla="*/ 647 h 1654"/>
                <a:gd name="T6" fmla="*/ 73 w 1383"/>
                <a:gd name="T7" fmla="*/ 1497 h 1654"/>
                <a:gd name="T8" fmla="*/ 0 w 1383"/>
                <a:gd name="T9" fmla="*/ 1497 h 1654"/>
                <a:gd name="T10" fmla="*/ 156 w 1383"/>
                <a:gd name="T11" fmla="*/ 1654 h 1654"/>
                <a:gd name="T12" fmla="*/ 312 w 1383"/>
                <a:gd name="T13" fmla="*/ 1497 h 1654"/>
                <a:gd name="T14" fmla="*/ 239 w 1383"/>
                <a:gd name="T15" fmla="*/ 1497 h 1654"/>
                <a:gd name="T16" fmla="*/ 239 w 1383"/>
                <a:gd name="T17" fmla="*/ 1090 h 1654"/>
                <a:gd name="T18" fmla="*/ 239 w 1383"/>
                <a:gd name="T19" fmla="*/ 658 h 1654"/>
                <a:gd name="T20" fmla="*/ 239 w 1383"/>
                <a:gd name="T21" fmla="*/ 651 h 1654"/>
                <a:gd name="T22" fmla="*/ 728 w 1383"/>
                <a:gd name="T23" fmla="*/ 166 h 1654"/>
                <a:gd name="T24" fmla="*/ 1217 w 1383"/>
                <a:gd name="T25" fmla="*/ 655 h 1654"/>
                <a:gd name="T26" fmla="*/ 728 w 1383"/>
                <a:gd name="T27" fmla="*/ 1144 h 1654"/>
                <a:gd name="T28" fmla="*/ 299 w 1383"/>
                <a:gd name="T29" fmla="*/ 890 h 1654"/>
                <a:gd name="T30" fmla="*/ 299 w 1383"/>
                <a:gd name="T31" fmla="*/ 1149 h 1654"/>
                <a:gd name="T32" fmla="*/ 728 w 1383"/>
                <a:gd name="T33" fmla="*/ 1309 h 1654"/>
                <a:gd name="T34" fmla="*/ 1383 w 1383"/>
                <a:gd name="T35" fmla="*/ 655 h 1654"/>
                <a:gd name="T36" fmla="*/ 728 w 1383"/>
                <a:gd name="T37" fmla="*/ 0 h 1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83" h="1654">
                  <a:moveTo>
                    <a:pt x="728" y="0"/>
                  </a:moveTo>
                  <a:cubicBezTo>
                    <a:pt x="369" y="0"/>
                    <a:pt x="77" y="289"/>
                    <a:pt x="73" y="647"/>
                  </a:cubicBezTo>
                  <a:cubicBezTo>
                    <a:pt x="73" y="647"/>
                    <a:pt x="73" y="647"/>
                    <a:pt x="73" y="647"/>
                  </a:cubicBezTo>
                  <a:cubicBezTo>
                    <a:pt x="73" y="1497"/>
                    <a:pt x="73" y="1497"/>
                    <a:pt x="73" y="1497"/>
                  </a:cubicBezTo>
                  <a:cubicBezTo>
                    <a:pt x="0" y="1497"/>
                    <a:pt x="0" y="1497"/>
                    <a:pt x="0" y="1497"/>
                  </a:cubicBezTo>
                  <a:cubicBezTo>
                    <a:pt x="156" y="1654"/>
                    <a:pt x="156" y="1654"/>
                    <a:pt x="156" y="1654"/>
                  </a:cubicBezTo>
                  <a:cubicBezTo>
                    <a:pt x="312" y="1497"/>
                    <a:pt x="312" y="1497"/>
                    <a:pt x="312" y="1497"/>
                  </a:cubicBezTo>
                  <a:cubicBezTo>
                    <a:pt x="239" y="1497"/>
                    <a:pt x="239" y="1497"/>
                    <a:pt x="239" y="1497"/>
                  </a:cubicBezTo>
                  <a:cubicBezTo>
                    <a:pt x="239" y="1090"/>
                    <a:pt x="239" y="1090"/>
                    <a:pt x="239" y="1090"/>
                  </a:cubicBezTo>
                  <a:cubicBezTo>
                    <a:pt x="239" y="658"/>
                    <a:pt x="239" y="658"/>
                    <a:pt x="239" y="658"/>
                  </a:cubicBezTo>
                  <a:cubicBezTo>
                    <a:pt x="239" y="651"/>
                    <a:pt x="239" y="651"/>
                    <a:pt x="239" y="651"/>
                  </a:cubicBezTo>
                  <a:cubicBezTo>
                    <a:pt x="241" y="383"/>
                    <a:pt x="459" y="166"/>
                    <a:pt x="728" y="166"/>
                  </a:cubicBezTo>
                  <a:cubicBezTo>
                    <a:pt x="998" y="166"/>
                    <a:pt x="1217" y="384"/>
                    <a:pt x="1217" y="655"/>
                  </a:cubicBezTo>
                  <a:cubicBezTo>
                    <a:pt x="1217" y="925"/>
                    <a:pt x="998" y="1144"/>
                    <a:pt x="728" y="1144"/>
                  </a:cubicBezTo>
                  <a:cubicBezTo>
                    <a:pt x="543" y="1144"/>
                    <a:pt x="382" y="1041"/>
                    <a:pt x="299" y="890"/>
                  </a:cubicBezTo>
                  <a:cubicBezTo>
                    <a:pt x="299" y="1149"/>
                    <a:pt x="299" y="1149"/>
                    <a:pt x="299" y="1149"/>
                  </a:cubicBezTo>
                  <a:cubicBezTo>
                    <a:pt x="414" y="1249"/>
                    <a:pt x="564" y="1309"/>
                    <a:pt x="728" y="1309"/>
                  </a:cubicBezTo>
                  <a:cubicBezTo>
                    <a:pt x="1089" y="1309"/>
                    <a:pt x="1383" y="1016"/>
                    <a:pt x="1383" y="655"/>
                  </a:cubicBezTo>
                  <a:cubicBezTo>
                    <a:pt x="1383" y="293"/>
                    <a:pt x="1089" y="0"/>
                    <a:pt x="728" y="0"/>
                  </a:cubicBezTo>
                  <a:close/>
                </a:path>
              </a:pathLst>
            </a:cu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58" name="Freeform 21"/>
            <p:cNvSpPr/>
            <p:nvPr/>
          </p:nvSpPr>
          <p:spPr bwMode="auto">
            <a:xfrm>
              <a:off x="6842545" y="1880683"/>
              <a:ext cx="377860" cy="427146"/>
            </a:xfrm>
            <a:custGeom>
              <a:avLst/>
              <a:gdLst>
                <a:gd name="T0" fmla="*/ 0 w 229"/>
                <a:gd name="T1" fmla="*/ 127 h 259"/>
                <a:gd name="T2" fmla="*/ 8 w 229"/>
                <a:gd name="T3" fmla="*/ 81 h 259"/>
                <a:gd name="T4" fmla="*/ 33 w 229"/>
                <a:gd name="T5" fmla="*/ 40 h 259"/>
                <a:gd name="T6" fmla="*/ 73 w 229"/>
                <a:gd name="T7" fmla="*/ 11 h 259"/>
                <a:gd name="T8" fmla="*/ 126 w 229"/>
                <a:gd name="T9" fmla="*/ 0 h 259"/>
                <a:gd name="T10" fmla="*/ 187 w 229"/>
                <a:gd name="T11" fmla="*/ 16 h 259"/>
                <a:gd name="T12" fmla="*/ 225 w 229"/>
                <a:gd name="T13" fmla="*/ 56 h 259"/>
                <a:gd name="T14" fmla="*/ 187 w 229"/>
                <a:gd name="T15" fmla="*/ 82 h 259"/>
                <a:gd name="T16" fmla="*/ 175 w 229"/>
                <a:gd name="T17" fmla="*/ 64 h 259"/>
                <a:gd name="T18" fmla="*/ 159 w 229"/>
                <a:gd name="T19" fmla="*/ 52 h 259"/>
                <a:gd name="T20" fmla="*/ 142 w 229"/>
                <a:gd name="T21" fmla="*/ 46 h 259"/>
                <a:gd name="T22" fmla="*/ 124 w 229"/>
                <a:gd name="T23" fmla="*/ 44 h 259"/>
                <a:gd name="T24" fmla="*/ 92 w 229"/>
                <a:gd name="T25" fmla="*/ 51 h 259"/>
                <a:gd name="T26" fmla="*/ 69 w 229"/>
                <a:gd name="T27" fmla="*/ 71 h 259"/>
                <a:gd name="T28" fmla="*/ 55 w 229"/>
                <a:gd name="T29" fmla="*/ 98 h 259"/>
                <a:gd name="T30" fmla="*/ 50 w 229"/>
                <a:gd name="T31" fmla="*/ 129 h 259"/>
                <a:gd name="T32" fmla="*/ 56 w 229"/>
                <a:gd name="T33" fmla="*/ 161 h 259"/>
                <a:gd name="T34" fmla="*/ 71 w 229"/>
                <a:gd name="T35" fmla="*/ 189 h 259"/>
                <a:gd name="T36" fmla="*/ 95 w 229"/>
                <a:gd name="T37" fmla="*/ 208 h 259"/>
                <a:gd name="T38" fmla="*/ 125 w 229"/>
                <a:gd name="T39" fmla="*/ 215 h 259"/>
                <a:gd name="T40" fmla="*/ 143 w 229"/>
                <a:gd name="T41" fmla="*/ 213 h 259"/>
                <a:gd name="T42" fmla="*/ 161 w 229"/>
                <a:gd name="T43" fmla="*/ 206 h 259"/>
                <a:gd name="T44" fmla="*/ 177 w 229"/>
                <a:gd name="T45" fmla="*/ 194 h 259"/>
                <a:gd name="T46" fmla="*/ 188 w 229"/>
                <a:gd name="T47" fmla="*/ 176 h 259"/>
                <a:gd name="T48" fmla="*/ 229 w 229"/>
                <a:gd name="T49" fmla="*/ 200 h 259"/>
                <a:gd name="T50" fmla="*/ 211 w 229"/>
                <a:gd name="T51" fmla="*/ 225 h 259"/>
                <a:gd name="T52" fmla="*/ 186 w 229"/>
                <a:gd name="T53" fmla="*/ 243 h 259"/>
                <a:gd name="T54" fmla="*/ 155 w 229"/>
                <a:gd name="T55" fmla="*/ 255 h 259"/>
                <a:gd name="T56" fmla="*/ 124 w 229"/>
                <a:gd name="T57" fmla="*/ 259 h 259"/>
                <a:gd name="T58" fmla="*/ 74 w 229"/>
                <a:gd name="T59" fmla="*/ 247 h 259"/>
                <a:gd name="T60" fmla="*/ 35 w 229"/>
                <a:gd name="T61" fmla="*/ 217 h 259"/>
                <a:gd name="T62" fmla="*/ 9 w 229"/>
                <a:gd name="T63" fmla="*/ 175 h 259"/>
                <a:gd name="T64" fmla="*/ 0 w 229"/>
                <a:gd name="T65" fmla="*/ 127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229" h="259">
                  <a:moveTo>
                    <a:pt x="0" y="127"/>
                  </a:moveTo>
                  <a:cubicBezTo>
                    <a:pt x="0" y="112"/>
                    <a:pt x="3" y="96"/>
                    <a:pt x="8" y="81"/>
                  </a:cubicBezTo>
                  <a:cubicBezTo>
                    <a:pt x="14" y="66"/>
                    <a:pt x="22" y="52"/>
                    <a:pt x="33" y="40"/>
                  </a:cubicBezTo>
                  <a:cubicBezTo>
                    <a:pt x="44" y="28"/>
                    <a:pt x="57" y="19"/>
                    <a:pt x="73" y="11"/>
                  </a:cubicBezTo>
                  <a:cubicBezTo>
                    <a:pt x="88" y="4"/>
                    <a:pt x="106" y="0"/>
                    <a:pt x="126" y="0"/>
                  </a:cubicBezTo>
                  <a:cubicBezTo>
                    <a:pt x="149" y="0"/>
                    <a:pt x="170" y="5"/>
                    <a:pt x="187" y="16"/>
                  </a:cubicBezTo>
                  <a:cubicBezTo>
                    <a:pt x="204" y="26"/>
                    <a:pt x="217" y="39"/>
                    <a:pt x="225" y="56"/>
                  </a:cubicBezTo>
                  <a:cubicBezTo>
                    <a:pt x="187" y="82"/>
                    <a:pt x="187" y="82"/>
                    <a:pt x="187" y="82"/>
                  </a:cubicBezTo>
                  <a:cubicBezTo>
                    <a:pt x="184" y="75"/>
                    <a:pt x="180" y="69"/>
                    <a:pt x="175" y="64"/>
                  </a:cubicBezTo>
                  <a:cubicBezTo>
                    <a:pt x="170" y="59"/>
                    <a:pt x="165" y="55"/>
                    <a:pt x="159" y="52"/>
                  </a:cubicBezTo>
                  <a:cubicBezTo>
                    <a:pt x="154" y="49"/>
                    <a:pt x="148" y="47"/>
                    <a:pt x="142" y="46"/>
                  </a:cubicBezTo>
                  <a:cubicBezTo>
                    <a:pt x="136" y="45"/>
                    <a:pt x="130" y="44"/>
                    <a:pt x="124" y="44"/>
                  </a:cubicBezTo>
                  <a:cubicBezTo>
                    <a:pt x="112" y="44"/>
                    <a:pt x="101" y="46"/>
                    <a:pt x="92" y="51"/>
                  </a:cubicBezTo>
                  <a:cubicBezTo>
                    <a:pt x="83" y="57"/>
                    <a:pt x="75" y="63"/>
                    <a:pt x="69" y="71"/>
                  </a:cubicBezTo>
                  <a:cubicBezTo>
                    <a:pt x="63" y="79"/>
                    <a:pt x="58" y="88"/>
                    <a:pt x="55" y="98"/>
                  </a:cubicBezTo>
                  <a:cubicBezTo>
                    <a:pt x="52" y="109"/>
                    <a:pt x="50" y="119"/>
                    <a:pt x="50" y="129"/>
                  </a:cubicBezTo>
                  <a:cubicBezTo>
                    <a:pt x="50" y="140"/>
                    <a:pt x="52" y="151"/>
                    <a:pt x="56" y="161"/>
                  </a:cubicBezTo>
                  <a:cubicBezTo>
                    <a:pt x="59" y="172"/>
                    <a:pt x="64" y="181"/>
                    <a:pt x="71" y="189"/>
                  </a:cubicBezTo>
                  <a:cubicBezTo>
                    <a:pt x="78" y="197"/>
                    <a:pt x="86" y="203"/>
                    <a:pt x="95" y="208"/>
                  </a:cubicBezTo>
                  <a:cubicBezTo>
                    <a:pt x="104" y="213"/>
                    <a:pt x="114" y="215"/>
                    <a:pt x="125" y="215"/>
                  </a:cubicBezTo>
                  <a:cubicBezTo>
                    <a:pt x="131" y="215"/>
                    <a:pt x="137" y="214"/>
                    <a:pt x="143" y="213"/>
                  </a:cubicBezTo>
                  <a:cubicBezTo>
                    <a:pt x="149" y="211"/>
                    <a:pt x="155" y="209"/>
                    <a:pt x="161" y="206"/>
                  </a:cubicBezTo>
                  <a:cubicBezTo>
                    <a:pt x="167" y="203"/>
                    <a:pt x="172" y="199"/>
                    <a:pt x="177" y="194"/>
                  </a:cubicBezTo>
                  <a:cubicBezTo>
                    <a:pt x="181" y="189"/>
                    <a:pt x="185" y="183"/>
                    <a:pt x="188" y="176"/>
                  </a:cubicBezTo>
                  <a:cubicBezTo>
                    <a:pt x="229" y="200"/>
                    <a:pt x="229" y="200"/>
                    <a:pt x="229" y="200"/>
                  </a:cubicBezTo>
                  <a:cubicBezTo>
                    <a:pt x="225" y="209"/>
                    <a:pt x="219" y="218"/>
                    <a:pt x="211" y="225"/>
                  </a:cubicBezTo>
                  <a:cubicBezTo>
                    <a:pt x="204" y="232"/>
                    <a:pt x="195" y="238"/>
                    <a:pt x="186" y="243"/>
                  </a:cubicBezTo>
                  <a:cubicBezTo>
                    <a:pt x="176" y="248"/>
                    <a:pt x="166" y="252"/>
                    <a:pt x="155" y="255"/>
                  </a:cubicBezTo>
                  <a:cubicBezTo>
                    <a:pt x="145" y="258"/>
                    <a:pt x="134" y="259"/>
                    <a:pt x="124" y="259"/>
                  </a:cubicBezTo>
                  <a:cubicBezTo>
                    <a:pt x="106" y="259"/>
                    <a:pt x="89" y="255"/>
                    <a:pt x="74" y="247"/>
                  </a:cubicBezTo>
                  <a:cubicBezTo>
                    <a:pt x="59" y="240"/>
                    <a:pt x="46" y="230"/>
                    <a:pt x="35" y="217"/>
                  </a:cubicBezTo>
                  <a:cubicBezTo>
                    <a:pt x="24" y="205"/>
                    <a:pt x="15" y="191"/>
                    <a:pt x="9" y="175"/>
                  </a:cubicBezTo>
                  <a:cubicBezTo>
                    <a:pt x="3" y="160"/>
                    <a:pt x="0" y="144"/>
                    <a:pt x="0" y="12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59" name="组合 158"/>
          <p:cNvGrpSpPr/>
          <p:nvPr/>
        </p:nvGrpSpPr>
        <p:grpSpPr>
          <a:xfrm>
            <a:off x="7999413" y="4030664"/>
            <a:ext cx="1560513" cy="1865313"/>
            <a:chOff x="7999413" y="4030664"/>
            <a:chExt cx="1560513" cy="1865313"/>
          </a:xfrm>
          <a:solidFill>
            <a:schemeClr val="tx1">
              <a:lumMod val="85000"/>
              <a:lumOff val="15000"/>
            </a:schemeClr>
          </a:solidFill>
        </p:grpSpPr>
        <p:sp>
          <p:nvSpPr>
            <p:cNvPr id="160" name="Freeform 14"/>
            <p:cNvSpPr/>
            <p:nvPr/>
          </p:nvSpPr>
          <p:spPr bwMode="auto">
            <a:xfrm>
              <a:off x="7999413" y="4030664"/>
              <a:ext cx="1560513" cy="1865313"/>
            </a:xfrm>
            <a:custGeom>
              <a:avLst/>
              <a:gdLst>
                <a:gd name="T0" fmla="*/ 728 w 1382"/>
                <a:gd name="T1" fmla="*/ 1654 h 1654"/>
                <a:gd name="T2" fmla="*/ 73 w 1382"/>
                <a:gd name="T3" fmla="*/ 1007 h 1654"/>
                <a:gd name="T4" fmla="*/ 73 w 1382"/>
                <a:gd name="T5" fmla="*/ 1007 h 1654"/>
                <a:gd name="T6" fmla="*/ 73 w 1382"/>
                <a:gd name="T7" fmla="*/ 156 h 1654"/>
                <a:gd name="T8" fmla="*/ 0 w 1382"/>
                <a:gd name="T9" fmla="*/ 156 h 1654"/>
                <a:gd name="T10" fmla="*/ 156 w 1382"/>
                <a:gd name="T11" fmla="*/ 0 h 1654"/>
                <a:gd name="T12" fmla="*/ 312 w 1382"/>
                <a:gd name="T13" fmla="*/ 156 h 1654"/>
                <a:gd name="T14" fmla="*/ 239 w 1382"/>
                <a:gd name="T15" fmla="*/ 156 h 1654"/>
                <a:gd name="T16" fmla="*/ 239 w 1382"/>
                <a:gd name="T17" fmla="*/ 564 h 1654"/>
                <a:gd name="T18" fmla="*/ 239 w 1382"/>
                <a:gd name="T19" fmla="*/ 996 h 1654"/>
                <a:gd name="T20" fmla="*/ 239 w 1382"/>
                <a:gd name="T21" fmla="*/ 1003 h 1654"/>
                <a:gd name="T22" fmla="*/ 728 w 1382"/>
                <a:gd name="T23" fmla="*/ 1488 h 1654"/>
                <a:gd name="T24" fmla="*/ 1217 w 1382"/>
                <a:gd name="T25" fmla="*/ 999 h 1654"/>
                <a:gd name="T26" fmla="*/ 728 w 1382"/>
                <a:gd name="T27" fmla="*/ 510 h 1654"/>
                <a:gd name="T28" fmla="*/ 299 w 1382"/>
                <a:gd name="T29" fmla="*/ 764 h 1654"/>
                <a:gd name="T30" fmla="*/ 299 w 1382"/>
                <a:gd name="T31" fmla="*/ 505 h 1654"/>
                <a:gd name="T32" fmla="*/ 728 w 1382"/>
                <a:gd name="T33" fmla="*/ 345 h 1654"/>
                <a:gd name="T34" fmla="*/ 1382 w 1382"/>
                <a:gd name="T35" fmla="*/ 999 h 1654"/>
                <a:gd name="T36" fmla="*/ 728 w 1382"/>
                <a:gd name="T37" fmla="*/ 1654 h 16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82" h="1654">
                  <a:moveTo>
                    <a:pt x="728" y="1654"/>
                  </a:moveTo>
                  <a:cubicBezTo>
                    <a:pt x="369" y="1654"/>
                    <a:pt x="77" y="1365"/>
                    <a:pt x="73" y="1007"/>
                  </a:cubicBezTo>
                  <a:cubicBezTo>
                    <a:pt x="73" y="1007"/>
                    <a:pt x="73" y="1007"/>
                    <a:pt x="73" y="1007"/>
                  </a:cubicBezTo>
                  <a:cubicBezTo>
                    <a:pt x="73" y="156"/>
                    <a:pt x="73" y="156"/>
                    <a:pt x="73" y="156"/>
                  </a:cubicBezTo>
                  <a:cubicBezTo>
                    <a:pt x="0" y="156"/>
                    <a:pt x="0" y="156"/>
                    <a:pt x="0" y="156"/>
                  </a:cubicBezTo>
                  <a:cubicBezTo>
                    <a:pt x="156" y="0"/>
                    <a:pt x="156" y="0"/>
                    <a:pt x="156" y="0"/>
                  </a:cubicBezTo>
                  <a:cubicBezTo>
                    <a:pt x="312" y="156"/>
                    <a:pt x="312" y="156"/>
                    <a:pt x="312" y="156"/>
                  </a:cubicBezTo>
                  <a:cubicBezTo>
                    <a:pt x="239" y="156"/>
                    <a:pt x="239" y="156"/>
                    <a:pt x="239" y="156"/>
                  </a:cubicBezTo>
                  <a:cubicBezTo>
                    <a:pt x="239" y="564"/>
                    <a:pt x="239" y="564"/>
                    <a:pt x="239" y="564"/>
                  </a:cubicBezTo>
                  <a:cubicBezTo>
                    <a:pt x="239" y="996"/>
                    <a:pt x="239" y="996"/>
                    <a:pt x="239" y="996"/>
                  </a:cubicBezTo>
                  <a:cubicBezTo>
                    <a:pt x="239" y="1003"/>
                    <a:pt x="239" y="1003"/>
                    <a:pt x="239" y="1003"/>
                  </a:cubicBezTo>
                  <a:cubicBezTo>
                    <a:pt x="241" y="1271"/>
                    <a:pt x="459" y="1488"/>
                    <a:pt x="728" y="1488"/>
                  </a:cubicBezTo>
                  <a:cubicBezTo>
                    <a:pt x="998" y="1488"/>
                    <a:pt x="1217" y="1269"/>
                    <a:pt x="1217" y="999"/>
                  </a:cubicBezTo>
                  <a:cubicBezTo>
                    <a:pt x="1217" y="729"/>
                    <a:pt x="998" y="510"/>
                    <a:pt x="728" y="510"/>
                  </a:cubicBezTo>
                  <a:cubicBezTo>
                    <a:pt x="543" y="510"/>
                    <a:pt x="382" y="613"/>
                    <a:pt x="299" y="764"/>
                  </a:cubicBezTo>
                  <a:cubicBezTo>
                    <a:pt x="299" y="505"/>
                    <a:pt x="299" y="505"/>
                    <a:pt x="299" y="505"/>
                  </a:cubicBezTo>
                  <a:cubicBezTo>
                    <a:pt x="414" y="405"/>
                    <a:pt x="564" y="345"/>
                    <a:pt x="728" y="345"/>
                  </a:cubicBezTo>
                  <a:cubicBezTo>
                    <a:pt x="1089" y="345"/>
                    <a:pt x="1382" y="638"/>
                    <a:pt x="1382" y="999"/>
                  </a:cubicBezTo>
                  <a:cubicBezTo>
                    <a:pt x="1382" y="1361"/>
                    <a:pt x="1089" y="1654"/>
                    <a:pt x="728" y="1654"/>
                  </a:cubicBezTo>
                </a:path>
              </a:pathLst>
            </a:cu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61" name="Oval 16"/>
            <p:cNvSpPr>
              <a:spLocks noChangeArrowheads="1"/>
            </p:cNvSpPr>
            <p:nvPr/>
          </p:nvSpPr>
          <p:spPr bwMode="auto">
            <a:xfrm>
              <a:off x="8370888" y="4708526"/>
              <a:ext cx="900113" cy="898525"/>
            </a:xfrm>
            <a:prstGeom prst="ellipse">
              <a:avLst/>
            </a:prstGeom>
            <a:solidFill>
              <a:schemeClr val="accent2"/>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62" name="Freeform 22"/>
            <p:cNvSpPr>
              <a:spLocks noEditPoints="1"/>
            </p:cNvSpPr>
            <p:nvPr/>
          </p:nvSpPr>
          <p:spPr bwMode="auto">
            <a:xfrm>
              <a:off x="8664942" y="4971171"/>
              <a:ext cx="361432" cy="420985"/>
            </a:xfrm>
            <a:custGeom>
              <a:avLst/>
              <a:gdLst>
                <a:gd name="T0" fmla="*/ 0 w 219"/>
                <a:gd name="T1" fmla="*/ 255 h 255"/>
                <a:gd name="T2" fmla="*/ 0 w 219"/>
                <a:gd name="T3" fmla="*/ 0 h 255"/>
                <a:gd name="T4" fmla="*/ 93 w 219"/>
                <a:gd name="T5" fmla="*/ 0 h 255"/>
                <a:gd name="T6" fmla="*/ 148 w 219"/>
                <a:gd name="T7" fmla="*/ 10 h 255"/>
                <a:gd name="T8" fmla="*/ 187 w 219"/>
                <a:gd name="T9" fmla="*/ 37 h 255"/>
                <a:gd name="T10" fmla="*/ 211 w 219"/>
                <a:gd name="T11" fmla="*/ 77 h 255"/>
                <a:gd name="T12" fmla="*/ 219 w 219"/>
                <a:gd name="T13" fmla="*/ 127 h 255"/>
                <a:gd name="T14" fmla="*/ 210 w 219"/>
                <a:gd name="T15" fmla="*/ 179 h 255"/>
                <a:gd name="T16" fmla="*/ 185 w 219"/>
                <a:gd name="T17" fmla="*/ 220 h 255"/>
                <a:gd name="T18" fmla="*/ 145 w 219"/>
                <a:gd name="T19" fmla="*/ 246 h 255"/>
                <a:gd name="T20" fmla="*/ 93 w 219"/>
                <a:gd name="T21" fmla="*/ 255 h 255"/>
                <a:gd name="T22" fmla="*/ 0 w 219"/>
                <a:gd name="T23" fmla="*/ 255 h 255"/>
                <a:gd name="T24" fmla="*/ 169 w 219"/>
                <a:gd name="T25" fmla="*/ 127 h 255"/>
                <a:gd name="T26" fmla="*/ 164 w 219"/>
                <a:gd name="T27" fmla="*/ 93 h 255"/>
                <a:gd name="T28" fmla="*/ 149 w 219"/>
                <a:gd name="T29" fmla="*/ 66 h 255"/>
                <a:gd name="T30" fmla="*/ 125 w 219"/>
                <a:gd name="T31" fmla="*/ 49 h 255"/>
                <a:gd name="T32" fmla="*/ 93 w 219"/>
                <a:gd name="T33" fmla="*/ 43 h 255"/>
                <a:gd name="T34" fmla="*/ 50 w 219"/>
                <a:gd name="T35" fmla="*/ 43 h 255"/>
                <a:gd name="T36" fmla="*/ 50 w 219"/>
                <a:gd name="T37" fmla="*/ 211 h 255"/>
                <a:gd name="T38" fmla="*/ 93 w 219"/>
                <a:gd name="T39" fmla="*/ 211 h 255"/>
                <a:gd name="T40" fmla="*/ 126 w 219"/>
                <a:gd name="T41" fmla="*/ 205 h 255"/>
                <a:gd name="T42" fmla="*/ 149 w 219"/>
                <a:gd name="T43" fmla="*/ 187 h 255"/>
                <a:gd name="T44" fmla="*/ 164 w 219"/>
                <a:gd name="T45" fmla="*/ 160 h 255"/>
                <a:gd name="T46" fmla="*/ 169 w 219"/>
                <a:gd name="T47" fmla="*/ 127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19" h="255">
                  <a:moveTo>
                    <a:pt x="0" y="255"/>
                  </a:moveTo>
                  <a:cubicBezTo>
                    <a:pt x="0" y="0"/>
                    <a:pt x="0" y="0"/>
                    <a:pt x="0" y="0"/>
                  </a:cubicBezTo>
                  <a:cubicBezTo>
                    <a:pt x="93" y="0"/>
                    <a:pt x="93" y="0"/>
                    <a:pt x="93" y="0"/>
                  </a:cubicBezTo>
                  <a:cubicBezTo>
                    <a:pt x="114" y="0"/>
                    <a:pt x="132" y="3"/>
                    <a:pt x="148" y="10"/>
                  </a:cubicBezTo>
                  <a:cubicBezTo>
                    <a:pt x="164" y="16"/>
                    <a:pt x="177" y="25"/>
                    <a:pt x="187" y="37"/>
                  </a:cubicBezTo>
                  <a:cubicBezTo>
                    <a:pt x="198" y="48"/>
                    <a:pt x="206" y="62"/>
                    <a:pt x="211" y="77"/>
                  </a:cubicBezTo>
                  <a:cubicBezTo>
                    <a:pt x="216" y="93"/>
                    <a:pt x="219" y="109"/>
                    <a:pt x="219" y="127"/>
                  </a:cubicBezTo>
                  <a:cubicBezTo>
                    <a:pt x="219" y="146"/>
                    <a:pt x="216" y="164"/>
                    <a:pt x="210" y="179"/>
                  </a:cubicBezTo>
                  <a:cubicBezTo>
                    <a:pt x="204" y="195"/>
                    <a:pt x="196" y="209"/>
                    <a:pt x="185" y="220"/>
                  </a:cubicBezTo>
                  <a:cubicBezTo>
                    <a:pt x="174" y="231"/>
                    <a:pt x="160" y="239"/>
                    <a:pt x="145" y="246"/>
                  </a:cubicBezTo>
                  <a:cubicBezTo>
                    <a:pt x="130" y="252"/>
                    <a:pt x="112" y="255"/>
                    <a:pt x="93" y="255"/>
                  </a:cubicBezTo>
                  <a:cubicBezTo>
                    <a:pt x="0" y="255"/>
                    <a:pt x="0" y="255"/>
                    <a:pt x="0" y="255"/>
                  </a:cubicBezTo>
                  <a:close/>
                  <a:moveTo>
                    <a:pt x="169" y="127"/>
                  </a:moveTo>
                  <a:cubicBezTo>
                    <a:pt x="169" y="115"/>
                    <a:pt x="167" y="103"/>
                    <a:pt x="164" y="93"/>
                  </a:cubicBezTo>
                  <a:cubicBezTo>
                    <a:pt x="161" y="83"/>
                    <a:pt x="156" y="74"/>
                    <a:pt x="149" y="66"/>
                  </a:cubicBezTo>
                  <a:cubicBezTo>
                    <a:pt x="143" y="59"/>
                    <a:pt x="135" y="53"/>
                    <a:pt x="125" y="49"/>
                  </a:cubicBezTo>
                  <a:cubicBezTo>
                    <a:pt x="116" y="45"/>
                    <a:pt x="105" y="43"/>
                    <a:pt x="93" y="43"/>
                  </a:cubicBezTo>
                  <a:cubicBezTo>
                    <a:pt x="50" y="43"/>
                    <a:pt x="50" y="43"/>
                    <a:pt x="50" y="43"/>
                  </a:cubicBezTo>
                  <a:cubicBezTo>
                    <a:pt x="50" y="211"/>
                    <a:pt x="50" y="211"/>
                    <a:pt x="50" y="211"/>
                  </a:cubicBezTo>
                  <a:cubicBezTo>
                    <a:pt x="93" y="211"/>
                    <a:pt x="93" y="211"/>
                    <a:pt x="93" y="211"/>
                  </a:cubicBezTo>
                  <a:cubicBezTo>
                    <a:pt x="105" y="211"/>
                    <a:pt x="116" y="209"/>
                    <a:pt x="126" y="205"/>
                  </a:cubicBezTo>
                  <a:cubicBezTo>
                    <a:pt x="135" y="200"/>
                    <a:pt x="143" y="195"/>
                    <a:pt x="149" y="187"/>
                  </a:cubicBezTo>
                  <a:cubicBezTo>
                    <a:pt x="156" y="179"/>
                    <a:pt x="161" y="171"/>
                    <a:pt x="164" y="160"/>
                  </a:cubicBezTo>
                  <a:cubicBezTo>
                    <a:pt x="167" y="150"/>
                    <a:pt x="169" y="139"/>
                    <a:pt x="169" y="127"/>
                  </a:cubicBezTo>
                  <a:close/>
                </a:path>
              </a:pathLst>
            </a:custGeom>
            <a:solidFill>
              <a:schemeClr val="bg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grpSp>
        <p:nvGrpSpPr>
          <p:cNvPr id="164" name="组合 163"/>
          <p:cNvGrpSpPr/>
          <p:nvPr/>
        </p:nvGrpSpPr>
        <p:grpSpPr>
          <a:xfrm>
            <a:off x="1665288" y="3409540"/>
            <a:ext cx="755651" cy="146051"/>
            <a:chOff x="1665288" y="1774825"/>
            <a:chExt cx="755651" cy="146051"/>
          </a:xfrm>
          <a:solidFill>
            <a:schemeClr val="tx2"/>
          </a:solidFill>
        </p:grpSpPr>
        <p:sp>
          <p:nvSpPr>
            <p:cNvPr id="165" name="Freeform 5"/>
            <p:cNvSpPr/>
            <p:nvPr/>
          </p:nvSpPr>
          <p:spPr bwMode="auto">
            <a:xfrm>
              <a:off x="1665288" y="1774825"/>
              <a:ext cx="112713" cy="142875"/>
            </a:xfrm>
            <a:custGeom>
              <a:avLst/>
              <a:gdLst>
                <a:gd name="T0" fmla="*/ 37 w 44"/>
                <a:gd name="T1" fmla="*/ 13 h 56"/>
                <a:gd name="T2" fmla="*/ 35 w 44"/>
                <a:gd name="T3" fmla="*/ 11 h 56"/>
                <a:gd name="T4" fmla="*/ 32 w 44"/>
                <a:gd name="T5" fmla="*/ 9 h 56"/>
                <a:gd name="T6" fmla="*/ 27 w 44"/>
                <a:gd name="T7" fmla="*/ 8 h 56"/>
                <a:gd name="T8" fmla="*/ 22 w 44"/>
                <a:gd name="T9" fmla="*/ 7 h 56"/>
                <a:gd name="T10" fmla="*/ 14 w 44"/>
                <a:gd name="T11" fmla="*/ 9 h 56"/>
                <a:gd name="T12" fmla="*/ 12 w 44"/>
                <a:gd name="T13" fmla="*/ 15 h 56"/>
                <a:gd name="T14" fmla="*/ 12 w 44"/>
                <a:gd name="T15" fmla="*/ 18 h 56"/>
                <a:gd name="T16" fmla="*/ 15 w 44"/>
                <a:gd name="T17" fmla="*/ 21 h 56"/>
                <a:gd name="T18" fmla="*/ 19 w 44"/>
                <a:gd name="T19" fmla="*/ 22 h 56"/>
                <a:gd name="T20" fmla="*/ 25 w 44"/>
                <a:gd name="T21" fmla="*/ 24 h 56"/>
                <a:gd name="T22" fmla="*/ 33 w 44"/>
                <a:gd name="T23" fmla="*/ 26 h 56"/>
                <a:gd name="T24" fmla="*/ 39 w 44"/>
                <a:gd name="T25" fmla="*/ 29 h 56"/>
                <a:gd name="T26" fmla="*/ 42 w 44"/>
                <a:gd name="T27" fmla="*/ 34 h 56"/>
                <a:gd name="T28" fmla="*/ 44 w 44"/>
                <a:gd name="T29" fmla="*/ 40 h 56"/>
                <a:gd name="T30" fmla="*/ 42 w 44"/>
                <a:gd name="T31" fmla="*/ 48 h 56"/>
                <a:gd name="T32" fmla="*/ 38 w 44"/>
                <a:gd name="T33" fmla="*/ 53 h 56"/>
                <a:gd name="T34" fmla="*/ 31 w 44"/>
                <a:gd name="T35" fmla="*/ 55 h 56"/>
                <a:gd name="T36" fmla="*/ 23 w 44"/>
                <a:gd name="T37" fmla="*/ 56 h 56"/>
                <a:gd name="T38" fmla="*/ 11 w 44"/>
                <a:gd name="T39" fmla="*/ 54 h 56"/>
                <a:gd name="T40" fmla="*/ 0 w 44"/>
                <a:gd name="T41" fmla="*/ 49 h 56"/>
                <a:gd name="T42" fmla="*/ 4 w 44"/>
                <a:gd name="T43" fmla="*/ 41 h 56"/>
                <a:gd name="T44" fmla="*/ 7 w 44"/>
                <a:gd name="T45" fmla="*/ 44 h 56"/>
                <a:gd name="T46" fmla="*/ 12 w 44"/>
                <a:gd name="T47" fmla="*/ 46 h 56"/>
                <a:gd name="T48" fmla="*/ 17 w 44"/>
                <a:gd name="T49" fmla="*/ 48 h 56"/>
                <a:gd name="T50" fmla="*/ 23 w 44"/>
                <a:gd name="T51" fmla="*/ 48 h 56"/>
                <a:gd name="T52" fmla="*/ 31 w 44"/>
                <a:gd name="T53" fmla="*/ 47 h 56"/>
                <a:gd name="T54" fmla="*/ 34 w 44"/>
                <a:gd name="T55" fmla="*/ 41 h 56"/>
                <a:gd name="T56" fmla="*/ 33 w 44"/>
                <a:gd name="T57" fmla="*/ 38 h 56"/>
                <a:gd name="T58" fmla="*/ 30 w 44"/>
                <a:gd name="T59" fmla="*/ 35 h 56"/>
                <a:gd name="T60" fmla="*/ 25 w 44"/>
                <a:gd name="T61" fmla="*/ 33 h 56"/>
                <a:gd name="T62" fmla="*/ 19 w 44"/>
                <a:gd name="T63" fmla="*/ 31 h 56"/>
                <a:gd name="T64" fmla="*/ 12 w 44"/>
                <a:gd name="T65" fmla="*/ 29 h 56"/>
                <a:gd name="T66" fmla="*/ 6 w 44"/>
                <a:gd name="T67" fmla="*/ 26 h 56"/>
                <a:gd name="T68" fmla="*/ 3 w 44"/>
                <a:gd name="T69" fmla="*/ 22 h 56"/>
                <a:gd name="T70" fmla="*/ 2 w 44"/>
                <a:gd name="T71" fmla="*/ 17 h 56"/>
                <a:gd name="T72" fmla="*/ 4 w 44"/>
                <a:gd name="T73" fmla="*/ 9 h 56"/>
                <a:gd name="T74" fmla="*/ 8 w 44"/>
                <a:gd name="T75" fmla="*/ 4 h 56"/>
                <a:gd name="T76" fmla="*/ 15 w 44"/>
                <a:gd name="T77" fmla="*/ 1 h 56"/>
                <a:gd name="T78" fmla="*/ 23 w 44"/>
                <a:gd name="T79" fmla="*/ 0 h 56"/>
                <a:gd name="T80" fmla="*/ 33 w 44"/>
                <a:gd name="T81" fmla="*/ 1 h 56"/>
                <a:gd name="T82" fmla="*/ 41 w 44"/>
                <a:gd name="T83" fmla="*/ 6 h 56"/>
                <a:gd name="T84" fmla="*/ 37 w 44"/>
                <a:gd name="T85" fmla="*/ 13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44" h="56">
                  <a:moveTo>
                    <a:pt x="37" y="13"/>
                  </a:moveTo>
                  <a:cubicBezTo>
                    <a:pt x="37" y="13"/>
                    <a:pt x="36" y="12"/>
                    <a:pt x="35" y="11"/>
                  </a:cubicBezTo>
                  <a:cubicBezTo>
                    <a:pt x="34" y="11"/>
                    <a:pt x="33" y="10"/>
                    <a:pt x="32" y="9"/>
                  </a:cubicBezTo>
                  <a:cubicBezTo>
                    <a:pt x="30" y="9"/>
                    <a:pt x="29" y="8"/>
                    <a:pt x="27" y="8"/>
                  </a:cubicBezTo>
                  <a:cubicBezTo>
                    <a:pt x="26" y="8"/>
                    <a:pt x="24" y="7"/>
                    <a:pt x="22" y="7"/>
                  </a:cubicBezTo>
                  <a:cubicBezTo>
                    <a:pt x="19" y="7"/>
                    <a:pt x="16" y="8"/>
                    <a:pt x="14" y="9"/>
                  </a:cubicBezTo>
                  <a:cubicBezTo>
                    <a:pt x="12" y="11"/>
                    <a:pt x="12" y="13"/>
                    <a:pt x="12" y="15"/>
                  </a:cubicBezTo>
                  <a:cubicBezTo>
                    <a:pt x="12" y="17"/>
                    <a:pt x="12" y="18"/>
                    <a:pt x="12" y="18"/>
                  </a:cubicBezTo>
                  <a:cubicBezTo>
                    <a:pt x="13" y="19"/>
                    <a:pt x="14" y="20"/>
                    <a:pt x="15" y="21"/>
                  </a:cubicBezTo>
                  <a:cubicBezTo>
                    <a:pt x="16" y="21"/>
                    <a:pt x="17" y="22"/>
                    <a:pt x="19" y="22"/>
                  </a:cubicBezTo>
                  <a:cubicBezTo>
                    <a:pt x="21" y="23"/>
                    <a:pt x="23" y="24"/>
                    <a:pt x="25" y="24"/>
                  </a:cubicBezTo>
                  <a:cubicBezTo>
                    <a:pt x="28" y="25"/>
                    <a:pt x="31" y="26"/>
                    <a:pt x="33" y="26"/>
                  </a:cubicBezTo>
                  <a:cubicBezTo>
                    <a:pt x="35" y="27"/>
                    <a:pt x="37" y="28"/>
                    <a:pt x="39" y="29"/>
                  </a:cubicBezTo>
                  <a:cubicBezTo>
                    <a:pt x="40" y="31"/>
                    <a:pt x="41" y="32"/>
                    <a:pt x="42" y="34"/>
                  </a:cubicBezTo>
                  <a:cubicBezTo>
                    <a:pt x="43" y="36"/>
                    <a:pt x="44" y="38"/>
                    <a:pt x="44" y="40"/>
                  </a:cubicBezTo>
                  <a:cubicBezTo>
                    <a:pt x="44" y="43"/>
                    <a:pt x="43" y="46"/>
                    <a:pt x="42" y="48"/>
                  </a:cubicBezTo>
                  <a:cubicBezTo>
                    <a:pt x="41" y="50"/>
                    <a:pt x="39" y="51"/>
                    <a:pt x="38" y="53"/>
                  </a:cubicBezTo>
                  <a:cubicBezTo>
                    <a:pt x="36" y="54"/>
                    <a:pt x="34" y="55"/>
                    <a:pt x="31" y="55"/>
                  </a:cubicBezTo>
                  <a:cubicBezTo>
                    <a:pt x="29" y="56"/>
                    <a:pt x="26" y="56"/>
                    <a:pt x="23" y="56"/>
                  </a:cubicBezTo>
                  <a:cubicBezTo>
                    <a:pt x="19" y="56"/>
                    <a:pt x="15" y="56"/>
                    <a:pt x="11" y="54"/>
                  </a:cubicBezTo>
                  <a:cubicBezTo>
                    <a:pt x="7" y="53"/>
                    <a:pt x="3" y="51"/>
                    <a:pt x="0" y="49"/>
                  </a:cubicBezTo>
                  <a:cubicBezTo>
                    <a:pt x="4" y="41"/>
                    <a:pt x="4" y="41"/>
                    <a:pt x="4" y="41"/>
                  </a:cubicBezTo>
                  <a:cubicBezTo>
                    <a:pt x="5" y="42"/>
                    <a:pt x="6" y="43"/>
                    <a:pt x="7" y="44"/>
                  </a:cubicBezTo>
                  <a:cubicBezTo>
                    <a:pt x="8" y="44"/>
                    <a:pt x="10" y="45"/>
                    <a:pt x="12" y="46"/>
                  </a:cubicBezTo>
                  <a:cubicBezTo>
                    <a:pt x="13" y="47"/>
                    <a:pt x="15" y="47"/>
                    <a:pt x="17" y="48"/>
                  </a:cubicBezTo>
                  <a:cubicBezTo>
                    <a:pt x="19" y="48"/>
                    <a:pt x="21" y="48"/>
                    <a:pt x="23" y="48"/>
                  </a:cubicBezTo>
                  <a:cubicBezTo>
                    <a:pt x="27" y="48"/>
                    <a:pt x="30" y="48"/>
                    <a:pt x="31" y="47"/>
                  </a:cubicBezTo>
                  <a:cubicBezTo>
                    <a:pt x="33" y="45"/>
                    <a:pt x="34" y="44"/>
                    <a:pt x="34" y="41"/>
                  </a:cubicBezTo>
                  <a:cubicBezTo>
                    <a:pt x="34" y="40"/>
                    <a:pt x="34" y="39"/>
                    <a:pt x="33" y="38"/>
                  </a:cubicBezTo>
                  <a:cubicBezTo>
                    <a:pt x="32" y="37"/>
                    <a:pt x="31" y="36"/>
                    <a:pt x="30" y="35"/>
                  </a:cubicBezTo>
                  <a:cubicBezTo>
                    <a:pt x="29" y="35"/>
                    <a:pt x="27" y="34"/>
                    <a:pt x="25" y="33"/>
                  </a:cubicBezTo>
                  <a:cubicBezTo>
                    <a:pt x="23" y="33"/>
                    <a:pt x="21" y="32"/>
                    <a:pt x="19" y="31"/>
                  </a:cubicBezTo>
                  <a:cubicBezTo>
                    <a:pt x="16" y="31"/>
                    <a:pt x="14" y="30"/>
                    <a:pt x="12" y="29"/>
                  </a:cubicBezTo>
                  <a:cubicBezTo>
                    <a:pt x="10" y="28"/>
                    <a:pt x="8" y="27"/>
                    <a:pt x="6" y="26"/>
                  </a:cubicBezTo>
                  <a:cubicBezTo>
                    <a:pt x="5" y="25"/>
                    <a:pt x="4" y="24"/>
                    <a:pt x="3" y="22"/>
                  </a:cubicBezTo>
                  <a:cubicBezTo>
                    <a:pt x="3" y="21"/>
                    <a:pt x="2" y="19"/>
                    <a:pt x="2" y="17"/>
                  </a:cubicBezTo>
                  <a:cubicBezTo>
                    <a:pt x="2" y="14"/>
                    <a:pt x="3" y="11"/>
                    <a:pt x="4" y="9"/>
                  </a:cubicBezTo>
                  <a:cubicBezTo>
                    <a:pt x="5" y="7"/>
                    <a:pt x="6" y="5"/>
                    <a:pt x="8" y="4"/>
                  </a:cubicBezTo>
                  <a:cubicBezTo>
                    <a:pt x="10" y="3"/>
                    <a:pt x="12" y="1"/>
                    <a:pt x="15" y="1"/>
                  </a:cubicBezTo>
                  <a:cubicBezTo>
                    <a:pt x="17" y="0"/>
                    <a:pt x="20" y="0"/>
                    <a:pt x="23" y="0"/>
                  </a:cubicBezTo>
                  <a:cubicBezTo>
                    <a:pt x="26" y="0"/>
                    <a:pt x="30" y="0"/>
                    <a:pt x="33" y="1"/>
                  </a:cubicBezTo>
                  <a:cubicBezTo>
                    <a:pt x="36" y="3"/>
                    <a:pt x="39" y="4"/>
                    <a:pt x="41" y="6"/>
                  </a:cubicBezTo>
                  <a:cubicBezTo>
                    <a:pt x="37" y="13"/>
                    <a:pt x="37" y="13"/>
                    <a:pt x="37" y="1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67" name="Freeform 6"/>
            <p:cNvSpPr/>
            <p:nvPr/>
          </p:nvSpPr>
          <p:spPr bwMode="auto">
            <a:xfrm>
              <a:off x="1785938" y="1774825"/>
              <a:ext cx="117475" cy="142875"/>
            </a:xfrm>
            <a:custGeom>
              <a:avLst/>
              <a:gdLst>
                <a:gd name="T0" fmla="*/ 74 w 74"/>
                <a:gd name="T1" fmla="*/ 13 h 90"/>
                <a:gd name="T2" fmla="*/ 43 w 74"/>
                <a:gd name="T3" fmla="*/ 13 h 90"/>
                <a:gd name="T4" fmla="*/ 43 w 74"/>
                <a:gd name="T5" fmla="*/ 90 h 90"/>
                <a:gd name="T6" fmla="*/ 30 w 74"/>
                <a:gd name="T7" fmla="*/ 90 h 90"/>
                <a:gd name="T8" fmla="*/ 30 w 74"/>
                <a:gd name="T9" fmla="*/ 13 h 90"/>
                <a:gd name="T10" fmla="*/ 0 w 74"/>
                <a:gd name="T11" fmla="*/ 13 h 90"/>
                <a:gd name="T12" fmla="*/ 0 w 74"/>
                <a:gd name="T13" fmla="*/ 0 h 90"/>
                <a:gd name="T14" fmla="*/ 74 w 74"/>
                <a:gd name="T15" fmla="*/ 0 h 90"/>
                <a:gd name="T16" fmla="*/ 74 w 74"/>
                <a:gd name="T17" fmla="*/ 13 h 90"/>
                <a:gd name="T18" fmla="*/ 74 w 74"/>
                <a:gd name="T19" fmla="*/ 1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90">
                  <a:moveTo>
                    <a:pt x="74" y="13"/>
                  </a:moveTo>
                  <a:lnTo>
                    <a:pt x="43" y="13"/>
                  </a:lnTo>
                  <a:lnTo>
                    <a:pt x="43" y="90"/>
                  </a:lnTo>
                  <a:lnTo>
                    <a:pt x="30" y="90"/>
                  </a:lnTo>
                  <a:lnTo>
                    <a:pt x="30" y="13"/>
                  </a:lnTo>
                  <a:lnTo>
                    <a:pt x="0" y="13"/>
                  </a:lnTo>
                  <a:lnTo>
                    <a:pt x="0" y="0"/>
                  </a:lnTo>
                  <a:lnTo>
                    <a:pt x="74" y="0"/>
                  </a:lnTo>
                  <a:lnTo>
                    <a:pt x="74" y="13"/>
                  </a:lnTo>
                  <a:lnTo>
                    <a:pt x="7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68" name="Freeform 7"/>
            <p:cNvSpPr>
              <a:spLocks noEditPoints="1"/>
            </p:cNvSpPr>
            <p:nvPr/>
          </p:nvSpPr>
          <p:spPr bwMode="auto">
            <a:xfrm>
              <a:off x="1892301" y="1774825"/>
              <a:ext cx="133350" cy="142875"/>
            </a:xfrm>
            <a:custGeom>
              <a:avLst/>
              <a:gdLst>
                <a:gd name="T0" fmla="*/ 36 w 84"/>
                <a:gd name="T1" fmla="*/ 0 h 90"/>
                <a:gd name="T2" fmla="*/ 48 w 84"/>
                <a:gd name="T3" fmla="*/ 0 h 90"/>
                <a:gd name="T4" fmla="*/ 84 w 84"/>
                <a:gd name="T5" fmla="*/ 90 h 90"/>
                <a:gd name="T6" fmla="*/ 69 w 84"/>
                <a:gd name="T7" fmla="*/ 90 h 90"/>
                <a:gd name="T8" fmla="*/ 60 w 84"/>
                <a:gd name="T9" fmla="*/ 66 h 90"/>
                <a:gd name="T10" fmla="*/ 24 w 84"/>
                <a:gd name="T11" fmla="*/ 66 h 90"/>
                <a:gd name="T12" fmla="*/ 16 w 84"/>
                <a:gd name="T13" fmla="*/ 90 h 90"/>
                <a:gd name="T14" fmla="*/ 0 w 84"/>
                <a:gd name="T15" fmla="*/ 90 h 90"/>
                <a:gd name="T16" fmla="*/ 36 w 84"/>
                <a:gd name="T17" fmla="*/ 0 h 90"/>
                <a:gd name="T18" fmla="*/ 36 w 84"/>
                <a:gd name="T19" fmla="*/ 0 h 90"/>
                <a:gd name="T20" fmla="*/ 57 w 84"/>
                <a:gd name="T21" fmla="*/ 55 h 90"/>
                <a:gd name="T22" fmla="*/ 42 w 84"/>
                <a:gd name="T23" fmla="*/ 16 h 90"/>
                <a:gd name="T24" fmla="*/ 28 w 84"/>
                <a:gd name="T25" fmla="*/ 55 h 90"/>
                <a:gd name="T26" fmla="*/ 57 w 84"/>
                <a:gd name="T27" fmla="*/ 55 h 90"/>
                <a:gd name="T28" fmla="*/ 57 w 84"/>
                <a:gd name="T29" fmla="*/ 55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0">
                  <a:moveTo>
                    <a:pt x="36" y="0"/>
                  </a:moveTo>
                  <a:lnTo>
                    <a:pt x="48" y="0"/>
                  </a:lnTo>
                  <a:lnTo>
                    <a:pt x="84" y="90"/>
                  </a:lnTo>
                  <a:lnTo>
                    <a:pt x="69" y="90"/>
                  </a:lnTo>
                  <a:lnTo>
                    <a:pt x="60" y="66"/>
                  </a:lnTo>
                  <a:lnTo>
                    <a:pt x="24" y="66"/>
                  </a:lnTo>
                  <a:lnTo>
                    <a:pt x="16" y="90"/>
                  </a:lnTo>
                  <a:lnTo>
                    <a:pt x="0" y="90"/>
                  </a:lnTo>
                  <a:lnTo>
                    <a:pt x="36" y="0"/>
                  </a:lnTo>
                  <a:lnTo>
                    <a:pt x="36" y="0"/>
                  </a:lnTo>
                  <a:close/>
                  <a:moveTo>
                    <a:pt x="57" y="55"/>
                  </a:moveTo>
                  <a:lnTo>
                    <a:pt x="42" y="16"/>
                  </a:lnTo>
                  <a:lnTo>
                    <a:pt x="28" y="55"/>
                  </a:lnTo>
                  <a:lnTo>
                    <a:pt x="57" y="55"/>
                  </a:lnTo>
                  <a:lnTo>
                    <a:pt x="57" y="5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72" name="Freeform 8"/>
            <p:cNvSpPr>
              <a:spLocks noEditPoints="1"/>
            </p:cNvSpPr>
            <p:nvPr/>
          </p:nvSpPr>
          <p:spPr bwMode="auto">
            <a:xfrm>
              <a:off x="2043113" y="1774825"/>
              <a:ext cx="112713" cy="142875"/>
            </a:xfrm>
            <a:custGeom>
              <a:avLst/>
              <a:gdLst>
                <a:gd name="T0" fmla="*/ 0 w 44"/>
                <a:gd name="T1" fmla="*/ 56 h 56"/>
                <a:gd name="T2" fmla="*/ 0 w 44"/>
                <a:gd name="T3" fmla="*/ 0 h 56"/>
                <a:gd name="T4" fmla="*/ 24 w 44"/>
                <a:gd name="T5" fmla="*/ 0 h 56"/>
                <a:gd name="T6" fmla="*/ 31 w 44"/>
                <a:gd name="T7" fmla="*/ 2 h 56"/>
                <a:gd name="T8" fmla="*/ 37 w 44"/>
                <a:gd name="T9" fmla="*/ 6 h 56"/>
                <a:gd name="T10" fmla="*/ 40 w 44"/>
                <a:gd name="T11" fmla="*/ 11 h 56"/>
                <a:gd name="T12" fmla="*/ 42 w 44"/>
                <a:gd name="T13" fmla="*/ 18 h 56"/>
                <a:gd name="T14" fmla="*/ 41 w 44"/>
                <a:gd name="T15" fmla="*/ 24 h 56"/>
                <a:gd name="T16" fmla="*/ 39 w 44"/>
                <a:gd name="T17" fmla="*/ 28 h 56"/>
                <a:gd name="T18" fmla="*/ 35 w 44"/>
                <a:gd name="T19" fmla="*/ 32 h 56"/>
                <a:gd name="T20" fmla="*/ 31 w 44"/>
                <a:gd name="T21" fmla="*/ 35 h 56"/>
                <a:gd name="T22" fmla="*/ 44 w 44"/>
                <a:gd name="T23" fmla="*/ 56 h 56"/>
                <a:gd name="T24" fmla="*/ 34 w 44"/>
                <a:gd name="T25" fmla="*/ 56 h 56"/>
                <a:gd name="T26" fmla="*/ 22 w 44"/>
                <a:gd name="T27" fmla="*/ 36 h 56"/>
                <a:gd name="T28" fmla="*/ 9 w 44"/>
                <a:gd name="T29" fmla="*/ 36 h 56"/>
                <a:gd name="T30" fmla="*/ 9 w 44"/>
                <a:gd name="T31" fmla="*/ 56 h 56"/>
                <a:gd name="T32" fmla="*/ 0 w 44"/>
                <a:gd name="T33" fmla="*/ 56 h 56"/>
                <a:gd name="T34" fmla="*/ 9 w 44"/>
                <a:gd name="T35" fmla="*/ 29 h 56"/>
                <a:gd name="T36" fmla="*/ 24 w 44"/>
                <a:gd name="T37" fmla="*/ 29 h 56"/>
                <a:gd name="T38" fmla="*/ 28 w 44"/>
                <a:gd name="T39" fmla="*/ 28 h 56"/>
                <a:gd name="T40" fmla="*/ 30 w 44"/>
                <a:gd name="T41" fmla="*/ 25 h 56"/>
                <a:gd name="T42" fmla="*/ 32 w 44"/>
                <a:gd name="T43" fmla="*/ 22 h 56"/>
                <a:gd name="T44" fmla="*/ 33 w 44"/>
                <a:gd name="T45" fmla="*/ 18 h 56"/>
                <a:gd name="T46" fmla="*/ 32 w 44"/>
                <a:gd name="T47" fmla="*/ 14 h 56"/>
                <a:gd name="T48" fmla="*/ 30 w 44"/>
                <a:gd name="T49" fmla="*/ 11 h 56"/>
                <a:gd name="T50" fmla="*/ 27 w 44"/>
                <a:gd name="T51" fmla="*/ 9 h 56"/>
                <a:gd name="T52" fmla="*/ 24 w 44"/>
                <a:gd name="T53" fmla="*/ 8 h 56"/>
                <a:gd name="T54" fmla="*/ 9 w 44"/>
                <a:gd name="T55" fmla="*/ 8 h 56"/>
                <a:gd name="T56" fmla="*/ 9 w 44"/>
                <a:gd name="T57" fmla="*/ 29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44" h="56">
                  <a:moveTo>
                    <a:pt x="0" y="56"/>
                  </a:moveTo>
                  <a:cubicBezTo>
                    <a:pt x="0" y="0"/>
                    <a:pt x="0" y="0"/>
                    <a:pt x="0" y="0"/>
                  </a:cubicBezTo>
                  <a:cubicBezTo>
                    <a:pt x="24" y="0"/>
                    <a:pt x="24" y="0"/>
                    <a:pt x="24" y="0"/>
                  </a:cubicBezTo>
                  <a:cubicBezTo>
                    <a:pt x="27" y="0"/>
                    <a:pt x="29" y="1"/>
                    <a:pt x="31" y="2"/>
                  </a:cubicBezTo>
                  <a:cubicBezTo>
                    <a:pt x="33" y="3"/>
                    <a:pt x="35" y="4"/>
                    <a:pt x="37" y="6"/>
                  </a:cubicBezTo>
                  <a:cubicBezTo>
                    <a:pt x="38" y="7"/>
                    <a:pt x="39" y="9"/>
                    <a:pt x="40" y="11"/>
                  </a:cubicBezTo>
                  <a:cubicBezTo>
                    <a:pt x="41" y="14"/>
                    <a:pt x="42" y="16"/>
                    <a:pt x="42" y="18"/>
                  </a:cubicBezTo>
                  <a:cubicBezTo>
                    <a:pt x="42" y="20"/>
                    <a:pt x="41" y="22"/>
                    <a:pt x="41" y="24"/>
                  </a:cubicBezTo>
                  <a:cubicBezTo>
                    <a:pt x="40" y="25"/>
                    <a:pt x="39" y="27"/>
                    <a:pt x="39" y="28"/>
                  </a:cubicBezTo>
                  <a:cubicBezTo>
                    <a:pt x="38" y="30"/>
                    <a:pt x="36" y="31"/>
                    <a:pt x="35" y="32"/>
                  </a:cubicBezTo>
                  <a:cubicBezTo>
                    <a:pt x="34" y="33"/>
                    <a:pt x="32" y="34"/>
                    <a:pt x="31" y="35"/>
                  </a:cubicBezTo>
                  <a:cubicBezTo>
                    <a:pt x="44" y="56"/>
                    <a:pt x="44" y="56"/>
                    <a:pt x="44" y="56"/>
                  </a:cubicBezTo>
                  <a:cubicBezTo>
                    <a:pt x="34" y="56"/>
                    <a:pt x="34" y="56"/>
                    <a:pt x="34" y="56"/>
                  </a:cubicBezTo>
                  <a:cubicBezTo>
                    <a:pt x="22" y="36"/>
                    <a:pt x="22" y="36"/>
                    <a:pt x="22" y="36"/>
                  </a:cubicBezTo>
                  <a:cubicBezTo>
                    <a:pt x="9" y="36"/>
                    <a:pt x="9" y="36"/>
                    <a:pt x="9" y="36"/>
                  </a:cubicBezTo>
                  <a:cubicBezTo>
                    <a:pt x="9" y="56"/>
                    <a:pt x="9" y="56"/>
                    <a:pt x="9" y="56"/>
                  </a:cubicBezTo>
                  <a:cubicBezTo>
                    <a:pt x="0" y="56"/>
                    <a:pt x="0" y="56"/>
                    <a:pt x="0" y="56"/>
                  </a:cubicBezTo>
                  <a:close/>
                  <a:moveTo>
                    <a:pt x="9" y="29"/>
                  </a:moveTo>
                  <a:cubicBezTo>
                    <a:pt x="24" y="29"/>
                    <a:pt x="24" y="29"/>
                    <a:pt x="24" y="29"/>
                  </a:cubicBezTo>
                  <a:cubicBezTo>
                    <a:pt x="25" y="29"/>
                    <a:pt x="27" y="28"/>
                    <a:pt x="28" y="28"/>
                  </a:cubicBezTo>
                  <a:cubicBezTo>
                    <a:pt x="29" y="27"/>
                    <a:pt x="29" y="26"/>
                    <a:pt x="30" y="25"/>
                  </a:cubicBezTo>
                  <a:cubicBezTo>
                    <a:pt x="31" y="25"/>
                    <a:pt x="32" y="23"/>
                    <a:pt x="32" y="22"/>
                  </a:cubicBezTo>
                  <a:cubicBezTo>
                    <a:pt x="32" y="21"/>
                    <a:pt x="33" y="20"/>
                    <a:pt x="33" y="18"/>
                  </a:cubicBezTo>
                  <a:cubicBezTo>
                    <a:pt x="33" y="17"/>
                    <a:pt x="32" y="15"/>
                    <a:pt x="32" y="14"/>
                  </a:cubicBezTo>
                  <a:cubicBezTo>
                    <a:pt x="31" y="13"/>
                    <a:pt x="31" y="12"/>
                    <a:pt x="30" y="11"/>
                  </a:cubicBezTo>
                  <a:cubicBezTo>
                    <a:pt x="29" y="10"/>
                    <a:pt x="28" y="9"/>
                    <a:pt x="27" y="9"/>
                  </a:cubicBezTo>
                  <a:cubicBezTo>
                    <a:pt x="26" y="8"/>
                    <a:pt x="25" y="8"/>
                    <a:pt x="24" y="8"/>
                  </a:cubicBezTo>
                  <a:cubicBezTo>
                    <a:pt x="9" y="8"/>
                    <a:pt x="9" y="8"/>
                    <a:pt x="9" y="8"/>
                  </a:cubicBezTo>
                  <a:cubicBezTo>
                    <a:pt x="9" y="29"/>
                    <a:pt x="9" y="29"/>
                    <a:pt x="9"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73" name="Freeform 9"/>
            <p:cNvSpPr/>
            <p:nvPr/>
          </p:nvSpPr>
          <p:spPr bwMode="auto">
            <a:xfrm>
              <a:off x="2160588" y="1774825"/>
              <a:ext cx="117475" cy="142875"/>
            </a:xfrm>
            <a:custGeom>
              <a:avLst/>
              <a:gdLst>
                <a:gd name="T0" fmla="*/ 74 w 74"/>
                <a:gd name="T1" fmla="*/ 13 h 90"/>
                <a:gd name="T2" fmla="*/ 44 w 74"/>
                <a:gd name="T3" fmla="*/ 13 h 90"/>
                <a:gd name="T4" fmla="*/ 44 w 74"/>
                <a:gd name="T5" fmla="*/ 90 h 90"/>
                <a:gd name="T6" fmla="*/ 31 w 74"/>
                <a:gd name="T7" fmla="*/ 90 h 90"/>
                <a:gd name="T8" fmla="*/ 31 w 74"/>
                <a:gd name="T9" fmla="*/ 13 h 90"/>
                <a:gd name="T10" fmla="*/ 0 w 74"/>
                <a:gd name="T11" fmla="*/ 13 h 90"/>
                <a:gd name="T12" fmla="*/ 0 w 74"/>
                <a:gd name="T13" fmla="*/ 0 h 90"/>
                <a:gd name="T14" fmla="*/ 74 w 74"/>
                <a:gd name="T15" fmla="*/ 0 h 90"/>
                <a:gd name="T16" fmla="*/ 74 w 74"/>
                <a:gd name="T17" fmla="*/ 13 h 90"/>
                <a:gd name="T18" fmla="*/ 74 w 74"/>
                <a:gd name="T19" fmla="*/ 13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4" h="90">
                  <a:moveTo>
                    <a:pt x="74" y="13"/>
                  </a:moveTo>
                  <a:lnTo>
                    <a:pt x="44" y="13"/>
                  </a:lnTo>
                  <a:lnTo>
                    <a:pt x="44" y="90"/>
                  </a:lnTo>
                  <a:lnTo>
                    <a:pt x="31" y="90"/>
                  </a:lnTo>
                  <a:lnTo>
                    <a:pt x="31" y="13"/>
                  </a:lnTo>
                  <a:lnTo>
                    <a:pt x="0" y="13"/>
                  </a:lnTo>
                  <a:lnTo>
                    <a:pt x="0" y="0"/>
                  </a:lnTo>
                  <a:lnTo>
                    <a:pt x="74" y="0"/>
                  </a:lnTo>
                  <a:lnTo>
                    <a:pt x="74" y="13"/>
                  </a:lnTo>
                  <a:lnTo>
                    <a:pt x="74" y="1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
          <p:nvSpPr>
            <p:cNvPr id="181" name="Freeform 10"/>
            <p:cNvSpPr/>
            <p:nvPr/>
          </p:nvSpPr>
          <p:spPr bwMode="auto">
            <a:xfrm>
              <a:off x="2336801" y="1811338"/>
              <a:ext cx="84138" cy="109538"/>
            </a:xfrm>
            <a:custGeom>
              <a:avLst/>
              <a:gdLst>
                <a:gd name="T0" fmla="*/ 53 w 53"/>
                <a:gd name="T1" fmla="*/ 38 h 69"/>
                <a:gd name="T2" fmla="*/ 0 w 53"/>
                <a:gd name="T3" fmla="*/ 69 h 69"/>
                <a:gd name="T4" fmla="*/ 0 w 53"/>
                <a:gd name="T5" fmla="*/ 54 h 69"/>
                <a:gd name="T6" fmla="*/ 32 w 53"/>
                <a:gd name="T7" fmla="*/ 34 h 69"/>
                <a:gd name="T8" fmla="*/ 0 w 53"/>
                <a:gd name="T9" fmla="*/ 14 h 69"/>
                <a:gd name="T10" fmla="*/ 0 w 53"/>
                <a:gd name="T11" fmla="*/ 0 h 69"/>
                <a:gd name="T12" fmla="*/ 53 w 53"/>
                <a:gd name="T13" fmla="*/ 30 h 69"/>
                <a:gd name="T14" fmla="*/ 53 w 53"/>
                <a:gd name="T15" fmla="*/ 38 h 69"/>
                <a:gd name="T16" fmla="*/ 53 w 53"/>
                <a:gd name="T17" fmla="*/ 3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3" h="69">
                  <a:moveTo>
                    <a:pt x="53" y="38"/>
                  </a:moveTo>
                  <a:lnTo>
                    <a:pt x="0" y="69"/>
                  </a:lnTo>
                  <a:lnTo>
                    <a:pt x="0" y="54"/>
                  </a:lnTo>
                  <a:lnTo>
                    <a:pt x="32" y="34"/>
                  </a:lnTo>
                  <a:lnTo>
                    <a:pt x="0" y="14"/>
                  </a:lnTo>
                  <a:lnTo>
                    <a:pt x="0" y="0"/>
                  </a:lnTo>
                  <a:lnTo>
                    <a:pt x="53" y="30"/>
                  </a:lnTo>
                  <a:lnTo>
                    <a:pt x="53" y="38"/>
                  </a:lnTo>
                  <a:lnTo>
                    <a:pt x="53" y="38"/>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grpSp>
      <p:sp>
        <p:nvSpPr>
          <p:cNvPr id="215" name="Freeform 15"/>
          <p:cNvSpPr/>
          <p:nvPr/>
        </p:nvSpPr>
        <p:spPr bwMode="auto">
          <a:xfrm>
            <a:off x="9632646" y="3525495"/>
            <a:ext cx="284163" cy="206375"/>
          </a:xfrm>
          <a:custGeom>
            <a:avLst/>
            <a:gdLst>
              <a:gd name="T0" fmla="*/ 0 w 179"/>
              <a:gd name="T1" fmla="*/ 0 h 130"/>
              <a:gd name="T2" fmla="*/ 179 w 179"/>
              <a:gd name="T3" fmla="*/ 65 h 130"/>
              <a:gd name="T4" fmla="*/ 0 w 179"/>
              <a:gd name="T5" fmla="*/ 130 h 130"/>
              <a:gd name="T6" fmla="*/ 40 w 179"/>
              <a:gd name="T7" fmla="*/ 65 h 130"/>
              <a:gd name="T8" fmla="*/ 0 w 179"/>
              <a:gd name="T9" fmla="*/ 0 h 130"/>
              <a:gd name="T10" fmla="*/ 0 w 179"/>
              <a:gd name="T11" fmla="*/ 0 h 130"/>
            </a:gdLst>
            <a:ahLst/>
            <a:cxnLst>
              <a:cxn ang="0">
                <a:pos x="T0" y="T1"/>
              </a:cxn>
              <a:cxn ang="0">
                <a:pos x="T2" y="T3"/>
              </a:cxn>
              <a:cxn ang="0">
                <a:pos x="T4" y="T5"/>
              </a:cxn>
              <a:cxn ang="0">
                <a:pos x="T6" y="T7"/>
              </a:cxn>
              <a:cxn ang="0">
                <a:pos x="T8" y="T9"/>
              </a:cxn>
              <a:cxn ang="0">
                <a:pos x="T10" y="T11"/>
              </a:cxn>
            </a:cxnLst>
            <a:rect l="0" t="0" r="r" b="b"/>
            <a:pathLst>
              <a:path w="179" h="130">
                <a:moveTo>
                  <a:pt x="0" y="0"/>
                </a:moveTo>
                <a:lnTo>
                  <a:pt x="179" y="65"/>
                </a:lnTo>
                <a:lnTo>
                  <a:pt x="0" y="130"/>
                </a:lnTo>
                <a:lnTo>
                  <a:pt x="40" y="65"/>
                </a:lnTo>
                <a:lnTo>
                  <a:pt x="0" y="0"/>
                </a:lnTo>
                <a:lnTo>
                  <a:pt x="0" y="0"/>
                </a:lnTo>
                <a:close/>
              </a:path>
            </a:pathLst>
          </a:custGeom>
          <a:solidFill>
            <a:srgbClr val="4D4D4D"/>
          </a:solidFill>
          <a:ln>
            <a:noFill/>
          </a:ln>
        </p:spPr>
        <p:txBody>
          <a:bodyPr vert="horz" wrap="square" lIns="91440" tIns="45720" rIns="91440" bIns="45720" numCol="1" anchor="t" anchorCtr="0" compatLnSpc="1"/>
          <a:lstStyle/>
          <a:p>
            <a:endParaRPr lang="zh-CN" altLang="en-US">
              <a:latin typeface="思源黑体 CN Regular" panose="020B0500000000000000" pitchFamily="34" charset="-122"/>
              <a:ea typeface="思源黑体 CN Regular" panose="020B0500000000000000" pitchFamily="34" charset="-122"/>
              <a:sym typeface="思源黑体 CN Regular" panose="020B0500000000000000" pitchFamily="34" charset="-122"/>
            </a:endParaRPr>
          </a:p>
        </p:txBody>
      </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96"/>
                                        </p:tgtEl>
                                        <p:attrNameLst>
                                          <p:attrName>style.visibility</p:attrName>
                                        </p:attrNameLst>
                                      </p:cBhvr>
                                      <p:to>
                                        <p:strVal val="visible"/>
                                      </p:to>
                                    </p:set>
                                    <p:animEffect transition="in" filter="wipe(left)">
                                      <p:cBhvr>
                                        <p:cTn id="7" dur="500"/>
                                        <p:tgtEl>
                                          <p:spTgt spid="96"/>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00"/>
                                        </p:tgtEl>
                                        <p:attrNameLst>
                                          <p:attrName>style.visibility</p:attrName>
                                        </p:attrNameLst>
                                      </p:cBhvr>
                                      <p:to>
                                        <p:strVal val="visible"/>
                                      </p:to>
                                    </p:set>
                                    <p:animEffect transition="in" filter="wipe(left)">
                                      <p:cBhvr>
                                        <p:cTn id="11" dur="500"/>
                                        <p:tgtEl>
                                          <p:spTgt spid="100"/>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06"/>
                                        </p:tgtEl>
                                        <p:attrNameLst>
                                          <p:attrName>style.visibility</p:attrName>
                                        </p:attrNameLst>
                                      </p:cBhvr>
                                      <p:to>
                                        <p:strVal val="visible"/>
                                      </p:to>
                                    </p:set>
                                    <p:animEffect transition="in" filter="wipe(left)">
                                      <p:cBhvr>
                                        <p:cTn id="15" dur="500"/>
                                        <p:tgtEl>
                                          <p:spTgt spid="10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107"/>
                                        </p:tgtEl>
                                        <p:attrNameLst>
                                          <p:attrName>style.visibility</p:attrName>
                                        </p:attrNameLst>
                                      </p:cBhvr>
                                      <p:to>
                                        <p:strVal val="visible"/>
                                      </p:to>
                                    </p:set>
                                    <p:animEffect transition="in" filter="wipe(left)">
                                      <p:cBhvr>
                                        <p:cTn id="19" dur="500"/>
                                        <p:tgtEl>
                                          <p:spTgt spid="107"/>
                                        </p:tgtEl>
                                      </p:cBhvr>
                                    </p:animEffect>
                                  </p:childTnLst>
                                </p:cTn>
                              </p:par>
                            </p:childTnLst>
                          </p:cTn>
                        </p:par>
                        <p:par>
                          <p:cTn id="20" fill="hold">
                            <p:stCondLst>
                              <p:cond delay="2000"/>
                            </p:stCondLst>
                            <p:childTnLst>
                              <p:par>
                                <p:cTn id="21" presetID="22" presetClass="entr" presetSubtype="8" fill="hold" grpId="0" nodeType="afterEffect">
                                  <p:stCondLst>
                                    <p:cond delay="0"/>
                                  </p:stCondLst>
                                  <p:childTnLst>
                                    <p:set>
                                      <p:cBhvr>
                                        <p:cTn id="22" dur="1" fill="hold">
                                          <p:stCondLst>
                                            <p:cond delay="0"/>
                                          </p:stCondLst>
                                        </p:cTn>
                                        <p:tgtEl>
                                          <p:spTgt spid="108"/>
                                        </p:tgtEl>
                                        <p:attrNameLst>
                                          <p:attrName>style.visibility</p:attrName>
                                        </p:attrNameLst>
                                      </p:cBhvr>
                                      <p:to>
                                        <p:strVal val="visible"/>
                                      </p:to>
                                    </p:set>
                                    <p:animEffect transition="in" filter="wipe(left)">
                                      <p:cBhvr>
                                        <p:cTn id="23" dur="500"/>
                                        <p:tgtEl>
                                          <p:spTgt spid="108"/>
                                        </p:tgtEl>
                                      </p:cBhvr>
                                    </p:animEffect>
                                  </p:childTnLst>
                                </p:cTn>
                              </p:par>
                            </p:childTnLst>
                          </p:cTn>
                        </p:par>
                        <p:par>
                          <p:cTn id="24" fill="hold">
                            <p:stCondLst>
                              <p:cond delay="2500"/>
                            </p:stCondLst>
                            <p:childTnLst>
                              <p:par>
                                <p:cTn id="25" presetID="22" presetClass="entr" presetSubtype="8" fill="hold" nodeType="afterEffect">
                                  <p:stCondLst>
                                    <p:cond delay="0"/>
                                  </p:stCondLst>
                                  <p:childTnLst>
                                    <p:set>
                                      <p:cBhvr>
                                        <p:cTn id="26" dur="1" fill="hold">
                                          <p:stCondLst>
                                            <p:cond delay="0"/>
                                          </p:stCondLst>
                                        </p:cTn>
                                        <p:tgtEl>
                                          <p:spTgt spid="164"/>
                                        </p:tgtEl>
                                        <p:attrNameLst>
                                          <p:attrName>style.visibility</p:attrName>
                                        </p:attrNameLst>
                                      </p:cBhvr>
                                      <p:to>
                                        <p:strVal val="visible"/>
                                      </p:to>
                                    </p:set>
                                    <p:animEffect transition="in" filter="wipe(left)">
                                      <p:cBhvr>
                                        <p:cTn id="27" dur="500"/>
                                        <p:tgtEl>
                                          <p:spTgt spid="164"/>
                                        </p:tgtEl>
                                      </p:cBhvr>
                                    </p:animEffect>
                                  </p:childTnLst>
                                </p:cTn>
                              </p:par>
                            </p:childTnLst>
                          </p:cTn>
                        </p:par>
                        <p:par>
                          <p:cTn id="28" fill="hold">
                            <p:stCondLst>
                              <p:cond delay="3000"/>
                            </p:stCondLst>
                            <p:childTnLst>
                              <p:par>
                                <p:cTn id="29" presetID="22" presetClass="entr" presetSubtype="8" fill="hold" grpId="0" nodeType="afterEffect">
                                  <p:stCondLst>
                                    <p:cond delay="0"/>
                                  </p:stCondLst>
                                  <p:childTnLst>
                                    <p:set>
                                      <p:cBhvr>
                                        <p:cTn id="30" dur="1" fill="hold">
                                          <p:stCondLst>
                                            <p:cond delay="0"/>
                                          </p:stCondLst>
                                        </p:cTn>
                                        <p:tgtEl>
                                          <p:spTgt spid="215"/>
                                        </p:tgtEl>
                                        <p:attrNameLst>
                                          <p:attrName>style.visibility</p:attrName>
                                        </p:attrNameLst>
                                      </p:cBhvr>
                                      <p:to>
                                        <p:strVal val="visible"/>
                                      </p:to>
                                    </p:set>
                                    <p:animEffect transition="in" filter="wipe(left)">
                                      <p:cBhvr>
                                        <p:cTn id="31" dur="500"/>
                                        <p:tgtEl>
                                          <p:spTgt spid="215"/>
                                        </p:tgtEl>
                                      </p:cBhvr>
                                    </p:animEffect>
                                  </p:childTnLst>
                                </p:cTn>
                              </p:par>
                            </p:childTnLst>
                          </p:cTn>
                        </p:par>
                        <p:par>
                          <p:cTn id="32" fill="hold">
                            <p:stCondLst>
                              <p:cond delay="3500"/>
                            </p:stCondLst>
                            <p:childTnLst>
                              <p:par>
                                <p:cTn id="33" presetID="22" presetClass="entr" presetSubtype="1" fill="hold" nodeType="afterEffect">
                                  <p:stCondLst>
                                    <p:cond delay="0"/>
                                  </p:stCondLst>
                                  <p:childTnLst>
                                    <p:set>
                                      <p:cBhvr>
                                        <p:cTn id="34" dur="1" fill="hold">
                                          <p:stCondLst>
                                            <p:cond delay="0"/>
                                          </p:stCondLst>
                                        </p:cTn>
                                        <p:tgtEl>
                                          <p:spTgt spid="146"/>
                                        </p:tgtEl>
                                        <p:attrNameLst>
                                          <p:attrName>style.visibility</p:attrName>
                                        </p:attrNameLst>
                                      </p:cBhvr>
                                      <p:to>
                                        <p:strVal val="visible"/>
                                      </p:to>
                                    </p:set>
                                    <p:animEffect transition="in" filter="wipe(up)">
                                      <p:cBhvr>
                                        <p:cTn id="35" dur="500"/>
                                        <p:tgtEl>
                                          <p:spTgt spid="146"/>
                                        </p:tgtEl>
                                      </p:cBhvr>
                                    </p:animEffect>
                                  </p:childTnLst>
                                </p:cTn>
                              </p:par>
                              <p:par>
                                <p:cTn id="36" presetID="14" presetClass="entr" presetSubtype="10" fill="hold" nodeType="withEffect">
                                  <p:stCondLst>
                                    <p:cond delay="250"/>
                                  </p:stCondLst>
                                  <p:childTnLst>
                                    <p:set>
                                      <p:cBhvr>
                                        <p:cTn id="37" dur="1" fill="hold">
                                          <p:stCondLst>
                                            <p:cond delay="0"/>
                                          </p:stCondLst>
                                        </p:cTn>
                                        <p:tgtEl>
                                          <p:spTgt spid="140"/>
                                        </p:tgtEl>
                                        <p:attrNameLst>
                                          <p:attrName>style.visibility</p:attrName>
                                        </p:attrNameLst>
                                      </p:cBhvr>
                                      <p:to>
                                        <p:strVal val="visible"/>
                                      </p:to>
                                    </p:set>
                                    <p:animEffect transition="in" filter="randombar(horizontal)">
                                      <p:cBhvr>
                                        <p:cTn id="38" dur="500"/>
                                        <p:tgtEl>
                                          <p:spTgt spid="140"/>
                                        </p:tgtEl>
                                      </p:cBhvr>
                                    </p:animEffect>
                                  </p:childTnLst>
                                </p:cTn>
                              </p:par>
                            </p:childTnLst>
                          </p:cTn>
                        </p:par>
                        <p:par>
                          <p:cTn id="39" fill="hold">
                            <p:stCondLst>
                              <p:cond delay="4000"/>
                            </p:stCondLst>
                            <p:childTnLst>
                              <p:par>
                                <p:cTn id="40" presetID="22" presetClass="entr" presetSubtype="4" fill="hold" nodeType="afterEffect">
                                  <p:stCondLst>
                                    <p:cond delay="0"/>
                                  </p:stCondLst>
                                  <p:childTnLst>
                                    <p:set>
                                      <p:cBhvr>
                                        <p:cTn id="41" dur="1" fill="hold">
                                          <p:stCondLst>
                                            <p:cond delay="0"/>
                                          </p:stCondLst>
                                        </p:cTn>
                                        <p:tgtEl>
                                          <p:spTgt spid="150"/>
                                        </p:tgtEl>
                                        <p:attrNameLst>
                                          <p:attrName>style.visibility</p:attrName>
                                        </p:attrNameLst>
                                      </p:cBhvr>
                                      <p:to>
                                        <p:strVal val="visible"/>
                                      </p:to>
                                    </p:set>
                                    <p:animEffect transition="in" filter="wipe(down)">
                                      <p:cBhvr>
                                        <p:cTn id="42" dur="500"/>
                                        <p:tgtEl>
                                          <p:spTgt spid="150"/>
                                        </p:tgtEl>
                                      </p:cBhvr>
                                    </p:animEffect>
                                  </p:childTnLst>
                                </p:cTn>
                              </p:par>
                              <p:par>
                                <p:cTn id="43" presetID="14" presetClass="entr" presetSubtype="10" fill="hold" nodeType="withEffect">
                                  <p:stCondLst>
                                    <p:cond delay="250"/>
                                  </p:stCondLst>
                                  <p:childTnLst>
                                    <p:set>
                                      <p:cBhvr>
                                        <p:cTn id="44" dur="1" fill="hold">
                                          <p:stCondLst>
                                            <p:cond delay="0"/>
                                          </p:stCondLst>
                                        </p:cTn>
                                        <p:tgtEl>
                                          <p:spTgt spid="110"/>
                                        </p:tgtEl>
                                        <p:attrNameLst>
                                          <p:attrName>style.visibility</p:attrName>
                                        </p:attrNameLst>
                                      </p:cBhvr>
                                      <p:to>
                                        <p:strVal val="visible"/>
                                      </p:to>
                                    </p:set>
                                    <p:animEffect transition="in" filter="randombar(horizontal)">
                                      <p:cBhvr>
                                        <p:cTn id="45" dur="500"/>
                                        <p:tgtEl>
                                          <p:spTgt spid="110"/>
                                        </p:tgtEl>
                                      </p:cBhvr>
                                    </p:animEffect>
                                  </p:childTnLst>
                                </p:cTn>
                              </p:par>
                            </p:childTnLst>
                          </p:cTn>
                        </p:par>
                        <p:par>
                          <p:cTn id="46" fill="hold">
                            <p:stCondLst>
                              <p:cond delay="4500"/>
                            </p:stCondLst>
                            <p:childTnLst>
                              <p:par>
                                <p:cTn id="47" presetID="22" presetClass="entr" presetSubtype="1" fill="hold" nodeType="afterEffect">
                                  <p:stCondLst>
                                    <p:cond delay="0"/>
                                  </p:stCondLst>
                                  <p:childTnLst>
                                    <p:set>
                                      <p:cBhvr>
                                        <p:cTn id="48" dur="1" fill="hold">
                                          <p:stCondLst>
                                            <p:cond delay="0"/>
                                          </p:stCondLst>
                                        </p:cTn>
                                        <p:tgtEl>
                                          <p:spTgt spid="155"/>
                                        </p:tgtEl>
                                        <p:attrNameLst>
                                          <p:attrName>style.visibility</p:attrName>
                                        </p:attrNameLst>
                                      </p:cBhvr>
                                      <p:to>
                                        <p:strVal val="visible"/>
                                      </p:to>
                                    </p:set>
                                    <p:animEffect transition="in" filter="wipe(up)">
                                      <p:cBhvr>
                                        <p:cTn id="49" dur="500"/>
                                        <p:tgtEl>
                                          <p:spTgt spid="155"/>
                                        </p:tgtEl>
                                      </p:cBhvr>
                                    </p:animEffect>
                                  </p:childTnLst>
                                </p:cTn>
                              </p:par>
                              <p:par>
                                <p:cTn id="50" presetID="14" presetClass="entr" presetSubtype="10" fill="hold" nodeType="withEffect">
                                  <p:stCondLst>
                                    <p:cond delay="250"/>
                                  </p:stCondLst>
                                  <p:childTnLst>
                                    <p:set>
                                      <p:cBhvr>
                                        <p:cTn id="51" dur="1" fill="hold">
                                          <p:stCondLst>
                                            <p:cond delay="0"/>
                                          </p:stCondLst>
                                        </p:cTn>
                                        <p:tgtEl>
                                          <p:spTgt spid="143"/>
                                        </p:tgtEl>
                                        <p:attrNameLst>
                                          <p:attrName>style.visibility</p:attrName>
                                        </p:attrNameLst>
                                      </p:cBhvr>
                                      <p:to>
                                        <p:strVal val="visible"/>
                                      </p:to>
                                    </p:set>
                                    <p:animEffect transition="in" filter="randombar(horizontal)">
                                      <p:cBhvr>
                                        <p:cTn id="52" dur="500"/>
                                        <p:tgtEl>
                                          <p:spTgt spid="143"/>
                                        </p:tgtEl>
                                      </p:cBhvr>
                                    </p:animEffect>
                                  </p:childTnLst>
                                </p:cTn>
                              </p:par>
                            </p:childTnLst>
                          </p:cTn>
                        </p:par>
                        <p:par>
                          <p:cTn id="53" fill="hold">
                            <p:stCondLst>
                              <p:cond delay="5000"/>
                            </p:stCondLst>
                            <p:childTnLst>
                              <p:par>
                                <p:cTn id="54" presetID="22" presetClass="entr" presetSubtype="4" fill="hold" nodeType="afterEffect">
                                  <p:stCondLst>
                                    <p:cond delay="0"/>
                                  </p:stCondLst>
                                  <p:childTnLst>
                                    <p:set>
                                      <p:cBhvr>
                                        <p:cTn id="55" dur="1" fill="hold">
                                          <p:stCondLst>
                                            <p:cond delay="0"/>
                                          </p:stCondLst>
                                        </p:cTn>
                                        <p:tgtEl>
                                          <p:spTgt spid="159"/>
                                        </p:tgtEl>
                                        <p:attrNameLst>
                                          <p:attrName>style.visibility</p:attrName>
                                        </p:attrNameLst>
                                      </p:cBhvr>
                                      <p:to>
                                        <p:strVal val="visible"/>
                                      </p:to>
                                    </p:set>
                                    <p:animEffect transition="in" filter="wipe(down)">
                                      <p:cBhvr>
                                        <p:cTn id="56" dur="500"/>
                                        <p:tgtEl>
                                          <p:spTgt spid="159"/>
                                        </p:tgtEl>
                                      </p:cBhvr>
                                    </p:animEffect>
                                  </p:childTnLst>
                                </p:cTn>
                              </p:par>
                              <p:par>
                                <p:cTn id="57" presetID="14" presetClass="entr" presetSubtype="10" fill="hold" nodeType="withEffect">
                                  <p:stCondLst>
                                    <p:cond delay="250"/>
                                  </p:stCondLst>
                                  <p:childTnLst>
                                    <p:set>
                                      <p:cBhvr>
                                        <p:cTn id="58" dur="1" fill="hold">
                                          <p:stCondLst>
                                            <p:cond delay="0"/>
                                          </p:stCondLst>
                                        </p:cTn>
                                        <p:tgtEl>
                                          <p:spTgt spid="114"/>
                                        </p:tgtEl>
                                        <p:attrNameLst>
                                          <p:attrName>style.visibility</p:attrName>
                                        </p:attrNameLst>
                                      </p:cBhvr>
                                      <p:to>
                                        <p:strVal val="visible"/>
                                      </p:to>
                                    </p:set>
                                    <p:animEffect transition="in" filter="randombar(horizontal)">
                                      <p:cBhvr>
                                        <p:cTn id="59" dur="500"/>
                                        <p:tgtEl>
                                          <p:spTgt spid="1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6" grpId="0" bldLvl="0" animBg="1"/>
      <p:bldP spid="100" grpId="0" bldLvl="0" animBg="1"/>
      <p:bldP spid="106" grpId="0" bldLvl="0" animBg="1"/>
      <p:bldP spid="107" grpId="0" bldLvl="0" animBg="1"/>
      <p:bldP spid="108" grpId="0" bldLvl="0" animBg="1"/>
      <p:bldP spid="215" grpId="0" bldLvl="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Freeform 1"/>
          <p:cNvSpPr/>
          <p:nvPr/>
        </p:nvSpPr>
        <p:spPr bwMode="auto">
          <a:xfrm>
            <a:off x="9681755" y="2932007"/>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US" altLang="zh-CN" sz="4400">
                <a:solidFill>
                  <a:prstClr val="white"/>
                </a:solidFill>
                <a:latin typeface="MyriadSetPro-Semibold" panose="02000400000000000000" pitchFamily="2" charset="0"/>
              </a:rPr>
              <a:t>8.8</a:t>
            </a:r>
          </a:p>
          <a:p>
            <a:pPr lvl="0" algn="ctr"/>
            <a:r>
              <a:rPr lang="zh-CN" altLang="en-US" sz="1200">
                <a:solidFill>
                  <a:prstClr val="white"/>
                </a:solidFill>
                <a:latin typeface="微软雅黑" panose="020B0503020204020204" pitchFamily="34" charset="-122"/>
                <a:ea typeface="微软雅黑" panose="020B0503020204020204" pitchFamily="34" charset="-122"/>
              </a:rPr>
              <a:t>填写标题</a:t>
            </a:r>
            <a:endParaRPr lang="zh-CN" altLang="en-US" sz="1200" dirty="0">
              <a:solidFill>
                <a:prstClr val="white"/>
              </a:solidFill>
              <a:latin typeface="微软雅黑" panose="020B0503020204020204" pitchFamily="34" charset="-122"/>
              <a:ea typeface="微软雅黑" panose="020B0503020204020204" pitchFamily="34" charset="-122"/>
            </a:endParaRPr>
          </a:p>
        </p:txBody>
      </p:sp>
      <p:sp>
        <p:nvSpPr>
          <p:cNvPr id="61" name="Freeform 2"/>
          <p:cNvSpPr/>
          <p:nvPr/>
        </p:nvSpPr>
        <p:spPr bwMode="auto">
          <a:xfrm>
            <a:off x="10746079" y="2876407"/>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2" name="Freeform 1"/>
          <p:cNvSpPr/>
          <p:nvPr/>
        </p:nvSpPr>
        <p:spPr bwMode="auto">
          <a:xfrm>
            <a:off x="7606505" y="1948955"/>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US" altLang="zh-CN" sz="4400">
                <a:solidFill>
                  <a:prstClr val="white"/>
                </a:solidFill>
                <a:latin typeface="MyriadSetPro-Semibold" panose="02000400000000000000" pitchFamily="2" charset="0"/>
              </a:rPr>
              <a:t>5.3</a:t>
            </a:r>
          </a:p>
          <a:p>
            <a:pPr lvl="0" algn="ctr"/>
            <a:r>
              <a:rPr lang="zh-CN" altLang="en-US" sz="1200">
                <a:solidFill>
                  <a:prstClr val="white"/>
                </a:solidFill>
                <a:latin typeface="微软雅黑" panose="020B0503020204020204" pitchFamily="34" charset="-122"/>
                <a:ea typeface="微软雅黑" panose="020B0503020204020204" pitchFamily="34" charset="-122"/>
              </a:rPr>
              <a:t>填写标题</a:t>
            </a:r>
            <a:endParaRPr lang="zh-CN" altLang="en-US" sz="1200" dirty="0">
              <a:solidFill>
                <a:prstClr val="white"/>
              </a:solidFill>
              <a:latin typeface="微软雅黑" panose="020B0503020204020204" pitchFamily="34" charset="-122"/>
              <a:ea typeface="微软雅黑" panose="020B0503020204020204" pitchFamily="34" charset="-122"/>
            </a:endParaRPr>
          </a:p>
        </p:txBody>
      </p:sp>
      <p:sp>
        <p:nvSpPr>
          <p:cNvPr id="63" name="Freeform 2"/>
          <p:cNvSpPr/>
          <p:nvPr/>
        </p:nvSpPr>
        <p:spPr bwMode="auto">
          <a:xfrm>
            <a:off x="8670829" y="1893355"/>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4" name="Freeform 1"/>
          <p:cNvSpPr/>
          <p:nvPr/>
        </p:nvSpPr>
        <p:spPr bwMode="auto">
          <a:xfrm>
            <a:off x="5308874" y="2337701"/>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US" altLang="zh-CN" sz="4400">
                <a:solidFill>
                  <a:prstClr val="white"/>
                </a:solidFill>
                <a:latin typeface="MyriadSetPro-Semibold" panose="02000400000000000000" pitchFamily="2" charset="0"/>
              </a:rPr>
              <a:t>1.0</a:t>
            </a:r>
          </a:p>
          <a:p>
            <a:pPr lvl="0" algn="ctr"/>
            <a:r>
              <a:rPr lang="zh-CN" altLang="en-US" sz="1200">
                <a:solidFill>
                  <a:prstClr val="white"/>
                </a:solidFill>
                <a:latin typeface="微软雅黑" panose="020B0503020204020204" pitchFamily="34" charset="-122"/>
                <a:ea typeface="微软雅黑" panose="020B0503020204020204" pitchFamily="34" charset="-122"/>
              </a:rPr>
              <a:t>填写标题</a:t>
            </a:r>
            <a:endParaRPr lang="zh-CN" altLang="en-US" sz="1200" dirty="0">
              <a:solidFill>
                <a:prstClr val="white"/>
              </a:solidFill>
              <a:latin typeface="微软雅黑" panose="020B0503020204020204" pitchFamily="34" charset="-122"/>
              <a:ea typeface="微软雅黑" panose="020B0503020204020204" pitchFamily="34" charset="-122"/>
            </a:endParaRPr>
          </a:p>
        </p:txBody>
      </p:sp>
      <p:sp>
        <p:nvSpPr>
          <p:cNvPr id="65" name="Freeform 2"/>
          <p:cNvSpPr/>
          <p:nvPr/>
        </p:nvSpPr>
        <p:spPr bwMode="auto">
          <a:xfrm>
            <a:off x="6415743" y="2337346"/>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6" name="Freeform 1"/>
          <p:cNvSpPr/>
          <p:nvPr/>
        </p:nvSpPr>
        <p:spPr bwMode="auto">
          <a:xfrm>
            <a:off x="3009061" y="2979476"/>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US" altLang="zh-CN" sz="4400">
                <a:solidFill>
                  <a:prstClr val="white"/>
                </a:solidFill>
                <a:latin typeface="MyriadSetPro-Semibold" panose="02000400000000000000" pitchFamily="2" charset="0"/>
              </a:rPr>
              <a:t>3.2</a:t>
            </a:r>
          </a:p>
          <a:p>
            <a:pPr lvl="0" algn="ctr"/>
            <a:r>
              <a:rPr lang="zh-CN" altLang="en-US" sz="1200">
                <a:solidFill>
                  <a:prstClr val="white"/>
                </a:solidFill>
                <a:latin typeface="微软雅黑" panose="020B0503020204020204" pitchFamily="34" charset="-122"/>
                <a:ea typeface="微软雅黑" panose="020B0503020204020204" pitchFamily="34" charset="-122"/>
              </a:rPr>
              <a:t>填写标题</a:t>
            </a:r>
            <a:endParaRPr lang="zh-CN" altLang="en-US" sz="1200" dirty="0">
              <a:solidFill>
                <a:prstClr val="white"/>
              </a:solidFill>
              <a:latin typeface="微软雅黑" panose="020B0503020204020204" pitchFamily="34" charset="-122"/>
              <a:ea typeface="微软雅黑" panose="020B0503020204020204" pitchFamily="34" charset="-122"/>
            </a:endParaRPr>
          </a:p>
        </p:txBody>
      </p:sp>
      <p:sp>
        <p:nvSpPr>
          <p:cNvPr id="67" name="Freeform 2"/>
          <p:cNvSpPr/>
          <p:nvPr/>
        </p:nvSpPr>
        <p:spPr bwMode="auto">
          <a:xfrm>
            <a:off x="4073385" y="2923876"/>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68" name="Freeform 1"/>
          <p:cNvSpPr/>
          <p:nvPr/>
        </p:nvSpPr>
        <p:spPr bwMode="auto">
          <a:xfrm>
            <a:off x="919163" y="1907916"/>
            <a:ext cx="1575644" cy="1773976"/>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lvl="0" algn="ctr"/>
            <a:r>
              <a:rPr lang="en-US" altLang="zh-CN" sz="4400">
                <a:solidFill>
                  <a:prstClr val="white"/>
                </a:solidFill>
                <a:latin typeface="MyriadSetPro-Semibold" panose="02000400000000000000" pitchFamily="2" charset="0"/>
              </a:rPr>
              <a:t>7.8</a:t>
            </a:r>
          </a:p>
          <a:p>
            <a:pPr lvl="0" algn="ctr"/>
            <a:r>
              <a:rPr lang="zh-CN" altLang="en-US" sz="1200">
                <a:solidFill>
                  <a:prstClr val="white"/>
                </a:solidFill>
                <a:latin typeface="微软雅黑" panose="020B0503020204020204" pitchFamily="34" charset="-122"/>
                <a:ea typeface="微软雅黑" panose="020B0503020204020204" pitchFamily="34" charset="-122"/>
              </a:rPr>
              <a:t>填写标题</a:t>
            </a:r>
            <a:endParaRPr lang="zh-CN" altLang="en-US" sz="1200" dirty="0">
              <a:solidFill>
                <a:prstClr val="white"/>
              </a:solidFill>
              <a:latin typeface="微软雅黑" panose="020B0503020204020204" pitchFamily="34" charset="-122"/>
              <a:ea typeface="微软雅黑" panose="020B0503020204020204" pitchFamily="34" charset="-122"/>
            </a:endParaRPr>
          </a:p>
        </p:txBody>
      </p:sp>
      <p:sp>
        <p:nvSpPr>
          <p:cNvPr id="69" name="Freeform 2"/>
          <p:cNvSpPr/>
          <p:nvPr/>
        </p:nvSpPr>
        <p:spPr bwMode="auto">
          <a:xfrm>
            <a:off x="1983487" y="1852316"/>
            <a:ext cx="574456" cy="646764"/>
          </a:xfrm>
          <a:custGeom>
            <a:avLst/>
            <a:gdLst>
              <a:gd name="T0" fmla="*/ 25 w 423"/>
              <a:gd name="T1" fmla="*/ 101 h 476"/>
              <a:gd name="T2" fmla="*/ 186 w 423"/>
              <a:gd name="T3" fmla="*/ 8 h 476"/>
              <a:gd name="T4" fmla="*/ 237 w 423"/>
              <a:gd name="T5" fmla="*/ 8 h 476"/>
              <a:gd name="T6" fmla="*/ 397 w 423"/>
              <a:gd name="T7" fmla="*/ 101 h 476"/>
              <a:gd name="T8" fmla="*/ 423 w 423"/>
              <a:gd name="T9" fmla="*/ 145 h 476"/>
              <a:gd name="T10" fmla="*/ 423 w 423"/>
              <a:gd name="T11" fmla="*/ 331 h 476"/>
              <a:gd name="T12" fmla="*/ 398 w 423"/>
              <a:gd name="T13" fmla="*/ 375 h 476"/>
              <a:gd name="T14" fmla="*/ 237 w 423"/>
              <a:gd name="T15" fmla="*/ 467 h 476"/>
              <a:gd name="T16" fmla="*/ 186 w 423"/>
              <a:gd name="T17" fmla="*/ 467 h 476"/>
              <a:gd name="T18" fmla="*/ 105 w 423"/>
              <a:gd name="T19" fmla="*/ 421 h 476"/>
              <a:gd name="T20" fmla="*/ 25 w 423"/>
              <a:gd name="T21" fmla="*/ 375 h 476"/>
              <a:gd name="T22" fmla="*/ 0 w 423"/>
              <a:gd name="T23" fmla="*/ 330 h 476"/>
              <a:gd name="T24" fmla="*/ 0 w 423"/>
              <a:gd name="T25" fmla="*/ 145 h 476"/>
              <a:gd name="T26" fmla="*/ 25 w 423"/>
              <a:gd name="T27" fmla="*/ 101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23" h="476">
                <a:moveTo>
                  <a:pt x="25" y="101"/>
                </a:moveTo>
                <a:cubicBezTo>
                  <a:pt x="79" y="70"/>
                  <a:pt x="132" y="39"/>
                  <a:pt x="186" y="8"/>
                </a:cubicBezTo>
                <a:cubicBezTo>
                  <a:pt x="202" y="0"/>
                  <a:pt x="221" y="0"/>
                  <a:pt x="237" y="8"/>
                </a:cubicBezTo>
                <a:cubicBezTo>
                  <a:pt x="290" y="39"/>
                  <a:pt x="344" y="70"/>
                  <a:pt x="397" y="101"/>
                </a:cubicBezTo>
                <a:cubicBezTo>
                  <a:pt x="413" y="110"/>
                  <a:pt x="422" y="127"/>
                  <a:pt x="423" y="145"/>
                </a:cubicBezTo>
                <a:cubicBezTo>
                  <a:pt x="423" y="331"/>
                  <a:pt x="423" y="331"/>
                  <a:pt x="423" y="331"/>
                </a:cubicBezTo>
                <a:cubicBezTo>
                  <a:pt x="422" y="348"/>
                  <a:pt x="413" y="365"/>
                  <a:pt x="398" y="375"/>
                </a:cubicBezTo>
                <a:cubicBezTo>
                  <a:pt x="237" y="467"/>
                  <a:pt x="237" y="467"/>
                  <a:pt x="237" y="467"/>
                </a:cubicBezTo>
                <a:cubicBezTo>
                  <a:pt x="221" y="476"/>
                  <a:pt x="201" y="476"/>
                  <a:pt x="186" y="467"/>
                </a:cubicBezTo>
                <a:cubicBezTo>
                  <a:pt x="105" y="421"/>
                  <a:pt x="105" y="421"/>
                  <a:pt x="105" y="421"/>
                </a:cubicBezTo>
                <a:cubicBezTo>
                  <a:pt x="25" y="375"/>
                  <a:pt x="25" y="375"/>
                  <a:pt x="25" y="375"/>
                </a:cubicBezTo>
                <a:cubicBezTo>
                  <a:pt x="10" y="365"/>
                  <a:pt x="0" y="348"/>
                  <a:pt x="0" y="330"/>
                </a:cubicBezTo>
                <a:cubicBezTo>
                  <a:pt x="0" y="145"/>
                  <a:pt x="0" y="145"/>
                  <a:pt x="0" y="145"/>
                </a:cubicBezTo>
                <a:cubicBezTo>
                  <a:pt x="0" y="127"/>
                  <a:pt x="10" y="110"/>
                  <a:pt x="25" y="101"/>
                </a:cubicBezTo>
                <a:close/>
              </a:path>
            </a:pathLst>
          </a:custGeom>
          <a:gradFill flip="none" rotWithShape="1">
            <a:gsLst>
              <a:gs pos="0">
                <a:schemeClr val="bg1"/>
              </a:gs>
              <a:gs pos="36000">
                <a:schemeClr val="bg1"/>
              </a:gs>
              <a:gs pos="100000">
                <a:srgbClr val="C7C7C7"/>
              </a:gs>
            </a:gsLst>
            <a:lin ang="13500000" scaled="1"/>
            <a:tileRect/>
          </a:gradFill>
          <a:ln w="1905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70" name="组合 69"/>
          <p:cNvGrpSpPr/>
          <p:nvPr/>
        </p:nvGrpSpPr>
        <p:grpSpPr>
          <a:xfrm>
            <a:off x="2138558" y="2007399"/>
            <a:ext cx="287484" cy="336598"/>
            <a:chOff x="5767388" y="2987676"/>
            <a:chExt cx="696913" cy="815975"/>
          </a:xfrm>
          <a:solidFill>
            <a:schemeClr val="accent2"/>
          </a:solidFill>
        </p:grpSpPr>
        <p:sp>
          <p:nvSpPr>
            <p:cNvPr id="71" name="Oval 591"/>
            <p:cNvSpPr>
              <a:spLocks noChangeArrowheads="1"/>
            </p:cNvSpPr>
            <p:nvPr/>
          </p:nvSpPr>
          <p:spPr bwMode="auto">
            <a:xfrm>
              <a:off x="5932488" y="2987676"/>
              <a:ext cx="127000" cy="157163"/>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Freeform 592"/>
            <p:cNvSpPr>
              <a:spLocks noEditPoints="1"/>
            </p:cNvSpPr>
            <p:nvPr/>
          </p:nvSpPr>
          <p:spPr bwMode="auto">
            <a:xfrm>
              <a:off x="5767388" y="3159126"/>
              <a:ext cx="454025" cy="641350"/>
            </a:xfrm>
            <a:custGeom>
              <a:avLst/>
              <a:gdLst>
                <a:gd name="T0" fmla="*/ 120 w 121"/>
                <a:gd name="T1" fmla="*/ 26 h 171"/>
                <a:gd name="T2" fmla="*/ 120 w 121"/>
                <a:gd name="T3" fmla="*/ 26 h 171"/>
                <a:gd name="T4" fmla="*/ 114 w 121"/>
                <a:gd name="T5" fmla="*/ 21 h 171"/>
                <a:gd name="T6" fmla="*/ 90 w 121"/>
                <a:gd name="T7" fmla="*/ 3 h 171"/>
                <a:gd name="T8" fmla="*/ 84 w 121"/>
                <a:gd name="T9" fmla="*/ 1 h 171"/>
                <a:gd name="T10" fmla="*/ 75 w 121"/>
                <a:gd name="T11" fmla="*/ 1 h 171"/>
                <a:gd name="T12" fmla="*/ 74 w 121"/>
                <a:gd name="T13" fmla="*/ 11 h 171"/>
                <a:gd name="T14" fmla="*/ 67 w 121"/>
                <a:gd name="T15" fmla="*/ 42 h 171"/>
                <a:gd name="T16" fmla="*/ 67 w 121"/>
                <a:gd name="T17" fmla="*/ 7 h 171"/>
                <a:gd name="T18" fmla="*/ 58 w 121"/>
                <a:gd name="T19" fmla="*/ 0 h 171"/>
                <a:gd name="T20" fmla="*/ 57 w 121"/>
                <a:gd name="T21" fmla="*/ 9 h 171"/>
                <a:gd name="T22" fmla="*/ 45 w 121"/>
                <a:gd name="T23" fmla="*/ 18 h 171"/>
                <a:gd name="T24" fmla="*/ 40 w 121"/>
                <a:gd name="T25" fmla="*/ 7 h 171"/>
                <a:gd name="T26" fmla="*/ 47 w 121"/>
                <a:gd name="T27" fmla="*/ 0 h 171"/>
                <a:gd name="T28" fmla="*/ 38 w 121"/>
                <a:gd name="T29" fmla="*/ 1 h 171"/>
                <a:gd name="T30" fmla="*/ 3 w 121"/>
                <a:gd name="T31" fmla="*/ 35 h 171"/>
                <a:gd name="T32" fmla="*/ 2 w 121"/>
                <a:gd name="T33" fmla="*/ 35 h 171"/>
                <a:gd name="T34" fmla="*/ 1 w 121"/>
                <a:gd name="T35" fmla="*/ 48 h 171"/>
                <a:gd name="T36" fmla="*/ 1 w 121"/>
                <a:gd name="T37" fmla="*/ 48 h 171"/>
                <a:gd name="T38" fmla="*/ 2 w 121"/>
                <a:gd name="T39" fmla="*/ 50 h 171"/>
                <a:gd name="T40" fmla="*/ 6 w 121"/>
                <a:gd name="T41" fmla="*/ 57 h 171"/>
                <a:gd name="T42" fmla="*/ 20 w 121"/>
                <a:gd name="T43" fmla="*/ 84 h 171"/>
                <a:gd name="T44" fmla="*/ 32 w 121"/>
                <a:gd name="T45" fmla="*/ 90 h 171"/>
                <a:gd name="T46" fmla="*/ 35 w 121"/>
                <a:gd name="T47" fmla="*/ 90 h 171"/>
                <a:gd name="T48" fmla="*/ 60 w 121"/>
                <a:gd name="T49" fmla="*/ 171 h 171"/>
                <a:gd name="T50" fmla="*/ 56 w 121"/>
                <a:gd name="T51" fmla="*/ 110 h 171"/>
                <a:gd name="T52" fmla="*/ 89 w 121"/>
                <a:gd name="T53" fmla="*/ 33 h 171"/>
                <a:gd name="T54" fmla="*/ 93 w 121"/>
                <a:gd name="T55" fmla="*/ 31 h 171"/>
                <a:gd name="T56" fmla="*/ 75 w 121"/>
                <a:gd name="T57" fmla="*/ 45 h 171"/>
                <a:gd name="T58" fmla="*/ 89 w 121"/>
                <a:gd name="T59" fmla="*/ 33 h 171"/>
                <a:gd name="T60" fmla="*/ 30 w 121"/>
                <a:gd name="T61" fmla="*/ 55 h 171"/>
                <a:gd name="T62" fmla="*/ 23 w 121"/>
                <a:gd name="T63" fmla="*/ 44 h 171"/>
                <a:gd name="T64" fmla="*/ 33 w 121"/>
                <a:gd name="T65" fmla="*/ 60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21" h="171">
                  <a:moveTo>
                    <a:pt x="120" y="42"/>
                  </a:moveTo>
                  <a:cubicBezTo>
                    <a:pt x="120" y="35"/>
                    <a:pt x="121" y="24"/>
                    <a:pt x="120" y="26"/>
                  </a:cubicBezTo>
                  <a:cubicBezTo>
                    <a:pt x="120" y="26"/>
                    <a:pt x="120" y="26"/>
                    <a:pt x="120" y="26"/>
                  </a:cubicBezTo>
                  <a:cubicBezTo>
                    <a:pt x="120" y="26"/>
                    <a:pt x="120" y="26"/>
                    <a:pt x="120" y="26"/>
                  </a:cubicBezTo>
                  <a:cubicBezTo>
                    <a:pt x="118" y="24"/>
                    <a:pt x="118" y="24"/>
                    <a:pt x="118" y="24"/>
                  </a:cubicBezTo>
                  <a:cubicBezTo>
                    <a:pt x="114" y="21"/>
                    <a:pt x="114" y="21"/>
                    <a:pt x="114" y="21"/>
                  </a:cubicBezTo>
                  <a:cubicBezTo>
                    <a:pt x="106" y="15"/>
                    <a:pt x="106" y="15"/>
                    <a:pt x="106" y="15"/>
                  </a:cubicBezTo>
                  <a:cubicBezTo>
                    <a:pt x="90" y="3"/>
                    <a:pt x="90" y="3"/>
                    <a:pt x="90" y="3"/>
                  </a:cubicBezTo>
                  <a:cubicBezTo>
                    <a:pt x="88" y="2"/>
                    <a:pt x="86" y="1"/>
                    <a:pt x="84" y="1"/>
                  </a:cubicBezTo>
                  <a:cubicBezTo>
                    <a:pt x="84" y="1"/>
                    <a:pt x="84" y="1"/>
                    <a:pt x="84" y="1"/>
                  </a:cubicBezTo>
                  <a:cubicBezTo>
                    <a:pt x="81" y="1"/>
                    <a:pt x="78" y="0"/>
                    <a:pt x="75" y="0"/>
                  </a:cubicBezTo>
                  <a:cubicBezTo>
                    <a:pt x="75" y="1"/>
                    <a:pt x="75" y="1"/>
                    <a:pt x="75" y="1"/>
                  </a:cubicBezTo>
                  <a:cubicBezTo>
                    <a:pt x="83" y="7"/>
                    <a:pt x="83" y="7"/>
                    <a:pt x="83" y="7"/>
                  </a:cubicBezTo>
                  <a:cubicBezTo>
                    <a:pt x="74" y="11"/>
                    <a:pt x="74" y="11"/>
                    <a:pt x="74" y="11"/>
                  </a:cubicBezTo>
                  <a:cubicBezTo>
                    <a:pt x="78" y="18"/>
                    <a:pt x="78" y="18"/>
                    <a:pt x="78" y="18"/>
                  </a:cubicBezTo>
                  <a:cubicBezTo>
                    <a:pt x="67" y="42"/>
                    <a:pt x="67" y="42"/>
                    <a:pt x="67" y="42"/>
                  </a:cubicBezTo>
                  <a:cubicBezTo>
                    <a:pt x="65" y="9"/>
                    <a:pt x="65" y="9"/>
                    <a:pt x="65" y="9"/>
                  </a:cubicBezTo>
                  <a:cubicBezTo>
                    <a:pt x="67" y="7"/>
                    <a:pt x="67" y="7"/>
                    <a:pt x="67" y="7"/>
                  </a:cubicBezTo>
                  <a:cubicBezTo>
                    <a:pt x="65" y="0"/>
                    <a:pt x="65" y="0"/>
                    <a:pt x="65" y="0"/>
                  </a:cubicBezTo>
                  <a:cubicBezTo>
                    <a:pt x="58" y="0"/>
                    <a:pt x="58" y="0"/>
                    <a:pt x="58" y="0"/>
                  </a:cubicBezTo>
                  <a:cubicBezTo>
                    <a:pt x="56" y="7"/>
                    <a:pt x="56" y="7"/>
                    <a:pt x="56" y="7"/>
                  </a:cubicBezTo>
                  <a:cubicBezTo>
                    <a:pt x="57" y="9"/>
                    <a:pt x="57" y="9"/>
                    <a:pt x="57" y="9"/>
                  </a:cubicBezTo>
                  <a:cubicBezTo>
                    <a:pt x="56" y="42"/>
                    <a:pt x="56" y="42"/>
                    <a:pt x="56" y="42"/>
                  </a:cubicBezTo>
                  <a:cubicBezTo>
                    <a:pt x="45" y="18"/>
                    <a:pt x="45" y="18"/>
                    <a:pt x="45" y="18"/>
                  </a:cubicBezTo>
                  <a:cubicBezTo>
                    <a:pt x="49" y="11"/>
                    <a:pt x="49" y="11"/>
                    <a:pt x="49" y="11"/>
                  </a:cubicBezTo>
                  <a:cubicBezTo>
                    <a:pt x="40" y="7"/>
                    <a:pt x="40" y="7"/>
                    <a:pt x="40" y="7"/>
                  </a:cubicBezTo>
                  <a:cubicBezTo>
                    <a:pt x="47" y="0"/>
                    <a:pt x="47" y="0"/>
                    <a:pt x="47" y="0"/>
                  </a:cubicBezTo>
                  <a:cubicBezTo>
                    <a:pt x="47" y="0"/>
                    <a:pt x="47" y="0"/>
                    <a:pt x="47" y="0"/>
                  </a:cubicBezTo>
                  <a:cubicBezTo>
                    <a:pt x="44" y="0"/>
                    <a:pt x="42" y="1"/>
                    <a:pt x="39" y="1"/>
                  </a:cubicBezTo>
                  <a:cubicBezTo>
                    <a:pt x="39" y="1"/>
                    <a:pt x="38" y="1"/>
                    <a:pt x="38" y="1"/>
                  </a:cubicBezTo>
                  <a:cubicBezTo>
                    <a:pt x="36" y="1"/>
                    <a:pt x="33" y="3"/>
                    <a:pt x="31" y="5"/>
                  </a:cubicBezTo>
                  <a:cubicBezTo>
                    <a:pt x="3" y="35"/>
                    <a:pt x="3" y="35"/>
                    <a:pt x="3" y="35"/>
                  </a:cubicBezTo>
                  <a:cubicBezTo>
                    <a:pt x="2" y="35"/>
                    <a:pt x="2" y="35"/>
                    <a:pt x="2" y="35"/>
                  </a:cubicBezTo>
                  <a:cubicBezTo>
                    <a:pt x="2" y="35"/>
                    <a:pt x="2" y="35"/>
                    <a:pt x="2" y="35"/>
                  </a:cubicBezTo>
                  <a:cubicBezTo>
                    <a:pt x="0" y="60"/>
                    <a:pt x="2" y="42"/>
                    <a:pt x="1" y="48"/>
                  </a:cubicBezTo>
                  <a:cubicBezTo>
                    <a:pt x="1" y="48"/>
                    <a:pt x="1" y="48"/>
                    <a:pt x="1" y="48"/>
                  </a:cubicBezTo>
                  <a:cubicBezTo>
                    <a:pt x="1" y="48"/>
                    <a:pt x="1" y="48"/>
                    <a:pt x="1" y="48"/>
                  </a:cubicBezTo>
                  <a:cubicBezTo>
                    <a:pt x="1" y="48"/>
                    <a:pt x="1" y="48"/>
                    <a:pt x="1" y="48"/>
                  </a:cubicBezTo>
                  <a:cubicBezTo>
                    <a:pt x="2" y="49"/>
                    <a:pt x="2" y="49"/>
                    <a:pt x="2" y="49"/>
                  </a:cubicBezTo>
                  <a:cubicBezTo>
                    <a:pt x="2" y="50"/>
                    <a:pt x="2" y="50"/>
                    <a:pt x="2" y="50"/>
                  </a:cubicBezTo>
                  <a:cubicBezTo>
                    <a:pt x="3" y="52"/>
                    <a:pt x="3" y="52"/>
                    <a:pt x="3" y="52"/>
                  </a:cubicBezTo>
                  <a:cubicBezTo>
                    <a:pt x="6" y="57"/>
                    <a:pt x="6" y="57"/>
                    <a:pt x="6" y="57"/>
                  </a:cubicBezTo>
                  <a:cubicBezTo>
                    <a:pt x="10" y="66"/>
                    <a:pt x="10" y="66"/>
                    <a:pt x="10" y="66"/>
                  </a:cubicBezTo>
                  <a:cubicBezTo>
                    <a:pt x="20" y="84"/>
                    <a:pt x="20" y="84"/>
                    <a:pt x="20" y="84"/>
                  </a:cubicBezTo>
                  <a:cubicBezTo>
                    <a:pt x="24" y="82"/>
                    <a:pt x="28" y="80"/>
                    <a:pt x="33" y="78"/>
                  </a:cubicBezTo>
                  <a:cubicBezTo>
                    <a:pt x="32" y="82"/>
                    <a:pt x="32" y="86"/>
                    <a:pt x="32" y="90"/>
                  </a:cubicBezTo>
                  <a:cubicBezTo>
                    <a:pt x="32" y="90"/>
                    <a:pt x="32" y="90"/>
                    <a:pt x="32" y="90"/>
                  </a:cubicBezTo>
                  <a:cubicBezTo>
                    <a:pt x="33" y="90"/>
                    <a:pt x="34" y="90"/>
                    <a:pt x="35" y="90"/>
                  </a:cubicBezTo>
                  <a:cubicBezTo>
                    <a:pt x="37" y="171"/>
                    <a:pt x="37" y="171"/>
                    <a:pt x="37" y="171"/>
                  </a:cubicBezTo>
                  <a:cubicBezTo>
                    <a:pt x="60" y="171"/>
                    <a:pt x="60" y="171"/>
                    <a:pt x="60" y="171"/>
                  </a:cubicBezTo>
                  <a:cubicBezTo>
                    <a:pt x="60" y="161"/>
                    <a:pt x="60" y="147"/>
                    <a:pt x="60" y="134"/>
                  </a:cubicBezTo>
                  <a:cubicBezTo>
                    <a:pt x="57" y="127"/>
                    <a:pt x="56" y="118"/>
                    <a:pt x="56" y="110"/>
                  </a:cubicBezTo>
                  <a:cubicBezTo>
                    <a:pt x="56" y="73"/>
                    <a:pt x="84" y="44"/>
                    <a:pt x="120" y="42"/>
                  </a:cubicBezTo>
                  <a:close/>
                  <a:moveTo>
                    <a:pt x="89" y="33"/>
                  </a:moveTo>
                  <a:cubicBezTo>
                    <a:pt x="89" y="31"/>
                    <a:pt x="89" y="29"/>
                    <a:pt x="89" y="27"/>
                  </a:cubicBezTo>
                  <a:cubicBezTo>
                    <a:pt x="93" y="31"/>
                    <a:pt x="93" y="31"/>
                    <a:pt x="93" y="31"/>
                  </a:cubicBezTo>
                  <a:cubicBezTo>
                    <a:pt x="95" y="33"/>
                    <a:pt x="95" y="33"/>
                    <a:pt x="95" y="33"/>
                  </a:cubicBezTo>
                  <a:cubicBezTo>
                    <a:pt x="75" y="45"/>
                    <a:pt x="75" y="45"/>
                    <a:pt x="75" y="45"/>
                  </a:cubicBezTo>
                  <a:cubicBezTo>
                    <a:pt x="73" y="42"/>
                    <a:pt x="73" y="42"/>
                    <a:pt x="73" y="42"/>
                  </a:cubicBezTo>
                  <a:lnTo>
                    <a:pt x="89" y="33"/>
                  </a:lnTo>
                  <a:close/>
                  <a:moveTo>
                    <a:pt x="33" y="60"/>
                  </a:moveTo>
                  <a:cubicBezTo>
                    <a:pt x="30" y="55"/>
                    <a:pt x="30" y="55"/>
                    <a:pt x="30" y="55"/>
                  </a:cubicBezTo>
                  <a:cubicBezTo>
                    <a:pt x="25" y="46"/>
                    <a:pt x="25" y="46"/>
                    <a:pt x="25" y="46"/>
                  </a:cubicBezTo>
                  <a:cubicBezTo>
                    <a:pt x="23" y="44"/>
                    <a:pt x="23" y="44"/>
                    <a:pt x="23" y="44"/>
                  </a:cubicBezTo>
                  <a:cubicBezTo>
                    <a:pt x="34" y="31"/>
                    <a:pt x="34" y="31"/>
                    <a:pt x="34" y="31"/>
                  </a:cubicBezTo>
                  <a:cubicBezTo>
                    <a:pt x="33" y="41"/>
                    <a:pt x="33" y="50"/>
                    <a:pt x="33" y="6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Freeform 593"/>
            <p:cNvSpPr/>
            <p:nvPr/>
          </p:nvSpPr>
          <p:spPr bwMode="auto">
            <a:xfrm>
              <a:off x="6007101" y="3692526"/>
              <a:ext cx="90488" cy="107950"/>
            </a:xfrm>
            <a:custGeom>
              <a:avLst/>
              <a:gdLst>
                <a:gd name="T0" fmla="*/ 0 w 24"/>
                <a:gd name="T1" fmla="*/ 0 h 29"/>
                <a:gd name="T2" fmla="*/ 1 w 24"/>
                <a:gd name="T3" fmla="*/ 29 h 29"/>
                <a:gd name="T4" fmla="*/ 24 w 24"/>
                <a:gd name="T5" fmla="*/ 29 h 29"/>
                <a:gd name="T6" fmla="*/ 24 w 24"/>
                <a:gd name="T7" fmla="*/ 26 h 29"/>
                <a:gd name="T8" fmla="*/ 0 w 24"/>
                <a:gd name="T9" fmla="*/ 0 h 29"/>
              </a:gdLst>
              <a:ahLst/>
              <a:cxnLst>
                <a:cxn ang="0">
                  <a:pos x="T0" y="T1"/>
                </a:cxn>
                <a:cxn ang="0">
                  <a:pos x="T2" y="T3"/>
                </a:cxn>
                <a:cxn ang="0">
                  <a:pos x="T4" y="T5"/>
                </a:cxn>
                <a:cxn ang="0">
                  <a:pos x="T6" y="T7"/>
                </a:cxn>
                <a:cxn ang="0">
                  <a:pos x="T8" y="T9"/>
                </a:cxn>
              </a:cxnLst>
              <a:rect l="0" t="0" r="r" b="b"/>
              <a:pathLst>
                <a:path w="24" h="29">
                  <a:moveTo>
                    <a:pt x="0" y="0"/>
                  </a:moveTo>
                  <a:cubicBezTo>
                    <a:pt x="1" y="29"/>
                    <a:pt x="1" y="29"/>
                    <a:pt x="1" y="29"/>
                  </a:cubicBezTo>
                  <a:cubicBezTo>
                    <a:pt x="24" y="29"/>
                    <a:pt x="24" y="29"/>
                    <a:pt x="24" y="29"/>
                  </a:cubicBezTo>
                  <a:cubicBezTo>
                    <a:pt x="24" y="28"/>
                    <a:pt x="24" y="27"/>
                    <a:pt x="24" y="26"/>
                  </a:cubicBezTo>
                  <a:cubicBezTo>
                    <a:pt x="14" y="19"/>
                    <a:pt x="6" y="11"/>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Freeform 594"/>
            <p:cNvSpPr>
              <a:spLocks noEditPoints="1"/>
            </p:cNvSpPr>
            <p:nvPr/>
          </p:nvSpPr>
          <p:spPr bwMode="auto">
            <a:xfrm>
              <a:off x="5999163" y="3340101"/>
              <a:ext cx="465138" cy="463550"/>
            </a:xfrm>
            <a:custGeom>
              <a:avLst/>
              <a:gdLst>
                <a:gd name="T0" fmla="*/ 62 w 124"/>
                <a:gd name="T1" fmla="*/ 0 h 124"/>
                <a:gd name="T2" fmla="*/ 0 w 124"/>
                <a:gd name="T3" fmla="*/ 62 h 124"/>
                <a:gd name="T4" fmla="*/ 62 w 124"/>
                <a:gd name="T5" fmla="*/ 124 h 124"/>
                <a:gd name="T6" fmla="*/ 124 w 124"/>
                <a:gd name="T7" fmla="*/ 62 h 124"/>
                <a:gd name="T8" fmla="*/ 62 w 124"/>
                <a:gd name="T9" fmla="*/ 0 h 124"/>
                <a:gd name="T10" fmla="*/ 68 w 124"/>
                <a:gd name="T11" fmla="*/ 112 h 124"/>
                <a:gd name="T12" fmla="*/ 68 w 124"/>
                <a:gd name="T13" fmla="*/ 100 h 124"/>
                <a:gd name="T14" fmla="*/ 62 w 124"/>
                <a:gd name="T15" fmla="*/ 101 h 124"/>
                <a:gd name="T16" fmla="*/ 56 w 124"/>
                <a:gd name="T17" fmla="*/ 100 h 124"/>
                <a:gd name="T18" fmla="*/ 56 w 124"/>
                <a:gd name="T19" fmla="*/ 112 h 124"/>
                <a:gd name="T20" fmla="*/ 12 w 124"/>
                <a:gd name="T21" fmla="*/ 67 h 124"/>
                <a:gd name="T22" fmla="*/ 24 w 124"/>
                <a:gd name="T23" fmla="*/ 67 h 124"/>
                <a:gd name="T24" fmla="*/ 23 w 124"/>
                <a:gd name="T25" fmla="*/ 62 h 124"/>
                <a:gd name="T26" fmla="*/ 24 w 124"/>
                <a:gd name="T27" fmla="*/ 56 h 124"/>
                <a:gd name="T28" fmla="*/ 12 w 124"/>
                <a:gd name="T29" fmla="*/ 56 h 124"/>
                <a:gd name="T30" fmla="*/ 56 w 124"/>
                <a:gd name="T31" fmla="*/ 11 h 124"/>
                <a:gd name="T32" fmla="*/ 56 w 124"/>
                <a:gd name="T33" fmla="*/ 23 h 124"/>
                <a:gd name="T34" fmla="*/ 62 w 124"/>
                <a:gd name="T35" fmla="*/ 23 h 124"/>
                <a:gd name="T36" fmla="*/ 68 w 124"/>
                <a:gd name="T37" fmla="*/ 23 h 124"/>
                <a:gd name="T38" fmla="*/ 68 w 124"/>
                <a:gd name="T39" fmla="*/ 11 h 124"/>
                <a:gd name="T40" fmla="*/ 112 w 124"/>
                <a:gd name="T41" fmla="*/ 56 h 124"/>
                <a:gd name="T42" fmla="*/ 101 w 124"/>
                <a:gd name="T43" fmla="*/ 56 h 124"/>
                <a:gd name="T44" fmla="*/ 101 w 124"/>
                <a:gd name="T45" fmla="*/ 62 h 124"/>
                <a:gd name="T46" fmla="*/ 101 w 124"/>
                <a:gd name="T47" fmla="*/ 67 h 124"/>
                <a:gd name="T48" fmla="*/ 112 w 124"/>
                <a:gd name="T49" fmla="*/ 67 h 124"/>
                <a:gd name="T50" fmla="*/ 68 w 124"/>
                <a:gd name="T51" fmla="*/ 112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24" h="124">
                  <a:moveTo>
                    <a:pt x="62" y="0"/>
                  </a:moveTo>
                  <a:cubicBezTo>
                    <a:pt x="28" y="0"/>
                    <a:pt x="0" y="27"/>
                    <a:pt x="0" y="62"/>
                  </a:cubicBezTo>
                  <a:cubicBezTo>
                    <a:pt x="0" y="96"/>
                    <a:pt x="28" y="124"/>
                    <a:pt x="62" y="124"/>
                  </a:cubicBezTo>
                  <a:cubicBezTo>
                    <a:pt x="96" y="124"/>
                    <a:pt x="124" y="96"/>
                    <a:pt x="124" y="62"/>
                  </a:cubicBezTo>
                  <a:cubicBezTo>
                    <a:pt x="124" y="27"/>
                    <a:pt x="96" y="0"/>
                    <a:pt x="62" y="0"/>
                  </a:cubicBezTo>
                  <a:close/>
                  <a:moveTo>
                    <a:pt x="68" y="112"/>
                  </a:moveTo>
                  <a:cubicBezTo>
                    <a:pt x="68" y="100"/>
                    <a:pt x="68" y="100"/>
                    <a:pt x="68" y="100"/>
                  </a:cubicBezTo>
                  <a:cubicBezTo>
                    <a:pt x="66" y="100"/>
                    <a:pt x="64" y="101"/>
                    <a:pt x="62" y="101"/>
                  </a:cubicBezTo>
                  <a:cubicBezTo>
                    <a:pt x="60" y="101"/>
                    <a:pt x="58" y="100"/>
                    <a:pt x="56" y="100"/>
                  </a:cubicBezTo>
                  <a:cubicBezTo>
                    <a:pt x="56" y="112"/>
                    <a:pt x="56" y="112"/>
                    <a:pt x="56" y="112"/>
                  </a:cubicBezTo>
                  <a:cubicBezTo>
                    <a:pt x="33" y="109"/>
                    <a:pt x="15" y="91"/>
                    <a:pt x="12" y="67"/>
                  </a:cubicBezTo>
                  <a:cubicBezTo>
                    <a:pt x="24" y="67"/>
                    <a:pt x="24" y="67"/>
                    <a:pt x="24" y="67"/>
                  </a:cubicBezTo>
                  <a:cubicBezTo>
                    <a:pt x="23" y="66"/>
                    <a:pt x="23" y="64"/>
                    <a:pt x="23" y="62"/>
                  </a:cubicBezTo>
                  <a:cubicBezTo>
                    <a:pt x="23" y="60"/>
                    <a:pt x="23" y="58"/>
                    <a:pt x="24" y="56"/>
                  </a:cubicBezTo>
                  <a:cubicBezTo>
                    <a:pt x="12" y="56"/>
                    <a:pt x="12" y="56"/>
                    <a:pt x="12" y="56"/>
                  </a:cubicBezTo>
                  <a:cubicBezTo>
                    <a:pt x="15" y="33"/>
                    <a:pt x="33" y="14"/>
                    <a:pt x="56" y="11"/>
                  </a:cubicBezTo>
                  <a:cubicBezTo>
                    <a:pt x="56" y="23"/>
                    <a:pt x="56" y="23"/>
                    <a:pt x="56" y="23"/>
                  </a:cubicBezTo>
                  <a:cubicBezTo>
                    <a:pt x="58" y="23"/>
                    <a:pt x="60" y="23"/>
                    <a:pt x="62" y="23"/>
                  </a:cubicBezTo>
                  <a:cubicBezTo>
                    <a:pt x="64" y="23"/>
                    <a:pt x="66" y="23"/>
                    <a:pt x="68" y="23"/>
                  </a:cubicBezTo>
                  <a:cubicBezTo>
                    <a:pt x="68" y="11"/>
                    <a:pt x="68" y="11"/>
                    <a:pt x="68" y="11"/>
                  </a:cubicBezTo>
                  <a:cubicBezTo>
                    <a:pt x="91" y="14"/>
                    <a:pt x="109" y="33"/>
                    <a:pt x="112" y="56"/>
                  </a:cubicBezTo>
                  <a:cubicBezTo>
                    <a:pt x="101" y="56"/>
                    <a:pt x="101" y="56"/>
                    <a:pt x="101" y="56"/>
                  </a:cubicBezTo>
                  <a:cubicBezTo>
                    <a:pt x="101" y="58"/>
                    <a:pt x="101" y="60"/>
                    <a:pt x="101" y="62"/>
                  </a:cubicBezTo>
                  <a:cubicBezTo>
                    <a:pt x="101" y="64"/>
                    <a:pt x="101" y="66"/>
                    <a:pt x="101" y="67"/>
                  </a:cubicBezTo>
                  <a:cubicBezTo>
                    <a:pt x="112" y="67"/>
                    <a:pt x="112" y="67"/>
                    <a:pt x="112" y="67"/>
                  </a:cubicBezTo>
                  <a:cubicBezTo>
                    <a:pt x="109" y="91"/>
                    <a:pt x="91" y="109"/>
                    <a:pt x="68" y="112"/>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Freeform 595"/>
            <p:cNvSpPr/>
            <p:nvPr/>
          </p:nvSpPr>
          <p:spPr bwMode="auto">
            <a:xfrm>
              <a:off x="6138863" y="3409951"/>
              <a:ext cx="33338" cy="38100"/>
            </a:xfrm>
            <a:custGeom>
              <a:avLst/>
              <a:gdLst>
                <a:gd name="T0" fmla="*/ 3 w 9"/>
                <a:gd name="T1" fmla="*/ 10 h 10"/>
                <a:gd name="T2" fmla="*/ 9 w 9"/>
                <a:gd name="T3" fmla="*/ 7 h 10"/>
                <a:gd name="T4" fmla="*/ 6 w 9"/>
                <a:gd name="T5" fmla="*/ 2 h 10"/>
                <a:gd name="T6" fmla="*/ 3 w 9"/>
                <a:gd name="T7" fmla="*/ 0 h 10"/>
                <a:gd name="T8" fmla="*/ 2 w 9"/>
                <a:gd name="T9" fmla="*/ 1 h 10"/>
                <a:gd name="T10" fmla="*/ 0 w 9"/>
                <a:gd name="T11" fmla="*/ 3 h 10"/>
                <a:gd name="T12" fmla="*/ 1 w 9"/>
                <a:gd name="T13" fmla="*/ 5 h 10"/>
                <a:gd name="T14" fmla="*/ 3 w 9"/>
                <a:gd name="T15" fmla="*/ 10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3" y="10"/>
                  </a:moveTo>
                  <a:cubicBezTo>
                    <a:pt x="5" y="9"/>
                    <a:pt x="7" y="8"/>
                    <a:pt x="9" y="7"/>
                  </a:cubicBezTo>
                  <a:cubicBezTo>
                    <a:pt x="6" y="2"/>
                    <a:pt x="6" y="2"/>
                    <a:pt x="6" y="2"/>
                  </a:cubicBezTo>
                  <a:cubicBezTo>
                    <a:pt x="5" y="1"/>
                    <a:pt x="4" y="0"/>
                    <a:pt x="3" y="0"/>
                  </a:cubicBezTo>
                  <a:cubicBezTo>
                    <a:pt x="3" y="0"/>
                    <a:pt x="2" y="1"/>
                    <a:pt x="2" y="1"/>
                  </a:cubicBezTo>
                  <a:cubicBezTo>
                    <a:pt x="1" y="1"/>
                    <a:pt x="0" y="2"/>
                    <a:pt x="0" y="3"/>
                  </a:cubicBezTo>
                  <a:cubicBezTo>
                    <a:pt x="0" y="3"/>
                    <a:pt x="0" y="4"/>
                    <a:pt x="1" y="5"/>
                  </a:cubicBezTo>
                  <a:lnTo>
                    <a:pt x="3" y="1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Freeform 596"/>
            <p:cNvSpPr/>
            <p:nvPr/>
          </p:nvSpPr>
          <p:spPr bwMode="auto">
            <a:xfrm>
              <a:off x="6292851" y="3409951"/>
              <a:ext cx="33338" cy="38100"/>
            </a:xfrm>
            <a:custGeom>
              <a:avLst/>
              <a:gdLst>
                <a:gd name="T0" fmla="*/ 7 w 9"/>
                <a:gd name="T1" fmla="*/ 1 h 10"/>
                <a:gd name="T2" fmla="*/ 6 w 9"/>
                <a:gd name="T3" fmla="*/ 0 h 10"/>
                <a:gd name="T4" fmla="*/ 3 w 9"/>
                <a:gd name="T5" fmla="*/ 2 h 10"/>
                <a:gd name="T6" fmla="*/ 0 w 9"/>
                <a:gd name="T7" fmla="*/ 7 h 10"/>
                <a:gd name="T8" fmla="*/ 6 w 9"/>
                <a:gd name="T9" fmla="*/ 10 h 10"/>
                <a:gd name="T10" fmla="*/ 9 w 9"/>
                <a:gd name="T11" fmla="*/ 5 h 10"/>
                <a:gd name="T12" fmla="*/ 7 w 9"/>
                <a:gd name="T13" fmla="*/ 1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7" y="1"/>
                  </a:moveTo>
                  <a:cubicBezTo>
                    <a:pt x="7" y="1"/>
                    <a:pt x="7" y="0"/>
                    <a:pt x="6" y="0"/>
                  </a:cubicBezTo>
                  <a:cubicBezTo>
                    <a:pt x="5" y="0"/>
                    <a:pt x="4" y="1"/>
                    <a:pt x="3" y="2"/>
                  </a:cubicBezTo>
                  <a:cubicBezTo>
                    <a:pt x="0" y="7"/>
                    <a:pt x="0" y="7"/>
                    <a:pt x="0" y="7"/>
                  </a:cubicBezTo>
                  <a:cubicBezTo>
                    <a:pt x="2" y="8"/>
                    <a:pt x="4" y="9"/>
                    <a:pt x="6" y="10"/>
                  </a:cubicBezTo>
                  <a:cubicBezTo>
                    <a:pt x="9" y="5"/>
                    <a:pt x="9" y="5"/>
                    <a:pt x="9" y="5"/>
                  </a:cubicBezTo>
                  <a:cubicBezTo>
                    <a:pt x="9" y="3"/>
                    <a:pt x="9" y="2"/>
                    <a:pt x="7" y="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Freeform 597"/>
            <p:cNvSpPr/>
            <p:nvPr/>
          </p:nvSpPr>
          <p:spPr bwMode="auto">
            <a:xfrm>
              <a:off x="6351588" y="3475038"/>
              <a:ext cx="34925" cy="30163"/>
            </a:xfrm>
            <a:custGeom>
              <a:avLst/>
              <a:gdLst>
                <a:gd name="T0" fmla="*/ 8 w 9"/>
                <a:gd name="T1" fmla="*/ 6 h 8"/>
                <a:gd name="T2" fmla="*/ 9 w 9"/>
                <a:gd name="T3" fmla="*/ 4 h 8"/>
                <a:gd name="T4" fmla="*/ 9 w 9"/>
                <a:gd name="T5" fmla="*/ 1 h 8"/>
                <a:gd name="T6" fmla="*/ 6 w 9"/>
                <a:gd name="T7" fmla="*/ 0 h 8"/>
                <a:gd name="T8" fmla="*/ 5 w 9"/>
                <a:gd name="T9" fmla="*/ 0 h 8"/>
                <a:gd name="T10" fmla="*/ 0 w 9"/>
                <a:gd name="T11" fmla="*/ 3 h 8"/>
                <a:gd name="T12" fmla="*/ 3 w 9"/>
                <a:gd name="T13" fmla="*/ 8 h 8"/>
                <a:gd name="T14" fmla="*/ 8 w 9"/>
                <a:gd name="T15" fmla="*/ 6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8" y="6"/>
                  </a:moveTo>
                  <a:cubicBezTo>
                    <a:pt x="8" y="5"/>
                    <a:pt x="9" y="5"/>
                    <a:pt x="9" y="4"/>
                  </a:cubicBezTo>
                  <a:cubicBezTo>
                    <a:pt x="9" y="3"/>
                    <a:pt x="9" y="2"/>
                    <a:pt x="9" y="1"/>
                  </a:cubicBezTo>
                  <a:cubicBezTo>
                    <a:pt x="8" y="1"/>
                    <a:pt x="7" y="0"/>
                    <a:pt x="6" y="0"/>
                  </a:cubicBezTo>
                  <a:cubicBezTo>
                    <a:pt x="6" y="0"/>
                    <a:pt x="5" y="0"/>
                    <a:pt x="5" y="0"/>
                  </a:cubicBezTo>
                  <a:cubicBezTo>
                    <a:pt x="0" y="3"/>
                    <a:pt x="0" y="3"/>
                    <a:pt x="0" y="3"/>
                  </a:cubicBezTo>
                  <a:cubicBezTo>
                    <a:pt x="1" y="5"/>
                    <a:pt x="2" y="7"/>
                    <a:pt x="3" y="8"/>
                  </a:cubicBezTo>
                  <a:lnTo>
                    <a:pt x="8" y="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8" name="Freeform 598"/>
            <p:cNvSpPr/>
            <p:nvPr/>
          </p:nvSpPr>
          <p:spPr bwMode="auto">
            <a:xfrm>
              <a:off x="6078538" y="3475038"/>
              <a:ext cx="33338" cy="30163"/>
            </a:xfrm>
            <a:custGeom>
              <a:avLst/>
              <a:gdLst>
                <a:gd name="T0" fmla="*/ 3 w 9"/>
                <a:gd name="T1" fmla="*/ 0 h 8"/>
                <a:gd name="T2" fmla="*/ 0 w 9"/>
                <a:gd name="T3" fmla="*/ 1 h 8"/>
                <a:gd name="T4" fmla="*/ 0 w 9"/>
                <a:gd name="T5" fmla="*/ 4 h 8"/>
                <a:gd name="T6" fmla="*/ 1 w 9"/>
                <a:gd name="T7" fmla="*/ 6 h 8"/>
                <a:gd name="T8" fmla="*/ 6 w 9"/>
                <a:gd name="T9" fmla="*/ 8 h 8"/>
                <a:gd name="T10" fmla="*/ 9 w 9"/>
                <a:gd name="T11" fmla="*/ 3 h 8"/>
                <a:gd name="T12" fmla="*/ 4 w 9"/>
                <a:gd name="T13" fmla="*/ 0 h 8"/>
                <a:gd name="T14" fmla="*/ 3 w 9"/>
                <a:gd name="T15" fmla="*/ 0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3" y="0"/>
                  </a:moveTo>
                  <a:cubicBezTo>
                    <a:pt x="2" y="0"/>
                    <a:pt x="1" y="1"/>
                    <a:pt x="0" y="1"/>
                  </a:cubicBezTo>
                  <a:cubicBezTo>
                    <a:pt x="0" y="2"/>
                    <a:pt x="0" y="3"/>
                    <a:pt x="0" y="4"/>
                  </a:cubicBezTo>
                  <a:cubicBezTo>
                    <a:pt x="0" y="5"/>
                    <a:pt x="1" y="5"/>
                    <a:pt x="1" y="6"/>
                  </a:cubicBezTo>
                  <a:cubicBezTo>
                    <a:pt x="6" y="8"/>
                    <a:pt x="6" y="8"/>
                    <a:pt x="6" y="8"/>
                  </a:cubicBezTo>
                  <a:cubicBezTo>
                    <a:pt x="7" y="7"/>
                    <a:pt x="8" y="5"/>
                    <a:pt x="9" y="3"/>
                  </a:cubicBezTo>
                  <a:cubicBezTo>
                    <a:pt x="4" y="0"/>
                    <a:pt x="4" y="0"/>
                    <a:pt x="4" y="0"/>
                  </a:cubicBezTo>
                  <a:cubicBezTo>
                    <a:pt x="4" y="0"/>
                    <a:pt x="3" y="0"/>
                    <a:pt x="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Freeform 599"/>
            <p:cNvSpPr/>
            <p:nvPr/>
          </p:nvSpPr>
          <p:spPr bwMode="auto">
            <a:xfrm>
              <a:off x="6351588" y="3635376"/>
              <a:ext cx="34925" cy="30163"/>
            </a:xfrm>
            <a:custGeom>
              <a:avLst/>
              <a:gdLst>
                <a:gd name="T0" fmla="*/ 0 w 9"/>
                <a:gd name="T1" fmla="*/ 5 h 8"/>
                <a:gd name="T2" fmla="*/ 5 w 9"/>
                <a:gd name="T3" fmla="*/ 8 h 8"/>
                <a:gd name="T4" fmla="*/ 6 w 9"/>
                <a:gd name="T5" fmla="*/ 8 h 8"/>
                <a:gd name="T6" fmla="*/ 9 w 9"/>
                <a:gd name="T7" fmla="*/ 7 h 8"/>
                <a:gd name="T8" fmla="*/ 9 w 9"/>
                <a:gd name="T9" fmla="*/ 5 h 8"/>
                <a:gd name="T10" fmla="*/ 8 w 9"/>
                <a:gd name="T11" fmla="*/ 3 h 8"/>
                <a:gd name="T12" fmla="*/ 3 w 9"/>
                <a:gd name="T13" fmla="*/ 0 h 8"/>
                <a:gd name="T14" fmla="*/ 0 w 9"/>
                <a:gd name="T15" fmla="*/ 5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0" y="5"/>
                  </a:moveTo>
                  <a:cubicBezTo>
                    <a:pt x="5" y="8"/>
                    <a:pt x="5" y="8"/>
                    <a:pt x="5" y="8"/>
                  </a:cubicBezTo>
                  <a:cubicBezTo>
                    <a:pt x="5" y="8"/>
                    <a:pt x="6" y="8"/>
                    <a:pt x="6" y="8"/>
                  </a:cubicBezTo>
                  <a:cubicBezTo>
                    <a:pt x="7" y="8"/>
                    <a:pt x="8" y="8"/>
                    <a:pt x="9" y="7"/>
                  </a:cubicBezTo>
                  <a:cubicBezTo>
                    <a:pt x="9" y="6"/>
                    <a:pt x="9" y="5"/>
                    <a:pt x="9" y="5"/>
                  </a:cubicBezTo>
                  <a:cubicBezTo>
                    <a:pt x="9" y="4"/>
                    <a:pt x="8" y="3"/>
                    <a:pt x="8" y="3"/>
                  </a:cubicBezTo>
                  <a:cubicBezTo>
                    <a:pt x="3" y="0"/>
                    <a:pt x="3" y="0"/>
                    <a:pt x="3" y="0"/>
                  </a:cubicBezTo>
                  <a:cubicBezTo>
                    <a:pt x="2" y="2"/>
                    <a:pt x="1" y="3"/>
                    <a:pt x="0" y="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Freeform 600"/>
            <p:cNvSpPr/>
            <p:nvPr/>
          </p:nvSpPr>
          <p:spPr bwMode="auto">
            <a:xfrm>
              <a:off x="6078538" y="3635376"/>
              <a:ext cx="33338" cy="30163"/>
            </a:xfrm>
            <a:custGeom>
              <a:avLst/>
              <a:gdLst>
                <a:gd name="T0" fmla="*/ 1 w 9"/>
                <a:gd name="T1" fmla="*/ 3 h 8"/>
                <a:gd name="T2" fmla="*/ 0 w 9"/>
                <a:gd name="T3" fmla="*/ 5 h 8"/>
                <a:gd name="T4" fmla="*/ 0 w 9"/>
                <a:gd name="T5" fmla="*/ 7 h 8"/>
                <a:gd name="T6" fmla="*/ 3 w 9"/>
                <a:gd name="T7" fmla="*/ 8 h 8"/>
                <a:gd name="T8" fmla="*/ 4 w 9"/>
                <a:gd name="T9" fmla="*/ 8 h 8"/>
                <a:gd name="T10" fmla="*/ 9 w 9"/>
                <a:gd name="T11" fmla="*/ 5 h 8"/>
                <a:gd name="T12" fmla="*/ 6 w 9"/>
                <a:gd name="T13" fmla="*/ 0 h 8"/>
                <a:gd name="T14" fmla="*/ 1 w 9"/>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8">
                  <a:moveTo>
                    <a:pt x="1" y="3"/>
                  </a:moveTo>
                  <a:cubicBezTo>
                    <a:pt x="1" y="3"/>
                    <a:pt x="0" y="4"/>
                    <a:pt x="0" y="5"/>
                  </a:cubicBezTo>
                  <a:cubicBezTo>
                    <a:pt x="0" y="5"/>
                    <a:pt x="0" y="6"/>
                    <a:pt x="0" y="7"/>
                  </a:cubicBezTo>
                  <a:cubicBezTo>
                    <a:pt x="1" y="8"/>
                    <a:pt x="2" y="8"/>
                    <a:pt x="3" y="8"/>
                  </a:cubicBezTo>
                  <a:cubicBezTo>
                    <a:pt x="3" y="8"/>
                    <a:pt x="4" y="8"/>
                    <a:pt x="4" y="8"/>
                  </a:cubicBezTo>
                  <a:cubicBezTo>
                    <a:pt x="9" y="5"/>
                    <a:pt x="9" y="5"/>
                    <a:pt x="9" y="5"/>
                  </a:cubicBezTo>
                  <a:cubicBezTo>
                    <a:pt x="8" y="3"/>
                    <a:pt x="7" y="2"/>
                    <a:pt x="6" y="0"/>
                  </a:cubicBezTo>
                  <a:lnTo>
                    <a:pt x="1" y="3"/>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Freeform 601"/>
            <p:cNvSpPr/>
            <p:nvPr/>
          </p:nvSpPr>
          <p:spPr bwMode="auto">
            <a:xfrm>
              <a:off x="6292851" y="3692526"/>
              <a:ext cx="33338" cy="36513"/>
            </a:xfrm>
            <a:custGeom>
              <a:avLst/>
              <a:gdLst>
                <a:gd name="T0" fmla="*/ 6 w 9"/>
                <a:gd name="T1" fmla="*/ 0 h 10"/>
                <a:gd name="T2" fmla="*/ 0 w 9"/>
                <a:gd name="T3" fmla="*/ 3 h 10"/>
                <a:gd name="T4" fmla="*/ 3 w 9"/>
                <a:gd name="T5" fmla="*/ 8 h 10"/>
                <a:gd name="T6" fmla="*/ 6 w 9"/>
                <a:gd name="T7" fmla="*/ 10 h 10"/>
                <a:gd name="T8" fmla="*/ 7 w 9"/>
                <a:gd name="T9" fmla="*/ 9 h 10"/>
                <a:gd name="T10" fmla="*/ 9 w 9"/>
                <a:gd name="T11" fmla="*/ 5 h 10"/>
                <a:gd name="T12" fmla="*/ 6 w 9"/>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 h="10">
                  <a:moveTo>
                    <a:pt x="6" y="0"/>
                  </a:moveTo>
                  <a:cubicBezTo>
                    <a:pt x="4" y="1"/>
                    <a:pt x="2" y="2"/>
                    <a:pt x="0" y="3"/>
                  </a:cubicBezTo>
                  <a:cubicBezTo>
                    <a:pt x="3" y="8"/>
                    <a:pt x="3" y="8"/>
                    <a:pt x="3" y="8"/>
                  </a:cubicBezTo>
                  <a:cubicBezTo>
                    <a:pt x="4" y="9"/>
                    <a:pt x="5" y="10"/>
                    <a:pt x="6" y="10"/>
                  </a:cubicBezTo>
                  <a:cubicBezTo>
                    <a:pt x="7" y="10"/>
                    <a:pt x="7" y="10"/>
                    <a:pt x="7" y="9"/>
                  </a:cubicBezTo>
                  <a:cubicBezTo>
                    <a:pt x="9" y="9"/>
                    <a:pt x="9" y="7"/>
                    <a:pt x="9" y="5"/>
                  </a:cubicBezTo>
                  <a:lnTo>
                    <a:pt x="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Freeform 602"/>
            <p:cNvSpPr/>
            <p:nvPr/>
          </p:nvSpPr>
          <p:spPr bwMode="auto">
            <a:xfrm>
              <a:off x="6138863" y="3692526"/>
              <a:ext cx="33338" cy="36513"/>
            </a:xfrm>
            <a:custGeom>
              <a:avLst/>
              <a:gdLst>
                <a:gd name="T0" fmla="*/ 1 w 9"/>
                <a:gd name="T1" fmla="*/ 5 h 10"/>
                <a:gd name="T2" fmla="*/ 0 w 9"/>
                <a:gd name="T3" fmla="*/ 8 h 10"/>
                <a:gd name="T4" fmla="*/ 2 w 9"/>
                <a:gd name="T5" fmla="*/ 9 h 10"/>
                <a:gd name="T6" fmla="*/ 3 w 9"/>
                <a:gd name="T7" fmla="*/ 10 h 10"/>
                <a:gd name="T8" fmla="*/ 6 w 9"/>
                <a:gd name="T9" fmla="*/ 8 h 10"/>
                <a:gd name="T10" fmla="*/ 9 w 9"/>
                <a:gd name="T11" fmla="*/ 3 h 10"/>
                <a:gd name="T12" fmla="*/ 3 w 9"/>
                <a:gd name="T13" fmla="*/ 0 h 10"/>
                <a:gd name="T14" fmla="*/ 1 w 9"/>
                <a:gd name="T15" fmla="*/ 5 h 1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9" h="10">
                  <a:moveTo>
                    <a:pt x="1" y="5"/>
                  </a:moveTo>
                  <a:cubicBezTo>
                    <a:pt x="0" y="6"/>
                    <a:pt x="0" y="7"/>
                    <a:pt x="0" y="8"/>
                  </a:cubicBezTo>
                  <a:cubicBezTo>
                    <a:pt x="0" y="8"/>
                    <a:pt x="1" y="9"/>
                    <a:pt x="2" y="9"/>
                  </a:cubicBezTo>
                  <a:cubicBezTo>
                    <a:pt x="2" y="10"/>
                    <a:pt x="3" y="10"/>
                    <a:pt x="3" y="10"/>
                  </a:cubicBezTo>
                  <a:cubicBezTo>
                    <a:pt x="4" y="10"/>
                    <a:pt x="5" y="9"/>
                    <a:pt x="6" y="8"/>
                  </a:cubicBezTo>
                  <a:cubicBezTo>
                    <a:pt x="9" y="3"/>
                    <a:pt x="9" y="3"/>
                    <a:pt x="9" y="3"/>
                  </a:cubicBezTo>
                  <a:cubicBezTo>
                    <a:pt x="7" y="2"/>
                    <a:pt x="5" y="1"/>
                    <a:pt x="3" y="0"/>
                  </a:cubicBezTo>
                  <a:lnTo>
                    <a:pt x="1" y="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Oval 603"/>
            <p:cNvSpPr>
              <a:spLocks noChangeArrowheads="1"/>
            </p:cNvSpPr>
            <p:nvPr/>
          </p:nvSpPr>
          <p:spPr bwMode="auto">
            <a:xfrm>
              <a:off x="6213476" y="3552826"/>
              <a:ext cx="33338" cy="381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Freeform 604"/>
            <p:cNvSpPr/>
            <p:nvPr/>
          </p:nvSpPr>
          <p:spPr bwMode="auto">
            <a:xfrm>
              <a:off x="6164263" y="3455988"/>
              <a:ext cx="82550" cy="96838"/>
            </a:xfrm>
            <a:custGeom>
              <a:avLst/>
              <a:gdLst>
                <a:gd name="T0" fmla="*/ 22 w 22"/>
                <a:gd name="T1" fmla="*/ 25 h 26"/>
                <a:gd name="T2" fmla="*/ 21 w 22"/>
                <a:gd name="T3" fmla="*/ 7 h 26"/>
                <a:gd name="T4" fmla="*/ 18 w 22"/>
                <a:gd name="T5" fmla="*/ 3 h 26"/>
                <a:gd name="T6" fmla="*/ 14 w 22"/>
                <a:gd name="T7" fmla="*/ 7 h 26"/>
                <a:gd name="T8" fmla="*/ 14 w 22"/>
                <a:gd name="T9" fmla="*/ 17 h 26"/>
                <a:gd name="T10" fmla="*/ 5 w 22"/>
                <a:gd name="T11" fmla="*/ 1 h 26"/>
                <a:gd name="T12" fmla="*/ 2 w 22"/>
                <a:gd name="T13" fmla="*/ 1 h 26"/>
                <a:gd name="T14" fmla="*/ 1 w 22"/>
                <a:gd name="T15" fmla="*/ 4 h 26"/>
                <a:gd name="T16" fmla="*/ 13 w 22"/>
                <a:gd name="T17" fmla="*/ 26 h 26"/>
                <a:gd name="T18" fmla="*/ 18 w 22"/>
                <a:gd name="T19" fmla="*/ 24 h 26"/>
                <a:gd name="T20" fmla="*/ 22 w 22"/>
                <a:gd name="T21" fmla="*/ 25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 h="26">
                  <a:moveTo>
                    <a:pt x="22" y="25"/>
                  </a:moveTo>
                  <a:cubicBezTo>
                    <a:pt x="21" y="7"/>
                    <a:pt x="21" y="7"/>
                    <a:pt x="21" y="7"/>
                  </a:cubicBezTo>
                  <a:cubicBezTo>
                    <a:pt x="21" y="5"/>
                    <a:pt x="20" y="3"/>
                    <a:pt x="18" y="3"/>
                  </a:cubicBezTo>
                  <a:cubicBezTo>
                    <a:pt x="15" y="3"/>
                    <a:pt x="14" y="5"/>
                    <a:pt x="14" y="7"/>
                  </a:cubicBezTo>
                  <a:cubicBezTo>
                    <a:pt x="14" y="17"/>
                    <a:pt x="14" y="17"/>
                    <a:pt x="14" y="17"/>
                  </a:cubicBezTo>
                  <a:cubicBezTo>
                    <a:pt x="5" y="1"/>
                    <a:pt x="5" y="1"/>
                    <a:pt x="5" y="1"/>
                  </a:cubicBezTo>
                  <a:cubicBezTo>
                    <a:pt x="4" y="0"/>
                    <a:pt x="3" y="0"/>
                    <a:pt x="2" y="1"/>
                  </a:cubicBezTo>
                  <a:cubicBezTo>
                    <a:pt x="1" y="1"/>
                    <a:pt x="0" y="3"/>
                    <a:pt x="1" y="4"/>
                  </a:cubicBezTo>
                  <a:cubicBezTo>
                    <a:pt x="13" y="26"/>
                    <a:pt x="13" y="26"/>
                    <a:pt x="13" y="26"/>
                  </a:cubicBezTo>
                  <a:cubicBezTo>
                    <a:pt x="14" y="24"/>
                    <a:pt x="16" y="24"/>
                    <a:pt x="18" y="24"/>
                  </a:cubicBezTo>
                  <a:cubicBezTo>
                    <a:pt x="19" y="24"/>
                    <a:pt x="21" y="24"/>
                    <a:pt x="22"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85" name="TextBox 53"/>
          <p:cNvSpPr txBox="1"/>
          <p:nvPr/>
        </p:nvSpPr>
        <p:spPr>
          <a:xfrm>
            <a:off x="910632" y="4532544"/>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6" name="TextBox 54"/>
          <p:cNvSpPr txBox="1"/>
          <p:nvPr/>
        </p:nvSpPr>
        <p:spPr>
          <a:xfrm>
            <a:off x="910630" y="4181796"/>
            <a:ext cx="1313781" cy="285078"/>
          </a:xfrm>
          <a:prstGeom prst="rect">
            <a:avLst/>
          </a:prstGeom>
          <a:noFill/>
        </p:spPr>
        <p:txBody>
          <a:bodyPr wrap="square" tIns="0" bIns="0" rtlCol="0" anchor="t">
            <a:spAutoFit/>
          </a:bodyPr>
          <a:lstStyle/>
          <a:p>
            <a:pPr>
              <a:lnSpc>
                <a:spcPct val="150000"/>
              </a:lnSpc>
            </a:pP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填</a:t>
            </a:r>
            <a:r>
              <a:rPr lang="zh-CN" altLang="en-US" sz="1400" b="1" dirty="0" smtClean="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写标</a:t>
            </a:r>
            <a:r>
              <a:rPr lang="zh-CN" altLang="en-US" sz="1400" b="1" dirty="0">
                <a:solidFill>
                  <a:schemeClr val="tx1">
                    <a:lumMod val="65000"/>
                    <a:lumOff val="35000"/>
                  </a:schemeClr>
                </a:solidFill>
                <a:latin typeface="微软雅黑" panose="020B0503020204020204" pitchFamily="34" charset="-122"/>
                <a:ea typeface="微软雅黑" panose="020B0503020204020204" pitchFamily="34" charset="-122"/>
                <a:cs typeface="华文黑体" pitchFamily="2" charset="-122"/>
              </a:rPr>
              <a:t>题</a:t>
            </a:r>
          </a:p>
        </p:txBody>
      </p:sp>
      <p:sp>
        <p:nvSpPr>
          <p:cNvPr id="87" name="TextBox 55"/>
          <p:cNvSpPr txBox="1"/>
          <p:nvPr/>
        </p:nvSpPr>
        <p:spPr>
          <a:xfrm>
            <a:off x="910631" y="3771362"/>
            <a:ext cx="636713" cy="523220"/>
          </a:xfrm>
          <a:prstGeom prst="rect">
            <a:avLst/>
          </a:prstGeom>
          <a:noFill/>
        </p:spPr>
        <p:txBody>
          <a:bodyPr wrap="none" rtlCol="0">
            <a:spAutoFit/>
          </a:bodyPr>
          <a:lstStyle/>
          <a:p>
            <a:r>
              <a:rPr lang="en-US" altLang="zh-CN" sz="2800" dirty="0">
                <a:solidFill>
                  <a:schemeClr val="tx1">
                    <a:lumMod val="65000"/>
                    <a:lumOff val="35000"/>
                  </a:schemeClr>
                </a:solidFill>
                <a:latin typeface="MyriadSetPro-Semibold" panose="02000400000000000000" pitchFamily="2" charset="0"/>
              </a:rPr>
              <a:t>01.</a:t>
            </a:r>
            <a:endParaRPr lang="zh-CN" altLang="en-US" sz="2800" dirty="0">
              <a:solidFill>
                <a:schemeClr val="tx1">
                  <a:lumMod val="65000"/>
                  <a:lumOff val="35000"/>
                </a:schemeClr>
              </a:solidFill>
              <a:latin typeface="MyriadSetPro-Semibold" panose="02000400000000000000" pitchFamily="2" charset="0"/>
            </a:endParaRPr>
          </a:p>
        </p:txBody>
      </p:sp>
      <p:sp>
        <p:nvSpPr>
          <p:cNvPr id="88" name="TextBox 75"/>
          <p:cNvSpPr txBox="1"/>
          <p:nvPr/>
        </p:nvSpPr>
        <p:spPr>
          <a:xfrm>
            <a:off x="2998863" y="5656271"/>
            <a:ext cx="1656183" cy="673005"/>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89" name="TextBox 76"/>
          <p:cNvSpPr txBox="1"/>
          <p:nvPr/>
        </p:nvSpPr>
        <p:spPr>
          <a:xfrm>
            <a:off x="2998861" y="5305523"/>
            <a:ext cx="1313781" cy="323165"/>
          </a:xfrm>
          <a:prstGeom prst="rect">
            <a:avLst/>
          </a:prstGeom>
          <a:noFill/>
        </p:spPr>
        <p:txBody>
          <a:bodyPr wrap="square" tIns="0" bIns="0" rtlCol="0" anchor="t">
            <a:spAutoFit/>
          </a:bodyPr>
          <a:lstStyle/>
          <a:p>
            <a:pPr lvl="0">
              <a:lnSpc>
                <a:spcPct val="150000"/>
              </a:lnSpc>
            </a:pP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填</a:t>
            </a: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写标</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题</a:t>
            </a:r>
          </a:p>
        </p:txBody>
      </p:sp>
      <p:sp>
        <p:nvSpPr>
          <p:cNvPr id="90" name="TextBox 77"/>
          <p:cNvSpPr txBox="1"/>
          <p:nvPr/>
        </p:nvSpPr>
        <p:spPr>
          <a:xfrm>
            <a:off x="2998862" y="4895089"/>
            <a:ext cx="648254" cy="523220"/>
          </a:xfrm>
          <a:prstGeom prst="rect">
            <a:avLst/>
          </a:prstGeom>
          <a:noFill/>
        </p:spPr>
        <p:txBody>
          <a:bodyPr wrap="none" rtlCol="0">
            <a:spAutoFit/>
          </a:bodyPr>
          <a:lstStyle/>
          <a:p>
            <a:r>
              <a:rPr lang="en-US" altLang="zh-CN" sz="2800" dirty="0">
                <a:solidFill>
                  <a:schemeClr val="tx1">
                    <a:lumMod val="65000"/>
                    <a:lumOff val="35000"/>
                  </a:schemeClr>
                </a:solidFill>
                <a:latin typeface="MyriadSetPro-Semibold" panose="02000400000000000000" pitchFamily="2" charset="0"/>
              </a:rPr>
              <a:t>02.</a:t>
            </a:r>
            <a:endParaRPr lang="zh-CN" altLang="en-US" sz="2800" dirty="0">
              <a:solidFill>
                <a:schemeClr val="tx1">
                  <a:lumMod val="65000"/>
                  <a:lumOff val="35000"/>
                </a:schemeClr>
              </a:solidFill>
              <a:latin typeface="MyriadSetPro-Semibold" panose="02000400000000000000" pitchFamily="2" charset="0"/>
            </a:endParaRPr>
          </a:p>
        </p:txBody>
      </p:sp>
      <p:sp>
        <p:nvSpPr>
          <p:cNvPr id="91" name="TextBox 95"/>
          <p:cNvSpPr txBox="1"/>
          <p:nvPr/>
        </p:nvSpPr>
        <p:spPr>
          <a:xfrm>
            <a:off x="5335521" y="5010066"/>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92" name="TextBox 96"/>
          <p:cNvSpPr txBox="1"/>
          <p:nvPr/>
        </p:nvSpPr>
        <p:spPr>
          <a:xfrm>
            <a:off x="5335519" y="4659318"/>
            <a:ext cx="1313781" cy="285078"/>
          </a:xfrm>
          <a:prstGeom prst="rect">
            <a:avLst/>
          </a:prstGeom>
          <a:noFill/>
        </p:spPr>
        <p:txBody>
          <a:bodyPr wrap="square" tIns="0" bIns="0" rtlCol="0" anchor="t">
            <a:spAutoFit/>
          </a:bodyPr>
          <a:lstStyle/>
          <a:p>
            <a:pPr lvl="0">
              <a:lnSpc>
                <a:spcPct val="150000"/>
              </a:lnSpc>
            </a:pP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填</a:t>
            </a: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写标</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题</a:t>
            </a:r>
          </a:p>
        </p:txBody>
      </p:sp>
      <p:sp>
        <p:nvSpPr>
          <p:cNvPr id="93" name="TextBox 97"/>
          <p:cNvSpPr txBox="1"/>
          <p:nvPr/>
        </p:nvSpPr>
        <p:spPr>
          <a:xfrm>
            <a:off x="5335520" y="4248884"/>
            <a:ext cx="641522" cy="523220"/>
          </a:xfrm>
          <a:prstGeom prst="rect">
            <a:avLst/>
          </a:prstGeom>
          <a:noFill/>
        </p:spPr>
        <p:txBody>
          <a:bodyPr wrap="none" rtlCol="0">
            <a:spAutoFit/>
          </a:bodyPr>
          <a:lstStyle/>
          <a:p>
            <a:r>
              <a:rPr lang="en-US" altLang="zh-CN" sz="2800" dirty="0">
                <a:solidFill>
                  <a:schemeClr val="tx1">
                    <a:lumMod val="65000"/>
                    <a:lumOff val="35000"/>
                  </a:schemeClr>
                </a:solidFill>
                <a:latin typeface="MyriadSetPro-Semibold" panose="02000400000000000000" pitchFamily="2" charset="0"/>
              </a:rPr>
              <a:t>03.</a:t>
            </a:r>
            <a:endParaRPr lang="zh-CN" altLang="en-US" sz="2800" dirty="0">
              <a:solidFill>
                <a:schemeClr val="tx1">
                  <a:lumMod val="65000"/>
                  <a:lumOff val="35000"/>
                </a:schemeClr>
              </a:solidFill>
              <a:latin typeface="MyriadSetPro-Semibold" panose="02000400000000000000" pitchFamily="2" charset="0"/>
            </a:endParaRPr>
          </a:p>
        </p:txBody>
      </p:sp>
      <p:sp>
        <p:nvSpPr>
          <p:cNvPr id="94" name="TextBox 115"/>
          <p:cNvSpPr txBox="1"/>
          <p:nvPr/>
        </p:nvSpPr>
        <p:spPr>
          <a:xfrm>
            <a:off x="7607375" y="4544748"/>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95" name="TextBox 116"/>
          <p:cNvSpPr txBox="1"/>
          <p:nvPr/>
        </p:nvSpPr>
        <p:spPr>
          <a:xfrm>
            <a:off x="7607373" y="4194000"/>
            <a:ext cx="1313781" cy="285078"/>
          </a:xfrm>
          <a:prstGeom prst="rect">
            <a:avLst/>
          </a:prstGeom>
          <a:noFill/>
        </p:spPr>
        <p:txBody>
          <a:bodyPr wrap="square" tIns="0" bIns="0" rtlCol="0" anchor="t">
            <a:spAutoFit/>
          </a:bodyPr>
          <a:lstStyle/>
          <a:p>
            <a:pPr lvl="0">
              <a:lnSpc>
                <a:spcPct val="150000"/>
              </a:lnSpc>
            </a:pP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填</a:t>
            </a: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写标</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题</a:t>
            </a:r>
          </a:p>
        </p:txBody>
      </p:sp>
      <p:sp>
        <p:nvSpPr>
          <p:cNvPr id="96" name="TextBox 117"/>
          <p:cNvSpPr txBox="1"/>
          <p:nvPr/>
        </p:nvSpPr>
        <p:spPr>
          <a:xfrm>
            <a:off x="7607374" y="3783566"/>
            <a:ext cx="649537" cy="523220"/>
          </a:xfrm>
          <a:prstGeom prst="rect">
            <a:avLst/>
          </a:prstGeom>
          <a:noFill/>
        </p:spPr>
        <p:txBody>
          <a:bodyPr wrap="none" rtlCol="0">
            <a:spAutoFit/>
          </a:bodyPr>
          <a:lstStyle/>
          <a:p>
            <a:r>
              <a:rPr lang="en-US" altLang="zh-CN" sz="2800" dirty="0">
                <a:solidFill>
                  <a:schemeClr val="tx1">
                    <a:lumMod val="65000"/>
                    <a:lumOff val="35000"/>
                  </a:schemeClr>
                </a:solidFill>
                <a:latin typeface="MyriadSetPro-Semibold" panose="02000400000000000000" pitchFamily="2" charset="0"/>
              </a:rPr>
              <a:t>04.</a:t>
            </a:r>
            <a:endParaRPr lang="zh-CN" altLang="en-US" sz="2800" dirty="0">
              <a:solidFill>
                <a:schemeClr val="tx1">
                  <a:lumMod val="65000"/>
                  <a:lumOff val="35000"/>
                </a:schemeClr>
              </a:solidFill>
              <a:latin typeface="MyriadSetPro-Semibold" panose="02000400000000000000" pitchFamily="2" charset="0"/>
            </a:endParaRPr>
          </a:p>
        </p:txBody>
      </p:sp>
      <p:sp>
        <p:nvSpPr>
          <p:cNvPr id="97" name="TextBox 135"/>
          <p:cNvSpPr txBox="1"/>
          <p:nvPr/>
        </p:nvSpPr>
        <p:spPr>
          <a:xfrm>
            <a:off x="9673224" y="5594996"/>
            <a:ext cx="1656183" cy="692497"/>
          </a:xfrm>
          <a:prstGeom prst="rect">
            <a:avLst/>
          </a:prstGeom>
          <a:noFill/>
        </p:spPr>
        <p:txBody>
          <a:bodyPr wrap="square" rtlCol="0">
            <a:spAutoFit/>
          </a:bodyPr>
          <a:lstStyle/>
          <a:p>
            <a:pPr algn="just">
              <a:lnSpc>
                <a:spcPct val="130000"/>
              </a:lnSpc>
            </a:pPr>
            <a:r>
              <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p>
        </p:txBody>
      </p:sp>
      <p:sp>
        <p:nvSpPr>
          <p:cNvPr id="98" name="TextBox 136"/>
          <p:cNvSpPr txBox="1"/>
          <p:nvPr/>
        </p:nvSpPr>
        <p:spPr>
          <a:xfrm>
            <a:off x="9673222" y="5244248"/>
            <a:ext cx="1313781" cy="285078"/>
          </a:xfrm>
          <a:prstGeom prst="rect">
            <a:avLst/>
          </a:prstGeom>
          <a:noFill/>
        </p:spPr>
        <p:txBody>
          <a:bodyPr wrap="square" tIns="0" bIns="0" rtlCol="0" anchor="t">
            <a:spAutoFit/>
          </a:bodyPr>
          <a:lstStyle/>
          <a:p>
            <a:pPr lvl="0">
              <a:lnSpc>
                <a:spcPct val="150000"/>
              </a:lnSpc>
            </a:pP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填</a:t>
            </a:r>
            <a:r>
              <a:rPr lang="zh-CN" altLang="en-US" sz="1400" b="1" dirty="0" smtClean="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写标</a:t>
            </a:r>
            <a:r>
              <a:rPr lang="zh-CN" altLang="en-US" sz="1400" b="1" dirty="0">
                <a:solidFill>
                  <a:prstClr val="black">
                    <a:lumMod val="65000"/>
                    <a:lumOff val="35000"/>
                  </a:prstClr>
                </a:solidFill>
                <a:latin typeface="微软雅黑" panose="020B0503020204020204" pitchFamily="34" charset="-122"/>
                <a:ea typeface="微软雅黑" panose="020B0503020204020204" pitchFamily="34" charset="-122"/>
                <a:cs typeface="华文黑体" pitchFamily="2" charset="-122"/>
              </a:rPr>
              <a:t>题</a:t>
            </a:r>
          </a:p>
        </p:txBody>
      </p:sp>
      <p:sp>
        <p:nvSpPr>
          <p:cNvPr id="99" name="TextBox 137"/>
          <p:cNvSpPr txBox="1"/>
          <p:nvPr/>
        </p:nvSpPr>
        <p:spPr>
          <a:xfrm>
            <a:off x="9673223" y="4833814"/>
            <a:ext cx="641971" cy="523220"/>
          </a:xfrm>
          <a:prstGeom prst="rect">
            <a:avLst/>
          </a:prstGeom>
          <a:noFill/>
        </p:spPr>
        <p:txBody>
          <a:bodyPr wrap="none" rtlCol="0">
            <a:spAutoFit/>
          </a:bodyPr>
          <a:lstStyle/>
          <a:p>
            <a:r>
              <a:rPr lang="en-US" altLang="zh-CN" sz="2800" dirty="0">
                <a:solidFill>
                  <a:schemeClr val="tx1">
                    <a:lumMod val="65000"/>
                    <a:lumOff val="35000"/>
                  </a:schemeClr>
                </a:solidFill>
                <a:latin typeface="MyriadSetPro-Semibold" panose="02000400000000000000" pitchFamily="2" charset="0"/>
              </a:rPr>
              <a:t>05.</a:t>
            </a:r>
            <a:endParaRPr lang="zh-CN" altLang="en-US" sz="2800" dirty="0">
              <a:solidFill>
                <a:schemeClr val="tx1">
                  <a:lumMod val="65000"/>
                  <a:lumOff val="35000"/>
                </a:schemeClr>
              </a:solidFill>
              <a:latin typeface="MyriadSetPro-Semibold" panose="02000400000000000000" pitchFamily="2" charset="0"/>
            </a:endParaRPr>
          </a:p>
        </p:txBody>
      </p:sp>
      <p:grpSp>
        <p:nvGrpSpPr>
          <p:cNvPr id="100" name="组合 99"/>
          <p:cNvGrpSpPr/>
          <p:nvPr/>
        </p:nvGrpSpPr>
        <p:grpSpPr>
          <a:xfrm>
            <a:off x="10897094" y="3027232"/>
            <a:ext cx="272426" cy="345114"/>
            <a:chOff x="8950326" y="1212851"/>
            <a:chExt cx="636588" cy="806450"/>
          </a:xfrm>
          <a:solidFill>
            <a:schemeClr val="accent2"/>
          </a:solidFill>
        </p:grpSpPr>
        <p:sp>
          <p:nvSpPr>
            <p:cNvPr id="101" name="Freeform 605"/>
            <p:cNvSpPr/>
            <p:nvPr/>
          </p:nvSpPr>
          <p:spPr bwMode="auto">
            <a:xfrm>
              <a:off x="90408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Freeform 606"/>
            <p:cNvSpPr/>
            <p:nvPr/>
          </p:nvSpPr>
          <p:spPr bwMode="auto">
            <a:xfrm>
              <a:off x="9120188"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Freeform 607"/>
            <p:cNvSpPr/>
            <p:nvPr/>
          </p:nvSpPr>
          <p:spPr bwMode="auto">
            <a:xfrm>
              <a:off x="9032876" y="1438276"/>
              <a:ext cx="106363" cy="120650"/>
            </a:xfrm>
            <a:custGeom>
              <a:avLst/>
              <a:gdLst>
                <a:gd name="T0" fmla="*/ 25 w 28"/>
                <a:gd name="T1" fmla="*/ 11 h 32"/>
                <a:gd name="T2" fmla="*/ 20 w 28"/>
                <a:gd name="T3" fmla="*/ 30 h 32"/>
                <a:gd name="T4" fmla="*/ 3 w 28"/>
                <a:gd name="T5" fmla="*/ 21 h 32"/>
                <a:gd name="T6" fmla="*/ 9 w 28"/>
                <a:gd name="T7" fmla="*/ 2 h 32"/>
                <a:gd name="T8" fmla="*/ 25 w 28"/>
                <a:gd name="T9" fmla="*/ 11 h 32"/>
              </a:gdLst>
              <a:ahLst/>
              <a:cxnLst>
                <a:cxn ang="0">
                  <a:pos x="T0" y="T1"/>
                </a:cxn>
                <a:cxn ang="0">
                  <a:pos x="T2" y="T3"/>
                </a:cxn>
                <a:cxn ang="0">
                  <a:pos x="T4" y="T5"/>
                </a:cxn>
                <a:cxn ang="0">
                  <a:pos x="T6" y="T7"/>
                </a:cxn>
                <a:cxn ang="0">
                  <a:pos x="T8" y="T9"/>
                </a:cxn>
              </a:cxnLst>
              <a:rect l="0" t="0" r="r" b="b"/>
              <a:pathLst>
                <a:path w="28" h="32">
                  <a:moveTo>
                    <a:pt x="25" y="11"/>
                  </a:moveTo>
                  <a:cubicBezTo>
                    <a:pt x="28" y="19"/>
                    <a:pt x="26" y="27"/>
                    <a:pt x="20" y="30"/>
                  </a:cubicBezTo>
                  <a:cubicBezTo>
                    <a:pt x="14" y="32"/>
                    <a:pt x="6" y="28"/>
                    <a:pt x="3" y="21"/>
                  </a:cubicBezTo>
                  <a:cubicBezTo>
                    <a:pt x="0" y="13"/>
                    <a:pt x="2" y="5"/>
                    <a:pt x="9" y="2"/>
                  </a:cubicBezTo>
                  <a:cubicBezTo>
                    <a:pt x="15" y="0"/>
                    <a:pt x="22" y="4"/>
                    <a:pt x="25"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4" name="Rectangle 608"/>
            <p:cNvSpPr>
              <a:spLocks noChangeArrowheads="1"/>
            </p:cNvSpPr>
            <p:nvPr/>
          </p:nvSpPr>
          <p:spPr bwMode="auto">
            <a:xfrm>
              <a:off x="9112251"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05" name="Freeform 609"/>
            <p:cNvSpPr/>
            <p:nvPr/>
          </p:nvSpPr>
          <p:spPr bwMode="auto">
            <a:xfrm>
              <a:off x="8950326" y="1449388"/>
              <a:ext cx="319088" cy="363538"/>
            </a:xfrm>
            <a:custGeom>
              <a:avLst/>
              <a:gdLst>
                <a:gd name="T0" fmla="*/ 69 w 85"/>
                <a:gd name="T1" fmla="*/ 0 h 97"/>
                <a:gd name="T2" fmla="*/ 63 w 85"/>
                <a:gd name="T3" fmla="*/ 23 h 97"/>
                <a:gd name="T4" fmla="*/ 46 w 85"/>
                <a:gd name="T5" fmla="*/ 28 h 97"/>
                <a:gd name="T6" fmla="*/ 45 w 85"/>
                <a:gd name="T7" fmla="*/ 28 h 97"/>
                <a:gd name="T8" fmla="*/ 49 w 85"/>
                <a:gd name="T9" fmla="*/ 33 h 97"/>
                <a:gd name="T10" fmla="*/ 45 w 85"/>
                <a:gd name="T11" fmla="*/ 37 h 97"/>
                <a:gd name="T12" fmla="*/ 48 w 85"/>
                <a:gd name="T13" fmla="*/ 42 h 97"/>
                <a:gd name="T14" fmla="*/ 43 w 85"/>
                <a:gd name="T15" fmla="*/ 69 h 97"/>
                <a:gd name="T16" fmla="*/ 43 w 85"/>
                <a:gd name="T17" fmla="*/ 69 h 97"/>
                <a:gd name="T18" fmla="*/ 43 w 85"/>
                <a:gd name="T19" fmla="*/ 69 h 97"/>
                <a:gd name="T20" fmla="*/ 43 w 85"/>
                <a:gd name="T21" fmla="*/ 69 h 97"/>
                <a:gd name="T22" fmla="*/ 43 w 85"/>
                <a:gd name="T23" fmla="*/ 69 h 97"/>
                <a:gd name="T24" fmla="*/ 33 w 85"/>
                <a:gd name="T25" fmla="*/ 43 h 97"/>
                <a:gd name="T26" fmla="*/ 34 w 85"/>
                <a:gd name="T27" fmla="*/ 38 h 97"/>
                <a:gd name="T28" fmla="*/ 30 w 85"/>
                <a:gd name="T29" fmla="*/ 35 h 97"/>
                <a:gd name="T30" fmla="*/ 33 w 85"/>
                <a:gd name="T31" fmla="*/ 30 h 97"/>
                <a:gd name="T32" fmla="*/ 22 w 85"/>
                <a:gd name="T33" fmla="*/ 32 h 97"/>
                <a:gd name="T34" fmla="*/ 19 w 85"/>
                <a:gd name="T35" fmla="*/ 36 h 97"/>
                <a:gd name="T36" fmla="*/ 6 w 85"/>
                <a:gd name="T37" fmla="*/ 63 h 97"/>
                <a:gd name="T38" fmla="*/ 0 w 85"/>
                <a:gd name="T39" fmla="*/ 94 h 97"/>
                <a:gd name="T40" fmla="*/ 17 w 85"/>
                <a:gd name="T41" fmla="*/ 97 h 97"/>
                <a:gd name="T42" fmla="*/ 20 w 85"/>
                <a:gd name="T43" fmla="*/ 69 h 97"/>
                <a:gd name="T44" fmla="*/ 21 w 85"/>
                <a:gd name="T45" fmla="*/ 66 h 97"/>
                <a:gd name="T46" fmla="*/ 23 w 85"/>
                <a:gd name="T47" fmla="*/ 95 h 97"/>
                <a:gd name="T48" fmla="*/ 23 w 85"/>
                <a:gd name="T49" fmla="*/ 96 h 97"/>
                <a:gd name="T50" fmla="*/ 58 w 85"/>
                <a:gd name="T51" fmla="*/ 93 h 97"/>
                <a:gd name="T52" fmla="*/ 58 w 85"/>
                <a:gd name="T53" fmla="*/ 93 h 97"/>
                <a:gd name="T54" fmla="*/ 53 w 85"/>
                <a:gd name="T55" fmla="*/ 41 h 97"/>
                <a:gd name="T56" fmla="*/ 62 w 85"/>
                <a:gd name="T57" fmla="*/ 39 h 97"/>
                <a:gd name="T58" fmla="*/ 71 w 85"/>
                <a:gd name="T59" fmla="*/ 37 h 97"/>
                <a:gd name="T60" fmla="*/ 72 w 85"/>
                <a:gd name="T61" fmla="*/ 37 h 97"/>
                <a:gd name="T62" fmla="*/ 77 w 85"/>
                <a:gd name="T63" fmla="*/ 31 h 97"/>
                <a:gd name="T64" fmla="*/ 77 w 85"/>
                <a:gd name="T65" fmla="*/ 31 h 97"/>
                <a:gd name="T66" fmla="*/ 77 w 85"/>
                <a:gd name="T67" fmla="*/ 31 h 97"/>
                <a:gd name="T68" fmla="*/ 77 w 85"/>
                <a:gd name="T69" fmla="*/ 31 h 97"/>
                <a:gd name="T70" fmla="*/ 77 w 85"/>
                <a:gd name="T71" fmla="*/ 30 h 97"/>
                <a:gd name="T72" fmla="*/ 78 w 85"/>
                <a:gd name="T73" fmla="*/ 29 h 97"/>
                <a:gd name="T74" fmla="*/ 85 w 85"/>
                <a:gd name="T75" fmla="*/ 4 h 97"/>
                <a:gd name="T76" fmla="*/ 69 w 85"/>
                <a:gd name="T77" fmla="*/ 0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5" h="97">
                  <a:moveTo>
                    <a:pt x="69" y="0"/>
                  </a:moveTo>
                  <a:cubicBezTo>
                    <a:pt x="63" y="23"/>
                    <a:pt x="63" y="23"/>
                    <a:pt x="63" y="23"/>
                  </a:cubicBezTo>
                  <a:cubicBezTo>
                    <a:pt x="46" y="28"/>
                    <a:pt x="46" y="28"/>
                    <a:pt x="46" y="28"/>
                  </a:cubicBezTo>
                  <a:cubicBezTo>
                    <a:pt x="46" y="28"/>
                    <a:pt x="46" y="28"/>
                    <a:pt x="45" y="28"/>
                  </a:cubicBezTo>
                  <a:cubicBezTo>
                    <a:pt x="49" y="33"/>
                    <a:pt x="49" y="33"/>
                    <a:pt x="49" y="33"/>
                  </a:cubicBezTo>
                  <a:cubicBezTo>
                    <a:pt x="45" y="37"/>
                    <a:pt x="45" y="37"/>
                    <a:pt x="45" y="37"/>
                  </a:cubicBezTo>
                  <a:cubicBezTo>
                    <a:pt x="48" y="42"/>
                    <a:pt x="48" y="42"/>
                    <a:pt x="48" y="42"/>
                  </a:cubicBezTo>
                  <a:cubicBezTo>
                    <a:pt x="43" y="69"/>
                    <a:pt x="43" y="69"/>
                    <a:pt x="43" y="69"/>
                  </a:cubicBezTo>
                  <a:cubicBezTo>
                    <a:pt x="43" y="69"/>
                    <a:pt x="43" y="69"/>
                    <a:pt x="43" y="69"/>
                  </a:cubicBezTo>
                  <a:cubicBezTo>
                    <a:pt x="43" y="69"/>
                    <a:pt x="43" y="69"/>
                    <a:pt x="43" y="69"/>
                  </a:cubicBezTo>
                  <a:cubicBezTo>
                    <a:pt x="43" y="69"/>
                    <a:pt x="43" y="69"/>
                    <a:pt x="43" y="69"/>
                  </a:cubicBezTo>
                  <a:cubicBezTo>
                    <a:pt x="43" y="69"/>
                    <a:pt x="43" y="69"/>
                    <a:pt x="43" y="69"/>
                  </a:cubicBezTo>
                  <a:cubicBezTo>
                    <a:pt x="33" y="43"/>
                    <a:pt x="33" y="43"/>
                    <a:pt x="33" y="43"/>
                  </a:cubicBezTo>
                  <a:cubicBezTo>
                    <a:pt x="34" y="38"/>
                    <a:pt x="34" y="38"/>
                    <a:pt x="34" y="38"/>
                  </a:cubicBezTo>
                  <a:cubicBezTo>
                    <a:pt x="30" y="35"/>
                    <a:pt x="30" y="35"/>
                    <a:pt x="30" y="35"/>
                  </a:cubicBezTo>
                  <a:cubicBezTo>
                    <a:pt x="33" y="30"/>
                    <a:pt x="33" y="30"/>
                    <a:pt x="33" y="30"/>
                  </a:cubicBezTo>
                  <a:cubicBezTo>
                    <a:pt x="31" y="31"/>
                    <a:pt x="23" y="32"/>
                    <a:pt x="22" y="32"/>
                  </a:cubicBezTo>
                  <a:cubicBezTo>
                    <a:pt x="21" y="32"/>
                    <a:pt x="20" y="35"/>
                    <a:pt x="19" y="36"/>
                  </a:cubicBezTo>
                  <a:cubicBezTo>
                    <a:pt x="6" y="63"/>
                    <a:pt x="6" y="63"/>
                    <a:pt x="6" y="63"/>
                  </a:cubicBezTo>
                  <a:cubicBezTo>
                    <a:pt x="3" y="77"/>
                    <a:pt x="2" y="84"/>
                    <a:pt x="0" y="94"/>
                  </a:cubicBezTo>
                  <a:cubicBezTo>
                    <a:pt x="6" y="95"/>
                    <a:pt x="12" y="96"/>
                    <a:pt x="17" y="97"/>
                  </a:cubicBezTo>
                  <a:cubicBezTo>
                    <a:pt x="18" y="88"/>
                    <a:pt x="20" y="74"/>
                    <a:pt x="20" y="69"/>
                  </a:cubicBezTo>
                  <a:cubicBezTo>
                    <a:pt x="21" y="66"/>
                    <a:pt x="21" y="66"/>
                    <a:pt x="21" y="66"/>
                  </a:cubicBezTo>
                  <a:cubicBezTo>
                    <a:pt x="22" y="76"/>
                    <a:pt x="23" y="86"/>
                    <a:pt x="23" y="95"/>
                  </a:cubicBezTo>
                  <a:cubicBezTo>
                    <a:pt x="23" y="96"/>
                    <a:pt x="23" y="96"/>
                    <a:pt x="23" y="96"/>
                  </a:cubicBezTo>
                  <a:cubicBezTo>
                    <a:pt x="35" y="95"/>
                    <a:pt x="46" y="94"/>
                    <a:pt x="58" y="93"/>
                  </a:cubicBezTo>
                  <a:cubicBezTo>
                    <a:pt x="58" y="93"/>
                    <a:pt x="58" y="93"/>
                    <a:pt x="58" y="93"/>
                  </a:cubicBezTo>
                  <a:cubicBezTo>
                    <a:pt x="57" y="75"/>
                    <a:pt x="55" y="58"/>
                    <a:pt x="53" y="41"/>
                  </a:cubicBezTo>
                  <a:cubicBezTo>
                    <a:pt x="62" y="39"/>
                    <a:pt x="62" y="39"/>
                    <a:pt x="62" y="39"/>
                  </a:cubicBezTo>
                  <a:cubicBezTo>
                    <a:pt x="71" y="37"/>
                    <a:pt x="71" y="37"/>
                    <a:pt x="71" y="37"/>
                  </a:cubicBezTo>
                  <a:cubicBezTo>
                    <a:pt x="72" y="37"/>
                    <a:pt x="72" y="37"/>
                    <a:pt x="72" y="37"/>
                  </a:cubicBezTo>
                  <a:cubicBezTo>
                    <a:pt x="77" y="31"/>
                    <a:pt x="77" y="31"/>
                    <a:pt x="77" y="31"/>
                  </a:cubicBezTo>
                  <a:cubicBezTo>
                    <a:pt x="77" y="31"/>
                    <a:pt x="77" y="31"/>
                    <a:pt x="77" y="31"/>
                  </a:cubicBezTo>
                  <a:cubicBezTo>
                    <a:pt x="77" y="31"/>
                    <a:pt x="77" y="31"/>
                    <a:pt x="77" y="31"/>
                  </a:cubicBezTo>
                  <a:cubicBezTo>
                    <a:pt x="77" y="31"/>
                    <a:pt x="77" y="31"/>
                    <a:pt x="77" y="31"/>
                  </a:cubicBezTo>
                  <a:cubicBezTo>
                    <a:pt x="77" y="30"/>
                    <a:pt x="77" y="30"/>
                    <a:pt x="77" y="30"/>
                  </a:cubicBezTo>
                  <a:cubicBezTo>
                    <a:pt x="78" y="29"/>
                    <a:pt x="78" y="29"/>
                    <a:pt x="78" y="29"/>
                  </a:cubicBezTo>
                  <a:cubicBezTo>
                    <a:pt x="85" y="4"/>
                    <a:pt x="85" y="4"/>
                    <a:pt x="85" y="4"/>
                  </a:cubicBezTo>
                  <a:cubicBezTo>
                    <a:pt x="80" y="3"/>
                    <a:pt x="74" y="1"/>
                    <a:pt x="69"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6" name="Freeform 610"/>
            <p:cNvSpPr/>
            <p:nvPr/>
          </p:nvSpPr>
          <p:spPr bwMode="auto">
            <a:xfrm>
              <a:off x="9090026" y="1558926"/>
              <a:ext cx="19050" cy="33338"/>
            </a:xfrm>
            <a:custGeom>
              <a:avLst/>
              <a:gdLst>
                <a:gd name="T0" fmla="*/ 9 w 12"/>
                <a:gd name="T1" fmla="*/ 0 h 21"/>
                <a:gd name="T2" fmla="*/ 12 w 12"/>
                <a:gd name="T3" fmla="*/ 11 h 21"/>
                <a:gd name="T4" fmla="*/ 7 w 12"/>
                <a:gd name="T5" fmla="*/ 21 h 21"/>
                <a:gd name="T6" fmla="*/ 0 w 12"/>
                <a:gd name="T7" fmla="*/ 14 h 21"/>
                <a:gd name="T8" fmla="*/ 2 w 12"/>
                <a:gd name="T9" fmla="*/ 0 h 21"/>
                <a:gd name="T10" fmla="*/ 9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9" y="0"/>
                  </a:moveTo>
                  <a:lnTo>
                    <a:pt x="12" y="11"/>
                  </a:lnTo>
                  <a:lnTo>
                    <a:pt x="7" y="21"/>
                  </a:lnTo>
                  <a:lnTo>
                    <a:pt x="0" y="14"/>
                  </a:lnTo>
                  <a:lnTo>
                    <a:pt x="2"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Freeform 611"/>
            <p:cNvSpPr/>
            <p:nvPr/>
          </p:nvSpPr>
          <p:spPr bwMode="auto">
            <a:xfrm>
              <a:off x="9093201" y="1581151"/>
              <a:ext cx="30163" cy="138113"/>
            </a:xfrm>
            <a:custGeom>
              <a:avLst/>
              <a:gdLst>
                <a:gd name="T0" fmla="*/ 10 w 19"/>
                <a:gd name="T1" fmla="*/ 0 h 87"/>
                <a:gd name="T2" fmla="*/ 19 w 19"/>
                <a:gd name="T3" fmla="*/ 80 h 87"/>
                <a:gd name="T4" fmla="*/ 12 w 19"/>
                <a:gd name="T5" fmla="*/ 87 h 87"/>
                <a:gd name="T6" fmla="*/ 5 w 19"/>
                <a:gd name="T7" fmla="*/ 80 h 87"/>
                <a:gd name="T8" fmla="*/ 0 w 19"/>
                <a:gd name="T9" fmla="*/ 0 h 87"/>
                <a:gd name="T10" fmla="*/ 10 w 19"/>
                <a:gd name="T11" fmla="*/ 0 h 87"/>
              </a:gdLst>
              <a:ahLst/>
              <a:cxnLst>
                <a:cxn ang="0">
                  <a:pos x="T0" y="T1"/>
                </a:cxn>
                <a:cxn ang="0">
                  <a:pos x="T2" y="T3"/>
                </a:cxn>
                <a:cxn ang="0">
                  <a:pos x="T4" y="T5"/>
                </a:cxn>
                <a:cxn ang="0">
                  <a:pos x="T6" y="T7"/>
                </a:cxn>
                <a:cxn ang="0">
                  <a:pos x="T8" y="T9"/>
                </a:cxn>
                <a:cxn ang="0">
                  <a:pos x="T10" y="T11"/>
                </a:cxn>
              </a:cxnLst>
              <a:rect l="0" t="0" r="r" b="b"/>
              <a:pathLst>
                <a:path w="19" h="87">
                  <a:moveTo>
                    <a:pt x="10" y="0"/>
                  </a:moveTo>
                  <a:lnTo>
                    <a:pt x="19" y="80"/>
                  </a:lnTo>
                  <a:lnTo>
                    <a:pt x="12" y="87"/>
                  </a:lnTo>
                  <a:lnTo>
                    <a:pt x="5" y="80"/>
                  </a:lnTo>
                  <a:lnTo>
                    <a:pt x="0" y="0"/>
                  </a:lnTo>
                  <a:lnTo>
                    <a:pt x="10"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8" name="Freeform 612"/>
            <p:cNvSpPr/>
            <p:nvPr/>
          </p:nvSpPr>
          <p:spPr bwMode="auto">
            <a:xfrm>
              <a:off x="9434513" y="1787526"/>
              <a:ext cx="71438" cy="231775"/>
            </a:xfrm>
            <a:custGeom>
              <a:avLst/>
              <a:gdLst>
                <a:gd name="T0" fmla="*/ 0 w 19"/>
                <a:gd name="T1" fmla="*/ 0 h 62"/>
                <a:gd name="T2" fmla="*/ 2 w 19"/>
                <a:gd name="T3" fmla="*/ 62 h 62"/>
                <a:gd name="T4" fmla="*/ 19 w 19"/>
                <a:gd name="T5" fmla="*/ 62 h 62"/>
                <a:gd name="T6" fmla="*/ 19 w 19"/>
                <a:gd name="T7" fmla="*/ 0 h 62"/>
                <a:gd name="T8" fmla="*/ 0 w 19"/>
                <a:gd name="T9" fmla="*/ 0 h 62"/>
              </a:gdLst>
              <a:ahLst/>
              <a:cxnLst>
                <a:cxn ang="0">
                  <a:pos x="T0" y="T1"/>
                </a:cxn>
                <a:cxn ang="0">
                  <a:pos x="T2" y="T3"/>
                </a:cxn>
                <a:cxn ang="0">
                  <a:pos x="T4" y="T5"/>
                </a:cxn>
                <a:cxn ang="0">
                  <a:pos x="T6" y="T7"/>
                </a:cxn>
                <a:cxn ang="0">
                  <a:pos x="T8" y="T9"/>
                </a:cxn>
              </a:cxnLst>
              <a:rect l="0" t="0" r="r" b="b"/>
              <a:pathLst>
                <a:path w="19" h="62">
                  <a:moveTo>
                    <a:pt x="0" y="0"/>
                  </a:moveTo>
                  <a:cubicBezTo>
                    <a:pt x="2" y="62"/>
                    <a:pt x="2" y="62"/>
                    <a:pt x="2" y="62"/>
                  </a:cubicBezTo>
                  <a:cubicBezTo>
                    <a:pt x="19" y="62"/>
                    <a:pt x="19" y="62"/>
                    <a:pt x="19" y="62"/>
                  </a:cubicBezTo>
                  <a:cubicBezTo>
                    <a:pt x="19" y="41"/>
                    <a:pt x="19" y="0"/>
                    <a:pt x="19" y="0"/>
                  </a:cubicBezTo>
                  <a:cubicBezTo>
                    <a:pt x="19" y="0"/>
                    <a:pt x="7"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9" name="Freeform 613"/>
            <p:cNvSpPr/>
            <p:nvPr/>
          </p:nvSpPr>
          <p:spPr bwMode="auto">
            <a:xfrm>
              <a:off x="9390063" y="1787526"/>
              <a:ext cx="36513" cy="231775"/>
            </a:xfrm>
            <a:custGeom>
              <a:avLst/>
              <a:gdLst>
                <a:gd name="T0" fmla="*/ 0 w 10"/>
                <a:gd name="T1" fmla="*/ 0 h 62"/>
                <a:gd name="T2" fmla="*/ 1 w 10"/>
                <a:gd name="T3" fmla="*/ 62 h 62"/>
                <a:gd name="T4" fmla="*/ 10 w 10"/>
                <a:gd name="T5" fmla="*/ 62 h 62"/>
                <a:gd name="T6" fmla="*/ 10 w 10"/>
                <a:gd name="T7" fmla="*/ 0 h 62"/>
                <a:gd name="T8" fmla="*/ 0 w 10"/>
                <a:gd name="T9" fmla="*/ 0 h 62"/>
              </a:gdLst>
              <a:ahLst/>
              <a:cxnLst>
                <a:cxn ang="0">
                  <a:pos x="T0" y="T1"/>
                </a:cxn>
                <a:cxn ang="0">
                  <a:pos x="T2" y="T3"/>
                </a:cxn>
                <a:cxn ang="0">
                  <a:pos x="T4" y="T5"/>
                </a:cxn>
                <a:cxn ang="0">
                  <a:pos x="T6" y="T7"/>
                </a:cxn>
                <a:cxn ang="0">
                  <a:pos x="T8" y="T9"/>
                </a:cxn>
              </a:cxnLst>
              <a:rect l="0" t="0" r="r" b="b"/>
              <a:pathLst>
                <a:path w="10" h="62">
                  <a:moveTo>
                    <a:pt x="0" y="0"/>
                  </a:moveTo>
                  <a:cubicBezTo>
                    <a:pt x="1" y="62"/>
                    <a:pt x="1" y="62"/>
                    <a:pt x="1" y="62"/>
                  </a:cubicBezTo>
                  <a:cubicBezTo>
                    <a:pt x="10" y="62"/>
                    <a:pt x="10" y="62"/>
                    <a:pt x="10" y="62"/>
                  </a:cubicBezTo>
                  <a:cubicBezTo>
                    <a:pt x="10" y="41"/>
                    <a:pt x="10" y="0"/>
                    <a:pt x="10" y="0"/>
                  </a:cubicBezTo>
                  <a:cubicBezTo>
                    <a:pt x="10" y="0"/>
                    <a:pt x="4" y="0"/>
                    <a:pt x="0"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0" name="Freeform 614"/>
            <p:cNvSpPr/>
            <p:nvPr/>
          </p:nvSpPr>
          <p:spPr bwMode="auto">
            <a:xfrm>
              <a:off x="9409113" y="1438276"/>
              <a:ext cx="104775" cy="120650"/>
            </a:xfrm>
            <a:custGeom>
              <a:avLst/>
              <a:gdLst>
                <a:gd name="T0" fmla="*/ 3 w 28"/>
                <a:gd name="T1" fmla="*/ 11 h 32"/>
                <a:gd name="T2" fmla="*/ 8 w 28"/>
                <a:gd name="T3" fmla="*/ 30 h 32"/>
                <a:gd name="T4" fmla="*/ 25 w 28"/>
                <a:gd name="T5" fmla="*/ 21 h 32"/>
                <a:gd name="T6" fmla="*/ 20 w 28"/>
                <a:gd name="T7" fmla="*/ 2 h 32"/>
                <a:gd name="T8" fmla="*/ 3 w 28"/>
                <a:gd name="T9" fmla="*/ 11 h 32"/>
              </a:gdLst>
              <a:ahLst/>
              <a:cxnLst>
                <a:cxn ang="0">
                  <a:pos x="T0" y="T1"/>
                </a:cxn>
                <a:cxn ang="0">
                  <a:pos x="T2" y="T3"/>
                </a:cxn>
                <a:cxn ang="0">
                  <a:pos x="T4" y="T5"/>
                </a:cxn>
                <a:cxn ang="0">
                  <a:pos x="T6" y="T7"/>
                </a:cxn>
                <a:cxn ang="0">
                  <a:pos x="T8" y="T9"/>
                </a:cxn>
              </a:cxnLst>
              <a:rect l="0" t="0" r="r" b="b"/>
              <a:pathLst>
                <a:path w="28" h="32">
                  <a:moveTo>
                    <a:pt x="3" y="11"/>
                  </a:moveTo>
                  <a:cubicBezTo>
                    <a:pt x="0" y="19"/>
                    <a:pt x="2" y="27"/>
                    <a:pt x="8" y="30"/>
                  </a:cubicBezTo>
                  <a:cubicBezTo>
                    <a:pt x="14" y="32"/>
                    <a:pt x="22" y="28"/>
                    <a:pt x="25" y="21"/>
                  </a:cubicBezTo>
                  <a:cubicBezTo>
                    <a:pt x="28" y="13"/>
                    <a:pt x="26" y="5"/>
                    <a:pt x="20" y="2"/>
                  </a:cubicBezTo>
                  <a:cubicBezTo>
                    <a:pt x="14" y="0"/>
                    <a:pt x="6" y="4"/>
                    <a:pt x="3" y="1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1" name="Rectangle 615"/>
            <p:cNvSpPr>
              <a:spLocks noChangeArrowheads="1"/>
            </p:cNvSpPr>
            <p:nvPr/>
          </p:nvSpPr>
          <p:spPr bwMode="auto">
            <a:xfrm>
              <a:off x="9585326" y="16700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2" name="Rectangle 616"/>
            <p:cNvSpPr>
              <a:spLocks noChangeArrowheads="1"/>
            </p:cNvSpPr>
            <p:nvPr/>
          </p:nvSpPr>
          <p:spPr bwMode="auto">
            <a:xfrm>
              <a:off x="9434513" y="1708151"/>
              <a:ext cx="1588" cy="15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3" name="Freeform 617"/>
            <p:cNvSpPr>
              <a:spLocks noEditPoints="1"/>
            </p:cNvSpPr>
            <p:nvPr/>
          </p:nvSpPr>
          <p:spPr bwMode="auto">
            <a:xfrm>
              <a:off x="9255126" y="1441451"/>
              <a:ext cx="330200" cy="371475"/>
            </a:xfrm>
            <a:custGeom>
              <a:avLst/>
              <a:gdLst>
                <a:gd name="T0" fmla="*/ 88 w 88"/>
                <a:gd name="T1" fmla="*/ 62 h 99"/>
                <a:gd name="T2" fmla="*/ 86 w 88"/>
                <a:gd name="T3" fmla="*/ 60 h 99"/>
                <a:gd name="T4" fmla="*/ 84 w 88"/>
                <a:gd name="T5" fmla="*/ 57 h 99"/>
                <a:gd name="T6" fmla="*/ 80 w 88"/>
                <a:gd name="T7" fmla="*/ 50 h 99"/>
                <a:gd name="T8" fmla="*/ 72 w 88"/>
                <a:gd name="T9" fmla="*/ 37 h 99"/>
                <a:gd name="T10" fmla="*/ 70 w 88"/>
                <a:gd name="T11" fmla="*/ 35 h 99"/>
                <a:gd name="T12" fmla="*/ 69 w 88"/>
                <a:gd name="T13" fmla="*/ 34 h 99"/>
                <a:gd name="T14" fmla="*/ 69 w 88"/>
                <a:gd name="T15" fmla="*/ 34 h 99"/>
                <a:gd name="T16" fmla="*/ 57 w 88"/>
                <a:gd name="T17" fmla="*/ 32 h 99"/>
                <a:gd name="T18" fmla="*/ 59 w 88"/>
                <a:gd name="T19" fmla="*/ 37 h 99"/>
                <a:gd name="T20" fmla="*/ 55 w 88"/>
                <a:gd name="T21" fmla="*/ 40 h 99"/>
                <a:gd name="T22" fmla="*/ 57 w 88"/>
                <a:gd name="T23" fmla="*/ 45 h 99"/>
                <a:gd name="T24" fmla="*/ 48 w 88"/>
                <a:gd name="T25" fmla="*/ 71 h 99"/>
                <a:gd name="T26" fmla="*/ 48 w 88"/>
                <a:gd name="T27" fmla="*/ 71 h 99"/>
                <a:gd name="T28" fmla="*/ 48 w 88"/>
                <a:gd name="T29" fmla="*/ 71 h 99"/>
                <a:gd name="T30" fmla="*/ 48 w 88"/>
                <a:gd name="T31" fmla="*/ 71 h 99"/>
                <a:gd name="T32" fmla="*/ 48 w 88"/>
                <a:gd name="T33" fmla="*/ 71 h 99"/>
                <a:gd name="T34" fmla="*/ 43 w 88"/>
                <a:gd name="T35" fmla="*/ 44 h 99"/>
                <a:gd name="T36" fmla="*/ 45 w 88"/>
                <a:gd name="T37" fmla="*/ 39 h 99"/>
                <a:gd name="T38" fmla="*/ 42 w 88"/>
                <a:gd name="T39" fmla="*/ 36 h 99"/>
                <a:gd name="T40" fmla="*/ 45 w 88"/>
                <a:gd name="T41" fmla="*/ 32 h 99"/>
                <a:gd name="T42" fmla="*/ 45 w 88"/>
                <a:gd name="T43" fmla="*/ 32 h 99"/>
                <a:gd name="T44" fmla="*/ 43 w 88"/>
                <a:gd name="T45" fmla="*/ 32 h 99"/>
                <a:gd name="T46" fmla="*/ 29 w 88"/>
                <a:gd name="T47" fmla="*/ 25 h 99"/>
                <a:gd name="T48" fmla="*/ 14 w 88"/>
                <a:gd name="T49" fmla="*/ 0 h 99"/>
                <a:gd name="T50" fmla="*/ 0 w 88"/>
                <a:gd name="T51" fmla="*/ 10 h 99"/>
                <a:gd name="T52" fmla="*/ 16 w 88"/>
                <a:gd name="T53" fmla="*/ 33 h 99"/>
                <a:gd name="T54" fmla="*/ 38 w 88"/>
                <a:gd name="T55" fmla="*/ 45 h 99"/>
                <a:gd name="T56" fmla="*/ 33 w 88"/>
                <a:gd name="T57" fmla="*/ 95 h 99"/>
                <a:gd name="T58" fmla="*/ 33 w 88"/>
                <a:gd name="T59" fmla="*/ 95 h 99"/>
                <a:gd name="T60" fmla="*/ 68 w 88"/>
                <a:gd name="T61" fmla="*/ 98 h 99"/>
                <a:gd name="T62" fmla="*/ 68 w 88"/>
                <a:gd name="T63" fmla="*/ 97 h 99"/>
                <a:gd name="T64" fmla="*/ 68 w 88"/>
                <a:gd name="T65" fmla="*/ 96 h 99"/>
                <a:gd name="T66" fmla="*/ 74 w 88"/>
                <a:gd name="T67" fmla="*/ 99 h 99"/>
                <a:gd name="T68" fmla="*/ 87 w 88"/>
                <a:gd name="T69" fmla="*/ 71 h 99"/>
                <a:gd name="T70" fmla="*/ 88 w 88"/>
                <a:gd name="T71" fmla="*/ 70 h 99"/>
                <a:gd name="T72" fmla="*/ 88 w 88"/>
                <a:gd name="T73" fmla="*/ 70 h 99"/>
                <a:gd name="T74" fmla="*/ 88 w 88"/>
                <a:gd name="T75" fmla="*/ 70 h 99"/>
                <a:gd name="T76" fmla="*/ 88 w 88"/>
                <a:gd name="T77" fmla="*/ 70 h 99"/>
                <a:gd name="T78" fmla="*/ 88 w 88"/>
                <a:gd name="T79" fmla="*/ 70 h 99"/>
                <a:gd name="T80" fmla="*/ 88 w 88"/>
                <a:gd name="T81" fmla="*/ 62 h 99"/>
                <a:gd name="T82" fmla="*/ 70 w 88"/>
                <a:gd name="T83" fmla="*/ 71 h 99"/>
                <a:gd name="T84" fmla="*/ 70 w 88"/>
                <a:gd name="T85" fmla="*/ 62 h 99"/>
                <a:gd name="T86" fmla="*/ 71 w 88"/>
                <a:gd name="T87" fmla="*/ 64 h 99"/>
                <a:gd name="T88" fmla="*/ 72 w 88"/>
                <a:gd name="T89" fmla="*/ 66 h 99"/>
                <a:gd name="T90" fmla="*/ 70 w 88"/>
                <a:gd name="T91" fmla="*/ 71 h 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8" h="99">
                  <a:moveTo>
                    <a:pt x="88" y="62"/>
                  </a:moveTo>
                  <a:cubicBezTo>
                    <a:pt x="86" y="60"/>
                    <a:pt x="86" y="60"/>
                    <a:pt x="86" y="60"/>
                  </a:cubicBezTo>
                  <a:cubicBezTo>
                    <a:pt x="84" y="57"/>
                    <a:pt x="84" y="57"/>
                    <a:pt x="84" y="57"/>
                  </a:cubicBezTo>
                  <a:cubicBezTo>
                    <a:pt x="80" y="50"/>
                    <a:pt x="80" y="50"/>
                    <a:pt x="80" y="50"/>
                  </a:cubicBezTo>
                  <a:cubicBezTo>
                    <a:pt x="72" y="37"/>
                    <a:pt x="72" y="37"/>
                    <a:pt x="72" y="37"/>
                  </a:cubicBezTo>
                  <a:cubicBezTo>
                    <a:pt x="72" y="36"/>
                    <a:pt x="71" y="35"/>
                    <a:pt x="70" y="35"/>
                  </a:cubicBezTo>
                  <a:cubicBezTo>
                    <a:pt x="70" y="34"/>
                    <a:pt x="69" y="34"/>
                    <a:pt x="69" y="34"/>
                  </a:cubicBezTo>
                  <a:cubicBezTo>
                    <a:pt x="69" y="34"/>
                    <a:pt x="69" y="34"/>
                    <a:pt x="69" y="34"/>
                  </a:cubicBezTo>
                  <a:cubicBezTo>
                    <a:pt x="68" y="34"/>
                    <a:pt x="63" y="33"/>
                    <a:pt x="57" y="32"/>
                  </a:cubicBezTo>
                  <a:cubicBezTo>
                    <a:pt x="59" y="37"/>
                    <a:pt x="59" y="37"/>
                    <a:pt x="59" y="37"/>
                  </a:cubicBezTo>
                  <a:cubicBezTo>
                    <a:pt x="55" y="40"/>
                    <a:pt x="55" y="40"/>
                    <a:pt x="55" y="40"/>
                  </a:cubicBezTo>
                  <a:cubicBezTo>
                    <a:pt x="57" y="45"/>
                    <a:pt x="57" y="45"/>
                    <a:pt x="57" y="45"/>
                  </a:cubicBezTo>
                  <a:cubicBezTo>
                    <a:pt x="48" y="71"/>
                    <a:pt x="48" y="71"/>
                    <a:pt x="48" y="71"/>
                  </a:cubicBezTo>
                  <a:cubicBezTo>
                    <a:pt x="48" y="71"/>
                    <a:pt x="48" y="71"/>
                    <a:pt x="48" y="71"/>
                  </a:cubicBezTo>
                  <a:cubicBezTo>
                    <a:pt x="48" y="71"/>
                    <a:pt x="48" y="71"/>
                    <a:pt x="48" y="71"/>
                  </a:cubicBezTo>
                  <a:cubicBezTo>
                    <a:pt x="48" y="71"/>
                    <a:pt x="48" y="71"/>
                    <a:pt x="48" y="71"/>
                  </a:cubicBezTo>
                  <a:cubicBezTo>
                    <a:pt x="48" y="71"/>
                    <a:pt x="48" y="71"/>
                    <a:pt x="48" y="71"/>
                  </a:cubicBezTo>
                  <a:cubicBezTo>
                    <a:pt x="43" y="44"/>
                    <a:pt x="43" y="44"/>
                    <a:pt x="43" y="44"/>
                  </a:cubicBezTo>
                  <a:cubicBezTo>
                    <a:pt x="45" y="39"/>
                    <a:pt x="45" y="39"/>
                    <a:pt x="45" y="39"/>
                  </a:cubicBezTo>
                  <a:cubicBezTo>
                    <a:pt x="42" y="36"/>
                    <a:pt x="42" y="36"/>
                    <a:pt x="42" y="36"/>
                  </a:cubicBezTo>
                  <a:cubicBezTo>
                    <a:pt x="45" y="32"/>
                    <a:pt x="45" y="32"/>
                    <a:pt x="45" y="32"/>
                  </a:cubicBezTo>
                  <a:cubicBezTo>
                    <a:pt x="45" y="32"/>
                    <a:pt x="45" y="32"/>
                    <a:pt x="45" y="32"/>
                  </a:cubicBezTo>
                  <a:cubicBezTo>
                    <a:pt x="45" y="32"/>
                    <a:pt x="44" y="32"/>
                    <a:pt x="43" y="32"/>
                  </a:cubicBezTo>
                  <a:cubicBezTo>
                    <a:pt x="37" y="29"/>
                    <a:pt x="29" y="25"/>
                    <a:pt x="29" y="25"/>
                  </a:cubicBezTo>
                  <a:cubicBezTo>
                    <a:pt x="14" y="0"/>
                    <a:pt x="14" y="0"/>
                    <a:pt x="14" y="0"/>
                  </a:cubicBezTo>
                  <a:cubicBezTo>
                    <a:pt x="9" y="3"/>
                    <a:pt x="4" y="6"/>
                    <a:pt x="0" y="10"/>
                  </a:cubicBezTo>
                  <a:cubicBezTo>
                    <a:pt x="16" y="33"/>
                    <a:pt x="16" y="33"/>
                    <a:pt x="16" y="33"/>
                  </a:cubicBezTo>
                  <a:cubicBezTo>
                    <a:pt x="26" y="41"/>
                    <a:pt x="32" y="42"/>
                    <a:pt x="38" y="45"/>
                  </a:cubicBezTo>
                  <a:cubicBezTo>
                    <a:pt x="36" y="61"/>
                    <a:pt x="35" y="78"/>
                    <a:pt x="33" y="95"/>
                  </a:cubicBezTo>
                  <a:cubicBezTo>
                    <a:pt x="33" y="95"/>
                    <a:pt x="33" y="95"/>
                    <a:pt x="33" y="95"/>
                  </a:cubicBezTo>
                  <a:cubicBezTo>
                    <a:pt x="45" y="96"/>
                    <a:pt x="56" y="97"/>
                    <a:pt x="68" y="98"/>
                  </a:cubicBezTo>
                  <a:cubicBezTo>
                    <a:pt x="68" y="98"/>
                    <a:pt x="68" y="98"/>
                    <a:pt x="68" y="97"/>
                  </a:cubicBezTo>
                  <a:cubicBezTo>
                    <a:pt x="68" y="97"/>
                    <a:pt x="68" y="96"/>
                    <a:pt x="68" y="96"/>
                  </a:cubicBezTo>
                  <a:cubicBezTo>
                    <a:pt x="70" y="97"/>
                    <a:pt x="72" y="98"/>
                    <a:pt x="74" y="99"/>
                  </a:cubicBezTo>
                  <a:cubicBezTo>
                    <a:pt x="87" y="71"/>
                    <a:pt x="87" y="71"/>
                    <a:pt x="87" y="71"/>
                  </a:cubicBezTo>
                  <a:cubicBezTo>
                    <a:pt x="88" y="70"/>
                    <a:pt x="88" y="70"/>
                    <a:pt x="88" y="70"/>
                  </a:cubicBezTo>
                  <a:cubicBezTo>
                    <a:pt x="88" y="70"/>
                    <a:pt x="88" y="70"/>
                    <a:pt x="88" y="70"/>
                  </a:cubicBezTo>
                  <a:cubicBezTo>
                    <a:pt x="88" y="70"/>
                    <a:pt x="88" y="70"/>
                    <a:pt x="88" y="70"/>
                  </a:cubicBezTo>
                  <a:cubicBezTo>
                    <a:pt x="88" y="70"/>
                    <a:pt x="88" y="70"/>
                    <a:pt x="88" y="70"/>
                  </a:cubicBezTo>
                  <a:cubicBezTo>
                    <a:pt x="88" y="70"/>
                    <a:pt x="88" y="70"/>
                    <a:pt x="88" y="70"/>
                  </a:cubicBezTo>
                  <a:cubicBezTo>
                    <a:pt x="88" y="71"/>
                    <a:pt x="88" y="62"/>
                    <a:pt x="88" y="62"/>
                  </a:cubicBezTo>
                  <a:close/>
                  <a:moveTo>
                    <a:pt x="70" y="71"/>
                  </a:moveTo>
                  <a:cubicBezTo>
                    <a:pt x="70" y="68"/>
                    <a:pt x="70" y="65"/>
                    <a:pt x="70" y="62"/>
                  </a:cubicBezTo>
                  <a:cubicBezTo>
                    <a:pt x="71" y="64"/>
                    <a:pt x="71" y="64"/>
                    <a:pt x="71" y="64"/>
                  </a:cubicBezTo>
                  <a:cubicBezTo>
                    <a:pt x="72" y="66"/>
                    <a:pt x="72" y="66"/>
                    <a:pt x="72" y="66"/>
                  </a:cubicBezTo>
                  <a:lnTo>
                    <a:pt x="70" y="71"/>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4" name="Freeform 618"/>
            <p:cNvSpPr/>
            <p:nvPr/>
          </p:nvSpPr>
          <p:spPr bwMode="auto">
            <a:xfrm>
              <a:off x="9434513" y="1562101"/>
              <a:ext cx="19050" cy="33338"/>
            </a:xfrm>
            <a:custGeom>
              <a:avLst/>
              <a:gdLst>
                <a:gd name="T0" fmla="*/ 5 w 12"/>
                <a:gd name="T1" fmla="*/ 0 h 21"/>
                <a:gd name="T2" fmla="*/ 0 w 12"/>
                <a:gd name="T3" fmla="*/ 12 h 21"/>
                <a:gd name="T4" fmla="*/ 5 w 12"/>
                <a:gd name="T5" fmla="*/ 21 h 21"/>
                <a:gd name="T6" fmla="*/ 12 w 12"/>
                <a:gd name="T7" fmla="*/ 12 h 21"/>
                <a:gd name="T8" fmla="*/ 12 w 12"/>
                <a:gd name="T9" fmla="*/ 0 h 21"/>
                <a:gd name="T10" fmla="*/ 5 w 12"/>
                <a:gd name="T11" fmla="*/ 0 h 21"/>
              </a:gdLst>
              <a:ahLst/>
              <a:cxnLst>
                <a:cxn ang="0">
                  <a:pos x="T0" y="T1"/>
                </a:cxn>
                <a:cxn ang="0">
                  <a:pos x="T2" y="T3"/>
                </a:cxn>
                <a:cxn ang="0">
                  <a:pos x="T4" y="T5"/>
                </a:cxn>
                <a:cxn ang="0">
                  <a:pos x="T6" y="T7"/>
                </a:cxn>
                <a:cxn ang="0">
                  <a:pos x="T8" y="T9"/>
                </a:cxn>
                <a:cxn ang="0">
                  <a:pos x="T10" y="T11"/>
                </a:cxn>
              </a:cxnLst>
              <a:rect l="0" t="0" r="r" b="b"/>
              <a:pathLst>
                <a:path w="12" h="21">
                  <a:moveTo>
                    <a:pt x="5" y="0"/>
                  </a:moveTo>
                  <a:lnTo>
                    <a:pt x="0" y="12"/>
                  </a:lnTo>
                  <a:lnTo>
                    <a:pt x="5" y="21"/>
                  </a:lnTo>
                  <a:lnTo>
                    <a:pt x="12" y="12"/>
                  </a:lnTo>
                  <a:lnTo>
                    <a:pt x="12" y="0"/>
                  </a:lnTo>
                  <a:lnTo>
                    <a:pt x="5"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Freeform 619"/>
            <p:cNvSpPr/>
            <p:nvPr/>
          </p:nvSpPr>
          <p:spPr bwMode="auto">
            <a:xfrm>
              <a:off x="9423401" y="1584326"/>
              <a:ext cx="26988" cy="134938"/>
            </a:xfrm>
            <a:custGeom>
              <a:avLst/>
              <a:gdLst>
                <a:gd name="T0" fmla="*/ 9 w 17"/>
                <a:gd name="T1" fmla="*/ 0 h 85"/>
                <a:gd name="T2" fmla="*/ 0 w 17"/>
                <a:gd name="T3" fmla="*/ 78 h 85"/>
                <a:gd name="T4" fmla="*/ 7 w 17"/>
                <a:gd name="T5" fmla="*/ 85 h 85"/>
                <a:gd name="T6" fmla="*/ 12 w 17"/>
                <a:gd name="T7" fmla="*/ 78 h 85"/>
                <a:gd name="T8" fmla="*/ 17 w 17"/>
                <a:gd name="T9" fmla="*/ 0 h 85"/>
                <a:gd name="T10" fmla="*/ 9 w 17"/>
                <a:gd name="T11" fmla="*/ 0 h 85"/>
              </a:gdLst>
              <a:ahLst/>
              <a:cxnLst>
                <a:cxn ang="0">
                  <a:pos x="T0" y="T1"/>
                </a:cxn>
                <a:cxn ang="0">
                  <a:pos x="T2" y="T3"/>
                </a:cxn>
                <a:cxn ang="0">
                  <a:pos x="T4" y="T5"/>
                </a:cxn>
                <a:cxn ang="0">
                  <a:pos x="T6" y="T7"/>
                </a:cxn>
                <a:cxn ang="0">
                  <a:pos x="T8" y="T9"/>
                </a:cxn>
                <a:cxn ang="0">
                  <a:pos x="T10" y="T11"/>
                </a:cxn>
              </a:cxnLst>
              <a:rect l="0" t="0" r="r" b="b"/>
              <a:pathLst>
                <a:path w="17" h="85">
                  <a:moveTo>
                    <a:pt x="9" y="0"/>
                  </a:moveTo>
                  <a:lnTo>
                    <a:pt x="0" y="78"/>
                  </a:lnTo>
                  <a:lnTo>
                    <a:pt x="7" y="85"/>
                  </a:lnTo>
                  <a:lnTo>
                    <a:pt x="12" y="78"/>
                  </a:lnTo>
                  <a:lnTo>
                    <a:pt x="17" y="0"/>
                  </a:lnTo>
                  <a:lnTo>
                    <a:pt x="9"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Freeform 620"/>
            <p:cNvSpPr/>
            <p:nvPr/>
          </p:nvSpPr>
          <p:spPr bwMode="auto">
            <a:xfrm>
              <a:off x="9153526" y="1212851"/>
              <a:ext cx="220663" cy="192088"/>
            </a:xfrm>
            <a:custGeom>
              <a:avLst/>
              <a:gdLst>
                <a:gd name="T0" fmla="*/ 32 w 59"/>
                <a:gd name="T1" fmla="*/ 0 h 51"/>
                <a:gd name="T2" fmla="*/ 28 w 59"/>
                <a:gd name="T3" fmla="*/ 0 h 51"/>
                <a:gd name="T4" fmla="*/ 5 w 59"/>
                <a:gd name="T5" fmla="*/ 0 h 51"/>
                <a:gd name="T6" fmla="*/ 16 w 59"/>
                <a:gd name="T7" fmla="*/ 39 h 51"/>
                <a:gd name="T8" fmla="*/ 26 w 59"/>
                <a:gd name="T9" fmla="*/ 46 h 51"/>
                <a:gd name="T10" fmla="*/ 27 w 59"/>
                <a:gd name="T11" fmla="*/ 51 h 51"/>
                <a:gd name="T12" fmla="*/ 30 w 59"/>
                <a:gd name="T13" fmla="*/ 49 h 51"/>
                <a:gd name="T14" fmla="*/ 33 w 59"/>
                <a:gd name="T15" fmla="*/ 51 h 51"/>
                <a:gd name="T16" fmla="*/ 33 w 59"/>
                <a:gd name="T17" fmla="*/ 46 h 51"/>
                <a:gd name="T18" fmla="*/ 44 w 59"/>
                <a:gd name="T19" fmla="*/ 39 h 51"/>
                <a:gd name="T20" fmla="*/ 55 w 59"/>
                <a:gd name="T21" fmla="*/ 0 h 51"/>
                <a:gd name="T22" fmla="*/ 32 w 59"/>
                <a:gd name="T23" fmla="*/ 0 h 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9" h="51">
                  <a:moveTo>
                    <a:pt x="32" y="0"/>
                  </a:moveTo>
                  <a:cubicBezTo>
                    <a:pt x="30" y="0"/>
                    <a:pt x="29" y="0"/>
                    <a:pt x="28" y="0"/>
                  </a:cubicBezTo>
                  <a:cubicBezTo>
                    <a:pt x="20" y="0"/>
                    <a:pt x="12" y="0"/>
                    <a:pt x="5" y="0"/>
                  </a:cubicBezTo>
                  <a:cubicBezTo>
                    <a:pt x="6" y="0"/>
                    <a:pt x="0" y="31"/>
                    <a:pt x="16" y="39"/>
                  </a:cubicBezTo>
                  <a:cubicBezTo>
                    <a:pt x="23" y="42"/>
                    <a:pt x="26" y="44"/>
                    <a:pt x="26" y="46"/>
                  </a:cubicBezTo>
                  <a:cubicBezTo>
                    <a:pt x="27" y="50"/>
                    <a:pt x="27" y="51"/>
                    <a:pt x="27" y="51"/>
                  </a:cubicBezTo>
                  <a:cubicBezTo>
                    <a:pt x="28" y="50"/>
                    <a:pt x="29" y="50"/>
                    <a:pt x="30" y="49"/>
                  </a:cubicBezTo>
                  <a:cubicBezTo>
                    <a:pt x="31" y="50"/>
                    <a:pt x="32" y="50"/>
                    <a:pt x="33" y="51"/>
                  </a:cubicBezTo>
                  <a:cubicBezTo>
                    <a:pt x="33" y="51"/>
                    <a:pt x="33" y="50"/>
                    <a:pt x="33" y="46"/>
                  </a:cubicBezTo>
                  <a:cubicBezTo>
                    <a:pt x="34" y="44"/>
                    <a:pt x="37" y="42"/>
                    <a:pt x="44" y="39"/>
                  </a:cubicBezTo>
                  <a:cubicBezTo>
                    <a:pt x="59" y="31"/>
                    <a:pt x="53" y="0"/>
                    <a:pt x="55" y="0"/>
                  </a:cubicBezTo>
                  <a:cubicBezTo>
                    <a:pt x="47" y="0"/>
                    <a:pt x="39" y="0"/>
                    <a:pt x="32"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Freeform 621"/>
            <p:cNvSpPr/>
            <p:nvPr/>
          </p:nvSpPr>
          <p:spPr bwMode="auto">
            <a:xfrm>
              <a:off x="9186863" y="1358901"/>
              <a:ext cx="153988" cy="106363"/>
            </a:xfrm>
            <a:custGeom>
              <a:avLst/>
              <a:gdLst>
                <a:gd name="T0" fmla="*/ 38 w 41"/>
                <a:gd name="T1" fmla="*/ 24 h 28"/>
                <a:gd name="T2" fmla="*/ 31 w 41"/>
                <a:gd name="T3" fmla="*/ 20 h 28"/>
                <a:gd name="T4" fmla="*/ 26 w 41"/>
                <a:gd name="T5" fmla="*/ 14 h 28"/>
                <a:gd name="T6" fmla="*/ 25 w 41"/>
                <a:gd name="T7" fmla="*/ 0 h 28"/>
                <a:gd name="T8" fmla="*/ 21 w 41"/>
                <a:gd name="T9" fmla="*/ 2 h 28"/>
                <a:gd name="T10" fmla="*/ 17 w 41"/>
                <a:gd name="T11" fmla="*/ 0 h 28"/>
                <a:gd name="T12" fmla="*/ 16 w 41"/>
                <a:gd name="T13" fmla="*/ 14 h 28"/>
                <a:gd name="T14" fmla="*/ 11 w 41"/>
                <a:gd name="T15" fmla="*/ 20 h 28"/>
                <a:gd name="T16" fmla="*/ 3 w 41"/>
                <a:gd name="T17" fmla="*/ 24 h 28"/>
                <a:gd name="T18" fmla="*/ 0 w 41"/>
                <a:gd name="T19" fmla="*/ 26 h 28"/>
                <a:gd name="T20" fmla="*/ 41 w 41"/>
                <a:gd name="T21" fmla="*/ 26 h 28"/>
                <a:gd name="T22" fmla="*/ 38 w 41"/>
                <a:gd name="T23"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41" h="28">
                  <a:moveTo>
                    <a:pt x="38" y="24"/>
                  </a:moveTo>
                  <a:cubicBezTo>
                    <a:pt x="35" y="23"/>
                    <a:pt x="31" y="21"/>
                    <a:pt x="31" y="20"/>
                  </a:cubicBezTo>
                  <a:cubicBezTo>
                    <a:pt x="31" y="18"/>
                    <a:pt x="27" y="17"/>
                    <a:pt x="26" y="14"/>
                  </a:cubicBezTo>
                  <a:cubicBezTo>
                    <a:pt x="25" y="11"/>
                    <a:pt x="25" y="0"/>
                    <a:pt x="25" y="0"/>
                  </a:cubicBezTo>
                  <a:cubicBezTo>
                    <a:pt x="21" y="2"/>
                    <a:pt x="21" y="2"/>
                    <a:pt x="21" y="2"/>
                  </a:cubicBezTo>
                  <a:cubicBezTo>
                    <a:pt x="17" y="0"/>
                    <a:pt x="17" y="0"/>
                    <a:pt x="17" y="0"/>
                  </a:cubicBezTo>
                  <a:cubicBezTo>
                    <a:pt x="17" y="0"/>
                    <a:pt x="16" y="11"/>
                    <a:pt x="16" y="14"/>
                  </a:cubicBezTo>
                  <a:cubicBezTo>
                    <a:pt x="15" y="17"/>
                    <a:pt x="11" y="18"/>
                    <a:pt x="11" y="20"/>
                  </a:cubicBezTo>
                  <a:cubicBezTo>
                    <a:pt x="11" y="21"/>
                    <a:pt x="6" y="23"/>
                    <a:pt x="3" y="24"/>
                  </a:cubicBezTo>
                  <a:cubicBezTo>
                    <a:pt x="0" y="24"/>
                    <a:pt x="0" y="25"/>
                    <a:pt x="0" y="26"/>
                  </a:cubicBezTo>
                  <a:cubicBezTo>
                    <a:pt x="0" y="28"/>
                    <a:pt x="41" y="28"/>
                    <a:pt x="41" y="26"/>
                  </a:cubicBezTo>
                  <a:cubicBezTo>
                    <a:pt x="41" y="25"/>
                    <a:pt x="41" y="24"/>
                    <a:pt x="38" y="2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Rectangle 622"/>
            <p:cNvSpPr>
              <a:spLocks noChangeArrowheads="1"/>
            </p:cNvSpPr>
            <p:nvPr/>
          </p:nvSpPr>
          <p:spPr bwMode="auto">
            <a:xfrm>
              <a:off x="9186863" y="1457326"/>
              <a:ext cx="153988" cy="22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19" name="Rectangle 623"/>
            <p:cNvSpPr>
              <a:spLocks noChangeArrowheads="1"/>
            </p:cNvSpPr>
            <p:nvPr/>
          </p:nvSpPr>
          <p:spPr bwMode="auto">
            <a:xfrm>
              <a:off x="9183688" y="1476376"/>
              <a:ext cx="160338" cy="111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120" name="Freeform 624"/>
            <p:cNvSpPr>
              <a:spLocks noEditPoints="1"/>
            </p:cNvSpPr>
            <p:nvPr/>
          </p:nvSpPr>
          <p:spPr bwMode="auto">
            <a:xfrm>
              <a:off x="9120188" y="1228726"/>
              <a:ext cx="231775" cy="112713"/>
            </a:xfrm>
            <a:custGeom>
              <a:avLst/>
              <a:gdLst>
                <a:gd name="T0" fmla="*/ 28 w 62"/>
                <a:gd name="T1" fmla="*/ 30 h 30"/>
                <a:gd name="T2" fmla="*/ 1 w 62"/>
                <a:gd name="T3" fmla="*/ 9 h 30"/>
                <a:gd name="T4" fmla="*/ 1 w 62"/>
                <a:gd name="T5" fmla="*/ 2 h 30"/>
                <a:gd name="T6" fmla="*/ 7 w 62"/>
                <a:gd name="T7" fmla="*/ 0 h 30"/>
                <a:gd name="T8" fmla="*/ 8 w 62"/>
                <a:gd name="T9" fmla="*/ 0 h 30"/>
                <a:gd name="T10" fmla="*/ 39 w 62"/>
                <a:gd name="T11" fmla="*/ 0 h 30"/>
                <a:gd name="T12" fmla="*/ 62 w 62"/>
                <a:gd name="T13" fmla="*/ 0 h 30"/>
                <a:gd name="T14" fmla="*/ 62 w 62"/>
                <a:gd name="T15" fmla="*/ 2 h 30"/>
                <a:gd name="T16" fmla="*/ 62 w 62"/>
                <a:gd name="T17" fmla="*/ 3 h 30"/>
                <a:gd name="T18" fmla="*/ 32 w 62"/>
                <a:gd name="T19" fmla="*/ 30 h 30"/>
                <a:gd name="T20" fmla="*/ 28 w 62"/>
                <a:gd name="T21" fmla="*/ 30 h 30"/>
                <a:gd name="T22" fmla="*/ 7 w 62"/>
                <a:gd name="T23" fmla="*/ 4 h 30"/>
                <a:gd name="T24" fmla="*/ 5 w 62"/>
                <a:gd name="T25" fmla="*/ 5 h 30"/>
                <a:gd name="T26" fmla="*/ 5 w 62"/>
                <a:gd name="T27" fmla="*/ 7 h 30"/>
                <a:gd name="T28" fmla="*/ 5 w 62"/>
                <a:gd name="T29" fmla="*/ 8 h 30"/>
                <a:gd name="T30" fmla="*/ 28 w 62"/>
                <a:gd name="T31" fmla="*/ 26 h 30"/>
                <a:gd name="T32" fmla="*/ 31 w 62"/>
                <a:gd name="T33" fmla="*/ 25 h 30"/>
                <a:gd name="T34" fmla="*/ 31 w 62"/>
                <a:gd name="T35" fmla="*/ 25 h 30"/>
                <a:gd name="T36" fmla="*/ 32 w 62"/>
                <a:gd name="T37" fmla="*/ 25 h 30"/>
                <a:gd name="T38" fmla="*/ 57 w 62"/>
                <a:gd name="T39" fmla="*/ 4 h 30"/>
                <a:gd name="T40" fmla="*/ 39 w 62"/>
                <a:gd name="T41" fmla="*/ 4 h 30"/>
                <a:gd name="T42" fmla="*/ 8 w 62"/>
                <a:gd name="T43" fmla="*/ 4 h 30"/>
                <a:gd name="T44" fmla="*/ 7 w 62"/>
                <a:gd name="T45" fmla="*/ 4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28" y="30"/>
                  </a:moveTo>
                  <a:cubicBezTo>
                    <a:pt x="14" y="30"/>
                    <a:pt x="4" y="22"/>
                    <a:pt x="1" y="9"/>
                  </a:cubicBezTo>
                  <a:cubicBezTo>
                    <a:pt x="0" y="5"/>
                    <a:pt x="1" y="3"/>
                    <a:pt x="1" y="2"/>
                  </a:cubicBezTo>
                  <a:cubicBezTo>
                    <a:pt x="3" y="0"/>
                    <a:pt x="7" y="0"/>
                    <a:pt x="7" y="0"/>
                  </a:cubicBezTo>
                  <a:cubicBezTo>
                    <a:pt x="8" y="0"/>
                    <a:pt x="8" y="0"/>
                    <a:pt x="8" y="0"/>
                  </a:cubicBezTo>
                  <a:cubicBezTo>
                    <a:pt x="39" y="0"/>
                    <a:pt x="39" y="0"/>
                    <a:pt x="39" y="0"/>
                  </a:cubicBezTo>
                  <a:cubicBezTo>
                    <a:pt x="62" y="0"/>
                    <a:pt x="62" y="0"/>
                    <a:pt x="62" y="0"/>
                  </a:cubicBezTo>
                  <a:cubicBezTo>
                    <a:pt x="62" y="2"/>
                    <a:pt x="62" y="2"/>
                    <a:pt x="62" y="2"/>
                  </a:cubicBezTo>
                  <a:cubicBezTo>
                    <a:pt x="62" y="2"/>
                    <a:pt x="62" y="3"/>
                    <a:pt x="62" y="3"/>
                  </a:cubicBezTo>
                  <a:cubicBezTo>
                    <a:pt x="61" y="23"/>
                    <a:pt x="45" y="30"/>
                    <a:pt x="32" y="30"/>
                  </a:cubicBezTo>
                  <a:cubicBezTo>
                    <a:pt x="30" y="30"/>
                    <a:pt x="29" y="30"/>
                    <a:pt x="28" y="30"/>
                  </a:cubicBezTo>
                  <a:close/>
                  <a:moveTo>
                    <a:pt x="7" y="4"/>
                  </a:moveTo>
                  <a:cubicBezTo>
                    <a:pt x="7" y="4"/>
                    <a:pt x="6" y="5"/>
                    <a:pt x="5" y="5"/>
                  </a:cubicBezTo>
                  <a:cubicBezTo>
                    <a:pt x="5" y="6"/>
                    <a:pt x="5" y="6"/>
                    <a:pt x="5" y="7"/>
                  </a:cubicBezTo>
                  <a:cubicBezTo>
                    <a:pt x="5" y="8"/>
                    <a:pt x="5" y="8"/>
                    <a:pt x="5" y="8"/>
                  </a:cubicBezTo>
                  <a:cubicBezTo>
                    <a:pt x="8" y="19"/>
                    <a:pt x="17" y="26"/>
                    <a:pt x="28" y="26"/>
                  </a:cubicBezTo>
                  <a:cubicBezTo>
                    <a:pt x="29" y="26"/>
                    <a:pt x="30" y="26"/>
                    <a:pt x="31" y="25"/>
                  </a:cubicBezTo>
                  <a:cubicBezTo>
                    <a:pt x="31" y="25"/>
                    <a:pt x="31" y="25"/>
                    <a:pt x="31" y="25"/>
                  </a:cubicBezTo>
                  <a:cubicBezTo>
                    <a:pt x="32" y="25"/>
                    <a:pt x="32" y="25"/>
                    <a:pt x="32" y="25"/>
                  </a:cubicBezTo>
                  <a:cubicBezTo>
                    <a:pt x="43" y="25"/>
                    <a:pt x="55" y="20"/>
                    <a:pt x="57" y="4"/>
                  </a:cubicBezTo>
                  <a:cubicBezTo>
                    <a:pt x="39" y="4"/>
                    <a:pt x="39" y="4"/>
                    <a:pt x="39" y="4"/>
                  </a:cubicBezTo>
                  <a:cubicBezTo>
                    <a:pt x="8" y="4"/>
                    <a:pt x="8" y="4"/>
                    <a:pt x="8" y="4"/>
                  </a:cubicBezTo>
                  <a:cubicBezTo>
                    <a:pt x="7" y="4"/>
                    <a:pt x="7" y="4"/>
                    <a:pt x="7" y="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1" name="Freeform 625"/>
            <p:cNvSpPr>
              <a:spLocks noEditPoints="1"/>
            </p:cNvSpPr>
            <p:nvPr/>
          </p:nvSpPr>
          <p:spPr bwMode="auto">
            <a:xfrm>
              <a:off x="9178926" y="1228726"/>
              <a:ext cx="233363" cy="112713"/>
            </a:xfrm>
            <a:custGeom>
              <a:avLst/>
              <a:gdLst>
                <a:gd name="T0" fmla="*/ 33 w 62"/>
                <a:gd name="T1" fmla="*/ 30 h 30"/>
                <a:gd name="T2" fmla="*/ 30 w 62"/>
                <a:gd name="T3" fmla="*/ 30 h 30"/>
                <a:gd name="T4" fmla="*/ 0 w 62"/>
                <a:gd name="T5" fmla="*/ 3 h 30"/>
                <a:gd name="T6" fmla="*/ 0 w 62"/>
                <a:gd name="T7" fmla="*/ 2 h 30"/>
                <a:gd name="T8" fmla="*/ 0 w 62"/>
                <a:gd name="T9" fmla="*/ 0 h 30"/>
                <a:gd name="T10" fmla="*/ 22 w 62"/>
                <a:gd name="T11" fmla="*/ 0 h 30"/>
                <a:gd name="T12" fmla="*/ 54 w 62"/>
                <a:gd name="T13" fmla="*/ 0 h 30"/>
                <a:gd name="T14" fmla="*/ 54 w 62"/>
                <a:gd name="T15" fmla="*/ 0 h 30"/>
                <a:gd name="T16" fmla="*/ 60 w 62"/>
                <a:gd name="T17" fmla="*/ 2 h 30"/>
                <a:gd name="T18" fmla="*/ 61 w 62"/>
                <a:gd name="T19" fmla="*/ 9 h 30"/>
                <a:gd name="T20" fmla="*/ 33 w 62"/>
                <a:gd name="T21" fmla="*/ 30 h 30"/>
                <a:gd name="T22" fmla="*/ 30 w 62"/>
                <a:gd name="T23" fmla="*/ 25 h 30"/>
                <a:gd name="T24" fmla="*/ 30 w 62"/>
                <a:gd name="T25" fmla="*/ 25 h 30"/>
                <a:gd name="T26" fmla="*/ 33 w 62"/>
                <a:gd name="T27" fmla="*/ 26 h 30"/>
                <a:gd name="T28" fmla="*/ 56 w 62"/>
                <a:gd name="T29" fmla="*/ 8 h 30"/>
                <a:gd name="T30" fmla="*/ 56 w 62"/>
                <a:gd name="T31" fmla="*/ 7 h 30"/>
                <a:gd name="T32" fmla="*/ 56 w 62"/>
                <a:gd name="T33" fmla="*/ 5 h 30"/>
                <a:gd name="T34" fmla="*/ 54 w 62"/>
                <a:gd name="T35" fmla="*/ 4 h 30"/>
                <a:gd name="T36" fmla="*/ 54 w 62"/>
                <a:gd name="T37" fmla="*/ 4 h 30"/>
                <a:gd name="T38" fmla="*/ 22 w 62"/>
                <a:gd name="T39" fmla="*/ 4 h 30"/>
                <a:gd name="T40" fmla="*/ 5 w 62"/>
                <a:gd name="T41" fmla="*/ 4 h 30"/>
                <a:gd name="T42" fmla="*/ 30 w 62"/>
                <a:gd name="T43" fmla="*/ 25 h 30"/>
                <a:gd name="T44" fmla="*/ 30 w 62"/>
                <a:gd name="T45" fmla="*/ 25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62" h="30">
                  <a:moveTo>
                    <a:pt x="33" y="30"/>
                  </a:moveTo>
                  <a:cubicBezTo>
                    <a:pt x="32" y="30"/>
                    <a:pt x="31" y="30"/>
                    <a:pt x="30" y="30"/>
                  </a:cubicBezTo>
                  <a:cubicBezTo>
                    <a:pt x="16" y="30"/>
                    <a:pt x="1" y="23"/>
                    <a:pt x="0" y="3"/>
                  </a:cubicBezTo>
                  <a:cubicBezTo>
                    <a:pt x="0" y="3"/>
                    <a:pt x="0" y="2"/>
                    <a:pt x="0" y="2"/>
                  </a:cubicBezTo>
                  <a:cubicBezTo>
                    <a:pt x="0" y="0"/>
                    <a:pt x="0" y="0"/>
                    <a:pt x="0" y="0"/>
                  </a:cubicBezTo>
                  <a:cubicBezTo>
                    <a:pt x="22" y="0"/>
                    <a:pt x="22" y="0"/>
                    <a:pt x="22" y="0"/>
                  </a:cubicBezTo>
                  <a:cubicBezTo>
                    <a:pt x="54" y="0"/>
                    <a:pt x="54" y="0"/>
                    <a:pt x="54" y="0"/>
                  </a:cubicBezTo>
                  <a:cubicBezTo>
                    <a:pt x="54" y="0"/>
                    <a:pt x="54" y="0"/>
                    <a:pt x="54" y="0"/>
                  </a:cubicBezTo>
                  <a:cubicBezTo>
                    <a:pt x="55" y="0"/>
                    <a:pt x="58" y="0"/>
                    <a:pt x="60" y="2"/>
                  </a:cubicBezTo>
                  <a:cubicBezTo>
                    <a:pt x="61" y="3"/>
                    <a:pt x="62" y="5"/>
                    <a:pt x="61" y="9"/>
                  </a:cubicBezTo>
                  <a:cubicBezTo>
                    <a:pt x="58" y="22"/>
                    <a:pt x="47" y="30"/>
                    <a:pt x="33" y="30"/>
                  </a:cubicBezTo>
                  <a:close/>
                  <a:moveTo>
                    <a:pt x="30" y="25"/>
                  </a:moveTo>
                  <a:cubicBezTo>
                    <a:pt x="30" y="25"/>
                    <a:pt x="30" y="25"/>
                    <a:pt x="30" y="25"/>
                  </a:cubicBezTo>
                  <a:cubicBezTo>
                    <a:pt x="31" y="26"/>
                    <a:pt x="32" y="26"/>
                    <a:pt x="33" y="26"/>
                  </a:cubicBezTo>
                  <a:cubicBezTo>
                    <a:pt x="45" y="26"/>
                    <a:pt x="54" y="19"/>
                    <a:pt x="56" y="8"/>
                  </a:cubicBezTo>
                  <a:cubicBezTo>
                    <a:pt x="56" y="7"/>
                    <a:pt x="56" y="7"/>
                    <a:pt x="56" y="7"/>
                  </a:cubicBezTo>
                  <a:cubicBezTo>
                    <a:pt x="57" y="6"/>
                    <a:pt x="57" y="6"/>
                    <a:pt x="56" y="5"/>
                  </a:cubicBezTo>
                  <a:cubicBezTo>
                    <a:pt x="56" y="5"/>
                    <a:pt x="55" y="4"/>
                    <a:pt x="54" y="4"/>
                  </a:cubicBezTo>
                  <a:cubicBezTo>
                    <a:pt x="54" y="4"/>
                    <a:pt x="54" y="4"/>
                    <a:pt x="54" y="4"/>
                  </a:cubicBezTo>
                  <a:cubicBezTo>
                    <a:pt x="22" y="4"/>
                    <a:pt x="22" y="4"/>
                    <a:pt x="22" y="4"/>
                  </a:cubicBezTo>
                  <a:cubicBezTo>
                    <a:pt x="5" y="4"/>
                    <a:pt x="5" y="4"/>
                    <a:pt x="5" y="4"/>
                  </a:cubicBezTo>
                  <a:cubicBezTo>
                    <a:pt x="6" y="20"/>
                    <a:pt x="19" y="25"/>
                    <a:pt x="30" y="25"/>
                  </a:cubicBezTo>
                  <a:cubicBezTo>
                    <a:pt x="30" y="25"/>
                    <a:pt x="30" y="25"/>
                    <a:pt x="30" y="25"/>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2" name="组合 121"/>
          <p:cNvGrpSpPr/>
          <p:nvPr/>
        </p:nvGrpSpPr>
        <p:grpSpPr>
          <a:xfrm>
            <a:off x="8806252" y="2068262"/>
            <a:ext cx="303610" cy="296950"/>
            <a:chOff x="8905875" y="4843463"/>
            <a:chExt cx="723900" cy="708025"/>
          </a:xfrm>
          <a:solidFill>
            <a:schemeClr val="accent2"/>
          </a:solidFill>
        </p:grpSpPr>
        <p:sp>
          <p:nvSpPr>
            <p:cNvPr id="123" name="Freeform 797"/>
            <p:cNvSpPr/>
            <p:nvPr/>
          </p:nvSpPr>
          <p:spPr bwMode="auto">
            <a:xfrm>
              <a:off x="8905875" y="4843463"/>
              <a:ext cx="723900" cy="465138"/>
            </a:xfrm>
            <a:custGeom>
              <a:avLst/>
              <a:gdLst>
                <a:gd name="T0" fmla="*/ 193 w 193"/>
                <a:gd name="T1" fmla="*/ 84 h 124"/>
                <a:gd name="T2" fmla="*/ 153 w 193"/>
                <a:gd name="T3" fmla="*/ 44 h 124"/>
                <a:gd name="T4" fmla="*/ 141 w 193"/>
                <a:gd name="T5" fmla="*/ 46 h 124"/>
                <a:gd name="T6" fmla="*/ 91 w 193"/>
                <a:gd name="T7" fmla="*/ 0 h 124"/>
                <a:gd name="T8" fmla="*/ 40 w 193"/>
                <a:gd name="T9" fmla="*/ 51 h 124"/>
                <a:gd name="T10" fmla="*/ 41 w 193"/>
                <a:gd name="T11" fmla="*/ 61 h 124"/>
                <a:gd name="T12" fmla="*/ 31 w 193"/>
                <a:gd name="T13" fmla="*/ 61 h 124"/>
                <a:gd name="T14" fmla="*/ 0 w 193"/>
                <a:gd name="T15" fmla="*/ 92 h 124"/>
                <a:gd name="T16" fmla="*/ 31 w 193"/>
                <a:gd name="T17" fmla="*/ 124 h 124"/>
                <a:gd name="T18" fmla="*/ 157 w 193"/>
                <a:gd name="T19" fmla="*/ 124 h 124"/>
                <a:gd name="T20" fmla="*/ 180 w 193"/>
                <a:gd name="T21" fmla="*/ 113 h 124"/>
                <a:gd name="T22" fmla="*/ 193 w 193"/>
                <a:gd name="T23" fmla="*/ 8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3" h="124">
                  <a:moveTo>
                    <a:pt x="193" y="84"/>
                  </a:moveTo>
                  <a:cubicBezTo>
                    <a:pt x="193" y="62"/>
                    <a:pt x="176" y="44"/>
                    <a:pt x="153" y="44"/>
                  </a:cubicBezTo>
                  <a:cubicBezTo>
                    <a:pt x="149" y="44"/>
                    <a:pt x="145" y="44"/>
                    <a:pt x="141" y="46"/>
                  </a:cubicBezTo>
                  <a:cubicBezTo>
                    <a:pt x="139" y="20"/>
                    <a:pt x="117" y="0"/>
                    <a:pt x="91" y="0"/>
                  </a:cubicBezTo>
                  <a:cubicBezTo>
                    <a:pt x="62" y="0"/>
                    <a:pt x="40" y="23"/>
                    <a:pt x="40" y="51"/>
                  </a:cubicBezTo>
                  <a:cubicBezTo>
                    <a:pt x="40" y="54"/>
                    <a:pt x="40" y="57"/>
                    <a:pt x="41" y="61"/>
                  </a:cubicBezTo>
                  <a:cubicBezTo>
                    <a:pt x="31" y="61"/>
                    <a:pt x="31" y="61"/>
                    <a:pt x="31" y="61"/>
                  </a:cubicBezTo>
                  <a:cubicBezTo>
                    <a:pt x="14" y="61"/>
                    <a:pt x="0" y="75"/>
                    <a:pt x="0" y="92"/>
                  </a:cubicBezTo>
                  <a:cubicBezTo>
                    <a:pt x="0" y="109"/>
                    <a:pt x="14" y="124"/>
                    <a:pt x="31" y="124"/>
                  </a:cubicBezTo>
                  <a:cubicBezTo>
                    <a:pt x="157" y="124"/>
                    <a:pt x="157" y="124"/>
                    <a:pt x="157" y="124"/>
                  </a:cubicBezTo>
                  <a:cubicBezTo>
                    <a:pt x="166" y="124"/>
                    <a:pt x="175" y="120"/>
                    <a:pt x="180" y="113"/>
                  </a:cubicBezTo>
                  <a:cubicBezTo>
                    <a:pt x="188" y="106"/>
                    <a:pt x="193" y="95"/>
                    <a:pt x="193" y="84"/>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Freeform 798"/>
            <p:cNvSpPr/>
            <p:nvPr/>
          </p:nvSpPr>
          <p:spPr bwMode="auto">
            <a:xfrm>
              <a:off x="9097963" y="5443538"/>
              <a:ext cx="339725" cy="107950"/>
            </a:xfrm>
            <a:custGeom>
              <a:avLst/>
              <a:gdLst>
                <a:gd name="T0" fmla="*/ 46 w 91"/>
                <a:gd name="T1" fmla="*/ 29 h 29"/>
                <a:gd name="T2" fmla="*/ 0 w 91"/>
                <a:gd name="T3" fmla="*/ 10 h 29"/>
                <a:gd name="T4" fmla="*/ 11 w 91"/>
                <a:gd name="T5" fmla="*/ 0 h 29"/>
                <a:gd name="T6" fmla="*/ 80 w 91"/>
                <a:gd name="T7" fmla="*/ 0 h 29"/>
                <a:gd name="T8" fmla="*/ 91 w 91"/>
                <a:gd name="T9" fmla="*/ 10 h 29"/>
                <a:gd name="T10" fmla="*/ 46 w 91"/>
                <a:gd name="T11" fmla="*/ 29 h 29"/>
              </a:gdLst>
              <a:ahLst/>
              <a:cxnLst>
                <a:cxn ang="0">
                  <a:pos x="T0" y="T1"/>
                </a:cxn>
                <a:cxn ang="0">
                  <a:pos x="T2" y="T3"/>
                </a:cxn>
                <a:cxn ang="0">
                  <a:pos x="T4" y="T5"/>
                </a:cxn>
                <a:cxn ang="0">
                  <a:pos x="T6" y="T7"/>
                </a:cxn>
                <a:cxn ang="0">
                  <a:pos x="T8" y="T9"/>
                </a:cxn>
                <a:cxn ang="0">
                  <a:pos x="T10" y="T11"/>
                </a:cxn>
              </a:cxnLst>
              <a:rect l="0" t="0" r="r" b="b"/>
              <a:pathLst>
                <a:path w="91" h="29">
                  <a:moveTo>
                    <a:pt x="46" y="29"/>
                  </a:moveTo>
                  <a:cubicBezTo>
                    <a:pt x="29" y="29"/>
                    <a:pt x="13" y="23"/>
                    <a:pt x="0" y="10"/>
                  </a:cubicBezTo>
                  <a:cubicBezTo>
                    <a:pt x="11" y="0"/>
                    <a:pt x="11" y="0"/>
                    <a:pt x="11" y="0"/>
                  </a:cubicBezTo>
                  <a:cubicBezTo>
                    <a:pt x="30" y="19"/>
                    <a:pt x="61" y="19"/>
                    <a:pt x="80" y="0"/>
                  </a:cubicBezTo>
                  <a:cubicBezTo>
                    <a:pt x="91" y="10"/>
                    <a:pt x="91" y="10"/>
                    <a:pt x="91" y="10"/>
                  </a:cubicBezTo>
                  <a:cubicBezTo>
                    <a:pt x="78" y="23"/>
                    <a:pt x="62" y="29"/>
                    <a:pt x="46" y="29"/>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Freeform 799"/>
            <p:cNvSpPr/>
            <p:nvPr/>
          </p:nvSpPr>
          <p:spPr bwMode="auto">
            <a:xfrm>
              <a:off x="9175750" y="5364163"/>
              <a:ext cx="184150" cy="79375"/>
            </a:xfrm>
            <a:custGeom>
              <a:avLst/>
              <a:gdLst>
                <a:gd name="T0" fmla="*/ 25 w 49"/>
                <a:gd name="T1" fmla="*/ 21 h 21"/>
                <a:gd name="T2" fmla="*/ 0 w 49"/>
                <a:gd name="T3" fmla="*/ 11 h 21"/>
                <a:gd name="T4" fmla="*/ 10 w 49"/>
                <a:gd name="T5" fmla="*/ 0 h 21"/>
                <a:gd name="T6" fmla="*/ 39 w 49"/>
                <a:gd name="T7" fmla="*/ 0 h 21"/>
                <a:gd name="T8" fmla="*/ 49 w 49"/>
                <a:gd name="T9" fmla="*/ 11 h 21"/>
                <a:gd name="T10" fmla="*/ 25 w 49"/>
                <a:gd name="T11" fmla="*/ 21 h 21"/>
              </a:gdLst>
              <a:ahLst/>
              <a:cxnLst>
                <a:cxn ang="0">
                  <a:pos x="T0" y="T1"/>
                </a:cxn>
                <a:cxn ang="0">
                  <a:pos x="T2" y="T3"/>
                </a:cxn>
                <a:cxn ang="0">
                  <a:pos x="T4" y="T5"/>
                </a:cxn>
                <a:cxn ang="0">
                  <a:pos x="T6" y="T7"/>
                </a:cxn>
                <a:cxn ang="0">
                  <a:pos x="T8" y="T9"/>
                </a:cxn>
                <a:cxn ang="0">
                  <a:pos x="T10" y="T11"/>
                </a:cxn>
              </a:cxnLst>
              <a:rect l="0" t="0" r="r" b="b"/>
              <a:pathLst>
                <a:path w="49" h="21">
                  <a:moveTo>
                    <a:pt x="25" y="21"/>
                  </a:moveTo>
                  <a:cubicBezTo>
                    <a:pt x="16" y="21"/>
                    <a:pt x="7" y="17"/>
                    <a:pt x="0" y="11"/>
                  </a:cubicBezTo>
                  <a:cubicBezTo>
                    <a:pt x="10" y="0"/>
                    <a:pt x="10" y="0"/>
                    <a:pt x="10" y="0"/>
                  </a:cubicBezTo>
                  <a:cubicBezTo>
                    <a:pt x="18" y="8"/>
                    <a:pt x="31" y="8"/>
                    <a:pt x="39" y="0"/>
                  </a:cubicBezTo>
                  <a:cubicBezTo>
                    <a:pt x="49" y="11"/>
                    <a:pt x="49" y="11"/>
                    <a:pt x="49" y="11"/>
                  </a:cubicBezTo>
                  <a:cubicBezTo>
                    <a:pt x="42" y="17"/>
                    <a:pt x="34" y="21"/>
                    <a:pt x="25" y="2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6" name="组合 125"/>
          <p:cNvGrpSpPr/>
          <p:nvPr/>
        </p:nvGrpSpPr>
        <p:grpSpPr>
          <a:xfrm>
            <a:off x="6596268" y="2494783"/>
            <a:ext cx="213406" cy="331890"/>
            <a:chOff x="4278313" y="6613525"/>
            <a:chExt cx="503238" cy="782638"/>
          </a:xfrm>
          <a:solidFill>
            <a:schemeClr val="accent2"/>
          </a:solidFill>
        </p:grpSpPr>
        <p:sp>
          <p:nvSpPr>
            <p:cNvPr id="127" name="Freeform 913"/>
            <p:cNvSpPr>
              <a:spLocks noEditPoints="1"/>
            </p:cNvSpPr>
            <p:nvPr/>
          </p:nvSpPr>
          <p:spPr bwMode="auto">
            <a:xfrm>
              <a:off x="4278313" y="6613525"/>
              <a:ext cx="503238" cy="782638"/>
            </a:xfrm>
            <a:custGeom>
              <a:avLst/>
              <a:gdLst>
                <a:gd name="T0" fmla="*/ 67 w 134"/>
                <a:gd name="T1" fmla="*/ 0 h 209"/>
                <a:gd name="T2" fmla="*/ 0 w 134"/>
                <a:gd name="T3" fmla="*/ 74 h 209"/>
                <a:gd name="T4" fmla="*/ 31 w 134"/>
                <a:gd name="T5" fmla="*/ 163 h 209"/>
                <a:gd name="T6" fmla="*/ 51 w 134"/>
                <a:gd name="T7" fmla="*/ 169 h 209"/>
                <a:gd name="T8" fmla="*/ 31 w 134"/>
                <a:gd name="T9" fmla="*/ 175 h 209"/>
                <a:gd name="T10" fmla="*/ 34 w 134"/>
                <a:gd name="T11" fmla="*/ 180 h 209"/>
                <a:gd name="T12" fmla="*/ 31 w 134"/>
                <a:gd name="T13" fmla="*/ 185 h 209"/>
                <a:gd name="T14" fmla="*/ 34 w 134"/>
                <a:gd name="T15" fmla="*/ 190 h 209"/>
                <a:gd name="T16" fmla="*/ 47 w 134"/>
                <a:gd name="T17" fmla="*/ 203 h 209"/>
                <a:gd name="T18" fmla="*/ 78 w 134"/>
                <a:gd name="T19" fmla="*/ 209 h 209"/>
                <a:gd name="T20" fmla="*/ 102 w 134"/>
                <a:gd name="T21" fmla="*/ 190 h 209"/>
                <a:gd name="T22" fmla="*/ 100 w 134"/>
                <a:gd name="T23" fmla="*/ 185 h 209"/>
                <a:gd name="T24" fmla="*/ 102 w 134"/>
                <a:gd name="T25" fmla="*/ 180 h 209"/>
                <a:gd name="T26" fmla="*/ 100 w 134"/>
                <a:gd name="T27" fmla="*/ 175 h 209"/>
                <a:gd name="T28" fmla="*/ 102 w 134"/>
                <a:gd name="T29" fmla="*/ 169 h 209"/>
                <a:gd name="T30" fmla="*/ 84 w 134"/>
                <a:gd name="T31" fmla="*/ 163 h 209"/>
                <a:gd name="T32" fmla="*/ 107 w 134"/>
                <a:gd name="T33" fmla="*/ 134 h 209"/>
                <a:gd name="T34" fmla="*/ 134 w 134"/>
                <a:gd name="T35" fmla="*/ 68 h 209"/>
                <a:gd name="T36" fmla="*/ 68 w 134"/>
                <a:gd name="T37" fmla="*/ 118 h 209"/>
                <a:gd name="T38" fmla="*/ 66 w 134"/>
                <a:gd name="T39" fmla="*/ 152 h 209"/>
                <a:gd name="T40" fmla="*/ 66 w 134"/>
                <a:gd name="T41" fmla="*/ 169 h 209"/>
                <a:gd name="T42" fmla="*/ 69 w 134"/>
                <a:gd name="T43" fmla="*/ 163 h 209"/>
                <a:gd name="T44" fmla="*/ 66 w 134"/>
                <a:gd name="T45" fmla="*/ 169 h 209"/>
                <a:gd name="T46" fmla="*/ 122 w 134"/>
                <a:gd name="T47" fmla="*/ 78 h 209"/>
                <a:gd name="T48" fmla="*/ 98 w 134"/>
                <a:gd name="T49" fmla="*/ 126 h 209"/>
                <a:gd name="T50" fmla="*/ 85 w 134"/>
                <a:gd name="T51" fmla="*/ 152 h 209"/>
                <a:gd name="T52" fmla="*/ 85 w 134"/>
                <a:gd name="T53" fmla="*/ 118 h 209"/>
                <a:gd name="T54" fmla="*/ 86 w 134"/>
                <a:gd name="T55" fmla="*/ 118 h 209"/>
                <a:gd name="T56" fmla="*/ 89 w 134"/>
                <a:gd name="T57" fmla="*/ 66 h 209"/>
                <a:gd name="T58" fmla="*/ 76 w 134"/>
                <a:gd name="T59" fmla="*/ 59 h 209"/>
                <a:gd name="T60" fmla="*/ 81 w 134"/>
                <a:gd name="T61" fmla="*/ 63 h 209"/>
                <a:gd name="T62" fmla="*/ 78 w 134"/>
                <a:gd name="T63" fmla="*/ 71 h 209"/>
                <a:gd name="T64" fmla="*/ 70 w 134"/>
                <a:gd name="T65" fmla="*/ 65 h 209"/>
                <a:gd name="T66" fmla="*/ 69 w 134"/>
                <a:gd name="T67" fmla="*/ 59 h 209"/>
                <a:gd name="T68" fmla="*/ 63 w 134"/>
                <a:gd name="T69" fmla="*/ 64 h 209"/>
                <a:gd name="T70" fmla="*/ 63 w 134"/>
                <a:gd name="T71" fmla="*/ 87 h 209"/>
                <a:gd name="T72" fmla="*/ 58 w 134"/>
                <a:gd name="T73" fmla="*/ 66 h 209"/>
                <a:gd name="T74" fmla="*/ 57 w 134"/>
                <a:gd name="T75" fmla="*/ 59 h 209"/>
                <a:gd name="T76" fmla="*/ 51 w 134"/>
                <a:gd name="T77" fmla="*/ 60 h 209"/>
                <a:gd name="T78" fmla="*/ 41 w 134"/>
                <a:gd name="T79" fmla="*/ 117 h 209"/>
                <a:gd name="T80" fmla="*/ 48 w 134"/>
                <a:gd name="T81" fmla="*/ 118 h 209"/>
                <a:gd name="T82" fmla="*/ 49 w 134"/>
                <a:gd name="T83" fmla="*/ 118 h 209"/>
                <a:gd name="T84" fmla="*/ 43 w 134"/>
                <a:gd name="T85" fmla="*/ 152 h 209"/>
                <a:gd name="T86" fmla="*/ 12 w 134"/>
                <a:gd name="T87" fmla="*/ 78 h 209"/>
                <a:gd name="T88" fmla="*/ 11 w 134"/>
                <a:gd name="T89" fmla="*/ 70 h 209"/>
                <a:gd name="T90" fmla="*/ 67 w 134"/>
                <a:gd name="T91" fmla="*/ 12 h 209"/>
                <a:gd name="T92" fmla="*/ 122 w 134"/>
                <a:gd name="T93" fmla="*/ 7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4" h="209">
                  <a:moveTo>
                    <a:pt x="134" y="68"/>
                  </a:moveTo>
                  <a:cubicBezTo>
                    <a:pt x="134" y="30"/>
                    <a:pt x="104" y="0"/>
                    <a:pt x="67" y="0"/>
                  </a:cubicBezTo>
                  <a:cubicBezTo>
                    <a:pt x="30" y="0"/>
                    <a:pt x="0" y="30"/>
                    <a:pt x="0" y="68"/>
                  </a:cubicBezTo>
                  <a:cubicBezTo>
                    <a:pt x="0" y="70"/>
                    <a:pt x="0" y="72"/>
                    <a:pt x="0" y="74"/>
                  </a:cubicBezTo>
                  <a:cubicBezTo>
                    <a:pt x="0" y="75"/>
                    <a:pt x="1" y="101"/>
                    <a:pt x="27" y="134"/>
                  </a:cubicBezTo>
                  <a:cubicBezTo>
                    <a:pt x="34" y="143"/>
                    <a:pt x="31" y="163"/>
                    <a:pt x="31" y="163"/>
                  </a:cubicBezTo>
                  <a:cubicBezTo>
                    <a:pt x="37" y="163"/>
                    <a:pt x="44" y="163"/>
                    <a:pt x="51" y="163"/>
                  </a:cubicBezTo>
                  <a:cubicBezTo>
                    <a:pt x="51" y="169"/>
                    <a:pt x="51" y="169"/>
                    <a:pt x="51" y="169"/>
                  </a:cubicBezTo>
                  <a:cubicBezTo>
                    <a:pt x="31" y="169"/>
                    <a:pt x="31" y="169"/>
                    <a:pt x="31" y="169"/>
                  </a:cubicBezTo>
                  <a:cubicBezTo>
                    <a:pt x="31" y="175"/>
                    <a:pt x="31" y="175"/>
                    <a:pt x="31" y="175"/>
                  </a:cubicBezTo>
                  <a:cubicBezTo>
                    <a:pt x="34" y="175"/>
                    <a:pt x="34" y="175"/>
                    <a:pt x="34" y="175"/>
                  </a:cubicBezTo>
                  <a:cubicBezTo>
                    <a:pt x="34" y="180"/>
                    <a:pt x="34" y="180"/>
                    <a:pt x="34" y="180"/>
                  </a:cubicBezTo>
                  <a:cubicBezTo>
                    <a:pt x="31" y="180"/>
                    <a:pt x="31" y="180"/>
                    <a:pt x="31" y="180"/>
                  </a:cubicBezTo>
                  <a:cubicBezTo>
                    <a:pt x="31" y="185"/>
                    <a:pt x="31" y="185"/>
                    <a:pt x="31" y="185"/>
                  </a:cubicBezTo>
                  <a:cubicBezTo>
                    <a:pt x="34" y="185"/>
                    <a:pt x="34" y="185"/>
                    <a:pt x="34" y="185"/>
                  </a:cubicBezTo>
                  <a:cubicBezTo>
                    <a:pt x="34" y="190"/>
                    <a:pt x="34" y="190"/>
                    <a:pt x="34" y="190"/>
                  </a:cubicBezTo>
                  <a:cubicBezTo>
                    <a:pt x="32" y="190"/>
                    <a:pt x="32" y="190"/>
                    <a:pt x="32" y="190"/>
                  </a:cubicBezTo>
                  <a:cubicBezTo>
                    <a:pt x="32" y="197"/>
                    <a:pt x="38" y="203"/>
                    <a:pt x="47" y="203"/>
                  </a:cubicBezTo>
                  <a:cubicBezTo>
                    <a:pt x="48" y="207"/>
                    <a:pt x="52" y="209"/>
                    <a:pt x="56" y="209"/>
                  </a:cubicBezTo>
                  <a:cubicBezTo>
                    <a:pt x="78" y="209"/>
                    <a:pt x="78" y="209"/>
                    <a:pt x="78" y="209"/>
                  </a:cubicBezTo>
                  <a:cubicBezTo>
                    <a:pt x="82" y="209"/>
                    <a:pt x="86" y="207"/>
                    <a:pt x="87" y="203"/>
                  </a:cubicBezTo>
                  <a:cubicBezTo>
                    <a:pt x="95" y="203"/>
                    <a:pt x="102" y="197"/>
                    <a:pt x="102" y="190"/>
                  </a:cubicBezTo>
                  <a:cubicBezTo>
                    <a:pt x="100" y="190"/>
                    <a:pt x="100" y="190"/>
                    <a:pt x="100" y="190"/>
                  </a:cubicBezTo>
                  <a:cubicBezTo>
                    <a:pt x="100" y="185"/>
                    <a:pt x="100" y="185"/>
                    <a:pt x="100" y="185"/>
                  </a:cubicBezTo>
                  <a:cubicBezTo>
                    <a:pt x="102" y="185"/>
                    <a:pt x="102" y="185"/>
                    <a:pt x="102" y="185"/>
                  </a:cubicBezTo>
                  <a:cubicBezTo>
                    <a:pt x="102" y="180"/>
                    <a:pt x="102" y="180"/>
                    <a:pt x="102" y="180"/>
                  </a:cubicBezTo>
                  <a:cubicBezTo>
                    <a:pt x="100" y="180"/>
                    <a:pt x="100" y="180"/>
                    <a:pt x="100" y="180"/>
                  </a:cubicBezTo>
                  <a:cubicBezTo>
                    <a:pt x="100" y="175"/>
                    <a:pt x="100" y="175"/>
                    <a:pt x="100" y="175"/>
                  </a:cubicBezTo>
                  <a:cubicBezTo>
                    <a:pt x="102" y="175"/>
                    <a:pt x="102" y="175"/>
                    <a:pt x="102" y="175"/>
                  </a:cubicBezTo>
                  <a:cubicBezTo>
                    <a:pt x="102" y="169"/>
                    <a:pt x="102" y="169"/>
                    <a:pt x="102" y="169"/>
                  </a:cubicBezTo>
                  <a:cubicBezTo>
                    <a:pt x="84" y="169"/>
                    <a:pt x="84" y="169"/>
                    <a:pt x="84" y="169"/>
                  </a:cubicBezTo>
                  <a:cubicBezTo>
                    <a:pt x="84" y="167"/>
                    <a:pt x="84" y="165"/>
                    <a:pt x="84" y="163"/>
                  </a:cubicBezTo>
                  <a:cubicBezTo>
                    <a:pt x="91" y="163"/>
                    <a:pt x="97" y="163"/>
                    <a:pt x="103" y="163"/>
                  </a:cubicBezTo>
                  <a:cubicBezTo>
                    <a:pt x="103" y="163"/>
                    <a:pt x="100" y="143"/>
                    <a:pt x="107" y="134"/>
                  </a:cubicBezTo>
                  <a:cubicBezTo>
                    <a:pt x="133" y="101"/>
                    <a:pt x="134" y="75"/>
                    <a:pt x="134" y="74"/>
                  </a:cubicBezTo>
                  <a:cubicBezTo>
                    <a:pt x="134" y="72"/>
                    <a:pt x="134" y="70"/>
                    <a:pt x="134" y="68"/>
                  </a:cubicBezTo>
                  <a:close/>
                  <a:moveTo>
                    <a:pt x="66" y="118"/>
                  </a:moveTo>
                  <a:cubicBezTo>
                    <a:pt x="67" y="118"/>
                    <a:pt x="67" y="118"/>
                    <a:pt x="68" y="118"/>
                  </a:cubicBezTo>
                  <a:cubicBezTo>
                    <a:pt x="69" y="152"/>
                    <a:pt x="69" y="152"/>
                    <a:pt x="69" y="152"/>
                  </a:cubicBezTo>
                  <a:cubicBezTo>
                    <a:pt x="66" y="152"/>
                    <a:pt x="66" y="152"/>
                    <a:pt x="66" y="152"/>
                  </a:cubicBezTo>
                  <a:cubicBezTo>
                    <a:pt x="66" y="139"/>
                    <a:pt x="66" y="125"/>
                    <a:pt x="66" y="118"/>
                  </a:cubicBezTo>
                  <a:close/>
                  <a:moveTo>
                    <a:pt x="66" y="169"/>
                  </a:moveTo>
                  <a:cubicBezTo>
                    <a:pt x="66" y="167"/>
                    <a:pt x="66" y="165"/>
                    <a:pt x="66" y="163"/>
                  </a:cubicBezTo>
                  <a:cubicBezTo>
                    <a:pt x="67" y="163"/>
                    <a:pt x="68" y="163"/>
                    <a:pt x="69" y="163"/>
                  </a:cubicBezTo>
                  <a:cubicBezTo>
                    <a:pt x="69" y="169"/>
                    <a:pt x="69" y="169"/>
                    <a:pt x="69" y="169"/>
                  </a:cubicBezTo>
                  <a:lnTo>
                    <a:pt x="66" y="169"/>
                  </a:lnTo>
                  <a:close/>
                  <a:moveTo>
                    <a:pt x="122" y="70"/>
                  </a:moveTo>
                  <a:cubicBezTo>
                    <a:pt x="122" y="78"/>
                    <a:pt x="122" y="78"/>
                    <a:pt x="122" y="78"/>
                  </a:cubicBezTo>
                  <a:cubicBezTo>
                    <a:pt x="122" y="78"/>
                    <a:pt x="122" y="78"/>
                    <a:pt x="122" y="78"/>
                  </a:cubicBezTo>
                  <a:cubicBezTo>
                    <a:pt x="120" y="86"/>
                    <a:pt x="116" y="104"/>
                    <a:pt x="98" y="126"/>
                  </a:cubicBezTo>
                  <a:cubicBezTo>
                    <a:pt x="93" y="134"/>
                    <a:pt x="91" y="143"/>
                    <a:pt x="91" y="152"/>
                  </a:cubicBezTo>
                  <a:cubicBezTo>
                    <a:pt x="85" y="152"/>
                    <a:pt x="85" y="152"/>
                    <a:pt x="85" y="152"/>
                  </a:cubicBezTo>
                  <a:cubicBezTo>
                    <a:pt x="85" y="139"/>
                    <a:pt x="84" y="125"/>
                    <a:pt x="84" y="118"/>
                  </a:cubicBezTo>
                  <a:cubicBezTo>
                    <a:pt x="85" y="118"/>
                    <a:pt x="85" y="118"/>
                    <a:pt x="85" y="118"/>
                  </a:cubicBezTo>
                  <a:cubicBezTo>
                    <a:pt x="85" y="118"/>
                    <a:pt x="86" y="118"/>
                    <a:pt x="86" y="118"/>
                  </a:cubicBezTo>
                  <a:cubicBezTo>
                    <a:pt x="86" y="118"/>
                    <a:pt x="86" y="118"/>
                    <a:pt x="86" y="118"/>
                  </a:cubicBezTo>
                  <a:cubicBezTo>
                    <a:pt x="88" y="118"/>
                    <a:pt x="91" y="118"/>
                    <a:pt x="93" y="117"/>
                  </a:cubicBezTo>
                  <a:cubicBezTo>
                    <a:pt x="89" y="66"/>
                    <a:pt x="89" y="66"/>
                    <a:pt x="89" y="66"/>
                  </a:cubicBezTo>
                  <a:cubicBezTo>
                    <a:pt x="89" y="62"/>
                    <a:pt x="86" y="60"/>
                    <a:pt x="82" y="60"/>
                  </a:cubicBezTo>
                  <a:cubicBezTo>
                    <a:pt x="82" y="60"/>
                    <a:pt x="78" y="59"/>
                    <a:pt x="76" y="59"/>
                  </a:cubicBezTo>
                  <a:cubicBezTo>
                    <a:pt x="76" y="59"/>
                    <a:pt x="76" y="59"/>
                    <a:pt x="76" y="59"/>
                  </a:cubicBezTo>
                  <a:cubicBezTo>
                    <a:pt x="81" y="63"/>
                    <a:pt x="81" y="63"/>
                    <a:pt x="81" y="63"/>
                  </a:cubicBezTo>
                  <a:cubicBezTo>
                    <a:pt x="75" y="66"/>
                    <a:pt x="75" y="66"/>
                    <a:pt x="75" y="66"/>
                  </a:cubicBezTo>
                  <a:cubicBezTo>
                    <a:pt x="78" y="71"/>
                    <a:pt x="78" y="71"/>
                    <a:pt x="78" y="71"/>
                  </a:cubicBezTo>
                  <a:cubicBezTo>
                    <a:pt x="71" y="86"/>
                    <a:pt x="71" y="86"/>
                    <a:pt x="71" y="86"/>
                  </a:cubicBezTo>
                  <a:cubicBezTo>
                    <a:pt x="70" y="65"/>
                    <a:pt x="70" y="65"/>
                    <a:pt x="70" y="65"/>
                  </a:cubicBezTo>
                  <a:cubicBezTo>
                    <a:pt x="71" y="64"/>
                    <a:pt x="71" y="64"/>
                    <a:pt x="71" y="64"/>
                  </a:cubicBezTo>
                  <a:cubicBezTo>
                    <a:pt x="69" y="59"/>
                    <a:pt x="69" y="59"/>
                    <a:pt x="69" y="59"/>
                  </a:cubicBezTo>
                  <a:cubicBezTo>
                    <a:pt x="65" y="59"/>
                    <a:pt x="65" y="59"/>
                    <a:pt x="65" y="59"/>
                  </a:cubicBezTo>
                  <a:cubicBezTo>
                    <a:pt x="63" y="64"/>
                    <a:pt x="63" y="64"/>
                    <a:pt x="63" y="64"/>
                  </a:cubicBezTo>
                  <a:cubicBezTo>
                    <a:pt x="64" y="65"/>
                    <a:pt x="64" y="65"/>
                    <a:pt x="64" y="65"/>
                  </a:cubicBezTo>
                  <a:cubicBezTo>
                    <a:pt x="63" y="87"/>
                    <a:pt x="63" y="87"/>
                    <a:pt x="63" y="87"/>
                  </a:cubicBezTo>
                  <a:cubicBezTo>
                    <a:pt x="56" y="71"/>
                    <a:pt x="56" y="71"/>
                    <a:pt x="56" y="71"/>
                  </a:cubicBezTo>
                  <a:cubicBezTo>
                    <a:pt x="58" y="66"/>
                    <a:pt x="58" y="66"/>
                    <a:pt x="58" y="66"/>
                  </a:cubicBezTo>
                  <a:cubicBezTo>
                    <a:pt x="53" y="63"/>
                    <a:pt x="53" y="63"/>
                    <a:pt x="53" y="63"/>
                  </a:cubicBezTo>
                  <a:cubicBezTo>
                    <a:pt x="57" y="59"/>
                    <a:pt x="57" y="59"/>
                    <a:pt x="57" y="59"/>
                  </a:cubicBezTo>
                  <a:cubicBezTo>
                    <a:pt x="57" y="59"/>
                    <a:pt x="57" y="59"/>
                    <a:pt x="57" y="59"/>
                  </a:cubicBezTo>
                  <a:cubicBezTo>
                    <a:pt x="56" y="59"/>
                    <a:pt x="51" y="60"/>
                    <a:pt x="51" y="60"/>
                  </a:cubicBezTo>
                  <a:cubicBezTo>
                    <a:pt x="48" y="60"/>
                    <a:pt x="45" y="62"/>
                    <a:pt x="45" y="66"/>
                  </a:cubicBezTo>
                  <a:cubicBezTo>
                    <a:pt x="41" y="117"/>
                    <a:pt x="41" y="117"/>
                    <a:pt x="41" y="117"/>
                  </a:cubicBezTo>
                  <a:cubicBezTo>
                    <a:pt x="43" y="118"/>
                    <a:pt x="45" y="118"/>
                    <a:pt x="48" y="118"/>
                  </a:cubicBezTo>
                  <a:cubicBezTo>
                    <a:pt x="48" y="118"/>
                    <a:pt x="48" y="118"/>
                    <a:pt x="48" y="118"/>
                  </a:cubicBezTo>
                  <a:cubicBezTo>
                    <a:pt x="48" y="118"/>
                    <a:pt x="48" y="118"/>
                    <a:pt x="48" y="118"/>
                  </a:cubicBezTo>
                  <a:cubicBezTo>
                    <a:pt x="49" y="118"/>
                    <a:pt x="49" y="118"/>
                    <a:pt x="49" y="118"/>
                  </a:cubicBezTo>
                  <a:cubicBezTo>
                    <a:pt x="50" y="152"/>
                    <a:pt x="50" y="152"/>
                    <a:pt x="50" y="152"/>
                  </a:cubicBezTo>
                  <a:cubicBezTo>
                    <a:pt x="43" y="152"/>
                    <a:pt x="43" y="152"/>
                    <a:pt x="43" y="152"/>
                  </a:cubicBezTo>
                  <a:cubicBezTo>
                    <a:pt x="43" y="143"/>
                    <a:pt x="41" y="134"/>
                    <a:pt x="36" y="127"/>
                  </a:cubicBezTo>
                  <a:cubicBezTo>
                    <a:pt x="18" y="104"/>
                    <a:pt x="13" y="86"/>
                    <a:pt x="12" y="78"/>
                  </a:cubicBezTo>
                  <a:cubicBezTo>
                    <a:pt x="12" y="78"/>
                    <a:pt x="12" y="78"/>
                    <a:pt x="12" y="78"/>
                  </a:cubicBezTo>
                  <a:cubicBezTo>
                    <a:pt x="11" y="70"/>
                    <a:pt x="11" y="70"/>
                    <a:pt x="11" y="70"/>
                  </a:cubicBezTo>
                  <a:cubicBezTo>
                    <a:pt x="11" y="69"/>
                    <a:pt x="11" y="69"/>
                    <a:pt x="11" y="68"/>
                  </a:cubicBezTo>
                  <a:cubicBezTo>
                    <a:pt x="11" y="37"/>
                    <a:pt x="36" y="12"/>
                    <a:pt x="67" y="12"/>
                  </a:cubicBezTo>
                  <a:cubicBezTo>
                    <a:pt x="98" y="12"/>
                    <a:pt x="123" y="37"/>
                    <a:pt x="123" y="68"/>
                  </a:cubicBezTo>
                  <a:cubicBezTo>
                    <a:pt x="123" y="69"/>
                    <a:pt x="122" y="69"/>
                    <a:pt x="122" y="7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Oval 914"/>
            <p:cNvSpPr>
              <a:spLocks noChangeArrowheads="1"/>
            </p:cNvSpPr>
            <p:nvPr/>
          </p:nvSpPr>
          <p:spPr bwMode="auto">
            <a:xfrm>
              <a:off x="4487863" y="6721475"/>
              <a:ext cx="82550" cy="10160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129" name="组合 128"/>
          <p:cNvGrpSpPr/>
          <p:nvPr/>
        </p:nvGrpSpPr>
        <p:grpSpPr>
          <a:xfrm>
            <a:off x="4182560" y="3073666"/>
            <a:ext cx="356106" cy="347186"/>
            <a:chOff x="5753100" y="4821238"/>
            <a:chExt cx="760413" cy="741362"/>
          </a:xfrm>
          <a:solidFill>
            <a:srgbClr val="0060BF"/>
          </a:solidFill>
        </p:grpSpPr>
        <p:sp>
          <p:nvSpPr>
            <p:cNvPr id="130" name="Freeform 915"/>
            <p:cNvSpPr/>
            <p:nvPr/>
          </p:nvSpPr>
          <p:spPr bwMode="auto">
            <a:xfrm>
              <a:off x="6064250" y="4821238"/>
              <a:ext cx="104775" cy="123825"/>
            </a:xfrm>
            <a:custGeom>
              <a:avLst/>
              <a:gdLst>
                <a:gd name="T0" fmla="*/ 11 w 28"/>
                <a:gd name="T1" fmla="*/ 32 h 33"/>
                <a:gd name="T2" fmla="*/ 26 w 28"/>
                <a:gd name="T3" fmla="*/ 19 h 33"/>
                <a:gd name="T4" fmla="*/ 17 w 28"/>
                <a:gd name="T5" fmla="*/ 1 h 33"/>
                <a:gd name="T6" fmla="*/ 1 w 28"/>
                <a:gd name="T7" fmla="*/ 14 h 33"/>
                <a:gd name="T8" fmla="*/ 11 w 28"/>
                <a:gd name="T9" fmla="*/ 32 h 33"/>
              </a:gdLst>
              <a:ahLst/>
              <a:cxnLst>
                <a:cxn ang="0">
                  <a:pos x="T0" y="T1"/>
                </a:cxn>
                <a:cxn ang="0">
                  <a:pos x="T2" y="T3"/>
                </a:cxn>
                <a:cxn ang="0">
                  <a:pos x="T4" y="T5"/>
                </a:cxn>
                <a:cxn ang="0">
                  <a:pos x="T6" y="T7"/>
                </a:cxn>
                <a:cxn ang="0">
                  <a:pos x="T8" y="T9"/>
                </a:cxn>
              </a:cxnLst>
              <a:rect l="0" t="0" r="r" b="b"/>
              <a:pathLst>
                <a:path w="28" h="33">
                  <a:moveTo>
                    <a:pt x="11" y="32"/>
                  </a:moveTo>
                  <a:cubicBezTo>
                    <a:pt x="18" y="33"/>
                    <a:pt x="24" y="27"/>
                    <a:pt x="26" y="19"/>
                  </a:cubicBezTo>
                  <a:cubicBezTo>
                    <a:pt x="28" y="10"/>
                    <a:pt x="24" y="2"/>
                    <a:pt x="17" y="1"/>
                  </a:cubicBezTo>
                  <a:cubicBezTo>
                    <a:pt x="10" y="0"/>
                    <a:pt x="3" y="6"/>
                    <a:pt x="1" y="14"/>
                  </a:cubicBezTo>
                  <a:cubicBezTo>
                    <a:pt x="0" y="22"/>
                    <a:pt x="4" y="30"/>
                    <a:pt x="11" y="3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Freeform 916"/>
            <p:cNvSpPr/>
            <p:nvPr/>
          </p:nvSpPr>
          <p:spPr bwMode="auto">
            <a:xfrm>
              <a:off x="5838825" y="4929188"/>
              <a:ext cx="471488" cy="492125"/>
            </a:xfrm>
            <a:custGeom>
              <a:avLst/>
              <a:gdLst>
                <a:gd name="T0" fmla="*/ 27 w 126"/>
                <a:gd name="T1" fmla="*/ 32 h 131"/>
                <a:gd name="T2" fmla="*/ 40 w 126"/>
                <a:gd name="T3" fmla="*/ 22 h 131"/>
                <a:gd name="T4" fmla="*/ 26 w 126"/>
                <a:gd name="T5" fmla="*/ 62 h 131"/>
                <a:gd name="T6" fmla="*/ 26 w 126"/>
                <a:gd name="T7" fmla="*/ 62 h 131"/>
                <a:gd name="T8" fmla="*/ 36 w 126"/>
                <a:gd name="T9" fmla="*/ 66 h 131"/>
                <a:gd name="T10" fmla="*/ 31 w 126"/>
                <a:gd name="T11" fmla="*/ 91 h 131"/>
                <a:gd name="T12" fmla="*/ 17 w 126"/>
                <a:gd name="T13" fmla="*/ 123 h 131"/>
                <a:gd name="T14" fmla="*/ 32 w 126"/>
                <a:gd name="T15" fmla="*/ 131 h 131"/>
                <a:gd name="T16" fmla="*/ 51 w 126"/>
                <a:gd name="T17" fmla="*/ 88 h 131"/>
                <a:gd name="T18" fmla="*/ 54 w 126"/>
                <a:gd name="T19" fmla="*/ 74 h 131"/>
                <a:gd name="T20" fmla="*/ 75 w 126"/>
                <a:gd name="T21" fmla="*/ 75 h 131"/>
                <a:gd name="T22" fmla="*/ 73 w 126"/>
                <a:gd name="T23" fmla="*/ 79 h 131"/>
                <a:gd name="T24" fmla="*/ 70 w 126"/>
                <a:gd name="T25" fmla="*/ 96 h 131"/>
                <a:gd name="T26" fmla="*/ 86 w 126"/>
                <a:gd name="T27" fmla="*/ 100 h 131"/>
                <a:gd name="T28" fmla="*/ 92 w 126"/>
                <a:gd name="T29" fmla="*/ 80 h 131"/>
                <a:gd name="T30" fmla="*/ 95 w 126"/>
                <a:gd name="T31" fmla="*/ 69 h 131"/>
                <a:gd name="T32" fmla="*/ 86 w 126"/>
                <a:gd name="T33" fmla="*/ 57 h 131"/>
                <a:gd name="T34" fmla="*/ 86 w 126"/>
                <a:gd name="T35" fmla="*/ 57 h 131"/>
                <a:gd name="T36" fmla="*/ 85 w 126"/>
                <a:gd name="T37" fmla="*/ 57 h 131"/>
                <a:gd name="T38" fmla="*/ 84 w 126"/>
                <a:gd name="T39" fmla="*/ 57 h 131"/>
                <a:gd name="T40" fmla="*/ 81 w 126"/>
                <a:gd name="T41" fmla="*/ 56 h 131"/>
                <a:gd name="T42" fmla="*/ 76 w 126"/>
                <a:gd name="T43" fmla="*/ 56 h 131"/>
                <a:gd name="T44" fmla="*/ 66 w 126"/>
                <a:gd name="T45" fmla="*/ 55 h 131"/>
                <a:gd name="T46" fmla="*/ 74 w 126"/>
                <a:gd name="T47" fmla="*/ 27 h 131"/>
                <a:gd name="T48" fmla="*/ 78 w 126"/>
                <a:gd name="T49" fmla="*/ 33 h 131"/>
                <a:gd name="T50" fmla="*/ 83 w 126"/>
                <a:gd name="T51" fmla="*/ 39 h 131"/>
                <a:gd name="T52" fmla="*/ 84 w 126"/>
                <a:gd name="T53" fmla="*/ 40 h 131"/>
                <a:gd name="T54" fmla="*/ 91 w 126"/>
                <a:gd name="T55" fmla="*/ 45 h 131"/>
                <a:gd name="T56" fmla="*/ 91 w 126"/>
                <a:gd name="T57" fmla="*/ 45 h 131"/>
                <a:gd name="T58" fmla="*/ 91 w 126"/>
                <a:gd name="T59" fmla="*/ 45 h 131"/>
                <a:gd name="T60" fmla="*/ 92 w 126"/>
                <a:gd name="T61" fmla="*/ 45 h 131"/>
                <a:gd name="T62" fmla="*/ 95 w 126"/>
                <a:gd name="T63" fmla="*/ 45 h 131"/>
                <a:gd name="T64" fmla="*/ 126 w 126"/>
                <a:gd name="T65" fmla="*/ 45 h 131"/>
                <a:gd name="T66" fmla="*/ 126 w 126"/>
                <a:gd name="T67" fmla="*/ 28 h 131"/>
                <a:gd name="T68" fmla="*/ 95 w 126"/>
                <a:gd name="T69" fmla="*/ 29 h 131"/>
                <a:gd name="T70" fmla="*/ 94 w 126"/>
                <a:gd name="T71" fmla="*/ 29 h 131"/>
                <a:gd name="T72" fmla="*/ 91 w 126"/>
                <a:gd name="T73" fmla="*/ 24 h 131"/>
                <a:gd name="T74" fmla="*/ 81 w 126"/>
                <a:gd name="T75" fmla="*/ 12 h 131"/>
                <a:gd name="T76" fmla="*/ 75 w 126"/>
                <a:gd name="T77" fmla="*/ 9 h 131"/>
                <a:gd name="T78" fmla="*/ 74 w 126"/>
                <a:gd name="T79" fmla="*/ 8 h 131"/>
                <a:gd name="T80" fmla="*/ 76 w 126"/>
                <a:gd name="T81" fmla="*/ 14 h 131"/>
                <a:gd name="T82" fmla="*/ 71 w 126"/>
                <a:gd name="T83" fmla="*/ 16 h 131"/>
                <a:gd name="T84" fmla="*/ 71 w 126"/>
                <a:gd name="T85" fmla="*/ 21 h 131"/>
                <a:gd name="T86" fmla="*/ 61 w 126"/>
                <a:gd name="T87" fmla="*/ 37 h 131"/>
                <a:gd name="T88" fmla="*/ 68 w 126"/>
                <a:gd name="T89" fmla="*/ 12 h 131"/>
                <a:gd name="T90" fmla="*/ 69 w 126"/>
                <a:gd name="T91" fmla="*/ 11 h 131"/>
                <a:gd name="T92" fmla="*/ 70 w 126"/>
                <a:gd name="T93" fmla="*/ 6 h 131"/>
                <a:gd name="T94" fmla="*/ 68 w 126"/>
                <a:gd name="T95" fmla="*/ 5 h 131"/>
                <a:gd name="T96" fmla="*/ 65 w 126"/>
                <a:gd name="T97" fmla="*/ 10 h 131"/>
                <a:gd name="T98" fmla="*/ 65 w 126"/>
                <a:gd name="T99" fmla="*/ 11 h 131"/>
                <a:gd name="T100" fmla="*/ 57 w 126"/>
                <a:gd name="T101" fmla="*/ 35 h 131"/>
                <a:gd name="T102" fmla="*/ 58 w 126"/>
                <a:gd name="T103" fmla="*/ 17 h 131"/>
                <a:gd name="T104" fmla="*/ 61 w 126"/>
                <a:gd name="T105" fmla="*/ 12 h 131"/>
                <a:gd name="T106" fmla="*/ 59 w 126"/>
                <a:gd name="T107" fmla="*/ 8 h 131"/>
                <a:gd name="T108" fmla="*/ 63 w 126"/>
                <a:gd name="T109" fmla="*/ 4 h 131"/>
                <a:gd name="T110" fmla="*/ 53 w 126"/>
                <a:gd name="T111" fmla="*/ 1 h 131"/>
                <a:gd name="T112" fmla="*/ 44 w 126"/>
                <a:gd name="T113" fmla="*/ 1 h 131"/>
                <a:gd name="T114" fmla="*/ 18 w 126"/>
                <a:gd name="T115" fmla="*/ 19 h 131"/>
                <a:gd name="T116" fmla="*/ 0 w 126"/>
                <a:gd name="T117" fmla="*/ 49 h 131"/>
                <a:gd name="T118" fmla="*/ 15 w 126"/>
                <a:gd name="T119" fmla="*/ 57 h 131"/>
                <a:gd name="T120" fmla="*/ 27 w 126"/>
                <a:gd name="T121" fmla="*/ 32 h 1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26" h="131">
                  <a:moveTo>
                    <a:pt x="27" y="32"/>
                  </a:moveTo>
                  <a:cubicBezTo>
                    <a:pt x="40" y="22"/>
                    <a:pt x="40" y="22"/>
                    <a:pt x="40" y="22"/>
                  </a:cubicBezTo>
                  <a:cubicBezTo>
                    <a:pt x="35" y="36"/>
                    <a:pt x="30" y="49"/>
                    <a:pt x="26" y="62"/>
                  </a:cubicBezTo>
                  <a:cubicBezTo>
                    <a:pt x="26" y="62"/>
                    <a:pt x="26" y="62"/>
                    <a:pt x="26" y="62"/>
                  </a:cubicBezTo>
                  <a:cubicBezTo>
                    <a:pt x="29" y="64"/>
                    <a:pt x="33" y="65"/>
                    <a:pt x="36" y="66"/>
                  </a:cubicBezTo>
                  <a:cubicBezTo>
                    <a:pt x="35" y="75"/>
                    <a:pt x="33" y="85"/>
                    <a:pt x="31" y="91"/>
                  </a:cubicBezTo>
                  <a:cubicBezTo>
                    <a:pt x="17" y="123"/>
                    <a:pt x="17" y="123"/>
                    <a:pt x="17" y="123"/>
                  </a:cubicBezTo>
                  <a:cubicBezTo>
                    <a:pt x="32" y="131"/>
                    <a:pt x="32" y="131"/>
                    <a:pt x="32" y="131"/>
                  </a:cubicBezTo>
                  <a:cubicBezTo>
                    <a:pt x="37" y="119"/>
                    <a:pt x="46" y="107"/>
                    <a:pt x="51" y="88"/>
                  </a:cubicBezTo>
                  <a:cubicBezTo>
                    <a:pt x="52" y="83"/>
                    <a:pt x="53" y="78"/>
                    <a:pt x="54" y="74"/>
                  </a:cubicBezTo>
                  <a:cubicBezTo>
                    <a:pt x="75" y="75"/>
                    <a:pt x="75" y="75"/>
                    <a:pt x="75" y="75"/>
                  </a:cubicBezTo>
                  <a:cubicBezTo>
                    <a:pt x="73" y="79"/>
                    <a:pt x="73" y="79"/>
                    <a:pt x="73" y="79"/>
                  </a:cubicBezTo>
                  <a:cubicBezTo>
                    <a:pt x="70" y="96"/>
                    <a:pt x="70" y="96"/>
                    <a:pt x="70" y="96"/>
                  </a:cubicBezTo>
                  <a:cubicBezTo>
                    <a:pt x="86" y="100"/>
                    <a:pt x="86" y="100"/>
                    <a:pt x="86" y="100"/>
                  </a:cubicBezTo>
                  <a:cubicBezTo>
                    <a:pt x="88" y="95"/>
                    <a:pt x="90" y="88"/>
                    <a:pt x="92" y="80"/>
                  </a:cubicBezTo>
                  <a:cubicBezTo>
                    <a:pt x="95" y="69"/>
                    <a:pt x="95" y="69"/>
                    <a:pt x="95" y="69"/>
                  </a:cubicBezTo>
                  <a:cubicBezTo>
                    <a:pt x="86" y="57"/>
                    <a:pt x="86" y="57"/>
                    <a:pt x="86" y="57"/>
                  </a:cubicBezTo>
                  <a:cubicBezTo>
                    <a:pt x="86" y="57"/>
                    <a:pt x="86" y="57"/>
                    <a:pt x="86" y="57"/>
                  </a:cubicBezTo>
                  <a:cubicBezTo>
                    <a:pt x="85" y="57"/>
                    <a:pt x="85" y="57"/>
                    <a:pt x="85" y="57"/>
                  </a:cubicBezTo>
                  <a:cubicBezTo>
                    <a:pt x="84" y="57"/>
                    <a:pt x="84" y="57"/>
                    <a:pt x="84" y="57"/>
                  </a:cubicBezTo>
                  <a:cubicBezTo>
                    <a:pt x="81" y="56"/>
                    <a:pt x="81" y="56"/>
                    <a:pt x="81" y="56"/>
                  </a:cubicBezTo>
                  <a:cubicBezTo>
                    <a:pt x="76" y="56"/>
                    <a:pt x="76" y="56"/>
                    <a:pt x="76" y="56"/>
                  </a:cubicBezTo>
                  <a:cubicBezTo>
                    <a:pt x="72" y="56"/>
                    <a:pt x="69" y="56"/>
                    <a:pt x="66" y="55"/>
                  </a:cubicBezTo>
                  <a:cubicBezTo>
                    <a:pt x="69" y="46"/>
                    <a:pt x="72" y="36"/>
                    <a:pt x="74" y="27"/>
                  </a:cubicBezTo>
                  <a:cubicBezTo>
                    <a:pt x="78" y="33"/>
                    <a:pt x="78" y="33"/>
                    <a:pt x="78" y="33"/>
                  </a:cubicBezTo>
                  <a:cubicBezTo>
                    <a:pt x="83" y="39"/>
                    <a:pt x="83" y="39"/>
                    <a:pt x="83" y="39"/>
                  </a:cubicBezTo>
                  <a:cubicBezTo>
                    <a:pt x="84" y="40"/>
                    <a:pt x="84" y="40"/>
                    <a:pt x="84" y="40"/>
                  </a:cubicBezTo>
                  <a:cubicBezTo>
                    <a:pt x="91" y="45"/>
                    <a:pt x="91" y="45"/>
                    <a:pt x="91" y="45"/>
                  </a:cubicBezTo>
                  <a:cubicBezTo>
                    <a:pt x="91" y="45"/>
                    <a:pt x="91" y="45"/>
                    <a:pt x="91" y="45"/>
                  </a:cubicBezTo>
                  <a:cubicBezTo>
                    <a:pt x="91" y="45"/>
                    <a:pt x="91" y="45"/>
                    <a:pt x="91" y="45"/>
                  </a:cubicBezTo>
                  <a:cubicBezTo>
                    <a:pt x="92" y="45"/>
                    <a:pt x="92" y="45"/>
                    <a:pt x="92" y="45"/>
                  </a:cubicBezTo>
                  <a:cubicBezTo>
                    <a:pt x="95" y="45"/>
                    <a:pt x="95" y="45"/>
                    <a:pt x="95" y="45"/>
                  </a:cubicBezTo>
                  <a:cubicBezTo>
                    <a:pt x="126" y="45"/>
                    <a:pt x="126" y="45"/>
                    <a:pt x="126" y="45"/>
                  </a:cubicBezTo>
                  <a:cubicBezTo>
                    <a:pt x="126" y="39"/>
                    <a:pt x="126" y="34"/>
                    <a:pt x="126" y="28"/>
                  </a:cubicBezTo>
                  <a:cubicBezTo>
                    <a:pt x="95" y="29"/>
                    <a:pt x="95" y="29"/>
                    <a:pt x="95" y="29"/>
                  </a:cubicBezTo>
                  <a:cubicBezTo>
                    <a:pt x="94" y="29"/>
                    <a:pt x="94" y="29"/>
                    <a:pt x="94" y="29"/>
                  </a:cubicBezTo>
                  <a:cubicBezTo>
                    <a:pt x="91" y="24"/>
                    <a:pt x="91" y="24"/>
                    <a:pt x="91" y="24"/>
                  </a:cubicBezTo>
                  <a:cubicBezTo>
                    <a:pt x="81" y="12"/>
                    <a:pt x="81" y="12"/>
                    <a:pt x="81" y="12"/>
                  </a:cubicBezTo>
                  <a:cubicBezTo>
                    <a:pt x="80" y="10"/>
                    <a:pt x="78" y="9"/>
                    <a:pt x="75" y="9"/>
                  </a:cubicBezTo>
                  <a:cubicBezTo>
                    <a:pt x="75" y="8"/>
                    <a:pt x="75" y="8"/>
                    <a:pt x="74" y="8"/>
                  </a:cubicBezTo>
                  <a:cubicBezTo>
                    <a:pt x="76" y="14"/>
                    <a:pt x="76" y="14"/>
                    <a:pt x="76" y="14"/>
                  </a:cubicBezTo>
                  <a:cubicBezTo>
                    <a:pt x="71" y="16"/>
                    <a:pt x="71" y="16"/>
                    <a:pt x="71" y="16"/>
                  </a:cubicBezTo>
                  <a:cubicBezTo>
                    <a:pt x="71" y="21"/>
                    <a:pt x="71" y="21"/>
                    <a:pt x="71" y="21"/>
                  </a:cubicBezTo>
                  <a:cubicBezTo>
                    <a:pt x="61" y="37"/>
                    <a:pt x="61" y="37"/>
                    <a:pt x="61" y="37"/>
                  </a:cubicBezTo>
                  <a:cubicBezTo>
                    <a:pt x="68" y="12"/>
                    <a:pt x="68" y="12"/>
                    <a:pt x="68" y="12"/>
                  </a:cubicBezTo>
                  <a:cubicBezTo>
                    <a:pt x="69" y="11"/>
                    <a:pt x="69" y="11"/>
                    <a:pt x="69" y="11"/>
                  </a:cubicBezTo>
                  <a:cubicBezTo>
                    <a:pt x="70" y="6"/>
                    <a:pt x="70" y="6"/>
                    <a:pt x="70" y="6"/>
                  </a:cubicBezTo>
                  <a:cubicBezTo>
                    <a:pt x="68" y="5"/>
                    <a:pt x="68" y="5"/>
                    <a:pt x="68" y="5"/>
                  </a:cubicBezTo>
                  <a:cubicBezTo>
                    <a:pt x="65" y="10"/>
                    <a:pt x="65" y="10"/>
                    <a:pt x="65" y="10"/>
                  </a:cubicBezTo>
                  <a:cubicBezTo>
                    <a:pt x="65" y="11"/>
                    <a:pt x="65" y="11"/>
                    <a:pt x="65" y="11"/>
                  </a:cubicBezTo>
                  <a:cubicBezTo>
                    <a:pt x="57" y="35"/>
                    <a:pt x="57" y="35"/>
                    <a:pt x="57" y="35"/>
                  </a:cubicBezTo>
                  <a:cubicBezTo>
                    <a:pt x="58" y="17"/>
                    <a:pt x="58" y="17"/>
                    <a:pt x="58" y="17"/>
                  </a:cubicBezTo>
                  <a:cubicBezTo>
                    <a:pt x="61" y="12"/>
                    <a:pt x="61" y="12"/>
                    <a:pt x="61" y="12"/>
                  </a:cubicBezTo>
                  <a:cubicBezTo>
                    <a:pt x="59" y="8"/>
                    <a:pt x="59" y="8"/>
                    <a:pt x="59" y="8"/>
                  </a:cubicBezTo>
                  <a:cubicBezTo>
                    <a:pt x="63" y="4"/>
                    <a:pt x="63" y="4"/>
                    <a:pt x="63" y="4"/>
                  </a:cubicBezTo>
                  <a:cubicBezTo>
                    <a:pt x="60" y="3"/>
                    <a:pt x="56" y="2"/>
                    <a:pt x="53" y="1"/>
                  </a:cubicBezTo>
                  <a:cubicBezTo>
                    <a:pt x="48" y="0"/>
                    <a:pt x="47" y="0"/>
                    <a:pt x="44" y="1"/>
                  </a:cubicBezTo>
                  <a:cubicBezTo>
                    <a:pt x="18" y="19"/>
                    <a:pt x="18" y="19"/>
                    <a:pt x="18" y="19"/>
                  </a:cubicBezTo>
                  <a:cubicBezTo>
                    <a:pt x="7" y="34"/>
                    <a:pt x="6" y="39"/>
                    <a:pt x="0" y="49"/>
                  </a:cubicBezTo>
                  <a:cubicBezTo>
                    <a:pt x="5" y="52"/>
                    <a:pt x="10" y="55"/>
                    <a:pt x="15" y="57"/>
                  </a:cubicBezTo>
                  <a:cubicBezTo>
                    <a:pt x="19" y="49"/>
                    <a:pt x="27" y="35"/>
                    <a:pt x="27" y="32"/>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Freeform 917"/>
            <p:cNvSpPr>
              <a:spLocks noEditPoints="1"/>
            </p:cNvSpPr>
            <p:nvPr/>
          </p:nvSpPr>
          <p:spPr bwMode="auto">
            <a:xfrm>
              <a:off x="5753100" y="5135563"/>
              <a:ext cx="168275" cy="153988"/>
            </a:xfrm>
            <a:custGeom>
              <a:avLst/>
              <a:gdLst>
                <a:gd name="T0" fmla="*/ 5 w 45"/>
                <a:gd name="T1" fmla="*/ 33 h 41"/>
                <a:gd name="T2" fmla="*/ 7 w 45"/>
                <a:gd name="T3" fmla="*/ 32 h 41"/>
                <a:gd name="T4" fmla="*/ 7 w 45"/>
                <a:gd name="T5" fmla="*/ 32 h 41"/>
                <a:gd name="T6" fmla="*/ 29 w 45"/>
                <a:gd name="T7" fmla="*/ 39 h 41"/>
                <a:gd name="T8" fmla="*/ 29 w 45"/>
                <a:gd name="T9" fmla="*/ 39 h 41"/>
                <a:gd name="T10" fmla="*/ 30 w 45"/>
                <a:gd name="T11" fmla="*/ 41 h 41"/>
                <a:gd name="T12" fmla="*/ 32 w 45"/>
                <a:gd name="T13" fmla="*/ 41 h 41"/>
                <a:gd name="T14" fmla="*/ 33 w 45"/>
                <a:gd name="T15" fmla="*/ 40 h 41"/>
                <a:gd name="T16" fmla="*/ 33 w 45"/>
                <a:gd name="T17" fmla="*/ 40 h 41"/>
                <a:gd name="T18" fmla="*/ 38 w 45"/>
                <a:gd name="T19" fmla="*/ 37 h 41"/>
                <a:gd name="T20" fmla="*/ 44 w 45"/>
                <a:gd name="T21" fmla="*/ 18 h 41"/>
                <a:gd name="T22" fmla="*/ 41 w 45"/>
                <a:gd name="T23" fmla="*/ 13 h 41"/>
                <a:gd name="T24" fmla="*/ 36 w 45"/>
                <a:gd name="T25" fmla="*/ 11 h 41"/>
                <a:gd name="T26" fmla="*/ 36 w 45"/>
                <a:gd name="T27" fmla="*/ 11 h 41"/>
                <a:gd name="T28" fmla="*/ 32 w 45"/>
                <a:gd name="T29" fmla="*/ 4 h 41"/>
                <a:gd name="T30" fmla="*/ 25 w 45"/>
                <a:gd name="T31" fmla="*/ 1 h 41"/>
                <a:gd name="T32" fmla="*/ 17 w 45"/>
                <a:gd name="T33" fmla="*/ 5 h 41"/>
                <a:gd name="T34" fmla="*/ 17 w 45"/>
                <a:gd name="T35" fmla="*/ 6 h 41"/>
                <a:gd name="T36" fmla="*/ 12 w 45"/>
                <a:gd name="T37" fmla="*/ 4 h 41"/>
                <a:gd name="T38" fmla="*/ 7 w 45"/>
                <a:gd name="T39" fmla="*/ 7 h 41"/>
                <a:gd name="T40" fmla="*/ 1 w 45"/>
                <a:gd name="T41" fmla="*/ 25 h 41"/>
                <a:gd name="T42" fmla="*/ 3 w 45"/>
                <a:gd name="T43" fmla="*/ 30 h 41"/>
                <a:gd name="T44" fmla="*/ 3 w 45"/>
                <a:gd name="T45" fmla="*/ 31 h 41"/>
                <a:gd name="T46" fmla="*/ 3 w 45"/>
                <a:gd name="T47" fmla="*/ 32 h 41"/>
                <a:gd name="T48" fmla="*/ 5 w 45"/>
                <a:gd name="T49" fmla="*/ 33 h 41"/>
                <a:gd name="T50" fmla="*/ 20 w 45"/>
                <a:gd name="T51" fmla="*/ 6 h 41"/>
                <a:gd name="T52" fmla="*/ 24 w 45"/>
                <a:gd name="T53" fmla="*/ 4 h 41"/>
                <a:gd name="T54" fmla="*/ 31 w 45"/>
                <a:gd name="T55" fmla="*/ 7 h 41"/>
                <a:gd name="T56" fmla="*/ 33 w 45"/>
                <a:gd name="T57" fmla="*/ 10 h 41"/>
                <a:gd name="T58" fmla="*/ 33 w 45"/>
                <a:gd name="T59" fmla="*/ 10 h 41"/>
                <a:gd name="T60" fmla="*/ 20 w 45"/>
                <a:gd name="T61" fmla="*/ 6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5" h="41">
                  <a:moveTo>
                    <a:pt x="5" y="33"/>
                  </a:moveTo>
                  <a:cubicBezTo>
                    <a:pt x="6" y="33"/>
                    <a:pt x="7" y="33"/>
                    <a:pt x="7" y="32"/>
                  </a:cubicBezTo>
                  <a:cubicBezTo>
                    <a:pt x="7" y="32"/>
                    <a:pt x="7" y="32"/>
                    <a:pt x="7" y="32"/>
                  </a:cubicBezTo>
                  <a:cubicBezTo>
                    <a:pt x="29" y="39"/>
                    <a:pt x="29" y="39"/>
                    <a:pt x="29" y="39"/>
                  </a:cubicBezTo>
                  <a:cubicBezTo>
                    <a:pt x="29" y="39"/>
                    <a:pt x="29" y="39"/>
                    <a:pt x="29" y="39"/>
                  </a:cubicBezTo>
                  <a:cubicBezTo>
                    <a:pt x="29" y="40"/>
                    <a:pt x="29" y="40"/>
                    <a:pt x="30" y="41"/>
                  </a:cubicBezTo>
                  <a:cubicBezTo>
                    <a:pt x="32" y="41"/>
                    <a:pt x="32" y="41"/>
                    <a:pt x="32" y="41"/>
                  </a:cubicBezTo>
                  <a:cubicBezTo>
                    <a:pt x="32" y="41"/>
                    <a:pt x="33" y="41"/>
                    <a:pt x="33" y="40"/>
                  </a:cubicBezTo>
                  <a:cubicBezTo>
                    <a:pt x="33" y="40"/>
                    <a:pt x="33" y="40"/>
                    <a:pt x="33" y="40"/>
                  </a:cubicBezTo>
                  <a:cubicBezTo>
                    <a:pt x="35" y="40"/>
                    <a:pt x="37" y="39"/>
                    <a:pt x="38" y="37"/>
                  </a:cubicBezTo>
                  <a:cubicBezTo>
                    <a:pt x="44" y="18"/>
                    <a:pt x="44" y="18"/>
                    <a:pt x="44" y="18"/>
                  </a:cubicBezTo>
                  <a:cubicBezTo>
                    <a:pt x="45" y="16"/>
                    <a:pt x="43" y="14"/>
                    <a:pt x="41" y="13"/>
                  </a:cubicBezTo>
                  <a:cubicBezTo>
                    <a:pt x="36" y="11"/>
                    <a:pt x="36" y="11"/>
                    <a:pt x="36" y="11"/>
                  </a:cubicBezTo>
                  <a:cubicBezTo>
                    <a:pt x="36" y="11"/>
                    <a:pt x="36" y="11"/>
                    <a:pt x="36" y="11"/>
                  </a:cubicBezTo>
                  <a:cubicBezTo>
                    <a:pt x="37" y="8"/>
                    <a:pt x="35" y="4"/>
                    <a:pt x="32" y="4"/>
                  </a:cubicBezTo>
                  <a:cubicBezTo>
                    <a:pt x="25" y="1"/>
                    <a:pt x="25" y="1"/>
                    <a:pt x="25" y="1"/>
                  </a:cubicBezTo>
                  <a:cubicBezTo>
                    <a:pt x="22" y="0"/>
                    <a:pt x="18" y="2"/>
                    <a:pt x="17" y="5"/>
                  </a:cubicBezTo>
                  <a:cubicBezTo>
                    <a:pt x="17" y="6"/>
                    <a:pt x="17" y="6"/>
                    <a:pt x="17" y="6"/>
                  </a:cubicBezTo>
                  <a:cubicBezTo>
                    <a:pt x="12" y="4"/>
                    <a:pt x="12" y="4"/>
                    <a:pt x="12" y="4"/>
                  </a:cubicBezTo>
                  <a:cubicBezTo>
                    <a:pt x="10" y="3"/>
                    <a:pt x="7" y="4"/>
                    <a:pt x="7" y="7"/>
                  </a:cubicBezTo>
                  <a:cubicBezTo>
                    <a:pt x="1" y="25"/>
                    <a:pt x="1" y="25"/>
                    <a:pt x="1" y="25"/>
                  </a:cubicBezTo>
                  <a:cubicBezTo>
                    <a:pt x="0" y="27"/>
                    <a:pt x="1" y="30"/>
                    <a:pt x="3" y="30"/>
                  </a:cubicBezTo>
                  <a:cubicBezTo>
                    <a:pt x="3" y="31"/>
                    <a:pt x="3" y="31"/>
                    <a:pt x="3" y="31"/>
                  </a:cubicBezTo>
                  <a:cubicBezTo>
                    <a:pt x="2" y="31"/>
                    <a:pt x="3" y="32"/>
                    <a:pt x="3" y="32"/>
                  </a:cubicBezTo>
                  <a:lnTo>
                    <a:pt x="5" y="33"/>
                  </a:lnTo>
                  <a:close/>
                  <a:moveTo>
                    <a:pt x="20" y="6"/>
                  </a:moveTo>
                  <a:cubicBezTo>
                    <a:pt x="21" y="4"/>
                    <a:pt x="22" y="4"/>
                    <a:pt x="24" y="4"/>
                  </a:cubicBezTo>
                  <a:cubicBezTo>
                    <a:pt x="31" y="7"/>
                    <a:pt x="31" y="7"/>
                    <a:pt x="31" y="7"/>
                  </a:cubicBezTo>
                  <a:cubicBezTo>
                    <a:pt x="33" y="7"/>
                    <a:pt x="33" y="8"/>
                    <a:pt x="33" y="10"/>
                  </a:cubicBezTo>
                  <a:cubicBezTo>
                    <a:pt x="33" y="10"/>
                    <a:pt x="33" y="10"/>
                    <a:pt x="33" y="10"/>
                  </a:cubicBezTo>
                  <a:cubicBezTo>
                    <a:pt x="20" y="6"/>
                    <a:pt x="20" y="6"/>
                    <a:pt x="20" y="6"/>
                  </a:cubicBez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Freeform 918"/>
            <p:cNvSpPr/>
            <p:nvPr/>
          </p:nvSpPr>
          <p:spPr bwMode="auto">
            <a:xfrm>
              <a:off x="5764213" y="5105400"/>
              <a:ext cx="749300" cy="457200"/>
            </a:xfrm>
            <a:custGeom>
              <a:avLst/>
              <a:gdLst>
                <a:gd name="T0" fmla="*/ 472 w 472"/>
                <a:gd name="T1" fmla="*/ 0 h 288"/>
                <a:gd name="T2" fmla="*/ 389 w 472"/>
                <a:gd name="T3" fmla="*/ 33 h 288"/>
                <a:gd name="T4" fmla="*/ 406 w 472"/>
                <a:gd name="T5" fmla="*/ 45 h 288"/>
                <a:gd name="T6" fmla="*/ 302 w 472"/>
                <a:gd name="T7" fmla="*/ 156 h 288"/>
                <a:gd name="T8" fmla="*/ 210 w 472"/>
                <a:gd name="T9" fmla="*/ 147 h 288"/>
                <a:gd name="T10" fmla="*/ 137 w 472"/>
                <a:gd name="T11" fmla="*/ 222 h 288"/>
                <a:gd name="T12" fmla="*/ 61 w 472"/>
                <a:gd name="T13" fmla="*/ 184 h 288"/>
                <a:gd name="T14" fmla="*/ 0 w 472"/>
                <a:gd name="T15" fmla="*/ 262 h 288"/>
                <a:gd name="T16" fmla="*/ 33 w 472"/>
                <a:gd name="T17" fmla="*/ 288 h 288"/>
                <a:gd name="T18" fmla="*/ 73 w 472"/>
                <a:gd name="T19" fmla="*/ 239 h 288"/>
                <a:gd name="T20" fmla="*/ 146 w 472"/>
                <a:gd name="T21" fmla="*/ 274 h 288"/>
                <a:gd name="T22" fmla="*/ 226 w 472"/>
                <a:gd name="T23" fmla="*/ 191 h 288"/>
                <a:gd name="T24" fmla="*/ 318 w 472"/>
                <a:gd name="T25" fmla="*/ 201 h 288"/>
                <a:gd name="T26" fmla="*/ 441 w 472"/>
                <a:gd name="T27" fmla="*/ 71 h 288"/>
                <a:gd name="T28" fmla="*/ 465 w 472"/>
                <a:gd name="T29" fmla="*/ 88 h 288"/>
                <a:gd name="T30" fmla="*/ 472 w 472"/>
                <a:gd name="T31" fmla="*/ 0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72" h="288">
                  <a:moveTo>
                    <a:pt x="472" y="0"/>
                  </a:moveTo>
                  <a:lnTo>
                    <a:pt x="389" y="33"/>
                  </a:lnTo>
                  <a:lnTo>
                    <a:pt x="406" y="45"/>
                  </a:lnTo>
                  <a:lnTo>
                    <a:pt x="302" y="156"/>
                  </a:lnTo>
                  <a:lnTo>
                    <a:pt x="210" y="147"/>
                  </a:lnTo>
                  <a:lnTo>
                    <a:pt x="137" y="222"/>
                  </a:lnTo>
                  <a:lnTo>
                    <a:pt x="61" y="184"/>
                  </a:lnTo>
                  <a:lnTo>
                    <a:pt x="0" y="262"/>
                  </a:lnTo>
                  <a:lnTo>
                    <a:pt x="33" y="288"/>
                  </a:lnTo>
                  <a:lnTo>
                    <a:pt x="73" y="239"/>
                  </a:lnTo>
                  <a:lnTo>
                    <a:pt x="146" y="274"/>
                  </a:lnTo>
                  <a:lnTo>
                    <a:pt x="226" y="191"/>
                  </a:lnTo>
                  <a:lnTo>
                    <a:pt x="318" y="201"/>
                  </a:lnTo>
                  <a:lnTo>
                    <a:pt x="441" y="71"/>
                  </a:lnTo>
                  <a:lnTo>
                    <a:pt x="465" y="88"/>
                  </a:lnTo>
                  <a:lnTo>
                    <a:pt x="472" y="0"/>
                  </a:lnTo>
                  <a:close/>
                </a:path>
              </a:pathLst>
            </a:custGeom>
            <a:solidFill>
              <a:schemeClr val="accent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grpSp>
        <p:nvGrpSpPr>
          <p:cNvPr id="25" name="组合 24"/>
          <p:cNvGrpSpPr/>
          <p:nvPr/>
        </p:nvGrpSpPr>
        <p:grpSpPr>
          <a:xfrm>
            <a:off x="9965843" y="227688"/>
            <a:ext cx="2782576" cy="680498"/>
            <a:chOff x="5739124" y="673539"/>
            <a:chExt cx="2782576" cy="680498"/>
          </a:xfrm>
        </p:grpSpPr>
        <p:sp>
          <p:nvSpPr>
            <p:cNvPr id="27"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行政管理制度</a:t>
              </a:r>
            </a:p>
          </p:txBody>
        </p:sp>
        <p:sp>
          <p:nvSpPr>
            <p:cNvPr id="28"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Effect transition="in" filter="fade">
                                      <p:cBhvr>
                                        <p:cTn id="7" dur="500"/>
                                        <p:tgtEl>
                                          <p:spTgt spid="68"/>
                                        </p:tgtEl>
                                      </p:cBhvr>
                                    </p:animEffect>
                                  </p:childTnLst>
                                </p:cTn>
                              </p:par>
                              <p:par>
                                <p:cTn id="8" presetID="64" presetClass="path" presetSubtype="0" decel="30000" fill="hold" grpId="1" nodeType="withEffect">
                                  <p:stCondLst>
                                    <p:cond delay="0"/>
                                  </p:stCondLst>
                                  <p:childTnLst>
                                    <p:animMotion origin="layout" path="M -3.95833E-6 0.03889 L -3.95833E-6 -0.14815 " pathEditMode="relative" rAng="0" ptsTypes="AA">
                                      <p:cBhvr>
                                        <p:cTn id="9" dur="750" spd="-100000" fill="hold"/>
                                        <p:tgtEl>
                                          <p:spTgt spid="68"/>
                                        </p:tgtEl>
                                        <p:attrNameLst>
                                          <p:attrName>ppt_x</p:attrName>
                                          <p:attrName>ppt_y</p:attrName>
                                        </p:attrNameLst>
                                      </p:cBhvr>
                                      <p:rCtr x="0" y="-9352"/>
                                    </p:animMotion>
                                  </p:childTnLst>
                                </p:cTn>
                              </p:par>
                              <p:par>
                                <p:cTn id="10" presetID="64" presetClass="path" presetSubtype="0" accel="30000" decel="30000" fill="hold" grpId="2" nodeType="withEffect">
                                  <p:stCondLst>
                                    <p:cond delay="750"/>
                                  </p:stCondLst>
                                  <p:childTnLst>
                                    <p:animMotion origin="layout" path="M -3.95833E-6 0.03842 L -3.95833E-6 2.59259E-6 " pathEditMode="relative" rAng="0" ptsTypes="AA">
                                      <p:cBhvr>
                                        <p:cTn id="11" dur="750" fill="hold"/>
                                        <p:tgtEl>
                                          <p:spTgt spid="68"/>
                                        </p:tgtEl>
                                        <p:attrNameLst>
                                          <p:attrName>ppt_x</p:attrName>
                                          <p:attrName>ppt_y</p:attrName>
                                        </p:attrNameLst>
                                      </p:cBhvr>
                                      <p:rCtr x="0" y="-1921"/>
                                    </p:animMotion>
                                  </p:childTnLst>
                                </p:cTn>
                              </p:par>
                              <p:par>
                                <p:cTn id="12" presetID="10" presetClass="entr" presetSubtype="0" fill="hold" grpId="0" nodeType="withEffect">
                                  <p:stCondLst>
                                    <p:cond delay="0"/>
                                  </p:stCondLst>
                                  <p:childTnLst>
                                    <p:set>
                                      <p:cBhvr>
                                        <p:cTn id="13" dur="1" fill="hold">
                                          <p:stCondLst>
                                            <p:cond delay="0"/>
                                          </p:stCondLst>
                                        </p:cTn>
                                        <p:tgtEl>
                                          <p:spTgt spid="69"/>
                                        </p:tgtEl>
                                        <p:attrNameLst>
                                          <p:attrName>style.visibility</p:attrName>
                                        </p:attrNameLst>
                                      </p:cBhvr>
                                      <p:to>
                                        <p:strVal val="visible"/>
                                      </p:to>
                                    </p:set>
                                    <p:animEffect transition="in" filter="fade">
                                      <p:cBhvr>
                                        <p:cTn id="14" dur="500"/>
                                        <p:tgtEl>
                                          <p:spTgt spid="69"/>
                                        </p:tgtEl>
                                      </p:cBhvr>
                                    </p:animEffect>
                                  </p:childTnLst>
                                </p:cTn>
                              </p:par>
                              <p:par>
                                <p:cTn id="15" presetID="42" presetClass="path" presetSubtype="0" decel="30000" fill="hold" grpId="1" nodeType="withEffect">
                                  <p:stCondLst>
                                    <p:cond delay="0"/>
                                  </p:stCondLst>
                                  <p:childTnLst>
                                    <p:animMotion origin="layout" path="M 2.08333E-6 -0.03982 L 2.08333E-6 0.14815 " pathEditMode="relative" rAng="0" ptsTypes="AA">
                                      <p:cBhvr>
                                        <p:cTn id="16" dur="750" spd="-100000" fill="hold"/>
                                        <p:tgtEl>
                                          <p:spTgt spid="69"/>
                                        </p:tgtEl>
                                        <p:attrNameLst>
                                          <p:attrName>ppt_x</p:attrName>
                                          <p:attrName>ppt_y</p:attrName>
                                        </p:attrNameLst>
                                      </p:cBhvr>
                                      <p:rCtr x="0" y="9398"/>
                                    </p:animMotion>
                                  </p:childTnLst>
                                </p:cTn>
                              </p:par>
                              <p:par>
                                <p:cTn id="17" presetID="42" presetClass="path" presetSubtype="0" accel="30000" decel="30000" fill="hold" grpId="2" nodeType="withEffect">
                                  <p:stCondLst>
                                    <p:cond delay="750"/>
                                  </p:stCondLst>
                                  <p:childTnLst>
                                    <p:animMotion origin="layout" path="M 2.08333E-6 -0.03982 L 2.08333E-6 3.7037E-7 " pathEditMode="relative" rAng="0" ptsTypes="AA">
                                      <p:cBhvr>
                                        <p:cTn id="18" dur="750" fill="hold"/>
                                        <p:tgtEl>
                                          <p:spTgt spid="69"/>
                                        </p:tgtEl>
                                        <p:attrNameLst>
                                          <p:attrName>ppt_x</p:attrName>
                                          <p:attrName>ppt_y</p:attrName>
                                        </p:attrNameLst>
                                      </p:cBhvr>
                                      <p:rCtr x="0" y="1991"/>
                                    </p:animMotion>
                                  </p:childTnLst>
                                </p:cTn>
                              </p:par>
                            </p:childTnLst>
                          </p:cTn>
                        </p:par>
                        <p:par>
                          <p:cTn id="19" fill="hold">
                            <p:stCondLst>
                              <p:cond delay="500"/>
                            </p:stCondLst>
                            <p:childTnLst>
                              <p:par>
                                <p:cTn id="20" presetID="10" presetClass="entr" presetSubtype="0" fill="hold" nodeType="afterEffect">
                                  <p:stCondLst>
                                    <p:cond delay="0"/>
                                  </p:stCondLst>
                                  <p:childTnLst>
                                    <p:set>
                                      <p:cBhvr>
                                        <p:cTn id="21" dur="1" fill="hold">
                                          <p:stCondLst>
                                            <p:cond delay="0"/>
                                          </p:stCondLst>
                                        </p:cTn>
                                        <p:tgtEl>
                                          <p:spTgt spid="70"/>
                                        </p:tgtEl>
                                        <p:attrNameLst>
                                          <p:attrName>style.visibility</p:attrName>
                                        </p:attrNameLst>
                                      </p:cBhvr>
                                      <p:to>
                                        <p:strVal val="visible"/>
                                      </p:to>
                                    </p:set>
                                    <p:animEffect transition="in" filter="fade">
                                      <p:cBhvr>
                                        <p:cTn id="22" dur="500"/>
                                        <p:tgtEl>
                                          <p:spTgt spid="70"/>
                                        </p:tgtEl>
                                      </p:cBhvr>
                                    </p:animEffect>
                                  </p:childTnLst>
                                </p:cTn>
                              </p:par>
                              <p:par>
                                <p:cTn id="23" presetID="14" presetClass="entr" presetSubtype="5" fill="hold" grpId="0" nodeType="withEffect">
                                  <p:stCondLst>
                                    <p:cond delay="0"/>
                                  </p:stCondLst>
                                  <p:iterate type="lt">
                                    <p:tmPct val="50000"/>
                                  </p:iterate>
                                  <p:childTnLst>
                                    <p:set>
                                      <p:cBhvr>
                                        <p:cTn id="24" dur="1" fill="hold">
                                          <p:stCondLst>
                                            <p:cond delay="0"/>
                                          </p:stCondLst>
                                        </p:cTn>
                                        <p:tgtEl>
                                          <p:spTgt spid="87"/>
                                        </p:tgtEl>
                                        <p:attrNameLst>
                                          <p:attrName>style.visibility</p:attrName>
                                        </p:attrNameLst>
                                      </p:cBhvr>
                                      <p:to>
                                        <p:strVal val="visible"/>
                                      </p:to>
                                    </p:set>
                                    <p:animEffect transition="in" filter="randombar(vertical)">
                                      <p:cBhvr>
                                        <p:cTn id="25" dur="500"/>
                                        <p:tgtEl>
                                          <p:spTgt spid="87"/>
                                        </p:tgtEl>
                                      </p:cBhvr>
                                    </p:animEffect>
                                  </p:childTnLst>
                                </p:cTn>
                              </p:par>
                            </p:childTnLst>
                          </p:cTn>
                        </p:par>
                        <p:par>
                          <p:cTn id="26" fill="hold">
                            <p:stCondLst>
                              <p:cond delay="2500"/>
                            </p:stCondLst>
                            <p:childTnLst>
                              <p:par>
                                <p:cTn id="27" presetID="10" presetClass="entr" presetSubtype="0" fill="hold" grpId="0" nodeType="afterEffect">
                                  <p:stCondLst>
                                    <p:cond delay="0"/>
                                  </p:stCondLst>
                                  <p:childTnLst>
                                    <p:set>
                                      <p:cBhvr>
                                        <p:cTn id="28" dur="1" fill="hold">
                                          <p:stCondLst>
                                            <p:cond delay="0"/>
                                          </p:stCondLst>
                                        </p:cTn>
                                        <p:tgtEl>
                                          <p:spTgt spid="86"/>
                                        </p:tgtEl>
                                        <p:attrNameLst>
                                          <p:attrName>style.visibility</p:attrName>
                                        </p:attrNameLst>
                                      </p:cBhvr>
                                      <p:to>
                                        <p:strVal val="visible"/>
                                      </p:to>
                                    </p:set>
                                    <p:animEffect transition="in" filter="fade">
                                      <p:cBhvr>
                                        <p:cTn id="29" dur="500"/>
                                        <p:tgtEl>
                                          <p:spTgt spid="86"/>
                                        </p:tgtEl>
                                      </p:cBhvr>
                                    </p:animEffect>
                                  </p:childTnLst>
                                </p:cTn>
                              </p:par>
                              <p:par>
                                <p:cTn id="30" presetID="12" presetClass="entr" presetSubtype="8" fill="hold" grpId="0" nodeType="withEffect">
                                  <p:stCondLst>
                                    <p:cond delay="0"/>
                                  </p:stCondLst>
                                  <p:childTnLst>
                                    <p:set>
                                      <p:cBhvr>
                                        <p:cTn id="31" dur="1" fill="hold">
                                          <p:stCondLst>
                                            <p:cond delay="0"/>
                                          </p:stCondLst>
                                        </p:cTn>
                                        <p:tgtEl>
                                          <p:spTgt spid="85"/>
                                        </p:tgtEl>
                                        <p:attrNameLst>
                                          <p:attrName>style.visibility</p:attrName>
                                        </p:attrNameLst>
                                      </p:cBhvr>
                                      <p:to>
                                        <p:strVal val="visible"/>
                                      </p:to>
                                    </p:set>
                                    <p:anim calcmode="lin" valueType="num">
                                      <p:cBhvr additive="base">
                                        <p:cTn id="32" dur="500"/>
                                        <p:tgtEl>
                                          <p:spTgt spid="85"/>
                                        </p:tgtEl>
                                        <p:attrNameLst>
                                          <p:attrName>ppt_x</p:attrName>
                                        </p:attrNameLst>
                                      </p:cBhvr>
                                      <p:tavLst>
                                        <p:tav tm="0">
                                          <p:val>
                                            <p:strVal val="#ppt_x-#ppt_w*1.125000"/>
                                          </p:val>
                                        </p:tav>
                                        <p:tav tm="100000">
                                          <p:val>
                                            <p:strVal val="#ppt_x"/>
                                          </p:val>
                                        </p:tav>
                                      </p:tavLst>
                                    </p:anim>
                                    <p:animEffect transition="in" filter="wipe(right)">
                                      <p:cBhvr>
                                        <p:cTn id="33" dur="500"/>
                                        <p:tgtEl>
                                          <p:spTgt spid="85"/>
                                        </p:tgtEl>
                                      </p:cBhvr>
                                    </p:animEffect>
                                  </p:childTnLst>
                                </p:cTn>
                              </p:par>
                            </p:childTnLst>
                          </p:cTn>
                        </p:par>
                        <p:par>
                          <p:cTn id="34" fill="hold">
                            <p:stCondLst>
                              <p:cond delay="3000"/>
                            </p:stCondLst>
                            <p:childTnLst>
                              <p:par>
                                <p:cTn id="35" presetID="10" presetClass="entr" presetSubtype="0" fill="hold" grpId="0" nodeType="afterEffect">
                                  <p:stCondLst>
                                    <p:cond delay="0"/>
                                  </p:stCondLst>
                                  <p:childTnLst>
                                    <p:set>
                                      <p:cBhvr>
                                        <p:cTn id="36" dur="1" fill="hold">
                                          <p:stCondLst>
                                            <p:cond delay="0"/>
                                          </p:stCondLst>
                                        </p:cTn>
                                        <p:tgtEl>
                                          <p:spTgt spid="66"/>
                                        </p:tgtEl>
                                        <p:attrNameLst>
                                          <p:attrName>style.visibility</p:attrName>
                                        </p:attrNameLst>
                                      </p:cBhvr>
                                      <p:to>
                                        <p:strVal val="visible"/>
                                      </p:to>
                                    </p:set>
                                    <p:animEffect transition="in" filter="fade">
                                      <p:cBhvr>
                                        <p:cTn id="37" dur="500"/>
                                        <p:tgtEl>
                                          <p:spTgt spid="66"/>
                                        </p:tgtEl>
                                      </p:cBhvr>
                                    </p:animEffect>
                                  </p:childTnLst>
                                </p:cTn>
                              </p:par>
                              <p:par>
                                <p:cTn id="38" presetID="64" presetClass="path" presetSubtype="0" decel="30000" fill="hold" grpId="1" nodeType="withEffect">
                                  <p:stCondLst>
                                    <p:cond delay="0"/>
                                  </p:stCondLst>
                                  <p:childTnLst>
                                    <p:animMotion origin="layout" path="M 1.875E-6 0.03889 L 1.875E-6 -0.14815 " pathEditMode="relative" rAng="0" ptsTypes="AA">
                                      <p:cBhvr>
                                        <p:cTn id="39" dur="750" spd="-100000" fill="hold"/>
                                        <p:tgtEl>
                                          <p:spTgt spid="66"/>
                                        </p:tgtEl>
                                        <p:attrNameLst>
                                          <p:attrName>ppt_x</p:attrName>
                                          <p:attrName>ppt_y</p:attrName>
                                        </p:attrNameLst>
                                      </p:cBhvr>
                                      <p:rCtr x="0" y="-9352"/>
                                    </p:animMotion>
                                  </p:childTnLst>
                                </p:cTn>
                              </p:par>
                              <p:par>
                                <p:cTn id="40" presetID="64" presetClass="path" presetSubtype="0" accel="30000" decel="30000" fill="hold" grpId="2" nodeType="withEffect">
                                  <p:stCondLst>
                                    <p:cond delay="750"/>
                                  </p:stCondLst>
                                  <p:childTnLst>
                                    <p:animMotion origin="layout" path="M 1.875E-6 0.03842 L 1.875E-6 2.59259E-6 " pathEditMode="relative" rAng="0" ptsTypes="AA">
                                      <p:cBhvr>
                                        <p:cTn id="41" dur="750" fill="hold"/>
                                        <p:tgtEl>
                                          <p:spTgt spid="66"/>
                                        </p:tgtEl>
                                        <p:attrNameLst>
                                          <p:attrName>ppt_x</p:attrName>
                                          <p:attrName>ppt_y</p:attrName>
                                        </p:attrNameLst>
                                      </p:cBhvr>
                                      <p:rCtr x="0" y="-1921"/>
                                    </p:animMotion>
                                  </p:childTnLst>
                                </p:cTn>
                              </p:par>
                              <p:par>
                                <p:cTn id="42" presetID="10" presetClass="entr" presetSubtype="0" fill="hold" grpId="0" nodeType="withEffect">
                                  <p:stCondLst>
                                    <p:cond delay="0"/>
                                  </p:stCondLst>
                                  <p:childTnLst>
                                    <p:set>
                                      <p:cBhvr>
                                        <p:cTn id="43" dur="1" fill="hold">
                                          <p:stCondLst>
                                            <p:cond delay="0"/>
                                          </p:stCondLst>
                                        </p:cTn>
                                        <p:tgtEl>
                                          <p:spTgt spid="67"/>
                                        </p:tgtEl>
                                        <p:attrNameLst>
                                          <p:attrName>style.visibility</p:attrName>
                                        </p:attrNameLst>
                                      </p:cBhvr>
                                      <p:to>
                                        <p:strVal val="visible"/>
                                      </p:to>
                                    </p:set>
                                    <p:animEffect transition="in" filter="fade">
                                      <p:cBhvr>
                                        <p:cTn id="44" dur="500"/>
                                        <p:tgtEl>
                                          <p:spTgt spid="67"/>
                                        </p:tgtEl>
                                      </p:cBhvr>
                                    </p:animEffect>
                                  </p:childTnLst>
                                </p:cTn>
                              </p:par>
                              <p:par>
                                <p:cTn id="45" presetID="42" presetClass="path" presetSubtype="0" decel="30000" fill="hold" grpId="1" nodeType="withEffect">
                                  <p:stCondLst>
                                    <p:cond delay="0"/>
                                  </p:stCondLst>
                                  <p:childTnLst>
                                    <p:animMotion origin="layout" path="M -2.29167E-6 -0.03982 L -2.29167E-6 0.14815 " pathEditMode="relative" rAng="0" ptsTypes="AA">
                                      <p:cBhvr>
                                        <p:cTn id="46" dur="750" spd="-100000" fill="hold"/>
                                        <p:tgtEl>
                                          <p:spTgt spid="67"/>
                                        </p:tgtEl>
                                        <p:attrNameLst>
                                          <p:attrName>ppt_x</p:attrName>
                                          <p:attrName>ppt_y</p:attrName>
                                        </p:attrNameLst>
                                      </p:cBhvr>
                                      <p:rCtr x="0" y="9398"/>
                                    </p:animMotion>
                                  </p:childTnLst>
                                </p:cTn>
                              </p:par>
                              <p:par>
                                <p:cTn id="47" presetID="42" presetClass="path" presetSubtype="0" accel="30000" decel="30000" fill="hold" grpId="2" nodeType="withEffect">
                                  <p:stCondLst>
                                    <p:cond delay="750"/>
                                  </p:stCondLst>
                                  <p:childTnLst>
                                    <p:animMotion origin="layout" path="M -2.29167E-6 -0.03982 L -2.29167E-6 3.7037E-7 " pathEditMode="relative" rAng="0" ptsTypes="AA">
                                      <p:cBhvr>
                                        <p:cTn id="48" dur="750" fill="hold"/>
                                        <p:tgtEl>
                                          <p:spTgt spid="67"/>
                                        </p:tgtEl>
                                        <p:attrNameLst>
                                          <p:attrName>ppt_x</p:attrName>
                                          <p:attrName>ppt_y</p:attrName>
                                        </p:attrNameLst>
                                      </p:cBhvr>
                                      <p:rCtr x="0" y="1991"/>
                                    </p:animMotion>
                                  </p:childTnLst>
                                </p:cTn>
                              </p:par>
                            </p:childTnLst>
                          </p:cTn>
                        </p:par>
                        <p:par>
                          <p:cTn id="49" fill="hold">
                            <p:stCondLst>
                              <p:cond delay="3500"/>
                            </p:stCondLst>
                            <p:childTnLst>
                              <p:par>
                                <p:cTn id="50" presetID="10" presetClass="entr" presetSubtype="0" fill="hold" nodeType="afterEffect">
                                  <p:stCondLst>
                                    <p:cond delay="0"/>
                                  </p:stCondLst>
                                  <p:childTnLst>
                                    <p:set>
                                      <p:cBhvr>
                                        <p:cTn id="51" dur="1" fill="hold">
                                          <p:stCondLst>
                                            <p:cond delay="0"/>
                                          </p:stCondLst>
                                        </p:cTn>
                                        <p:tgtEl>
                                          <p:spTgt spid="129"/>
                                        </p:tgtEl>
                                        <p:attrNameLst>
                                          <p:attrName>style.visibility</p:attrName>
                                        </p:attrNameLst>
                                      </p:cBhvr>
                                      <p:to>
                                        <p:strVal val="visible"/>
                                      </p:to>
                                    </p:set>
                                    <p:animEffect transition="in" filter="fade">
                                      <p:cBhvr>
                                        <p:cTn id="52" dur="500"/>
                                        <p:tgtEl>
                                          <p:spTgt spid="129"/>
                                        </p:tgtEl>
                                      </p:cBhvr>
                                    </p:animEffect>
                                  </p:childTnLst>
                                </p:cTn>
                              </p:par>
                              <p:par>
                                <p:cTn id="53" presetID="14" presetClass="entr" presetSubtype="5" fill="hold" grpId="0" nodeType="withEffect">
                                  <p:stCondLst>
                                    <p:cond delay="0"/>
                                  </p:stCondLst>
                                  <p:iterate type="lt">
                                    <p:tmPct val="50000"/>
                                  </p:iterate>
                                  <p:childTnLst>
                                    <p:set>
                                      <p:cBhvr>
                                        <p:cTn id="54" dur="1" fill="hold">
                                          <p:stCondLst>
                                            <p:cond delay="0"/>
                                          </p:stCondLst>
                                        </p:cTn>
                                        <p:tgtEl>
                                          <p:spTgt spid="90"/>
                                        </p:tgtEl>
                                        <p:attrNameLst>
                                          <p:attrName>style.visibility</p:attrName>
                                        </p:attrNameLst>
                                      </p:cBhvr>
                                      <p:to>
                                        <p:strVal val="visible"/>
                                      </p:to>
                                    </p:set>
                                    <p:animEffect transition="in" filter="randombar(vertical)">
                                      <p:cBhvr>
                                        <p:cTn id="55" dur="500"/>
                                        <p:tgtEl>
                                          <p:spTgt spid="90"/>
                                        </p:tgtEl>
                                      </p:cBhvr>
                                    </p:animEffect>
                                  </p:childTnLst>
                                </p:cTn>
                              </p:par>
                            </p:childTnLst>
                          </p:cTn>
                        </p:par>
                        <p:par>
                          <p:cTn id="56" fill="hold">
                            <p:stCondLst>
                              <p:cond delay="5500"/>
                            </p:stCondLst>
                            <p:childTnLst>
                              <p:par>
                                <p:cTn id="57" presetID="10" presetClass="entr" presetSubtype="0" fill="hold" grpId="0" nodeType="after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fade">
                                      <p:cBhvr>
                                        <p:cTn id="59" dur="500"/>
                                        <p:tgtEl>
                                          <p:spTgt spid="89"/>
                                        </p:tgtEl>
                                      </p:cBhvr>
                                    </p:animEffect>
                                  </p:childTnLst>
                                </p:cTn>
                              </p:par>
                              <p:par>
                                <p:cTn id="60" presetID="12" presetClass="entr" presetSubtype="8" fill="hold" grpId="0" nodeType="withEffect">
                                  <p:stCondLst>
                                    <p:cond delay="0"/>
                                  </p:stCondLst>
                                  <p:childTnLst>
                                    <p:set>
                                      <p:cBhvr>
                                        <p:cTn id="61" dur="1" fill="hold">
                                          <p:stCondLst>
                                            <p:cond delay="0"/>
                                          </p:stCondLst>
                                        </p:cTn>
                                        <p:tgtEl>
                                          <p:spTgt spid="88"/>
                                        </p:tgtEl>
                                        <p:attrNameLst>
                                          <p:attrName>style.visibility</p:attrName>
                                        </p:attrNameLst>
                                      </p:cBhvr>
                                      <p:to>
                                        <p:strVal val="visible"/>
                                      </p:to>
                                    </p:set>
                                    <p:anim calcmode="lin" valueType="num">
                                      <p:cBhvr additive="base">
                                        <p:cTn id="62" dur="500"/>
                                        <p:tgtEl>
                                          <p:spTgt spid="88"/>
                                        </p:tgtEl>
                                        <p:attrNameLst>
                                          <p:attrName>ppt_x</p:attrName>
                                        </p:attrNameLst>
                                      </p:cBhvr>
                                      <p:tavLst>
                                        <p:tav tm="0">
                                          <p:val>
                                            <p:strVal val="#ppt_x-#ppt_w*1.125000"/>
                                          </p:val>
                                        </p:tav>
                                        <p:tav tm="100000">
                                          <p:val>
                                            <p:strVal val="#ppt_x"/>
                                          </p:val>
                                        </p:tav>
                                      </p:tavLst>
                                    </p:anim>
                                    <p:animEffect transition="in" filter="wipe(right)">
                                      <p:cBhvr>
                                        <p:cTn id="63" dur="500"/>
                                        <p:tgtEl>
                                          <p:spTgt spid="88"/>
                                        </p:tgtEl>
                                      </p:cBhvr>
                                    </p:animEffect>
                                  </p:childTnLst>
                                </p:cTn>
                              </p:par>
                            </p:childTnLst>
                          </p:cTn>
                        </p:par>
                        <p:par>
                          <p:cTn id="64" fill="hold">
                            <p:stCondLst>
                              <p:cond delay="6000"/>
                            </p:stCondLst>
                            <p:childTnLst>
                              <p:par>
                                <p:cTn id="65" presetID="10" presetClass="entr" presetSubtype="0" fill="hold" grpId="0" nodeType="afterEffect">
                                  <p:stCondLst>
                                    <p:cond delay="0"/>
                                  </p:stCondLst>
                                  <p:childTnLst>
                                    <p:set>
                                      <p:cBhvr>
                                        <p:cTn id="66" dur="1" fill="hold">
                                          <p:stCondLst>
                                            <p:cond delay="0"/>
                                          </p:stCondLst>
                                        </p:cTn>
                                        <p:tgtEl>
                                          <p:spTgt spid="64"/>
                                        </p:tgtEl>
                                        <p:attrNameLst>
                                          <p:attrName>style.visibility</p:attrName>
                                        </p:attrNameLst>
                                      </p:cBhvr>
                                      <p:to>
                                        <p:strVal val="visible"/>
                                      </p:to>
                                    </p:set>
                                    <p:animEffect transition="in" filter="fade">
                                      <p:cBhvr>
                                        <p:cTn id="67" dur="500"/>
                                        <p:tgtEl>
                                          <p:spTgt spid="64"/>
                                        </p:tgtEl>
                                      </p:cBhvr>
                                    </p:animEffect>
                                  </p:childTnLst>
                                </p:cTn>
                              </p:par>
                              <p:par>
                                <p:cTn id="68" presetID="64" presetClass="path" presetSubtype="0" decel="30000" fill="hold" grpId="1" nodeType="withEffect">
                                  <p:stCondLst>
                                    <p:cond delay="0"/>
                                  </p:stCondLst>
                                  <p:childTnLst>
                                    <p:animMotion origin="layout" path="M 4.375E-6 0.03889 L 4.375E-6 -0.14815 " pathEditMode="relative" rAng="0" ptsTypes="AA">
                                      <p:cBhvr>
                                        <p:cTn id="69" dur="750" spd="-100000" fill="hold"/>
                                        <p:tgtEl>
                                          <p:spTgt spid="64"/>
                                        </p:tgtEl>
                                        <p:attrNameLst>
                                          <p:attrName>ppt_x</p:attrName>
                                          <p:attrName>ppt_y</p:attrName>
                                        </p:attrNameLst>
                                      </p:cBhvr>
                                      <p:rCtr x="0" y="-9352"/>
                                    </p:animMotion>
                                  </p:childTnLst>
                                </p:cTn>
                              </p:par>
                              <p:par>
                                <p:cTn id="70" presetID="64" presetClass="path" presetSubtype="0" accel="30000" decel="30000" fill="hold" grpId="2" nodeType="withEffect">
                                  <p:stCondLst>
                                    <p:cond delay="750"/>
                                  </p:stCondLst>
                                  <p:childTnLst>
                                    <p:animMotion origin="layout" path="M 4.375E-6 0.03843 L 4.375E-6 -7.40741E-7 " pathEditMode="relative" rAng="0" ptsTypes="AA">
                                      <p:cBhvr>
                                        <p:cTn id="71" dur="750" fill="hold"/>
                                        <p:tgtEl>
                                          <p:spTgt spid="64"/>
                                        </p:tgtEl>
                                        <p:attrNameLst>
                                          <p:attrName>ppt_x</p:attrName>
                                          <p:attrName>ppt_y</p:attrName>
                                        </p:attrNameLst>
                                      </p:cBhvr>
                                      <p:rCtr x="0" y="-1921"/>
                                    </p:animMotion>
                                  </p:childTnLst>
                                </p:cTn>
                              </p:par>
                              <p:par>
                                <p:cTn id="72" presetID="10" presetClass="entr" presetSubtype="0" fill="hold" grpId="0" nodeType="withEffect">
                                  <p:stCondLst>
                                    <p:cond delay="0"/>
                                  </p:stCondLst>
                                  <p:childTnLst>
                                    <p:set>
                                      <p:cBhvr>
                                        <p:cTn id="73" dur="1" fill="hold">
                                          <p:stCondLst>
                                            <p:cond delay="0"/>
                                          </p:stCondLst>
                                        </p:cTn>
                                        <p:tgtEl>
                                          <p:spTgt spid="65"/>
                                        </p:tgtEl>
                                        <p:attrNameLst>
                                          <p:attrName>style.visibility</p:attrName>
                                        </p:attrNameLst>
                                      </p:cBhvr>
                                      <p:to>
                                        <p:strVal val="visible"/>
                                      </p:to>
                                    </p:set>
                                    <p:animEffect transition="in" filter="fade">
                                      <p:cBhvr>
                                        <p:cTn id="74" dur="500"/>
                                        <p:tgtEl>
                                          <p:spTgt spid="65"/>
                                        </p:tgtEl>
                                      </p:cBhvr>
                                    </p:animEffect>
                                  </p:childTnLst>
                                </p:cTn>
                              </p:par>
                              <p:par>
                                <p:cTn id="75" presetID="42" presetClass="path" presetSubtype="0" decel="30000" fill="hold" grpId="1" nodeType="withEffect">
                                  <p:stCondLst>
                                    <p:cond delay="0"/>
                                  </p:stCondLst>
                                  <p:childTnLst>
                                    <p:animMotion origin="layout" path="M 4.16667E-7 -0.03981 L 4.16667E-7 0.14815 " pathEditMode="relative" rAng="0" ptsTypes="AA">
                                      <p:cBhvr>
                                        <p:cTn id="76" dur="750" spd="-100000" fill="hold"/>
                                        <p:tgtEl>
                                          <p:spTgt spid="65"/>
                                        </p:tgtEl>
                                        <p:attrNameLst>
                                          <p:attrName>ppt_x</p:attrName>
                                          <p:attrName>ppt_y</p:attrName>
                                        </p:attrNameLst>
                                      </p:cBhvr>
                                      <p:rCtr x="0" y="9398"/>
                                    </p:animMotion>
                                  </p:childTnLst>
                                </p:cTn>
                              </p:par>
                              <p:par>
                                <p:cTn id="77" presetID="42" presetClass="path" presetSubtype="0" accel="30000" decel="30000" fill="hold" grpId="2" nodeType="withEffect">
                                  <p:stCondLst>
                                    <p:cond delay="750"/>
                                  </p:stCondLst>
                                  <p:childTnLst>
                                    <p:animMotion origin="layout" path="M 4.16667E-7 -0.03981 L 4.16667E-7 -2.96296E-6 " pathEditMode="relative" rAng="0" ptsTypes="AA">
                                      <p:cBhvr>
                                        <p:cTn id="78" dur="750" fill="hold"/>
                                        <p:tgtEl>
                                          <p:spTgt spid="65"/>
                                        </p:tgtEl>
                                        <p:attrNameLst>
                                          <p:attrName>ppt_x</p:attrName>
                                          <p:attrName>ppt_y</p:attrName>
                                        </p:attrNameLst>
                                      </p:cBhvr>
                                      <p:rCtr x="0" y="1991"/>
                                    </p:animMotion>
                                  </p:childTnLst>
                                </p:cTn>
                              </p:par>
                            </p:childTnLst>
                          </p:cTn>
                        </p:par>
                        <p:par>
                          <p:cTn id="79" fill="hold">
                            <p:stCondLst>
                              <p:cond delay="6500"/>
                            </p:stCondLst>
                            <p:childTnLst>
                              <p:par>
                                <p:cTn id="80" presetID="10" presetClass="entr" presetSubtype="0" fill="hold" nodeType="afterEffect">
                                  <p:stCondLst>
                                    <p:cond delay="0"/>
                                  </p:stCondLst>
                                  <p:childTnLst>
                                    <p:set>
                                      <p:cBhvr>
                                        <p:cTn id="81" dur="1" fill="hold">
                                          <p:stCondLst>
                                            <p:cond delay="0"/>
                                          </p:stCondLst>
                                        </p:cTn>
                                        <p:tgtEl>
                                          <p:spTgt spid="126"/>
                                        </p:tgtEl>
                                        <p:attrNameLst>
                                          <p:attrName>style.visibility</p:attrName>
                                        </p:attrNameLst>
                                      </p:cBhvr>
                                      <p:to>
                                        <p:strVal val="visible"/>
                                      </p:to>
                                    </p:set>
                                    <p:animEffect transition="in" filter="fade">
                                      <p:cBhvr>
                                        <p:cTn id="82" dur="500"/>
                                        <p:tgtEl>
                                          <p:spTgt spid="126"/>
                                        </p:tgtEl>
                                      </p:cBhvr>
                                    </p:animEffect>
                                  </p:childTnLst>
                                </p:cTn>
                              </p:par>
                              <p:par>
                                <p:cTn id="83" presetID="14" presetClass="entr" presetSubtype="5" fill="hold" grpId="0" nodeType="withEffect">
                                  <p:stCondLst>
                                    <p:cond delay="0"/>
                                  </p:stCondLst>
                                  <p:iterate type="lt">
                                    <p:tmPct val="50000"/>
                                  </p:iterate>
                                  <p:childTnLst>
                                    <p:set>
                                      <p:cBhvr>
                                        <p:cTn id="84" dur="1" fill="hold">
                                          <p:stCondLst>
                                            <p:cond delay="0"/>
                                          </p:stCondLst>
                                        </p:cTn>
                                        <p:tgtEl>
                                          <p:spTgt spid="93"/>
                                        </p:tgtEl>
                                        <p:attrNameLst>
                                          <p:attrName>style.visibility</p:attrName>
                                        </p:attrNameLst>
                                      </p:cBhvr>
                                      <p:to>
                                        <p:strVal val="visible"/>
                                      </p:to>
                                    </p:set>
                                    <p:animEffect transition="in" filter="randombar(vertical)">
                                      <p:cBhvr>
                                        <p:cTn id="85" dur="500"/>
                                        <p:tgtEl>
                                          <p:spTgt spid="93"/>
                                        </p:tgtEl>
                                      </p:cBhvr>
                                    </p:animEffect>
                                  </p:childTnLst>
                                </p:cTn>
                              </p:par>
                            </p:childTnLst>
                          </p:cTn>
                        </p:par>
                        <p:par>
                          <p:cTn id="86" fill="hold">
                            <p:stCondLst>
                              <p:cond delay="8500"/>
                            </p:stCondLst>
                            <p:childTnLst>
                              <p:par>
                                <p:cTn id="87" presetID="10" presetClass="entr" presetSubtype="0" fill="hold" grpId="0" nodeType="afterEffect">
                                  <p:stCondLst>
                                    <p:cond delay="0"/>
                                  </p:stCondLst>
                                  <p:childTnLst>
                                    <p:set>
                                      <p:cBhvr>
                                        <p:cTn id="88" dur="1" fill="hold">
                                          <p:stCondLst>
                                            <p:cond delay="0"/>
                                          </p:stCondLst>
                                        </p:cTn>
                                        <p:tgtEl>
                                          <p:spTgt spid="92"/>
                                        </p:tgtEl>
                                        <p:attrNameLst>
                                          <p:attrName>style.visibility</p:attrName>
                                        </p:attrNameLst>
                                      </p:cBhvr>
                                      <p:to>
                                        <p:strVal val="visible"/>
                                      </p:to>
                                    </p:set>
                                    <p:animEffect transition="in" filter="fade">
                                      <p:cBhvr>
                                        <p:cTn id="89" dur="500"/>
                                        <p:tgtEl>
                                          <p:spTgt spid="92"/>
                                        </p:tgtEl>
                                      </p:cBhvr>
                                    </p:animEffect>
                                  </p:childTnLst>
                                </p:cTn>
                              </p:par>
                              <p:par>
                                <p:cTn id="90" presetID="12" presetClass="entr" presetSubtype="8" fill="hold" grpId="0" nodeType="withEffect">
                                  <p:stCondLst>
                                    <p:cond delay="0"/>
                                  </p:stCondLst>
                                  <p:childTnLst>
                                    <p:set>
                                      <p:cBhvr>
                                        <p:cTn id="91" dur="1" fill="hold">
                                          <p:stCondLst>
                                            <p:cond delay="0"/>
                                          </p:stCondLst>
                                        </p:cTn>
                                        <p:tgtEl>
                                          <p:spTgt spid="91"/>
                                        </p:tgtEl>
                                        <p:attrNameLst>
                                          <p:attrName>style.visibility</p:attrName>
                                        </p:attrNameLst>
                                      </p:cBhvr>
                                      <p:to>
                                        <p:strVal val="visible"/>
                                      </p:to>
                                    </p:set>
                                    <p:anim calcmode="lin" valueType="num">
                                      <p:cBhvr additive="base">
                                        <p:cTn id="92" dur="500"/>
                                        <p:tgtEl>
                                          <p:spTgt spid="91"/>
                                        </p:tgtEl>
                                        <p:attrNameLst>
                                          <p:attrName>ppt_x</p:attrName>
                                        </p:attrNameLst>
                                      </p:cBhvr>
                                      <p:tavLst>
                                        <p:tav tm="0">
                                          <p:val>
                                            <p:strVal val="#ppt_x-#ppt_w*1.125000"/>
                                          </p:val>
                                        </p:tav>
                                        <p:tav tm="100000">
                                          <p:val>
                                            <p:strVal val="#ppt_x"/>
                                          </p:val>
                                        </p:tav>
                                      </p:tavLst>
                                    </p:anim>
                                    <p:animEffect transition="in" filter="wipe(right)">
                                      <p:cBhvr>
                                        <p:cTn id="93" dur="500"/>
                                        <p:tgtEl>
                                          <p:spTgt spid="91"/>
                                        </p:tgtEl>
                                      </p:cBhvr>
                                    </p:animEffect>
                                  </p:childTnLst>
                                </p:cTn>
                              </p:par>
                            </p:childTnLst>
                          </p:cTn>
                        </p:par>
                        <p:par>
                          <p:cTn id="94" fill="hold">
                            <p:stCondLst>
                              <p:cond delay="9000"/>
                            </p:stCondLst>
                            <p:childTnLst>
                              <p:par>
                                <p:cTn id="95" presetID="10" presetClass="entr" presetSubtype="0" fill="hold" grpId="0" nodeType="afterEffect">
                                  <p:stCondLst>
                                    <p:cond delay="0"/>
                                  </p:stCondLst>
                                  <p:childTnLst>
                                    <p:set>
                                      <p:cBhvr>
                                        <p:cTn id="96" dur="1" fill="hold">
                                          <p:stCondLst>
                                            <p:cond delay="0"/>
                                          </p:stCondLst>
                                        </p:cTn>
                                        <p:tgtEl>
                                          <p:spTgt spid="62"/>
                                        </p:tgtEl>
                                        <p:attrNameLst>
                                          <p:attrName>style.visibility</p:attrName>
                                        </p:attrNameLst>
                                      </p:cBhvr>
                                      <p:to>
                                        <p:strVal val="visible"/>
                                      </p:to>
                                    </p:set>
                                    <p:animEffect transition="in" filter="fade">
                                      <p:cBhvr>
                                        <p:cTn id="97" dur="500"/>
                                        <p:tgtEl>
                                          <p:spTgt spid="62"/>
                                        </p:tgtEl>
                                      </p:cBhvr>
                                    </p:animEffect>
                                  </p:childTnLst>
                                </p:cTn>
                              </p:par>
                              <p:par>
                                <p:cTn id="98" presetID="64" presetClass="path" presetSubtype="0" decel="30000" fill="hold" grpId="1" nodeType="withEffect">
                                  <p:stCondLst>
                                    <p:cond delay="0"/>
                                  </p:stCondLst>
                                  <p:childTnLst>
                                    <p:animMotion origin="layout" path="M -1.45833E-6 0.03888 L -1.45833E-6 -0.14815 " pathEditMode="relative" rAng="0" ptsTypes="AA">
                                      <p:cBhvr>
                                        <p:cTn id="99" dur="750" spd="-100000" fill="hold"/>
                                        <p:tgtEl>
                                          <p:spTgt spid="62"/>
                                        </p:tgtEl>
                                        <p:attrNameLst>
                                          <p:attrName>ppt_x</p:attrName>
                                          <p:attrName>ppt_y</p:attrName>
                                        </p:attrNameLst>
                                      </p:cBhvr>
                                      <p:rCtr x="0" y="-9352"/>
                                    </p:animMotion>
                                  </p:childTnLst>
                                </p:cTn>
                              </p:par>
                              <p:par>
                                <p:cTn id="100" presetID="64" presetClass="path" presetSubtype="0" accel="30000" decel="30000" fill="hold" grpId="2" nodeType="withEffect">
                                  <p:stCondLst>
                                    <p:cond delay="750"/>
                                  </p:stCondLst>
                                  <p:childTnLst>
                                    <p:animMotion origin="layout" path="M -1.45833E-6 0.03842 L -1.45833E-6 4.07407E-6 " pathEditMode="relative" rAng="0" ptsTypes="AA">
                                      <p:cBhvr>
                                        <p:cTn id="101" dur="750" fill="hold"/>
                                        <p:tgtEl>
                                          <p:spTgt spid="62"/>
                                        </p:tgtEl>
                                        <p:attrNameLst>
                                          <p:attrName>ppt_x</p:attrName>
                                          <p:attrName>ppt_y</p:attrName>
                                        </p:attrNameLst>
                                      </p:cBhvr>
                                      <p:rCtr x="0" y="-1921"/>
                                    </p:animMotion>
                                  </p:childTnLst>
                                </p:cTn>
                              </p:par>
                              <p:par>
                                <p:cTn id="102" presetID="10" presetClass="entr" presetSubtype="0" fill="hold" grpId="0" nodeType="withEffect">
                                  <p:stCondLst>
                                    <p:cond delay="0"/>
                                  </p:stCondLst>
                                  <p:childTnLst>
                                    <p:set>
                                      <p:cBhvr>
                                        <p:cTn id="103" dur="1" fill="hold">
                                          <p:stCondLst>
                                            <p:cond delay="0"/>
                                          </p:stCondLst>
                                        </p:cTn>
                                        <p:tgtEl>
                                          <p:spTgt spid="63"/>
                                        </p:tgtEl>
                                        <p:attrNameLst>
                                          <p:attrName>style.visibility</p:attrName>
                                        </p:attrNameLst>
                                      </p:cBhvr>
                                      <p:to>
                                        <p:strVal val="visible"/>
                                      </p:to>
                                    </p:set>
                                    <p:animEffect transition="in" filter="fade">
                                      <p:cBhvr>
                                        <p:cTn id="104" dur="500"/>
                                        <p:tgtEl>
                                          <p:spTgt spid="63"/>
                                        </p:tgtEl>
                                      </p:cBhvr>
                                    </p:animEffect>
                                  </p:childTnLst>
                                </p:cTn>
                              </p:par>
                              <p:par>
                                <p:cTn id="105" presetID="42" presetClass="path" presetSubtype="0" decel="30000" fill="hold" grpId="1" nodeType="withEffect">
                                  <p:stCondLst>
                                    <p:cond delay="0"/>
                                  </p:stCondLst>
                                  <p:childTnLst>
                                    <p:animMotion origin="layout" path="M 4.375E-6 -0.03982 L 4.375E-6 0.14815 " pathEditMode="relative" rAng="0" ptsTypes="AA">
                                      <p:cBhvr>
                                        <p:cTn id="106" dur="750" spd="-100000" fill="hold"/>
                                        <p:tgtEl>
                                          <p:spTgt spid="63"/>
                                        </p:tgtEl>
                                        <p:attrNameLst>
                                          <p:attrName>ppt_x</p:attrName>
                                          <p:attrName>ppt_y</p:attrName>
                                        </p:attrNameLst>
                                      </p:cBhvr>
                                      <p:rCtr x="0" y="9398"/>
                                    </p:animMotion>
                                  </p:childTnLst>
                                </p:cTn>
                              </p:par>
                              <p:par>
                                <p:cTn id="107" presetID="42" presetClass="path" presetSubtype="0" accel="30000" decel="30000" fill="hold" grpId="2" nodeType="withEffect">
                                  <p:stCondLst>
                                    <p:cond delay="750"/>
                                  </p:stCondLst>
                                  <p:childTnLst>
                                    <p:animMotion origin="layout" path="M 4.375E-6 -0.03982 L 4.375E-6 1.85185E-6 " pathEditMode="relative" rAng="0" ptsTypes="AA">
                                      <p:cBhvr>
                                        <p:cTn id="108" dur="750" fill="hold"/>
                                        <p:tgtEl>
                                          <p:spTgt spid="63"/>
                                        </p:tgtEl>
                                        <p:attrNameLst>
                                          <p:attrName>ppt_x</p:attrName>
                                          <p:attrName>ppt_y</p:attrName>
                                        </p:attrNameLst>
                                      </p:cBhvr>
                                      <p:rCtr x="0" y="1991"/>
                                    </p:animMotion>
                                  </p:childTnLst>
                                </p:cTn>
                              </p:par>
                            </p:childTnLst>
                          </p:cTn>
                        </p:par>
                        <p:par>
                          <p:cTn id="109" fill="hold">
                            <p:stCondLst>
                              <p:cond delay="9500"/>
                            </p:stCondLst>
                            <p:childTnLst>
                              <p:par>
                                <p:cTn id="110" presetID="10" presetClass="entr" presetSubtype="0" fill="hold" nodeType="afterEffect">
                                  <p:stCondLst>
                                    <p:cond delay="0"/>
                                  </p:stCondLst>
                                  <p:childTnLst>
                                    <p:set>
                                      <p:cBhvr>
                                        <p:cTn id="111" dur="1" fill="hold">
                                          <p:stCondLst>
                                            <p:cond delay="0"/>
                                          </p:stCondLst>
                                        </p:cTn>
                                        <p:tgtEl>
                                          <p:spTgt spid="122"/>
                                        </p:tgtEl>
                                        <p:attrNameLst>
                                          <p:attrName>style.visibility</p:attrName>
                                        </p:attrNameLst>
                                      </p:cBhvr>
                                      <p:to>
                                        <p:strVal val="visible"/>
                                      </p:to>
                                    </p:set>
                                    <p:animEffect transition="in" filter="fade">
                                      <p:cBhvr>
                                        <p:cTn id="112" dur="500"/>
                                        <p:tgtEl>
                                          <p:spTgt spid="122"/>
                                        </p:tgtEl>
                                      </p:cBhvr>
                                    </p:animEffect>
                                  </p:childTnLst>
                                </p:cTn>
                              </p:par>
                              <p:par>
                                <p:cTn id="113" presetID="14" presetClass="entr" presetSubtype="5" fill="hold" grpId="0" nodeType="withEffect">
                                  <p:stCondLst>
                                    <p:cond delay="0"/>
                                  </p:stCondLst>
                                  <p:iterate type="lt">
                                    <p:tmPct val="50000"/>
                                  </p:iterate>
                                  <p:childTnLst>
                                    <p:set>
                                      <p:cBhvr>
                                        <p:cTn id="114" dur="1" fill="hold">
                                          <p:stCondLst>
                                            <p:cond delay="0"/>
                                          </p:stCondLst>
                                        </p:cTn>
                                        <p:tgtEl>
                                          <p:spTgt spid="96"/>
                                        </p:tgtEl>
                                        <p:attrNameLst>
                                          <p:attrName>style.visibility</p:attrName>
                                        </p:attrNameLst>
                                      </p:cBhvr>
                                      <p:to>
                                        <p:strVal val="visible"/>
                                      </p:to>
                                    </p:set>
                                    <p:animEffect transition="in" filter="randombar(vertical)">
                                      <p:cBhvr>
                                        <p:cTn id="115" dur="500"/>
                                        <p:tgtEl>
                                          <p:spTgt spid="96"/>
                                        </p:tgtEl>
                                      </p:cBhvr>
                                    </p:animEffect>
                                  </p:childTnLst>
                                </p:cTn>
                              </p:par>
                            </p:childTnLst>
                          </p:cTn>
                        </p:par>
                        <p:par>
                          <p:cTn id="116" fill="hold">
                            <p:stCondLst>
                              <p:cond delay="11500"/>
                            </p:stCondLst>
                            <p:childTnLst>
                              <p:par>
                                <p:cTn id="117" presetID="10" presetClass="entr" presetSubtype="0" fill="hold" grpId="0" nodeType="afterEffect">
                                  <p:stCondLst>
                                    <p:cond delay="0"/>
                                  </p:stCondLst>
                                  <p:childTnLst>
                                    <p:set>
                                      <p:cBhvr>
                                        <p:cTn id="118" dur="1" fill="hold">
                                          <p:stCondLst>
                                            <p:cond delay="0"/>
                                          </p:stCondLst>
                                        </p:cTn>
                                        <p:tgtEl>
                                          <p:spTgt spid="95"/>
                                        </p:tgtEl>
                                        <p:attrNameLst>
                                          <p:attrName>style.visibility</p:attrName>
                                        </p:attrNameLst>
                                      </p:cBhvr>
                                      <p:to>
                                        <p:strVal val="visible"/>
                                      </p:to>
                                    </p:set>
                                    <p:animEffect transition="in" filter="fade">
                                      <p:cBhvr>
                                        <p:cTn id="119" dur="500"/>
                                        <p:tgtEl>
                                          <p:spTgt spid="95"/>
                                        </p:tgtEl>
                                      </p:cBhvr>
                                    </p:animEffect>
                                  </p:childTnLst>
                                </p:cTn>
                              </p:par>
                              <p:par>
                                <p:cTn id="120" presetID="12" presetClass="entr" presetSubtype="8" fill="hold" grpId="0" nodeType="withEffect">
                                  <p:stCondLst>
                                    <p:cond delay="0"/>
                                  </p:stCondLst>
                                  <p:childTnLst>
                                    <p:set>
                                      <p:cBhvr>
                                        <p:cTn id="121" dur="1" fill="hold">
                                          <p:stCondLst>
                                            <p:cond delay="0"/>
                                          </p:stCondLst>
                                        </p:cTn>
                                        <p:tgtEl>
                                          <p:spTgt spid="94"/>
                                        </p:tgtEl>
                                        <p:attrNameLst>
                                          <p:attrName>style.visibility</p:attrName>
                                        </p:attrNameLst>
                                      </p:cBhvr>
                                      <p:to>
                                        <p:strVal val="visible"/>
                                      </p:to>
                                    </p:set>
                                    <p:anim calcmode="lin" valueType="num">
                                      <p:cBhvr additive="base">
                                        <p:cTn id="122" dur="500"/>
                                        <p:tgtEl>
                                          <p:spTgt spid="94"/>
                                        </p:tgtEl>
                                        <p:attrNameLst>
                                          <p:attrName>ppt_x</p:attrName>
                                        </p:attrNameLst>
                                      </p:cBhvr>
                                      <p:tavLst>
                                        <p:tav tm="0">
                                          <p:val>
                                            <p:strVal val="#ppt_x-#ppt_w*1.125000"/>
                                          </p:val>
                                        </p:tav>
                                        <p:tav tm="100000">
                                          <p:val>
                                            <p:strVal val="#ppt_x"/>
                                          </p:val>
                                        </p:tav>
                                      </p:tavLst>
                                    </p:anim>
                                    <p:animEffect transition="in" filter="wipe(right)">
                                      <p:cBhvr>
                                        <p:cTn id="123" dur="500"/>
                                        <p:tgtEl>
                                          <p:spTgt spid="94"/>
                                        </p:tgtEl>
                                      </p:cBhvr>
                                    </p:animEffect>
                                  </p:childTnLst>
                                </p:cTn>
                              </p:par>
                            </p:childTnLst>
                          </p:cTn>
                        </p:par>
                        <p:par>
                          <p:cTn id="124" fill="hold">
                            <p:stCondLst>
                              <p:cond delay="12000"/>
                            </p:stCondLst>
                            <p:childTnLst>
                              <p:par>
                                <p:cTn id="125" presetID="10" presetClass="entr" presetSubtype="0" fill="hold" grpId="0" nodeType="afterEffect">
                                  <p:stCondLst>
                                    <p:cond delay="0"/>
                                  </p:stCondLst>
                                  <p:childTnLst>
                                    <p:set>
                                      <p:cBhvr>
                                        <p:cTn id="126" dur="1" fill="hold">
                                          <p:stCondLst>
                                            <p:cond delay="0"/>
                                          </p:stCondLst>
                                        </p:cTn>
                                        <p:tgtEl>
                                          <p:spTgt spid="60"/>
                                        </p:tgtEl>
                                        <p:attrNameLst>
                                          <p:attrName>style.visibility</p:attrName>
                                        </p:attrNameLst>
                                      </p:cBhvr>
                                      <p:to>
                                        <p:strVal val="visible"/>
                                      </p:to>
                                    </p:set>
                                    <p:animEffect transition="in" filter="fade">
                                      <p:cBhvr>
                                        <p:cTn id="127" dur="500"/>
                                        <p:tgtEl>
                                          <p:spTgt spid="60"/>
                                        </p:tgtEl>
                                      </p:cBhvr>
                                    </p:animEffect>
                                  </p:childTnLst>
                                </p:cTn>
                              </p:par>
                              <p:par>
                                <p:cTn id="128" presetID="64" presetClass="path" presetSubtype="0" decel="30000" fill="hold" grpId="1" nodeType="withEffect">
                                  <p:stCondLst>
                                    <p:cond delay="0"/>
                                  </p:stCondLst>
                                  <p:childTnLst>
                                    <p:animMotion origin="layout" path="M -3.95833E-6 0.03889 L -3.95833E-6 -0.14815 " pathEditMode="relative" rAng="0" ptsTypes="AA">
                                      <p:cBhvr>
                                        <p:cTn id="129" dur="750" spd="-100000" fill="hold"/>
                                        <p:tgtEl>
                                          <p:spTgt spid="60"/>
                                        </p:tgtEl>
                                        <p:attrNameLst>
                                          <p:attrName>ppt_x</p:attrName>
                                          <p:attrName>ppt_y</p:attrName>
                                        </p:attrNameLst>
                                      </p:cBhvr>
                                      <p:rCtr x="0" y="-9352"/>
                                    </p:animMotion>
                                  </p:childTnLst>
                                </p:cTn>
                              </p:par>
                              <p:par>
                                <p:cTn id="130" presetID="64" presetClass="path" presetSubtype="0" accel="30000" decel="30000" fill="hold" grpId="2" nodeType="withEffect">
                                  <p:stCondLst>
                                    <p:cond delay="750"/>
                                  </p:stCondLst>
                                  <p:childTnLst>
                                    <p:animMotion origin="layout" path="M -3.95833E-6 0.03843 L -3.95833E-6 -2.96296E-6 " pathEditMode="relative" rAng="0" ptsTypes="AA">
                                      <p:cBhvr>
                                        <p:cTn id="131" dur="750" fill="hold"/>
                                        <p:tgtEl>
                                          <p:spTgt spid="60"/>
                                        </p:tgtEl>
                                        <p:attrNameLst>
                                          <p:attrName>ppt_x</p:attrName>
                                          <p:attrName>ppt_y</p:attrName>
                                        </p:attrNameLst>
                                      </p:cBhvr>
                                      <p:rCtr x="0" y="-1921"/>
                                    </p:animMotion>
                                  </p:childTnLst>
                                </p:cTn>
                              </p:par>
                              <p:par>
                                <p:cTn id="132" presetID="10" presetClass="entr" presetSubtype="0" fill="hold" grpId="0" nodeType="withEffect">
                                  <p:stCondLst>
                                    <p:cond delay="0"/>
                                  </p:stCondLst>
                                  <p:childTnLst>
                                    <p:set>
                                      <p:cBhvr>
                                        <p:cTn id="133" dur="1" fill="hold">
                                          <p:stCondLst>
                                            <p:cond delay="0"/>
                                          </p:stCondLst>
                                        </p:cTn>
                                        <p:tgtEl>
                                          <p:spTgt spid="61"/>
                                        </p:tgtEl>
                                        <p:attrNameLst>
                                          <p:attrName>style.visibility</p:attrName>
                                        </p:attrNameLst>
                                      </p:cBhvr>
                                      <p:to>
                                        <p:strVal val="visible"/>
                                      </p:to>
                                    </p:set>
                                    <p:animEffect transition="in" filter="fade">
                                      <p:cBhvr>
                                        <p:cTn id="134" dur="500"/>
                                        <p:tgtEl>
                                          <p:spTgt spid="61"/>
                                        </p:tgtEl>
                                      </p:cBhvr>
                                    </p:animEffect>
                                  </p:childTnLst>
                                </p:cTn>
                              </p:par>
                              <p:par>
                                <p:cTn id="135" presetID="42" presetClass="path" presetSubtype="0" decel="30000" fill="hold" grpId="1" nodeType="withEffect">
                                  <p:stCondLst>
                                    <p:cond delay="0"/>
                                  </p:stCondLst>
                                  <p:childTnLst>
                                    <p:animMotion origin="layout" path="M 2.08333E-6 -0.03982 L 2.08333E-6 0.14814 " pathEditMode="relative" rAng="0" ptsTypes="AA">
                                      <p:cBhvr>
                                        <p:cTn id="136" dur="750" spd="-100000" fill="hold"/>
                                        <p:tgtEl>
                                          <p:spTgt spid="61"/>
                                        </p:tgtEl>
                                        <p:attrNameLst>
                                          <p:attrName>ppt_x</p:attrName>
                                          <p:attrName>ppt_y</p:attrName>
                                        </p:attrNameLst>
                                      </p:cBhvr>
                                      <p:rCtr x="0" y="9398"/>
                                    </p:animMotion>
                                  </p:childTnLst>
                                </p:cTn>
                              </p:par>
                              <p:par>
                                <p:cTn id="137" presetID="42" presetClass="path" presetSubtype="0" accel="30000" decel="30000" fill="hold" grpId="2" nodeType="withEffect">
                                  <p:stCondLst>
                                    <p:cond delay="750"/>
                                  </p:stCondLst>
                                  <p:childTnLst>
                                    <p:animMotion origin="layout" path="M 2.08333E-6 -0.03982 L 2.08333E-6 4.81481E-6 " pathEditMode="relative" rAng="0" ptsTypes="AA">
                                      <p:cBhvr>
                                        <p:cTn id="138" dur="750" fill="hold"/>
                                        <p:tgtEl>
                                          <p:spTgt spid="61"/>
                                        </p:tgtEl>
                                        <p:attrNameLst>
                                          <p:attrName>ppt_x</p:attrName>
                                          <p:attrName>ppt_y</p:attrName>
                                        </p:attrNameLst>
                                      </p:cBhvr>
                                      <p:rCtr x="0" y="1991"/>
                                    </p:animMotion>
                                  </p:childTnLst>
                                </p:cTn>
                              </p:par>
                            </p:childTnLst>
                          </p:cTn>
                        </p:par>
                        <p:par>
                          <p:cTn id="139" fill="hold">
                            <p:stCondLst>
                              <p:cond delay="12500"/>
                            </p:stCondLst>
                            <p:childTnLst>
                              <p:par>
                                <p:cTn id="140" presetID="10" presetClass="entr" presetSubtype="0" fill="hold" nodeType="afterEffect">
                                  <p:stCondLst>
                                    <p:cond delay="0"/>
                                  </p:stCondLst>
                                  <p:childTnLst>
                                    <p:set>
                                      <p:cBhvr>
                                        <p:cTn id="141" dur="1" fill="hold">
                                          <p:stCondLst>
                                            <p:cond delay="0"/>
                                          </p:stCondLst>
                                        </p:cTn>
                                        <p:tgtEl>
                                          <p:spTgt spid="100"/>
                                        </p:tgtEl>
                                        <p:attrNameLst>
                                          <p:attrName>style.visibility</p:attrName>
                                        </p:attrNameLst>
                                      </p:cBhvr>
                                      <p:to>
                                        <p:strVal val="visible"/>
                                      </p:to>
                                    </p:set>
                                    <p:animEffect transition="in" filter="fade">
                                      <p:cBhvr>
                                        <p:cTn id="142" dur="500"/>
                                        <p:tgtEl>
                                          <p:spTgt spid="100"/>
                                        </p:tgtEl>
                                      </p:cBhvr>
                                    </p:animEffect>
                                  </p:childTnLst>
                                </p:cTn>
                              </p:par>
                              <p:par>
                                <p:cTn id="143" presetID="14" presetClass="entr" presetSubtype="5" fill="hold" grpId="0" nodeType="withEffect">
                                  <p:stCondLst>
                                    <p:cond delay="0"/>
                                  </p:stCondLst>
                                  <p:iterate type="lt">
                                    <p:tmPct val="50000"/>
                                  </p:iterate>
                                  <p:childTnLst>
                                    <p:set>
                                      <p:cBhvr>
                                        <p:cTn id="144" dur="1" fill="hold">
                                          <p:stCondLst>
                                            <p:cond delay="0"/>
                                          </p:stCondLst>
                                        </p:cTn>
                                        <p:tgtEl>
                                          <p:spTgt spid="99"/>
                                        </p:tgtEl>
                                        <p:attrNameLst>
                                          <p:attrName>style.visibility</p:attrName>
                                        </p:attrNameLst>
                                      </p:cBhvr>
                                      <p:to>
                                        <p:strVal val="visible"/>
                                      </p:to>
                                    </p:set>
                                    <p:animEffect transition="in" filter="randombar(vertical)">
                                      <p:cBhvr>
                                        <p:cTn id="145" dur="500"/>
                                        <p:tgtEl>
                                          <p:spTgt spid="99"/>
                                        </p:tgtEl>
                                      </p:cBhvr>
                                    </p:animEffect>
                                  </p:childTnLst>
                                </p:cTn>
                              </p:par>
                            </p:childTnLst>
                          </p:cTn>
                        </p:par>
                        <p:par>
                          <p:cTn id="146" fill="hold">
                            <p:stCondLst>
                              <p:cond delay="14500"/>
                            </p:stCondLst>
                            <p:childTnLst>
                              <p:par>
                                <p:cTn id="147" presetID="10" presetClass="entr" presetSubtype="0" fill="hold" grpId="0" nodeType="afterEffect">
                                  <p:stCondLst>
                                    <p:cond delay="0"/>
                                  </p:stCondLst>
                                  <p:childTnLst>
                                    <p:set>
                                      <p:cBhvr>
                                        <p:cTn id="148" dur="1" fill="hold">
                                          <p:stCondLst>
                                            <p:cond delay="0"/>
                                          </p:stCondLst>
                                        </p:cTn>
                                        <p:tgtEl>
                                          <p:spTgt spid="98"/>
                                        </p:tgtEl>
                                        <p:attrNameLst>
                                          <p:attrName>style.visibility</p:attrName>
                                        </p:attrNameLst>
                                      </p:cBhvr>
                                      <p:to>
                                        <p:strVal val="visible"/>
                                      </p:to>
                                    </p:set>
                                    <p:animEffect transition="in" filter="fade">
                                      <p:cBhvr>
                                        <p:cTn id="149" dur="500"/>
                                        <p:tgtEl>
                                          <p:spTgt spid="98"/>
                                        </p:tgtEl>
                                      </p:cBhvr>
                                    </p:animEffect>
                                  </p:childTnLst>
                                </p:cTn>
                              </p:par>
                              <p:par>
                                <p:cTn id="150" presetID="12" presetClass="entr" presetSubtype="8" fill="hold" grpId="0" nodeType="withEffect">
                                  <p:stCondLst>
                                    <p:cond delay="0"/>
                                  </p:stCondLst>
                                  <p:childTnLst>
                                    <p:set>
                                      <p:cBhvr>
                                        <p:cTn id="151" dur="1" fill="hold">
                                          <p:stCondLst>
                                            <p:cond delay="0"/>
                                          </p:stCondLst>
                                        </p:cTn>
                                        <p:tgtEl>
                                          <p:spTgt spid="97"/>
                                        </p:tgtEl>
                                        <p:attrNameLst>
                                          <p:attrName>style.visibility</p:attrName>
                                        </p:attrNameLst>
                                      </p:cBhvr>
                                      <p:to>
                                        <p:strVal val="visible"/>
                                      </p:to>
                                    </p:set>
                                    <p:anim calcmode="lin" valueType="num">
                                      <p:cBhvr additive="base">
                                        <p:cTn id="152" dur="500"/>
                                        <p:tgtEl>
                                          <p:spTgt spid="97"/>
                                        </p:tgtEl>
                                        <p:attrNameLst>
                                          <p:attrName>ppt_x</p:attrName>
                                        </p:attrNameLst>
                                      </p:cBhvr>
                                      <p:tavLst>
                                        <p:tav tm="0">
                                          <p:val>
                                            <p:strVal val="#ppt_x-#ppt_w*1.125000"/>
                                          </p:val>
                                        </p:tav>
                                        <p:tav tm="100000">
                                          <p:val>
                                            <p:strVal val="#ppt_x"/>
                                          </p:val>
                                        </p:tav>
                                      </p:tavLst>
                                    </p:anim>
                                    <p:animEffect transition="in" filter="wipe(right)">
                                      <p:cBhvr>
                                        <p:cTn id="153" dur="500"/>
                                        <p:tgtEl>
                                          <p:spTgt spid="9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bldLvl="0" animBg="1"/>
      <p:bldP spid="60" grpId="1" bldLvl="0" animBg="1"/>
      <p:bldP spid="60" grpId="2" bldLvl="0" animBg="1"/>
      <p:bldP spid="61" grpId="0" animBg="1"/>
      <p:bldP spid="61" grpId="1" animBg="1"/>
      <p:bldP spid="61" grpId="2" animBg="1"/>
      <p:bldP spid="62" grpId="0" bldLvl="0" animBg="1"/>
      <p:bldP spid="62" grpId="1" bldLvl="0" animBg="1"/>
      <p:bldP spid="62" grpId="2" bldLvl="0" animBg="1"/>
      <p:bldP spid="63" grpId="0" animBg="1"/>
      <p:bldP spid="63" grpId="1" animBg="1"/>
      <p:bldP spid="63" grpId="2" animBg="1"/>
      <p:bldP spid="64" grpId="0" bldLvl="0" animBg="1"/>
      <p:bldP spid="64" grpId="1" bldLvl="0" animBg="1"/>
      <p:bldP spid="64" grpId="2" bldLvl="0" animBg="1"/>
      <p:bldP spid="65" grpId="0" animBg="1"/>
      <p:bldP spid="65" grpId="1" animBg="1"/>
      <p:bldP spid="65" grpId="2" animBg="1"/>
      <p:bldP spid="66" grpId="0" bldLvl="0" animBg="1"/>
      <p:bldP spid="66" grpId="1" bldLvl="0" animBg="1"/>
      <p:bldP spid="66" grpId="2" bldLvl="0" animBg="1"/>
      <p:bldP spid="67" grpId="0" animBg="1"/>
      <p:bldP spid="67" grpId="1" animBg="1"/>
      <p:bldP spid="67" grpId="2" animBg="1"/>
      <p:bldP spid="68" grpId="0" bldLvl="0" animBg="1"/>
      <p:bldP spid="68" grpId="1" bldLvl="0" animBg="1"/>
      <p:bldP spid="68" grpId="2" bldLvl="0" animBg="1"/>
      <p:bldP spid="69" grpId="0" animBg="1"/>
      <p:bldP spid="69" grpId="1" animBg="1"/>
      <p:bldP spid="69" grpId="2" animBg="1"/>
      <p:bldP spid="85" grpId="0"/>
      <p:bldP spid="86" grpId="0"/>
      <p:bldP spid="87" grpId="0"/>
      <p:bldP spid="88" grpId="0"/>
      <p:bldP spid="89" grpId="0"/>
      <p:bldP spid="90" grpId="0"/>
      <p:bldP spid="91" grpId="0"/>
      <p:bldP spid="92" grpId="0"/>
      <p:bldP spid="93" grpId="0"/>
      <p:bldP spid="94" grpId="0"/>
      <p:bldP spid="95" grpId="0"/>
      <p:bldP spid="96" grpId="0"/>
      <p:bldP spid="97" grpId="0"/>
      <p:bldP spid="98" grpId="0"/>
      <p:bldP spid="9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2009efb9a00a31655126d4dee4d813047208f8894c690-j6fdMd_fw658"/>
          <p:cNvPicPr>
            <a:picLocks noChangeAspect="1"/>
          </p:cNvPicPr>
          <p:nvPr userDrawn="1"/>
        </p:nvPicPr>
        <p:blipFill>
          <a:blip r:embed="rId4"/>
          <a:srcRect t="11077" b="4528"/>
          <a:stretch>
            <a:fillRect/>
          </a:stretch>
        </p:blipFill>
        <p:spPr>
          <a:xfrm>
            <a:off x="0" y="0"/>
            <a:ext cx="12192000" cy="6864985"/>
          </a:xfrm>
          <a:prstGeom prst="rect">
            <a:avLst/>
          </a:prstGeom>
        </p:spPr>
      </p:pic>
      <p:sp>
        <p:nvSpPr>
          <p:cNvPr id="13" name="矩形 12"/>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4370483" y="4133912"/>
            <a:ext cx="3436620" cy="748030"/>
          </a:xfrm>
          <a:prstGeom prst="rect">
            <a:avLst/>
          </a:prstGeom>
          <a:noFill/>
        </p:spPr>
        <p:txBody>
          <a:bodyPr wrap="none" rtlCol="0">
            <a:spAutoFit/>
            <a:scene3d>
              <a:camera prst="orthographicFront"/>
              <a:lightRig rig="threePt" dir="t"/>
            </a:scene3d>
          </a:bodyPr>
          <a:lstStyle/>
          <a:p>
            <a:pPr marL="0" lvl="1" algn="l"/>
            <a:r>
              <a:rPr lang="zh-CN" altLang="en-US" sz="4265"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工作存在不足</a:t>
            </a:r>
            <a:endParaRPr lang="zh-CN" altLang="en-US" sz="4265" b="1" dirty="0">
              <a:solidFill>
                <a:schemeClr val="tx1">
                  <a:lumMod val="75000"/>
                  <a:lumOff val="25000"/>
                </a:schemeClr>
              </a:solidFill>
              <a:effectLst/>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6" name="TextBox 5"/>
          <p:cNvSpPr txBox="1"/>
          <p:nvPr/>
        </p:nvSpPr>
        <p:spPr>
          <a:xfrm>
            <a:off x="4066411" y="5226559"/>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7" name="TextBox 6"/>
          <p:cNvSpPr txBox="1"/>
          <p:nvPr/>
        </p:nvSpPr>
        <p:spPr>
          <a:xfrm>
            <a:off x="5474847"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8" name="TextBox 7"/>
          <p:cNvSpPr txBox="1"/>
          <p:nvPr/>
        </p:nvSpPr>
        <p:spPr>
          <a:xfrm>
            <a:off x="4066411" y="5634730"/>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9" name="TextBox 8"/>
          <p:cNvSpPr txBox="1"/>
          <p:nvPr/>
        </p:nvSpPr>
        <p:spPr>
          <a:xfrm>
            <a:off x="5474847"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0" name="TextBox 9"/>
          <p:cNvSpPr txBox="1"/>
          <p:nvPr/>
        </p:nvSpPr>
        <p:spPr>
          <a:xfrm>
            <a:off x="6826421"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1" name="TextBox 10"/>
          <p:cNvSpPr txBox="1"/>
          <p:nvPr/>
        </p:nvSpPr>
        <p:spPr>
          <a:xfrm>
            <a:off x="6826421"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4" name="矩形 13"/>
          <p:cNvSpPr/>
          <p:nvPr/>
        </p:nvSpPr>
        <p:spPr>
          <a:xfrm>
            <a:off x="635" y="1762125"/>
            <a:ext cx="12191365" cy="1764665"/>
          </a:xfrm>
          <a:prstGeom prst="rect">
            <a:avLst/>
          </a:prstGeom>
          <a:solidFill>
            <a:schemeClr val="accent2"/>
          </a:solid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32" name="文本框 31"/>
          <p:cNvSpPr txBox="1"/>
          <p:nvPr/>
        </p:nvSpPr>
        <p:spPr>
          <a:xfrm>
            <a:off x="4692048" y="1850977"/>
            <a:ext cx="2721610" cy="1822450"/>
          </a:xfrm>
          <a:prstGeom prst="rect">
            <a:avLst/>
          </a:prstGeom>
          <a:noFill/>
        </p:spPr>
        <p:txBody>
          <a:bodyPr wrap="none" rtlCol="0">
            <a:spAutoFit/>
            <a:scene3d>
              <a:camera prst="orthographicFront"/>
              <a:lightRig rig="threePt" dir="t"/>
            </a:scene3d>
            <a:sp3d contourW="12700"/>
          </a:bodyPr>
          <a:lstStyle/>
          <a:p>
            <a:pPr algn="ctr" eaLnBrk="1" hangingPunct="1">
              <a:lnSpc>
                <a:spcPct val="90000"/>
              </a:lnSpc>
            </a:pPr>
            <a:r>
              <a:rPr lang="en-US" altLang="zh-CN" sz="4000" b="1" dirty="0">
                <a:solidFill>
                  <a:srgbClr val="FFFFFF"/>
                </a:solidFill>
                <a:latin typeface="微软雅黑" panose="020B0503020204020204" pitchFamily="34" charset="-122"/>
                <a:ea typeface="微软雅黑" panose="020B0503020204020204" pitchFamily="34" charset="-122"/>
                <a:sym typeface="宋体" panose="02010600030101010101" pitchFamily="2" charset="-122"/>
              </a:rPr>
              <a:t>CONTENT</a:t>
            </a:r>
            <a:endParaRPr lang="en-US" altLang="zh-CN" sz="8200" dirty="0">
              <a:solidFill>
                <a:srgbClr val="FFFFFF"/>
              </a:solidFill>
              <a:ea typeface="微软雅黑" panose="020B0503020204020204" pitchFamily="34" charset="-122"/>
              <a:sym typeface="宋体" panose="02010600030101010101" pitchFamily="2" charset="-122"/>
            </a:endParaRPr>
          </a:p>
          <a:p>
            <a:pPr algn="ctr" eaLnBrk="1" hangingPunct="1">
              <a:lnSpc>
                <a:spcPct val="90000"/>
              </a:lnSpc>
            </a:pPr>
            <a:r>
              <a:rPr lang="en-US" altLang="zh-CN" sz="8500" dirty="0">
                <a:solidFill>
                  <a:srgbClr val="FFFFFF"/>
                </a:solidFill>
                <a:latin typeface="Impact" panose="020B0806030902050204" pitchFamily="34" charset="0"/>
                <a:ea typeface="微软雅黑" panose="020B0503020204020204" pitchFamily="34" charset="-122"/>
                <a:sym typeface="宋体" panose="02010600030101010101" pitchFamily="2" charset="-122"/>
              </a:rPr>
              <a:t>03</a:t>
            </a:r>
            <a:endParaRPr lang="en-US" altLang="zh-CN" sz="8500" b="1" spc="300" dirty="0">
              <a:solidFill>
                <a:srgbClr val="FFFFFF"/>
              </a:solidFill>
              <a:uFillTx/>
              <a:latin typeface="Impact" panose="020B0806030902050204" pitchFamily="34" charset="0"/>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00">
        <p14:vortex dir="r"/>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0000">
                                          <p:cBhvr additive="base">
                                            <p:cTn id="12" dur="5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14:presetBounceEnd="50000">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14:bounceEnd="50000">
                                          <p:cBhvr additive="base">
                                            <p:cTn id="16" dur="5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14:presetBounceEnd="50000">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14:bounceEnd="50000">
                                          <p:cBhvr additive="base">
                                            <p:cTn id="2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50000">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14:bounceEnd="50000">
                                          <p:cBhvr additive="base">
                                            <p:cTn id="24" dur="5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50000">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14:bounceEnd="50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50000">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14:bounceEnd="50000">
                                          <p:cBhvr additive="base">
                                            <p:cTn id="32"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bldLvl="0" animBg="1"/>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32" grpId="0"/>
          <p:bldP spid="14" grpId="0" bldLvl="0" animBg="1"/>
        </p:bldLst>
      </p:timing>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图表 1"/>
          <p:cNvGraphicFramePr/>
          <p:nvPr/>
        </p:nvGraphicFramePr>
        <p:xfrm>
          <a:off x="749935" y="1261745"/>
          <a:ext cx="2786380" cy="2874010"/>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36"/>
          <p:cNvSpPr txBox="1"/>
          <p:nvPr/>
        </p:nvSpPr>
        <p:spPr>
          <a:xfrm>
            <a:off x="749935" y="4826635"/>
            <a:ext cx="3232785" cy="650240"/>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nSpc>
                <a:spcPct val="130000"/>
              </a:lnSpc>
            </a:pPr>
            <a:r>
              <a:rPr lang="zh-CN" altLang="en-US" sz="14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a:t>
            </a:r>
          </a:p>
        </p:txBody>
      </p:sp>
      <p:sp>
        <p:nvSpPr>
          <p:cNvPr id="4" name="TextBox 37"/>
          <p:cNvSpPr txBox="1"/>
          <p:nvPr/>
        </p:nvSpPr>
        <p:spPr>
          <a:xfrm>
            <a:off x="1170940" y="4246245"/>
            <a:ext cx="2856230" cy="461645"/>
          </a:xfrm>
          <a:prstGeom prst="rect">
            <a:avLst/>
          </a:prstGeom>
          <a:noFill/>
        </p:spPr>
        <p:txBody>
          <a:bodyPr wrap="square" tIns="0" bIns="0" rtlCol="0" anchor="t">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nSpc>
                <a:spcPct val="150000"/>
              </a:lnSpc>
            </a:pPr>
            <a:r>
              <a:rPr lang="zh-CN" altLang="en-US"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点击添加标题</a:t>
            </a:r>
          </a:p>
        </p:txBody>
      </p:sp>
      <p:sp>
        <p:nvSpPr>
          <p:cNvPr id="5" name="TextBox 38"/>
          <p:cNvSpPr txBox="1"/>
          <p:nvPr/>
        </p:nvSpPr>
        <p:spPr>
          <a:xfrm>
            <a:off x="1489075" y="2145665"/>
            <a:ext cx="1868170" cy="1106805"/>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r>
              <a:rPr lang="en-US" altLang="zh-CN" sz="6600" dirty="0">
                <a:solidFill>
                  <a:schemeClr val="tx2"/>
                </a:solidFill>
                <a:latin typeface="Arial" panose="020B0604020202020204"/>
                <a:ea typeface="微软雅黑" panose="020B0503020204020204" pitchFamily="34" charset="-122"/>
                <a:sym typeface="Arial" panose="020B0604020202020204"/>
              </a:rPr>
              <a:t>75</a:t>
            </a:r>
            <a:r>
              <a:rPr lang="en-US" altLang="zh-CN" sz="2800" dirty="0">
                <a:solidFill>
                  <a:schemeClr val="tx2"/>
                </a:solidFill>
                <a:latin typeface="Arial" panose="020B0604020202020204"/>
                <a:ea typeface="微软雅黑" panose="020B0503020204020204" pitchFamily="34" charset="-122"/>
                <a:sym typeface="Arial" panose="020B0604020202020204"/>
              </a:rPr>
              <a:t>%</a:t>
            </a:r>
          </a:p>
        </p:txBody>
      </p:sp>
      <p:cxnSp>
        <p:nvCxnSpPr>
          <p:cNvPr id="6" name="直接连接符 5"/>
          <p:cNvCxnSpPr/>
          <p:nvPr/>
        </p:nvCxnSpPr>
        <p:spPr>
          <a:xfrm>
            <a:off x="4353399" y="955309"/>
            <a:ext cx="0" cy="515239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8133323" y="2695209"/>
            <a:ext cx="0" cy="2660433"/>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8" name="TextBox 41"/>
          <p:cNvSpPr txBox="1"/>
          <p:nvPr/>
        </p:nvSpPr>
        <p:spPr>
          <a:xfrm>
            <a:off x="5486293" y="3117891"/>
            <a:ext cx="2437006" cy="892552"/>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gn="just">
              <a:lnSpc>
                <a:spcPct val="130000"/>
              </a:lnSpc>
            </a:pPr>
            <a:r>
              <a:rPr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您的内容打在这里，或者通过复制您的文本后，在此框中选择粘贴，并选择只保留文字。您的内容打在这里，或者通过复制您的文本。</a:t>
            </a:r>
          </a:p>
        </p:txBody>
      </p:sp>
      <p:sp>
        <p:nvSpPr>
          <p:cNvPr id="9" name="TextBox 42"/>
          <p:cNvSpPr txBox="1"/>
          <p:nvPr/>
        </p:nvSpPr>
        <p:spPr>
          <a:xfrm>
            <a:off x="5486294" y="2851449"/>
            <a:ext cx="1702990" cy="325858"/>
          </a:xfrm>
          <a:prstGeom prst="rect">
            <a:avLst/>
          </a:prstGeom>
          <a:noFill/>
        </p:spPr>
        <p:txBody>
          <a:bodyPr wrap="square" tIns="0" bIns="0" rtlCol="0" anchor="t">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nSpc>
                <a:spcPct val="150000"/>
              </a:lnSpc>
            </a:pPr>
            <a:r>
              <a:rPr lang="zh-CN" altLang="en-US" sz="1600"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点击添加标题</a:t>
            </a:r>
          </a:p>
        </p:txBody>
      </p:sp>
      <p:sp>
        <p:nvSpPr>
          <p:cNvPr id="10" name="Freeform 26"/>
          <p:cNvSpPr>
            <a:spLocks noEditPoints="1"/>
          </p:cNvSpPr>
          <p:nvPr/>
        </p:nvSpPr>
        <p:spPr bwMode="auto">
          <a:xfrm>
            <a:off x="5565677"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1" name="Freeform 26"/>
          <p:cNvSpPr>
            <a:spLocks noEditPoints="1"/>
          </p:cNvSpPr>
          <p:nvPr/>
        </p:nvSpPr>
        <p:spPr bwMode="auto">
          <a:xfrm>
            <a:off x="5746073"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2" name="Freeform 26"/>
          <p:cNvSpPr>
            <a:spLocks noEditPoints="1"/>
          </p:cNvSpPr>
          <p:nvPr/>
        </p:nvSpPr>
        <p:spPr bwMode="auto">
          <a:xfrm>
            <a:off x="5926481"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3" name="Freeform 26"/>
          <p:cNvSpPr>
            <a:spLocks noEditPoints="1"/>
          </p:cNvSpPr>
          <p:nvPr/>
        </p:nvSpPr>
        <p:spPr bwMode="auto">
          <a:xfrm>
            <a:off x="6106883"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4" name="Freeform 26"/>
          <p:cNvSpPr>
            <a:spLocks noEditPoints="1"/>
          </p:cNvSpPr>
          <p:nvPr/>
        </p:nvSpPr>
        <p:spPr bwMode="auto">
          <a:xfrm>
            <a:off x="6287284"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5" name="Freeform 26"/>
          <p:cNvSpPr>
            <a:spLocks noEditPoints="1"/>
          </p:cNvSpPr>
          <p:nvPr/>
        </p:nvSpPr>
        <p:spPr bwMode="auto">
          <a:xfrm>
            <a:off x="6467685"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6" name="Freeform 26"/>
          <p:cNvSpPr>
            <a:spLocks noEditPoints="1"/>
          </p:cNvSpPr>
          <p:nvPr/>
        </p:nvSpPr>
        <p:spPr bwMode="auto">
          <a:xfrm>
            <a:off x="6648086"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7" name="Freeform 26"/>
          <p:cNvSpPr>
            <a:spLocks noEditPoints="1"/>
          </p:cNvSpPr>
          <p:nvPr/>
        </p:nvSpPr>
        <p:spPr bwMode="auto">
          <a:xfrm>
            <a:off x="6828488"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8" name="Freeform 26"/>
          <p:cNvSpPr>
            <a:spLocks noEditPoints="1"/>
          </p:cNvSpPr>
          <p:nvPr/>
        </p:nvSpPr>
        <p:spPr bwMode="auto">
          <a:xfrm>
            <a:off x="7008890"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19" name="Freeform 26"/>
          <p:cNvSpPr>
            <a:spLocks noEditPoints="1"/>
          </p:cNvSpPr>
          <p:nvPr/>
        </p:nvSpPr>
        <p:spPr bwMode="auto">
          <a:xfrm>
            <a:off x="7189290"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0" name="Freeform 26"/>
          <p:cNvSpPr>
            <a:spLocks noEditPoints="1"/>
          </p:cNvSpPr>
          <p:nvPr/>
        </p:nvSpPr>
        <p:spPr bwMode="auto">
          <a:xfrm>
            <a:off x="5565677"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1" name="Freeform 26"/>
          <p:cNvSpPr>
            <a:spLocks noEditPoints="1"/>
          </p:cNvSpPr>
          <p:nvPr/>
        </p:nvSpPr>
        <p:spPr bwMode="auto">
          <a:xfrm>
            <a:off x="5746073"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2" name="Freeform 26"/>
          <p:cNvSpPr>
            <a:spLocks noEditPoints="1"/>
          </p:cNvSpPr>
          <p:nvPr/>
        </p:nvSpPr>
        <p:spPr bwMode="auto">
          <a:xfrm>
            <a:off x="5926481"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3" name="Freeform 26"/>
          <p:cNvSpPr>
            <a:spLocks noEditPoints="1"/>
          </p:cNvSpPr>
          <p:nvPr/>
        </p:nvSpPr>
        <p:spPr bwMode="auto">
          <a:xfrm>
            <a:off x="6106883"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4" name="Freeform 26"/>
          <p:cNvSpPr>
            <a:spLocks noEditPoints="1"/>
          </p:cNvSpPr>
          <p:nvPr/>
        </p:nvSpPr>
        <p:spPr bwMode="auto">
          <a:xfrm>
            <a:off x="6287284"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25" name="Freeform 26"/>
          <p:cNvSpPr>
            <a:spLocks noEditPoints="1"/>
          </p:cNvSpPr>
          <p:nvPr/>
        </p:nvSpPr>
        <p:spPr bwMode="auto">
          <a:xfrm>
            <a:off x="6467685" y="4135607"/>
            <a:ext cx="133949" cy="341801"/>
          </a:xfrm>
          <a:custGeom>
            <a:avLst/>
            <a:gdLst>
              <a:gd name="T0" fmla="*/ 45 w 89"/>
              <a:gd name="T1" fmla="*/ 41 h 227"/>
              <a:gd name="T2" fmla="*/ 65 w 89"/>
              <a:gd name="T3" fmla="*/ 20 h 227"/>
              <a:gd name="T4" fmla="*/ 45 w 89"/>
              <a:gd name="T5" fmla="*/ 0 h 227"/>
              <a:gd name="T6" fmla="*/ 24 w 89"/>
              <a:gd name="T7" fmla="*/ 20 h 227"/>
              <a:gd name="T8" fmla="*/ 45 w 89"/>
              <a:gd name="T9" fmla="*/ 41 h 227"/>
              <a:gd name="T10" fmla="*/ 89 w 89"/>
              <a:gd name="T11" fmla="*/ 60 h 227"/>
              <a:gd name="T12" fmla="*/ 89 w 89"/>
              <a:gd name="T13" fmla="*/ 60 h 227"/>
              <a:gd name="T14" fmla="*/ 72 w 89"/>
              <a:gd name="T15" fmla="*/ 44 h 227"/>
              <a:gd name="T16" fmla="*/ 18 w 89"/>
              <a:gd name="T17" fmla="*/ 44 h 227"/>
              <a:gd name="T18" fmla="*/ 0 w 89"/>
              <a:gd name="T19" fmla="*/ 60 h 227"/>
              <a:gd name="T20" fmla="*/ 0 w 89"/>
              <a:gd name="T21" fmla="*/ 60 h 227"/>
              <a:gd name="T22" fmla="*/ 0 w 89"/>
              <a:gd name="T23" fmla="*/ 119 h 227"/>
              <a:gd name="T24" fmla="*/ 9 w 89"/>
              <a:gd name="T25" fmla="*/ 128 h 227"/>
              <a:gd name="T26" fmla="*/ 18 w 89"/>
              <a:gd name="T27" fmla="*/ 119 h 227"/>
              <a:gd name="T28" fmla="*/ 18 w 89"/>
              <a:gd name="T29" fmla="*/ 76 h 227"/>
              <a:gd name="T30" fmla="*/ 20 w 89"/>
              <a:gd name="T31" fmla="*/ 76 h 227"/>
              <a:gd name="T32" fmla="*/ 22 w 89"/>
              <a:gd name="T33" fmla="*/ 76 h 227"/>
              <a:gd name="T34" fmla="*/ 21 w 89"/>
              <a:gd name="T35" fmla="*/ 78 h 227"/>
              <a:gd name="T36" fmla="*/ 21 w 89"/>
              <a:gd name="T37" fmla="*/ 216 h 227"/>
              <a:gd name="T38" fmla="*/ 32 w 89"/>
              <a:gd name="T39" fmla="*/ 227 h 227"/>
              <a:gd name="T40" fmla="*/ 43 w 89"/>
              <a:gd name="T41" fmla="*/ 216 h 227"/>
              <a:gd name="T42" fmla="*/ 43 w 89"/>
              <a:gd name="T43" fmla="*/ 152 h 227"/>
              <a:gd name="T44" fmla="*/ 46 w 89"/>
              <a:gd name="T45" fmla="*/ 152 h 227"/>
              <a:gd name="T46" fmla="*/ 46 w 89"/>
              <a:gd name="T47" fmla="*/ 216 h 227"/>
              <a:gd name="T48" fmla="*/ 57 w 89"/>
              <a:gd name="T49" fmla="*/ 227 h 227"/>
              <a:gd name="T50" fmla="*/ 68 w 89"/>
              <a:gd name="T51" fmla="*/ 216 h 227"/>
              <a:gd name="T52" fmla="*/ 68 w 89"/>
              <a:gd name="T53" fmla="*/ 78 h 227"/>
              <a:gd name="T54" fmla="*/ 68 w 89"/>
              <a:gd name="T55" fmla="*/ 76 h 227"/>
              <a:gd name="T56" fmla="*/ 71 w 89"/>
              <a:gd name="T57" fmla="*/ 76 h 227"/>
              <a:gd name="T58" fmla="*/ 71 w 89"/>
              <a:gd name="T59" fmla="*/ 119 h 227"/>
              <a:gd name="T60" fmla="*/ 80 w 89"/>
              <a:gd name="T61" fmla="*/ 128 h 227"/>
              <a:gd name="T62" fmla="*/ 89 w 89"/>
              <a:gd name="T63" fmla="*/ 119 h 227"/>
              <a:gd name="T64" fmla="*/ 89 w 89"/>
              <a:gd name="T65" fmla="*/ 60 h 2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89" h="227">
                <a:moveTo>
                  <a:pt x="45" y="41"/>
                </a:moveTo>
                <a:cubicBezTo>
                  <a:pt x="56" y="41"/>
                  <a:pt x="65" y="32"/>
                  <a:pt x="65" y="20"/>
                </a:cubicBezTo>
                <a:cubicBezTo>
                  <a:pt x="65" y="9"/>
                  <a:pt x="56" y="0"/>
                  <a:pt x="45" y="0"/>
                </a:cubicBezTo>
                <a:cubicBezTo>
                  <a:pt x="33" y="0"/>
                  <a:pt x="24" y="9"/>
                  <a:pt x="24" y="20"/>
                </a:cubicBezTo>
                <a:cubicBezTo>
                  <a:pt x="24" y="32"/>
                  <a:pt x="33" y="41"/>
                  <a:pt x="45" y="41"/>
                </a:cubicBezTo>
                <a:close/>
                <a:moveTo>
                  <a:pt x="89" y="60"/>
                </a:moveTo>
                <a:cubicBezTo>
                  <a:pt x="89" y="60"/>
                  <a:pt x="89" y="60"/>
                  <a:pt x="89" y="60"/>
                </a:cubicBezTo>
                <a:cubicBezTo>
                  <a:pt x="88" y="51"/>
                  <a:pt x="81" y="44"/>
                  <a:pt x="72" y="44"/>
                </a:cubicBezTo>
                <a:cubicBezTo>
                  <a:pt x="18" y="44"/>
                  <a:pt x="18" y="44"/>
                  <a:pt x="18" y="44"/>
                </a:cubicBezTo>
                <a:cubicBezTo>
                  <a:pt x="9" y="44"/>
                  <a:pt x="1" y="51"/>
                  <a:pt x="0" y="60"/>
                </a:cubicBezTo>
                <a:cubicBezTo>
                  <a:pt x="0" y="60"/>
                  <a:pt x="0" y="60"/>
                  <a:pt x="0" y="60"/>
                </a:cubicBezTo>
                <a:cubicBezTo>
                  <a:pt x="0" y="119"/>
                  <a:pt x="0" y="119"/>
                  <a:pt x="0" y="119"/>
                </a:cubicBezTo>
                <a:cubicBezTo>
                  <a:pt x="0" y="124"/>
                  <a:pt x="4" y="128"/>
                  <a:pt x="9" y="128"/>
                </a:cubicBezTo>
                <a:cubicBezTo>
                  <a:pt x="14" y="128"/>
                  <a:pt x="18" y="124"/>
                  <a:pt x="18" y="119"/>
                </a:cubicBezTo>
                <a:cubicBezTo>
                  <a:pt x="18" y="76"/>
                  <a:pt x="18" y="76"/>
                  <a:pt x="18" y="76"/>
                </a:cubicBezTo>
                <a:cubicBezTo>
                  <a:pt x="19" y="76"/>
                  <a:pt x="19" y="76"/>
                  <a:pt x="20" y="76"/>
                </a:cubicBezTo>
                <a:cubicBezTo>
                  <a:pt x="22" y="76"/>
                  <a:pt x="22" y="76"/>
                  <a:pt x="22" y="76"/>
                </a:cubicBezTo>
                <a:cubicBezTo>
                  <a:pt x="21" y="76"/>
                  <a:pt x="21" y="77"/>
                  <a:pt x="21" y="78"/>
                </a:cubicBezTo>
                <a:cubicBezTo>
                  <a:pt x="21" y="216"/>
                  <a:pt x="21" y="216"/>
                  <a:pt x="21" y="216"/>
                </a:cubicBezTo>
                <a:cubicBezTo>
                  <a:pt x="21" y="222"/>
                  <a:pt x="26" y="227"/>
                  <a:pt x="32" y="227"/>
                </a:cubicBezTo>
                <a:cubicBezTo>
                  <a:pt x="38" y="227"/>
                  <a:pt x="43" y="222"/>
                  <a:pt x="43" y="216"/>
                </a:cubicBezTo>
                <a:cubicBezTo>
                  <a:pt x="43" y="152"/>
                  <a:pt x="43" y="152"/>
                  <a:pt x="43" y="152"/>
                </a:cubicBezTo>
                <a:cubicBezTo>
                  <a:pt x="46" y="152"/>
                  <a:pt x="46" y="152"/>
                  <a:pt x="46" y="152"/>
                </a:cubicBezTo>
                <a:cubicBezTo>
                  <a:pt x="46" y="216"/>
                  <a:pt x="46" y="216"/>
                  <a:pt x="46" y="216"/>
                </a:cubicBezTo>
                <a:cubicBezTo>
                  <a:pt x="46" y="222"/>
                  <a:pt x="51" y="227"/>
                  <a:pt x="57" y="227"/>
                </a:cubicBezTo>
                <a:cubicBezTo>
                  <a:pt x="63" y="227"/>
                  <a:pt x="68" y="222"/>
                  <a:pt x="68" y="216"/>
                </a:cubicBezTo>
                <a:cubicBezTo>
                  <a:pt x="68" y="78"/>
                  <a:pt x="68" y="78"/>
                  <a:pt x="68" y="78"/>
                </a:cubicBezTo>
                <a:cubicBezTo>
                  <a:pt x="68" y="77"/>
                  <a:pt x="68" y="76"/>
                  <a:pt x="68" y="76"/>
                </a:cubicBezTo>
                <a:cubicBezTo>
                  <a:pt x="71" y="76"/>
                  <a:pt x="71" y="76"/>
                  <a:pt x="71" y="76"/>
                </a:cubicBezTo>
                <a:cubicBezTo>
                  <a:pt x="71" y="119"/>
                  <a:pt x="71" y="119"/>
                  <a:pt x="71" y="119"/>
                </a:cubicBezTo>
                <a:cubicBezTo>
                  <a:pt x="71" y="124"/>
                  <a:pt x="75" y="128"/>
                  <a:pt x="80" y="128"/>
                </a:cubicBezTo>
                <a:cubicBezTo>
                  <a:pt x="85" y="128"/>
                  <a:pt x="89" y="124"/>
                  <a:pt x="89" y="119"/>
                </a:cubicBezTo>
                <a:cubicBezTo>
                  <a:pt x="89" y="60"/>
                  <a:pt x="89" y="60"/>
                  <a:pt x="89" y="60"/>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grpSp>
        <p:nvGrpSpPr>
          <p:cNvPr id="26" name="组合 25"/>
          <p:cNvGrpSpPr/>
          <p:nvPr/>
        </p:nvGrpSpPr>
        <p:grpSpPr>
          <a:xfrm>
            <a:off x="5566965" y="4754999"/>
            <a:ext cx="379593" cy="384388"/>
            <a:chOff x="7358063" y="6635750"/>
            <a:chExt cx="628650" cy="636588"/>
          </a:xfrm>
          <a:solidFill>
            <a:schemeClr val="accent2"/>
          </a:solidFill>
        </p:grpSpPr>
        <p:sp>
          <p:nvSpPr>
            <p:cNvPr id="31" name="Freeform 908"/>
            <p:cNvSpPr/>
            <p:nvPr/>
          </p:nvSpPr>
          <p:spPr bwMode="auto">
            <a:xfrm>
              <a:off x="7534275" y="6754813"/>
              <a:ext cx="212725" cy="431800"/>
            </a:xfrm>
            <a:custGeom>
              <a:avLst/>
              <a:gdLst>
                <a:gd name="T0" fmla="*/ 35 w 134"/>
                <a:gd name="T1" fmla="*/ 272 h 272"/>
                <a:gd name="T2" fmla="*/ 99 w 134"/>
                <a:gd name="T3" fmla="*/ 272 h 272"/>
                <a:gd name="T4" fmla="*/ 99 w 134"/>
                <a:gd name="T5" fmla="*/ 69 h 272"/>
                <a:gd name="T6" fmla="*/ 134 w 134"/>
                <a:gd name="T7" fmla="*/ 69 h 272"/>
                <a:gd name="T8" fmla="*/ 66 w 134"/>
                <a:gd name="T9" fmla="*/ 0 h 272"/>
                <a:gd name="T10" fmla="*/ 0 w 134"/>
                <a:gd name="T11" fmla="*/ 69 h 272"/>
                <a:gd name="T12" fmla="*/ 35 w 134"/>
                <a:gd name="T13" fmla="*/ 69 h 272"/>
                <a:gd name="T14" fmla="*/ 35 w 134"/>
                <a:gd name="T15" fmla="*/ 272 h 2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4" h="272">
                  <a:moveTo>
                    <a:pt x="35" y="272"/>
                  </a:moveTo>
                  <a:lnTo>
                    <a:pt x="99" y="272"/>
                  </a:lnTo>
                  <a:lnTo>
                    <a:pt x="99" y="69"/>
                  </a:lnTo>
                  <a:lnTo>
                    <a:pt x="134" y="69"/>
                  </a:lnTo>
                  <a:lnTo>
                    <a:pt x="66" y="0"/>
                  </a:lnTo>
                  <a:lnTo>
                    <a:pt x="0" y="69"/>
                  </a:lnTo>
                  <a:lnTo>
                    <a:pt x="35" y="69"/>
                  </a:lnTo>
                  <a:lnTo>
                    <a:pt x="35" y="272"/>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32" name="Freeform 909"/>
            <p:cNvSpPr/>
            <p:nvPr/>
          </p:nvSpPr>
          <p:spPr bwMode="auto">
            <a:xfrm>
              <a:off x="7361238" y="6924675"/>
              <a:ext cx="209550" cy="261938"/>
            </a:xfrm>
            <a:custGeom>
              <a:avLst/>
              <a:gdLst>
                <a:gd name="T0" fmla="*/ 35 w 132"/>
                <a:gd name="T1" fmla="*/ 165 h 165"/>
                <a:gd name="T2" fmla="*/ 97 w 132"/>
                <a:gd name="T3" fmla="*/ 165 h 165"/>
                <a:gd name="T4" fmla="*/ 97 w 132"/>
                <a:gd name="T5" fmla="*/ 68 h 165"/>
                <a:gd name="T6" fmla="*/ 132 w 132"/>
                <a:gd name="T7" fmla="*/ 68 h 165"/>
                <a:gd name="T8" fmla="*/ 66 w 132"/>
                <a:gd name="T9" fmla="*/ 0 h 165"/>
                <a:gd name="T10" fmla="*/ 0 w 132"/>
                <a:gd name="T11" fmla="*/ 68 h 165"/>
                <a:gd name="T12" fmla="*/ 35 w 132"/>
                <a:gd name="T13" fmla="*/ 68 h 165"/>
                <a:gd name="T14" fmla="*/ 35 w 132"/>
                <a:gd name="T15" fmla="*/ 165 h 1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32" h="165">
                  <a:moveTo>
                    <a:pt x="35" y="165"/>
                  </a:moveTo>
                  <a:lnTo>
                    <a:pt x="97" y="165"/>
                  </a:lnTo>
                  <a:lnTo>
                    <a:pt x="97" y="68"/>
                  </a:lnTo>
                  <a:lnTo>
                    <a:pt x="132" y="68"/>
                  </a:lnTo>
                  <a:lnTo>
                    <a:pt x="66" y="0"/>
                  </a:lnTo>
                  <a:lnTo>
                    <a:pt x="0" y="68"/>
                  </a:lnTo>
                  <a:lnTo>
                    <a:pt x="35" y="68"/>
                  </a:lnTo>
                  <a:lnTo>
                    <a:pt x="35" y="165"/>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33" name="Rectangle 910"/>
            <p:cNvSpPr>
              <a:spLocks noChangeArrowheads="1"/>
            </p:cNvSpPr>
            <p:nvPr/>
          </p:nvSpPr>
          <p:spPr bwMode="auto">
            <a:xfrm>
              <a:off x="7358063" y="7213600"/>
              <a:ext cx="628650" cy="587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34" name="Oval 911"/>
            <p:cNvSpPr>
              <a:spLocks noChangeArrowheads="1"/>
            </p:cNvSpPr>
            <p:nvPr/>
          </p:nvSpPr>
          <p:spPr bwMode="auto">
            <a:xfrm>
              <a:off x="7818438" y="6635750"/>
              <a:ext cx="85725" cy="107950"/>
            </a:xfrm>
            <a:prstGeom prst="ellipse">
              <a:avLst/>
            </a:pr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sp>
          <p:nvSpPr>
            <p:cNvPr id="35" name="Freeform 912"/>
            <p:cNvSpPr/>
            <p:nvPr/>
          </p:nvSpPr>
          <p:spPr bwMode="auto">
            <a:xfrm>
              <a:off x="7758113" y="6751638"/>
              <a:ext cx="203200" cy="434975"/>
            </a:xfrm>
            <a:custGeom>
              <a:avLst/>
              <a:gdLst>
                <a:gd name="T0" fmla="*/ 7 w 54"/>
                <a:gd name="T1" fmla="*/ 61 h 116"/>
                <a:gd name="T2" fmla="*/ 8 w 54"/>
                <a:gd name="T3" fmla="*/ 61 h 116"/>
                <a:gd name="T4" fmla="*/ 9 w 54"/>
                <a:gd name="T5" fmla="*/ 61 h 116"/>
                <a:gd name="T6" fmla="*/ 11 w 54"/>
                <a:gd name="T7" fmla="*/ 116 h 116"/>
                <a:gd name="T8" fmla="*/ 26 w 54"/>
                <a:gd name="T9" fmla="*/ 116 h 116"/>
                <a:gd name="T10" fmla="*/ 26 w 54"/>
                <a:gd name="T11" fmla="*/ 61 h 116"/>
                <a:gd name="T12" fmla="*/ 28 w 54"/>
                <a:gd name="T13" fmla="*/ 61 h 116"/>
                <a:gd name="T14" fmla="*/ 30 w 54"/>
                <a:gd name="T15" fmla="*/ 116 h 116"/>
                <a:gd name="T16" fmla="*/ 45 w 54"/>
                <a:gd name="T17" fmla="*/ 116 h 116"/>
                <a:gd name="T18" fmla="*/ 45 w 54"/>
                <a:gd name="T19" fmla="*/ 61 h 116"/>
                <a:gd name="T20" fmla="*/ 46 w 54"/>
                <a:gd name="T21" fmla="*/ 61 h 116"/>
                <a:gd name="T22" fmla="*/ 47 w 54"/>
                <a:gd name="T23" fmla="*/ 61 h 116"/>
                <a:gd name="T24" fmla="*/ 47 w 54"/>
                <a:gd name="T25" fmla="*/ 61 h 116"/>
                <a:gd name="T26" fmla="*/ 54 w 54"/>
                <a:gd name="T27" fmla="*/ 61 h 116"/>
                <a:gd name="T28" fmla="*/ 50 w 54"/>
                <a:gd name="T29" fmla="*/ 8 h 116"/>
                <a:gd name="T30" fmla="*/ 43 w 54"/>
                <a:gd name="T31" fmla="*/ 1 h 116"/>
                <a:gd name="T32" fmla="*/ 37 w 54"/>
                <a:gd name="T33" fmla="*/ 0 h 116"/>
                <a:gd name="T34" fmla="*/ 37 w 54"/>
                <a:gd name="T35" fmla="*/ 1 h 116"/>
                <a:gd name="T36" fmla="*/ 41 w 54"/>
                <a:gd name="T37" fmla="*/ 5 h 116"/>
                <a:gd name="T38" fmla="*/ 36 w 54"/>
                <a:gd name="T39" fmla="*/ 8 h 116"/>
                <a:gd name="T40" fmla="*/ 38 w 54"/>
                <a:gd name="T41" fmla="*/ 12 h 116"/>
                <a:gd name="T42" fmla="*/ 31 w 54"/>
                <a:gd name="T43" fmla="*/ 28 h 116"/>
                <a:gd name="T44" fmla="*/ 30 w 54"/>
                <a:gd name="T45" fmla="*/ 6 h 116"/>
                <a:gd name="T46" fmla="*/ 31 w 54"/>
                <a:gd name="T47" fmla="*/ 5 h 116"/>
                <a:gd name="T48" fmla="*/ 30 w 54"/>
                <a:gd name="T49" fmla="*/ 0 h 116"/>
                <a:gd name="T50" fmla="*/ 25 w 54"/>
                <a:gd name="T51" fmla="*/ 0 h 116"/>
                <a:gd name="T52" fmla="*/ 23 w 54"/>
                <a:gd name="T53" fmla="*/ 5 h 116"/>
                <a:gd name="T54" fmla="*/ 24 w 54"/>
                <a:gd name="T55" fmla="*/ 6 h 116"/>
                <a:gd name="T56" fmla="*/ 23 w 54"/>
                <a:gd name="T57" fmla="*/ 29 h 116"/>
                <a:gd name="T58" fmla="*/ 16 w 54"/>
                <a:gd name="T59" fmla="*/ 12 h 116"/>
                <a:gd name="T60" fmla="*/ 18 w 54"/>
                <a:gd name="T61" fmla="*/ 8 h 116"/>
                <a:gd name="T62" fmla="*/ 13 w 54"/>
                <a:gd name="T63" fmla="*/ 5 h 116"/>
                <a:gd name="T64" fmla="*/ 17 w 54"/>
                <a:gd name="T65" fmla="*/ 1 h 116"/>
                <a:gd name="T66" fmla="*/ 17 w 54"/>
                <a:gd name="T67" fmla="*/ 0 h 116"/>
                <a:gd name="T68" fmla="*/ 11 w 54"/>
                <a:gd name="T69" fmla="*/ 1 h 116"/>
                <a:gd name="T70" fmla="*/ 4 w 54"/>
                <a:gd name="T71" fmla="*/ 8 h 116"/>
                <a:gd name="T72" fmla="*/ 0 w 54"/>
                <a:gd name="T73" fmla="*/ 61 h 116"/>
                <a:gd name="T74" fmla="*/ 7 w 54"/>
                <a:gd name="T75" fmla="*/ 61 h 116"/>
                <a:gd name="T76" fmla="*/ 7 w 54"/>
                <a:gd name="T77" fmla="*/ 61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4" h="116">
                  <a:moveTo>
                    <a:pt x="7" y="61"/>
                  </a:moveTo>
                  <a:cubicBezTo>
                    <a:pt x="8" y="61"/>
                    <a:pt x="8" y="61"/>
                    <a:pt x="8" y="61"/>
                  </a:cubicBezTo>
                  <a:cubicBezTo>
                    <a:pt x="8" y="61"/>
                    <a:pt x="9" y="61"/>
                    <a:pt x="9" y="61"/>
                  </a:cubicBezTo>
                  <a:cubicBezTo>
                    <a:pt x="11" y="116"/>
                    <a:pt x="11" y="116"/>
                    <a:pt x="11" y="116"/>
                  </a:cubicBezTo>
                  <a:cubicBezTo>
                    <a:pt x="26" y="116"/>
                    <a:pt x="26" y="116"/>
                    <a:pt x="26" y="116"/>
                  </a:cubicBezTo>
                  <a:cubicBezTo>
                    <a:pt x="27" y="100"/>
                    <a:pt x="27" y="72"/>
                    <a:pt x="26" y="61"/>
                  </a:cubicBezTo>
                  <a:cubicBezTo>
                    <a:pt x="27" y="61"/>
                    <a:pt x="27" y="61"/>
                    <a:pt x="28" y="61"/>
                  </a:cubicBezTo>
                  <a:cubicBezTo>
                    <a:pt x="30" y="116"/>
                    <a:pt x="30" y="116"/>
                    <a:pt x="30" y="116"/>
                  </a:cubicBezTo>
                  <a:cubicBezTo>
                    <a:pt x="45" y="116"/>
                    <a:pt x="45" y="116"/>
                    <a:pt x="45" y="116"/>
                  </a:cubicBezTo>
                  <a:cubicBezTo>
                    <a:pt x="46" y="100"/>
                    <a:pt x="45" y="72"/>
                    <a:pt x="45" y="61"/>
                  </a:cubicBezTo>
                  <a:cubicBezTo>
                    <a:pt x="46" y="61"/>
                    <a:pt x="46" y="61"/>
                    <a:pt x="46" y="61"/>
                  </a:cubicBezTo>
                  <a:cubicBezTo>
                    <a:pt x="46" y="61"/>
                    <a:pt x="47" y="61"/>
                    <a:pt x="47" y="61"/>
                  </a:cubicBezTo>
                  <a:cubicBezTo>
                    <a:pt x="47" y="61"/>
                    <a:pt x="47" y="61"/>
                    <a:pt x="47" y="61"/>
                  </a:cubicBezTo>
                  <a:cubicBezTo>
                    <a:pt x="49" y="61"/>
                    <a:pt x="52" y="61"/>
                    <a:pt x="54" y="61"/>
                  </a:cubicBezTo>
                  <a:cubicBezTo>
                    <a:pt x="50" y="8"/>
                    <a:pt x="50" y="8"/>
                    <a:pt x="50" y="8"/>
                  </a:cubicBezTo>
                  <a:cubicBezTo>
                    <a:pt x="50" y="4"/>
                    <a:pt x="47" y="1"/>
                    <a:pt x="43" y="1"/>
                  </a:cubicBezTo>
                  <a:cubicBezTo>
                    <a:pt x="43" y="1"/>
                    <a:pt x="38" y="1"/>
                    <a:pt x="37" y="0"/>
                  </a:cubicBezTo>
                  <a:cubicBezTo>
                    <a:pt x="37" y="1"/>
                    <a:pt x="37" y="1"/>
                    <a:pt x="37" y="1"/>
                  </a:cubicBezTo>
                  <a:cubicBezTo>
                    <a:pt x="41" y="5"/>
                    <a:pt x="41" y="5"/>
                    <a:pt x="41" y="5"/>
                  </a:cubicBezTo>
                  <a:cubicBezTo>
                    <a:pt x="36" y="8"/>
                    <a:pt x="36" y="8"/>
                    <a:pt x="36" y="8"/>
                  </a:cubicBezTo>
                  <a:cubicBezTo>
                    <a:pt x="38" y="12"/>
                    <a:pt x="38" y="12"/>
                    <a:pt x="38" y="12"/>
                  </a:cubicBezTo>
                  <a:cubicBezTo>
                    <a:pt x="31" y="28"/>
                    <a:pt x="31" y="28"/>
                    <a:pt x="31" y="28"/>
                  </a:cubicBezTo>
                  <a:cubicBezTo>
                    <a:pt x="30" y="6"/>
                    <a:pt x="30" y="6"/>
                    <a:pt x="30" y="6"/>
                  </a:cubicBezTo>
                  <a:cubicBezTo>
                    <a:pt x="31" y="5"/>
                    <a:pt x="31" y="5"/>
                    <a:pt x="31" y="5"/>
                  </a:cubicBezTo>
                  <a:cubicBezTo>
                    <a:pt x="30" y="0"/>
                    <a:pt x="30" y="0"/>
                    <a:pt x="30" y="0"/>
                  </a:cubicBezTo>
                  <a:cubicBezTo>
                    <a:pt x="25" y="0"/>
                    <a:pt x="25" y="0"/>
                    <a:pt x="25" y="0"/>
                  </a:cubicBezTo>
                  <a:cubicBezTo>
                    <a:pt x="23" y="5"/>
                    <a:pt x="23" y="5"/>
                    <a:pt x="23" y="5"/>
                  </a:cubicBezTo>
                  <a:cubicBezTo>
                    <a:pt x="24" y="6"/>
                    <a:pt x="24" y="6"/>
                    <a:pt x="24" y="6"/>
                  </a:cubicBezTo>
                  <a:cubicBezTo>
                    <a:pt x="23" y="29"/>
                    <a:pt x="23" y="29"/>
                    <a:pt x="23" y="29"/>
                  </a:cubicBezTo>
                  <a:cubicBezTo>
                    <a:pt x="16" y="12"/>
                    <a:pt x="16" y="12"/>
                    <a:pt x="16" y="12"/>
                  </a:cubicBezTo>
                  <a:cubicBezTo>
                    <a:pt x="18" y="8"/>
                    <a:pt x="18" y="8"/>
                    <a:pt x="18" y="8"/>
                  </a:cubicBezTo>
                  <a:cubicBezTo>
                    <a:pt x="13" y="5"/>
                    <a:pt x="13" y="5"/>
                    <a:pt x="13" y="5"/>
                  </a:cubicBezTo>
                  <a:cubicBezTo>
                    <a:pt x="17" y="1"/>
                    <a:pt x="17" y="1"/>
                    <a:pt x="17" y="1"/>
                  </a:cubicBezTo>
                  <a:cubicBezTo>
                    <a:pt x="17" y="0"/>
                    <a:pt x="17" y="0"/>
                    <a:pt x="17" y="0"/>
                  </a:cubicBezTo>
                  <a:cubicBezTo>
                    <a:pt x="16" y="1"/>
                    <a:pt x="11" y="1"/>
                    <a:pt x="11" y="1"/>
                  </a:cubicBezTo>
                  <a:cubicBezTo>
                    <a:pt x="8" y="1"/>
                    <a:pt x="5" y="4"/>
                    <a:pt x="4" y="8"/>
                  </a:cubicBezTo>
                  <a:cubicBezTo>
                    <a:pt x="0" y="61"/>
                    <a:pt x="0" y="61"/>
                    <a:pt x="0" y="61"/>
                  </a:cubicBezTo>
                  <a:cubicBezTo>
                    <a:pt x="3" y="61"/>
                    <a:pt x="5" y="61"/>
                    <a:pt x="7" y="61"/>
                  </a:cubicBezTo>
                  <a:cubicBezTo>
                    <a:pt x="7" y="61"/>
                    <a:pt x="7" y="61"/>
                    <a:pt x="7" y="61"/>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68580" tIns="34290" rIns="68580" bIns="34290"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zh-CN" altLang="en-US" sz="1015">
                <a:solidFill>
                  <a:schemeClr val="accent1"/>
                </a:solidFill>
                <a:latin typeface="Arial" panose="020B0604020202020204"/>
                <a:ea typeface="微软雅黑" panose="020B0503020204020204" pitchFamily="34" charset="-122"/>
                <a:sym typeface="Arial" panose="020B0604020202020204"/>
              </a:endParaRPr>
            </a:p>
          </p:txBody>
        </p:sp>
      </p:grpSp>
      <p:sp>
        <p:nvSpPr>
          <p:cNvPr id="27" name="TextBox 65"/>
          <p:cNvSpPr txBox="1"/>
          <p:nvPr/>
        </p:nvSpPr>
        <p:spPr>
          <a:xfrm>
            <a:off x="6047288" y="4697576"/>
            <a:ext cx="1876017" cy="692497"/>
          </a:xfrm>
          <a:prstGeom prst="rect">
            <a:avLst/>
          </a:prstGeom>
          <a:solidFill>
            <a:schemeClr val="accent2"/>
          </a:solid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pPr>
              <a:lnSpc>
                <a:spcPct val="130000"/>
              </a:lnSpc>
            </a:pPr>
            <a:r>
              <a:rPr lang="zh-CN" altLang="en-US" sz="10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a:t>
            </a:r>
          </a:p>
        </p:txBody>
      </p:sp>
      <p:graphicFrame>
        <p:nvGraphicFramePr>
          <p:cNvPr id="28" name="图表 27"/>
          <p:cNvGraphicFramePr/>
          <p:nvPr/>
        </p:nvGraphicFramePr>
        <p:xfrm>
          <a:off x="8349347" y="2850194"/>
          <a:ext cx="2905110" cy="1805538"/>
        </p:xfrm>
        <a:graphic>
          <a:graphicData uri="http://schemas.openxmlformats.org/drawingml/2006/chart">
            <c:chart xmlns:c="http://schemas.openxmlformats.org/drawingml/2006/chart" xmlns:r="http://schemas.openxmlformats.org/officeDocument/2006/relationships" r:id="rId4"/>
          </a:graphicData>
        </a:graphic>
      </p:graphicFrame>
      <p:sp>
        <p:nvSpPr>
          <p:cNvPr id="29" name="TextBox 67"/>
          <p:cNvSpPr txBox="1"/>
          <p:nvPr/>
        </p:nvSpPr>
        <p:spPr>
          <a:xfrm>
            <a:off x="8345641" y="4708141"/>
            <a:ext cx="2808312" cy="472950"/>
          </a:xfrm>
          <a:prstGeom prst="rect">
            <a:avLst/>
          </a:prstGeom>
          <a:noFill/>
        </p:spPr>
        <p:txBody>
          <a:bodyPr wrap="square" rtlCol="0">
            <a:spAutoFit/>
          </a:bodyPr>
          <a:lstStyle>
            <a:defPPr>
              <a:defRPr lang="zh-CN"/>
            </a:defPPr>
            <a:lvl1pPr>
              <a:lnSpc>
                <a:spcPct val="130000"/>
              </a:lnSpc>
              <a:defRPr sz="1000">
                <a:solidFill>
                  <a:schemeClr val="tx1">
                    <a:lumMod val="75000"/>
                    <a:lumOff val="25000"/>
                  </a:schemeClr>
                </a:solidFill>
                <a:latin typeface="微软雅黑" panose="020B0503020204020204" pitchFamily="34" charset="-122"/>
                <a:ea typeface="微软雅黑" panose="020B0503020204020204" pitchFamily="34" charset="-122"/>
              </a:defRPr>
            </a:lvl1pPr>
          </a:lstStyle>
          <a:p>
            <a:r>
              <a:rPr lang="zh-CN" altLang="en-US" dirty="0">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a:t>
            </a:r>
          </a:p>
        </p:txBody>
      </p:sp>
      <p:grpSp>
        <p:nvGrpSpPr>
          <p:cNvPr id="53" name="组合 52"/>
          <p:cNvGrpSpPr/>
          <p:nvPr/>
        </p:nvGrpSpPr>
        <p:grpSpPr>
          <a:xfrm>
            <a:off x="9965843" y="227688"/>
            <a:ext cx="2782576" cy="680498"/>
            <a:chOff x="5739124" y="673539"/>
            <a:chExt cx="2782576" cy="680498"/>
          </a:xfrm>
        </p:grpSpPr>
        <p:sp>
          <p:nvSpPr>
            <p:cNvPr id="54"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工作存在不足</a:t>
              </a:r>
            </a:p>
          </p:txBody>
        </p:sp>
        <p:sp>
          <p:nvSpPr>
            <p:cNvPr id="58"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3" name="组合 52"/>
          <p:cNvGrpSpPr/>
          <p:nvPr/>
        </p:nvGrpSpPr>
        <p:grpSpPr>
          <a:xfrm>
            <a:off x="9965843" y="227688"/>
            <a:ext cx="2782576" cy="680498"/>
            <a:chOff x="5739124" y="673539"/>
            <a:chExt cx="2782576" cy="680498"/>
          </a:xfrm>
        </p:grpSpPr>
        <p:sp>
          <p:nvSpPr>
            <p:cNvPr id="54"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工作存在不足</a:t>
              </a:r>
            </a:p>
          </p:txBody>
        </p:sp>
        <p:sp>
          <p:nvSpPr>
            <p:cNvPr id="58"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grpSp>
        <p:nvGrpSpPr>
          <p:cNvPr id="43" name="组合 42"/>
          <p:cNvGrpSpPr/>
          <p:nvPr/>
        </p:nvGrpSpPr>
        <p:grpSpPr>
          <a:xfrm>
            <a:off x="4609669" y="2199575"/>
            <a:ext cx="1716281" cy="2632740"/>
            <a:chOff x="4620464" y="2113215"/>
            <a:chExt cx="1716281" cy="2632740"/>
          </a:xfrm>
          <a:solidFill>
            <a:schemeClr val="accent2"/>
          </a:solidFill>
        </p:grpSpPr>
        <p:sp>
          <p:nvSpPr>
            <p:cNvPr id="44" name="梯形 43"/>
            <p:cNvSpPr/>
            <p:nvPr/>
          </p:nvSpPr>
          <p:spPr>
            <a:xfrm rot="5400000">
              <a:off x="4072040" y="314255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45" name="梯形 44"/>
            <p:cNvSpPr/>
            <p:nvPr/>
          </p:nvSpPr>
          <p:spPr>
            <a:xfrm rot="8993242">
              <a:off x="4664982" y="2113215"/>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46" name="梯形 45"/>
            <p:cNvSpPr/>
            <p:nvPr/>
          </p:nvSpPr>
          <p:spPr>
            <a:xfrm rot="1800000">
              <a:off x="4667006" y="4173063"/>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grpSp>
      <p:grpSp>
        <p:nvGrpSpPr>
          <p:cNvPr id="47" name="组合 46"/>
          <p:cNvGrpSpPr/>
          <p:nvPr/>
        </p:nvGrpSpPr>
        <p:grpSpPr>
          <a:xfrm>
            <a:off x="5828358" y="2190156"/>
            <a:ext cx="1716277" cy="2622568"/>
            <a:chOff x="5856933" y="2112051"/>
            <a:chExt cx="1716277" cy="2622568"/>
          </a:xfrm>
          <a:solidFill>
            <a:schemeClr val="accent2"/>
          </a:solidFill>
        </p:grpSpPr>
        <p:sp>
          <p:nvSpPr>
            <p:cNvPr id="48" name="梯形 47"/>
            <p:cNvSpPr/>
            <p:nvPr/>
          </p:nvSpPr>
          <p:spPr>
            <a:xfrm rot="16200000" flipH="1">
              <a:off x="6451894" y="3127950"/>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49" name="梯形 48"/>
            <p:cNvSpPr/>
            <p:nvPr/>
          </p:nvSpPr>
          <p:spPr>
            <a:xfrm rot="19793242" flipH="1">
              <a:off x="5878006" y="4161727"/>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52" name="梯形 51"/>
            <p:cNvSpPr/>
            <p:nvPr/>
          </p:nvSpPr>
          <p:spPr>
            <a:xfrm rot="12600000" flipH="1">
              <a:off x="5856933" y="2112051"/>
              <a:ext cx="1669739" cy="572892"/>
            </a:xfrm>
            <a:prstGeom prst="trapezoid">
              <a:avLst>
                <a:gd name="adj" fmla="val 57643"/>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grpSp>
      <p:cxnSp>
        <p:nvCxnSpPr>
          <p:cNvPr id="2" name="直接连接符 1"/>
          <p:cNvCxnSpPr/>
          <p:nvPr/>
        </p:nvCxnSpPr>
        <p:spPr>
          <a:xfrm flipV="1">
            <a:off x="735707" y="3513709"/>
            <a:ext cx="3666516" cy="1"/>
          </a:xfrm>
          <a:prstGeom prst="line">
            <a:avLst/>
          </a:pr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cxnSp>
      <p:sp>
        <p:nvSpPr>
          <p:cNvPr id="3" name="任意多边形 37"/>
          <p:cNvSpPr/>
          <p:nvPr/>
        </p:nvSpPr>
        <p:spPr>
          <a:xfrm>
            <a:off x="735707" y="1833859"/>
            <a:ext cx="4299209"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55" name="任意多边形 38"/>
          <p:cNvSpPr/>
          <p:nvPr/>
        </p:nvSpPr>
        <p:spPr>
          <a:xfrm flipV="1">
            <a:off x="731838" y="4713849"/>
            <a:ext cx="4299209"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cxnSp>
        <p:nvCxnSpPr>
          <p:cNvPr id="56" name="直接连接符 55"/>
          <p:cNvCxnSpPr/>
          <p:nvPr/>
        </p:nvCxnSpPr>
        <p:spPr>
          <a:xfrm flipH="1">
            <a:off x="7766685" y="3513709"/>
            <a:ext cx="3664845" cy="2921"/>
          </a:xfrm>
          <a:prstGeom prst="line">
            <a:avLst/>
          </a:pr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cxnSp>
      <p:sp>
        <p:nvSpPr>
          <p:cNvPr id="57" name="任意多边形 40"/>
          <p:cNvSpPr/>
          <p:nvPr/>
        </p:nvSpPr>
        <p:spPr>
          <a:xfrm flipH="1">
            <a:off x="7158764" y="1871959"/>
            <a:ext cx="4297531"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sp>
        <p:nvSpPr>
          <p:cNvPr id="89" name="任意多边形 41"/>
          <p:cNvSpPr/>
          <p:nvPr/>
        </p:nvSpPr>
        <p:spPr>
          <a:xfrm flipH="1" flipV="1">
            <a:off x="7162631" y="4761474"/>
            <a:ext cx="4297531" cy="432086"/>
          </a:xfrm>
          <a:custGeom>
            <a:avLst/>
            <a:gdLst>
              <a:gd name="connsiteX0" fmla="*/ 0 w 3611880"/>
              <a:gd name="connsiteY0" fmla="*/ 0 h 678180"/>
              <a:gd name="connsiteX1" fmla="*/ 2933700 w 3611880"/>
              <a:gd name="connsiteY1" fmla="*/ 0 h 678180"/>
              <a:gd name="connsiteX2" fmla="*/ 3611880 w 3611880"/>
              <a:gd name="connsiteY2" fmla="*/ 678180 h 678180"/>
            </a:gdLst>
            <a:ahLst/>
            <a:cxnLst>
              <a:cxn ang="0">
                <a:pos x="connsiteX0" y="connsiteY0"/>
              </a:cxn>
              <a:cxn ang="0">
                <a:pos x="connsiteX1" y="connsiteY1"/>
              </a:cxn>
              <a:cxn ang="0">
                <a:pos x="connsiteX2" y="connsiteY2"/>
              </a:cxn>
            </a:cxnLst>
            <a:rect l="l" t="t" r="r" b="b"/>
            <a:pathLst>
              <a:path w="3611880" h="678180">
                <a:moveTo>
                  <a:pt x="0" y="0"/>
                </a:moveTo>
                <a:lnTo>
                  <a:pt x="2933700" y="0"/>
                </a:lnTo>
                <a:lnTo>
                  <a:pt x="3611880" y="678180"/>
                </a:lnTo>
              </a:path>
            </a:pathLst>
          </a:custGeom>
          <a:ln w="12700">
            <a:solidFill>
              <a:srgbClr val="40464A"/>
            </a:solidFill>
            <a:tailEnd type="ova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latin typeface="微软雅黑" panose="020B0503020204020204" pitchFamily="34" charset="-122"/>
              <a:ea typeface="微软雅黑" panose="020B0503020204020204" pitchFamily="34" charset="-122"/>
              <a:sym typeface="思源黑体 CN Regular" panose="020B0500000000000000" pitchFamily="34" charset="-122"/>
            </a:endParaRPr>
          </a:p>
        </p:txBody>
      </p:sp>
      <p:grpSp>
        <p:nvGrpSpPr>
          <p:cNvPr id="90" name="组合 89"/>
          <p:cNvGrpSpPr/>
          <p:nvPr/>
        </p:nvGrpSpPr>
        <p:grpSpPr>
          <a:xfrm>
            <a:off x="774833" y="1469327"/>
            <a:ext cx="3401031" cy="1185891"/>
            <a:chOff x="774833" y="1324547"/>
            <a:chExt cx="3401031" cy="1185891"/>
          </a:xfrm>
        </p:grpSpPr>
        <p:sp>
          <p:nvSpPr>
            <p:cNvPr id="91" name="文本框 90"/>
            <p:cNvSpPr txBox="1"/>
            <p:nvPr/>
          </p:nvSpPr>
          <p:spPr>
            <a:xfrm>
              <a:off x="774833" y="1324547"/>
              <a:ext cx="3063473" cy="313932"/>
            </a:xfrm>
            <a:prstGeom prst="rect">
              <a:avLst/>
            </a:prstGeom>
            <a:noFill/>
          </p:spPr>
          <p:txBody>
            <a:bodyPr wrap="square" rtlCol="0">
              <a:spAutoFit/>
            </a:bodyPr>
            <a:lstStyle/>
            <a:p>
              <a:pPr algn="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92" name="文本框 91"/>
            <p:cNvSpPr txBox="1"/>
            <p:nvPr/>
          </p:nvSpPr>
          <p:spPr>
            <a:xfrm>
              <a:off x="812802" y="1743177"/>
              <a:ext cx="3363062" cy="767261"/>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单击添加文本单击添加文本单击添加文本单击添加文本单击添加文本单击添加文本单击添加文本单击添加文本</a:t>
              </a:r>
            </a:p>
          </p:txBody>
        </p:sp>
      </p:grpSp>
      <p:grpSp>
        <p:nvGrpSpPr>
          <p:cNvPr id="93" name="组合 92"/>
          <p:cNvGrpSpPr/>
          <p:nvPr/>
        </p:nvGrpSpPr>
        <p:grpSpPr>
          <a:xfrm>
            <a:off x="774833" y="3155592"/>
            <a:ext cx="3401038" cy="1188937"/>
            <a:chOff x="774833" y="3067962"/>
            <a:chExt cx="3401038" cy="1188937"/>
          </a:xfrm>
        </p:grpSpPr>
        <p:sp>
          <p:nvSpPr>
            <p:cNvPr id="94" name="文本框 93"/>
            <p:cNvSpPr txBox="1"/>
            <p:nvPr/>
          </p:nvSpPr>
          <p:spPr>
            <a:xfrm>
              <a:off x="774833" y="3067962"/>
              <a:ext cx="3063473" cy="313932"/>
            </a:xfrm>
            <a:prstGeom prst="rect">
              <a:avLst/>
            </a:prstGeom>
            <a:noFill/>
          </p:spPr>
          <p:txBody>
            <a:bodyPr wrap="square" rtlCol="0">
              <a:spAutoFit/>
            </a:bodyPr>
            <a:lstStyle/>
            <a:p>
              <a:pPr algn="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95" name="文本框 94"/>
            <p:cNvSpPr txBox="1"/>
            <p:nvPr/>
          </p:nvSpPr>
          <p:spPr>
            <a:xfrm>
              <a:off x="812809" y="3489638"/>
              <a:ext cx="3363062" cy="767261"/>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单击添加文本单击添加文本单击添加文本单击添加文本单击添加文本单击添加文本单击添加文本单击添加文本</a:t>
              </a:r>
            </a:p>
          </p:txBody>
        </p:sp>
      </p:grpSp>
      <p:grpSp>
        <p:nvGrpSpPr>
          <p:cNvPr id="96" name="组合 95"/>
          <p:cNvGrpSpPr/>
          <p:nvPr/>
        </p:nvGrpSpPr>
        <p:grpSpPr>
          <a:xfrm>
            <a:off x="774833" y="4786900"/>
            <a:ext cx="3405791" cy="1184466"/>
            <a:chOff x="774833" y="4804045"/>
            <a:chExt cx="3405791" cy="1184466"/>
          </a:xfrm>
        </p:grpSpPr>
        <p:sp>
          <p:nvSpPr>
            <p:cNvPr id="97" name="文本框 96"/>
            <p:cNvSpPr txBox="1"/>
            <p:nvPr/>
          </p:nvSpPr>
          <p:spPr>
            <a:xfrm>
              <a:off x="774833" y="4804045"/>
              <a:ext cx="3063473" cy="313932"/>
            </a:xfrm>
            <a:prstGeom prst="rect">
              <a:avLst/>
            </a:prstGeom>
            <a:noFill/>
          </p:spPr>
          <p:txBody>
            <a:bodyPr wrap="square" rtlCol="0">
              <a:spAutoFit/>
            </a:bodyPr>
            <a:lstStyle/>
            <a:p>
              <a:pPr algn="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98" name="文本框 97"/>
            <p:cNvSpPr txBox="1"/>
            <p:nvPr/>
          </p:nvSpPr>
          <p:spPr>
            <a:xfrm>
              <a:off x="817562" y="5221250"/>
              <a:ext cx="3363062" cy="767261"/>
            </a:xfrm>
            <a:prstGeom prst="rect">
              <a:avLst/>
            </a:prstGeom>
            <a:noFill/>
          </p:spPr>
          <p:txBody>
            <a:bodyPr wrap="square" rtlCol="0">
              <a:spAutoFit/>
            </a:bodyPr>
            <a:lstStyle/>
            <a:p>
              <a:pPr algn="r">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a:t>
              </a:r>
            </a:p>
          </p:txBody>
        </p:sp>
      </p:grpSp>
      <p:grpSp>
        <p:nvGrpSpPr>
          <p:cNvPr id="99" name="组合 98"/>
          <p:cNvGrpSpPr/>
          <p:nvPr/>
        </p:nvGrpSpPr>
        <p:grpSpPr>
          <a:xfrm>
            <a:off x="8018255" y="1518213"/>
            <a:ext cx="3363062" cy="1175105"/>
            <a:chOff x="7985918" y="1335333"/>
            <a:chExt cx="3363062" cy="1175105"/>
          </a:xfrm>
        </p:grpSpPr>
        <p:sp>
          <p:nvSpPr>
            <p:cNvPr id="4" name="文本框 3"/>
            <p:cNvSpPr txBox="1"/>
            <p:nvPr/>
          </p:nvSpPr>
          <p:spPr>
            <a:xfrm>
              <a:off x="8266457" y="1335333"/>
              <a:ext cx="3063473" cy="313932"/>
            </a:xfrm>
            <a:prstGeom prst="rect">
              <a:avLst/>
            </a:prstGeom>
            <a:noFill/>
          </p:spPr>
          <p:txBody>
            <a:bodyPr wrap="square" rtlCol="0">
              <a:spAutoFit/>
            </a:bodyPr>
            <a:lstStyle/>
            <a:p>
              <a:pP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101" name="文本框 100"/>
            <p:cNvSpPr txBox="1"/>
            <p:nvPr/>
          </p:nvSpPr>
          <p:spPr>
            <a:xfrm>
              <a:off x="7985918" y="1743177"/>
              <a:ext cx="3363062" cy="767261"/>
            </a:xfrm>
            <a:prstGeom prst="rect">
              <a:avLst/>
            </a:prstGeom>
            <a:noFill/>
          </p:spPr>
          <p:txBody>
            <a:bodyPr wrap="square" rtlCol="0">
              <a:spAutoFit/>
            </a:bodyPr>
            <a:lstStyle/>
            <a:p>
              <a:pPr algn="just">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a:t>
              </a:r>
            </a:p>
          </p:txBody>
        </p:sp>
      </p:grpSp>
      <p:grpSp>
        <p:nvGrpSpPr>
          <p:cNvPr id="102" name="组合 101"/>
          <p:cNvGrpSpPr/>
          <p:nvPr/>
        </p:nvGrpSpPr>
        <p:grpSpPr>
          <a:xfrm>
            <a:off x="8015080" y="3147328"/>
            <a:ext cx="3363062" cy="1178151"/>
            <a:chOff x="7982743" y="3078748"/>
            <a:chExt cx="3363062" cy="1178151"/>
          </a:xfrm>
        </p:grpSpPr>
        <p:sp>
          <p:nvSpPr>
            <p:cNvPr id="103" name="文本框 102"/>
            <p:cNvSpPr txBox="1"/>
            <p:nvPr/>
          </p:nvSpPr>
          <p:spPr>
            <a:xfrm>
              <a:off x="8266457" y="3078748"/>
              <a:ext cx="3063473" cy="313932"/>
            </a:xfrm>
            <a:prstGeom prst="rect">
              <a:avLst/>
            </a:prstGeom>
            <a:noFill/>
          </p:spPr>
          <p:txBody>
            <a:bodyPr wrap="square" rtlCol="0">
              <a:spAutoFit/>
            </a:bodyPr>
            <a:lstStyle/>
            <a:p>
              <a:pP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104" name="文本框 103"/>
            <p:cNvSpPr txBox="1"/>
            <p:nvPr/>
          </p:nvSpPr>
          <p:spPr>
            <a:xfrm>
              <a:off x="7982743" y="3489638"/>
              <a:ext cx="3363062" cy="767261"/>
            </a:xfrm>
            <a:prstGeom prst="rect">
              <a:avLst/>
            </a:prstGeom>
            <a:noFill/>
          </p:spPr>
          <p:txBody>
            <a:bodyPr wrap="square" rtlCol="0">
              <a:spAutoFit/>
            </a:bodyPr>
            <a:lstStyle/>
            <a:p>
              <a:pPr algn="just">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a:t>
              </a:r>
            </a:p>
          </p:txBody>
        </p:sp>
      </p:grpSp>
      <p:grpSp>
        <p:nvGrpSpPr>
          <p:cNvPr id="105" name="组合 104"/>
          <p:cNvGrpSpPr/>
          <p:nvPr/>
        </p:nvGrpSpPr>
        <p:grpSpPr>
          <a:xfrm>
            <a:off x="8018255" y="4845311"/>
            <a:ext cx="3363062" cy="1144470"/>
            <a:chOff x="7985918" y="4814831"/>
            <a:chExt cx="3363062" cy="1144470"/>
          </a:xfrm>
        </p:grpSpPr>
        <p:sp>
          <p:nvSpPr>
            <p:cNvPr id="106" name="文本框 105"/>
            <p:cNvSpPr txBox="1"/>
            <p:nvPr/>
          </p:nvSpPr>
          <p:spPr>
            <a:xfrm>
              <a:off x="8266457" y="4814831"/>
              <a:ext cx="3063473" cy="313932"/>
            </a:xfrm>
            <a:prstGeom prst="rect">
              <a:avLst/>
            </a:prstGeom>
            <a:noFill/>
          </p:spPr>
          <p:txBody>
            <a:bodyPr wrap="square" rtlCol="0">
              <a:spAutoFit/>
            </a:bodyPr>
            <a:lstStyle/>
            <a:p>
              <a:pPr>
                <a:lnSpc>
                  <a:spcPct val="90000"/>
                </a:lnSpc>
                <a:spcBef>
                  <a:spcPts val="1000"/>
                </a:spcBef>
              </a:pPr>
              <a:r>
                <a:rPr lang="zh-CN" altLang="en-US" sz="1600" b="1"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
          <p:nvSpPr>
            <p:cNvPr id="107" name="文本框 106"/>
            <p:cNvSpPr txBox="1"/>
            <p:nvPr/>
          </p:nvSpPr>
          <p:spPr>
            <a:xfrm>
              <a:off x="7985918" y="5192040"/>
              <a:ext cx="3363062" cy="767261"/>
            </a:xfrm>
            <a:prstGeom prst="rect">
              <a:avLst/>
            </a:prstGeom>
            <a:noFill/>
          </p:spPr>
          <p:txBody>
            <a:bodyPr wrap="square" rtlCol="0">
              <a:spAutoFit/>
            </a:bodyPr>
            <a:lstStyle/>
            <a:p>
              <a:pPr algn="just">
                <a:lnSpc>
                  <a:spcPct val="130000"/>
                </a:lnSpc>
              </a:pPr>
              <a:r>
                <a:rPr lang="zh-CN" altLang="en-US" sz="1200" dirty="0">
                  <a:solidFill>
                    <a:schemeClr val="tx1">
                      <a:lumMod val="85000"/>
                      <a:lumOff val="1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单击添加文本单击添加文本单击添加文本单击添加文本单击添加文本单击添加文本单击添加文本单击添加</a:t>
              </a:r>
            </a:p>
          </p:txBody>
        </p:sp>
      </p:grpSp>
      <p:sp>
        <p:nvSpPr>
          <p:cNvPr id="108" name="文本框 107"/>
          <p:cNvSpPr txBox="1"/>
          <p:nvPr/>
        </p:nvSpPr>
        <p:spPr>
          <a:xfrm>
            <a:off x="5255219" y="3409995"/>
            <a:ext cx="1797134" cy="313932"/>
          </a:xfrm>
          <a:prstGeom prst="rect">
            <a:avLst/>
          </a:prstGeom>
          <a:noFill/>
        </p:spPr>
        <p:txBody>
          <a:bodyPr wrap="square" rtlCol="0">
            <a:spAutoFit/>
          </a:bodyPr>
          <a:lstStyle/>
          <a:p>
            <a:pPr algn="ctr">
              <a:lnSpc>
                <a:spcPct val="90000"/>
              </a:lnSpc>
              <a:spcBef>
                <a:spcPts val="1000"/>
              </a:spcBef>
            </a:pPr>
            <a:r>
              <a:rPr lang="zh-CN" altLang="en-US" sz="1600" b="1" dirty="0">
                <a:solidFill>
                  <a:schemeClr val="tx1">
                    <a:lumMod val="75000"/>
                    <a:lumOff val="25000"/>
                  </a:schemeClr>
                </a:solidFill>
                <a:latin typeface="微软雅黑" panose="020B0503020204020204" pitchFamily="34" charset="-122"/>
                <a:ea typeface="微软雅黑" panose="020B0503020204020204" pitchFamily="34" charset="-122"/>
                <a:sym typeface="思源黑体 CN Regular" panose="020B0500000000000000" pitchFamily="34" charset="-122"/>
              </a:rPr>
              <a:t>添加标题</a:t>
            </a:r>
          </a:p>
        </p:txBody>
      </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3"/>
                                        </p:tgtEl>
                                        <p:attrNameLst>
                                          <p:attrName>style.visibility</p:attrName>
                                        </p:attrNameLst>
                                      </p:cBhvr>
                                      <p:to>
                                        <p:strVal val="visible"/>
                                      </p:to>
                                    </p:set>
                                    <p:anim calcmode="lin" valueType="num">
                                      <p:cBhvr additive="base">
                                        <p:cTn id="7" dur="250" fill="hold"/>
                                        <p:tgtEl>
                                          <p:spTgt spid="43"/>
                                        </p:tgtEl>
                                        <p:attrNameLst>
                                          <p:attrName>ppt_x</p:attrName>
                                        </p:attrNameLst>
                                      </p:cBhvr>
                                      <p:tavLst>
                                        <p:tav tm="0">
                                          <p:val>
                                            <p:strVal val="1+#ppt_w/2"/>
                                          </p:val>
                                        </p:tav>
                                        <p:tav tm="100000">
                                          <p:val>
                                            <p:strVal val="#ppt_x"/>
                                          </p:val>
                                        </p:tav>
                                      </p:tavLst>
                                    </p:anim>
                                    <p:anim calcmode="lin" valueType="num">
                                      <p:cBhvr additive="base">
                                        <p:cTn id="8" dur="250" fill="hold"/>
                                        <p:tgtEl>
                                          <p:spTgt spid="43"/>
                                        </p:tgtEl>
                                        <p:attrNameLst>
                                          <p:attrName>ppt_y</p:attrName>
                                        </p:attrNameLst>
                                      </p:cBhvr>
                                      <p:tavLst>
                                        <p:tav tm="0">
                                          <p:val>
                                            <p:strVal val="#ppt_y"/>
                                          </p:val>
                                        </p:tav>
                                        <p:tav tm="100000">
                                          <p:val>
                                            <p:strVal val="#ppt_y"/>
                                          </p:val>
                                        </p:tav>
                                      </p:tavLst>
                                    </p:anim>
                                  </p:childTnLst>
                                </p:cTn>
                              </p:par>
                              <p:par>
                                <p:cTn id="9" presetID="2" presetClass="entr" presetSubtype="8" fill="hold" nodeType="withEffect">
                                  <p:stCondLst>
                                    <p:cond delay="0"/>
                                  </p:stCondLst>
                                  <p:childTnLst>
                                    <p:set>
                                      <p:cBhvr>
                                        <p:cTn id="10" dur="1" fill="hold">
                                          <p:stCondLst>
                                            <p:cond delay="0"/>
                                          </p:stCondLst>
                                        </p:cTn>
                                        <p:tgtEl>
                                          <p:spTgt spid="47"/>
                                        </p:tgtEl>
                                        <p:attrNameLst>
                                          <p:attrName>style.visibility</p:attrName>
                                        </p:attrNameLst>
                                      </p:cBhvr>
                                      <p:to>
                                        <p:strVal val="visible"/>
                                      </p:to>
                                    </p:set>
                                    <p:anim calcmode="lin" valueType="num">
                                      <p:cBhvr additive="base">
                                        <p:cTn id="11" dur="250" fill="hold"/>
                                        <p:tgtEl>
                                          <p:spTgt spid="47"/>
                                        </p:tgtEl>
                                        <p:attrNameLst>
                                          <p:attrName>ppt_x</p:attrName>
                                        </p:attrNameLst>
                                      </p:cBhvr>
                                      <p:tavLst>
                                        <p:tav tm="0">
                                          <p:val>
                                            <p:strVal val="0-#ppt_w/2"/>
                                          </p:val>
                                        </p:tav>
                                        <p:tav tm="100000">
                                          <p:val>
                                            <p:strVal val="#ppt_x"/>
                                          </p:val>
                                        </p:tav>
                                      </p:tavLst>
                                    </p:anim>
                                    <p:anim calcmode="lin" valueType="num">
                                      <p:cBhvr additive="base">
                                        <p:cTn id="12" dur="250" fill="hold"/>
                                        <p:tgtEl>
                                          <p:spTgt spid="47"/>
                                        </p:tgtEl>
                                        <p:attrNameLst>
                                          <p:attrName>ppt_y</p:attrName>
                                        </p:attrNameLst>
                                      </p:cBhvr>
                                      <p:tavLst>
                                        <p:tav tm="0">
                                          <p:val>
                                            <p:strVal val="#ppt_y"/>
                                          </p:val>
                                        </p:tav>
                                        <p:tav tm="100000">
                                          <p:val>
                                            <p:strVal val="#ppt_y"/>
                                          </p:val>
                                        </p:tav>
                                      </p:tavLst>
                                    </p:anim>
                                  </p:childTnLst>
                                </p:cTn>
                              </p:par>
                            </p:childTnLst>
                          </p:cTn>
                        </p:par>
                        <p:par>
                          <p:cTn id="13" fill="hold">
                            <p:stCondLst>
                              <p:cond delay="500"/>
                            </p:stCondLst>
                            <p:childTnLst>
                              <p:par>
                                <p:cTn id="14" presetID="53" presetClass="entr" presetSubtype="16" fill="hold" grpId="0" nodeType="afterEffect">
                                  <p:stCondLst>
                                    <p:cond delay="0"/>
                                  </p:stCondLst>
                                  <p:childTnLst>
                                    <p:set>
                                      <p:cBhvr>
                                        <p:cTn id="15" dur="1" fill="hold">
                                          <p:stCondLst>
                                            <p:cond delay="0"/>
                                          </p:stCondLst>
                                        </p:cTn>
                                        <p:tgtEl>
                                          <p:spTgt spid="108"/>
                                        </p:tgtEl>
                                        <p:attrNameLst>
                                          <p:attrName>style.visibility</p:attrName>
                                        </p:attrNameLst>
                                      </p:cBhvr>
                                      <p:to>
                                        <p:strVal val="visible"/>
                                      </p:to>
                                    </p:set>
                                    <p:anim calcmode="lin" valueType="num">
                                      <p:cBhvr>
                                        <p:cTn id="16" dur="500" fill="hold"/>
                                        <p:tgtEl>
                                          <p:spTgt spid="108"/>
                                        </p:tgtEl>
                                        <p:attrNameLst>
                                          <p:attrName>ppt_w</p:attrName>
                                        </p:attrNameLst>
                                      </p:cBhvr>
                                      <p:tavLst>
                                        <p:tav tm="0">
                                          <p:val>
                                            <p:fltVal val="0"/>
                                          </p:val>
                                        </p:tav>
                                        <p:tav tm="100000">
                                          <p:val>
                                            <p:strVal val="#ppt_w"/>
                                          </p:val>
                                        </p:tav>
                                      </p:tavLst>
                                    </p:anim>
                                    <p:anim calcmode="lin" valueType="num">
                                      <p:cBhvr>
                                        <p:cTn id="17" dur="500" fill="hold"/>
                                        <p:tgtEl>
                                          <p:spTgt spid="108"/>
                                        </p:tgtEl>
                                        <p:attrNameLst>
                                          <p:attrName>ppt_h</p:attrName>
                                        </p:attrNameLst>
                                      </p:cBhvr>
                                      <p:tavLst>
                                        <p:tav tm="0">
                                          <p:val>
                                            <p:fltVal val="0"/>
                                          </p:val>
                                        </p:tav>
                                        <p:tav tm="100000">
                                          <p:val>
                                            <p:strVal val="#ppt_h"/>
                                          </p:val>
                                        </p:tav>
                                      </p:tavLst>
                                    </p:anim>
                                    <p:animEffect transition="in" filter="fade">
                                      <p:cBhvr>
                                        <p:cTn id="18" dur="500"/>
                                        <p:tgtEl>
                                          <p:spTgt spid="108"/>
                                        </p:tgtEl>
                                      </p:cBhvr>
                                    </p:animEffect>
                                  </p:childTnLst>
                                </p:cTn>
                              </p:par>
                            </p:childTnLst>
                          </p:cTn>
                        </p:par>
                        <p:par>
                          <p:cTn id="19" fill="hold">
                            <p:stCondLst>
                              <p:cond delay="1000"/>
                            </p:stCondLst>
                            <p:childTnLst>
                              <p:par>
                                <p:cTn id="20" presetID="22" presetClass="entr" presetSubtype="2" fill="hold" grpId="0" nodeType="after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wipe(right)">
                                      <p:cBhvr>
                                        <p:cTn id="22" dur="500"/>
                                        <p:tgtEl>
                                          <p:spTgt spid="3"/>
                                        </p:tgtEl>
                                      </p:cBhvr>
                                    </p:animEffect>
                                  </p:childTnLst>
                                </p:cTn>
                              </p:par>
                              <p:par>
                                <p:cTn id="23" presetID="22" presetClass="entr" presetSubtype="8" fill="hold" grpId="0"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left)">
                                      <p:cBhvr>
                                        <p:cTn id="25" dur="500"/>
                                        <p:tgtEl>
                                          <p:spTgt spid="57"/>
                                        </p:tgtEl>
                                      </p:cBhvr>
                                    </p:animEffect>
                                  </p:childTnLst>
                                </p:cTn>
                              </p:par>
                              <p:par>
                                <p:cTn id="26" presetID="1" presetClass="entr" presetSubtype="0" fill="hold" nodeType="withEffect">
                                  <p:stCondLst>
                                    <p:cond delay="250"/>
                                  </p:stCondLst>
                                  <p:childTnLst>
                                    <p:set>
                                      <p:cBhvr>
                                        <p:cTn id="27" dur="1" fill="hold">
                                          <p:stCondLst>
                                            <p:cond delay="0"/>
                                          </p:stCondLst>
                                        </p:cTn>
                                        <p:tgtEl>
                                          <p:spTgt spid="90"/>
                                        </p:tgtEl>
                                        <p:attrNameLst>
                                          <p:attrName>style.visibility</p:attrName>
                                        </p:attrNameLst>
                                      </p:cBhvr>
                                      <p:to>
                                        <p:strVal val="visible"/>
                                      </p:to>
                                    </p:set>
                                  </p:childTnLst>
                                </p:cTn>
                              </p:par>
                              <p:par>
                                <p:cTn id="28" presetID="26" presetClass="emph" presetSubtype="0" fill="hold" nodeType="withEffect">
                                  <p:stCondLst>
                                    <p:cond delay="250"/>
                                  </p:stCondLst>
                                  <p:childTnLst>
                                    <p:animEffect transition="out" filter="fade">
                                      <p:cBhvr>
                                        <p:cTn id="29" dur="500" tmFilter="0, 0; .2, .5; .8, .5; 1, 0"/>
                                        <p:tgtEl>
                                          <p:spTgt spid="90"/>
                                        </p:tgtEl>
                                      </p:cBhvr>
                                    </p:animEffect>
                                    <p:animScale>
                                      <p:cBhvr>
                                        <p:cTn id="30" dur="250" autoRev="1" fill="hold"/>
                                        <p:tgtEl>
                                          <p:spTgt spid="90"/>
                                        </p:tgtEl>
                                      </p:cBhvr>
                                      <p:by x="105000" y="105000"/>
                                    </p:animScale>
                                  </p:childTnLst>
                                </p:cTn>
                              </p:par>
                              <p:par>
                                <p:cTn id="31" presetID="1" presetClass="entr" presetSubtype="0" fill="hold" nodeType="withEffect">
                                  <p:stCondLst>
                                    <p:cond delay="250"/>
                                  </p:stCondLst>
                                  <p:childTnLst>
                                    <p:set>
                                      <p:cBhvr>
                                        <p:cTn id="32" dur="1" fill="hold">
                                          <p:stCondLst>
                                            <p:cond delay="0"/>
                                          </p:stCondLst>
                                        </p:cTn>
                                        <p:tgtEl>
                                          <p:spTgt spid="99"/>
                                        </p:tgtEl>
                                        <p:attrNameLst>
                                          <p:attrName>style.visibility</p:attrName>
                                        </p:attrNameLst>
                                      </p:cBhvr>
                                      <p:to>
                                        <p:strVal val="visible"/>
                                      </p:to>
                                    </p:set>
                                  </p:childTnLst>
                                </p:cTn>
                              </p:par>
                              <p:par>
                                <p:cTn id="33" presetID="26" presetClass="emph" presetSubtype="0" fill="hold" nodeType="withEffect">
                                  <p:stCondLst>
                                    <p:cond delay="250"/>
                                  </p:stCondLst>
                                  <p:childTnLst>
                                    <p:animEffect transition="out" filter="fade">
                                      <p:cBhvr>
                                        <p:cTn id="34" dur="500" tmFilter="0, 0; .2, .5; .8, .5; 1, 0"/>
                                        <p:tgtEl>
                                          <p:spTgt spid="99"/>
                                        </p:tgtEl>
                                      </p:cBhvr>
                                    </p:animEffect>
                                    <p:animScale>
                                      <p:cBhvr>
                                        <p:cTn id="35" dur="250" autoRev="1" fill="hold"/>
                                        <p:tgtEl>
                                          <p:spTgt spid="99"/>
                                        </p:tgtEl>
                                      </p:cBhvr>
                                      <p:by x="105000" y="105000"/>
                                    </p:animScale>
                                  </p:childTnLst>
                                </p:cTn>
                              </p:par>
                            </p:childTnLst>
                          </p:cTn>
                        </p:par>
                        <p:par>
                          <p:cTn id="36" fill="hold">
                            <p:stCondLst>
                              <p:cond delay="1500"/>
                            </p:stCondLst>
                            <p:childTnLst>
                              <p:par>
                                <p:cTn id="37" presetID="22" presetClass="entr" presetSubtype="2" fill="hold" nodeType="afterEffect">
                                  <p:stCondLst>
                                    <p:cond delay="0"/>
                                  </p:stCondLst>
                                  <p:childTnLst>
                                    <p:set>
                                      <p:cBhvr>
                                        <p:cTn id="38" dur="1" fill="hold">
                                          <p:stCondLst>
                                            <p:cond delay="0"/>
                                          </p:stCondLst>
                                        </p:cTn>
                                        <p:tgtEl>
                                          <p:spTgt spid="2"/>
                                        </p:tgtEl>
                                        <p:attrNameLst>
                                          <p:attrName>style.visibility</p:attrName>
                                        </p:attrNameLst>
                                      </p:cBhvr>
                                      <p:to>
                                        <p:strVal val="visible"/>
                                      </p:to>
                                    </p:set>
                                    <p:animEffect transition="in" filter="wipe(right)">
                                      <p:cBhvr>
                                        <p:cTn id="39" dur="500"/>
                                        <p:tgtEl>
                                          <p:spTgt spid="2"/>
                                        </p:tgtEl>
                                      </p:cBhvr>
                                    </p:animEffect>
                                  </p:childTnLst>
                                </p:cTn>
                              </p:par>
                              <p:par>
                                <p:cTn id="40" presetID="22" presetClass="entr" presetSubtype="8" fill="hold" nodeType="withEffect">
                                  <p:stCondLst>
                                    <p:cond delay="0"/>
                                  </p:stCondLst>
                                  <p:childTnLst>
                                    <p:set>
                                      <p:cBhvr>
                                        <p:cTn id="41" dur="1" fill="hold">
                                          <p:stCondLst>
                                            <p:cond delay="0"/>
                                          </p:stCondLst>
                                        </p:cTn>
                                        <p:tgtEl>
                                          <p:spTgt spid="56"/>
                                        </p:tgtEl>
                                        <p:attrNameLst>
                                          <p:attrName>style.visibility</p:attrName>
                                        </p:attrNameLst>
                                      </p:cBhvr>
                                      <p:to>
                                        <p:strVal val="visible"/>
                                      </p:to>
                                    </p:set>
                                    <p:animEffect transition="in" filter="wipe(left)">
                                      <p:cBhvr>
                                        <p:cTn id="42" dur="500"/>
                                        <p:tgtEl>
                                          <p:spTgt spid="56"/>
                                        </p:tgtEl>
                                      </p:cBhvr>
                                    </p:animEffect>
                                  </p:childTnLst>
                                </p:cTn>
                              </p:par>
                              <p:par>
                                <p:cTn id="43" presetID="1" presetClass="entr" presetSubtype="0" fill="hold" nodeType="withEffect">
                                  <p:stCondLst>
                                    <p:cond delay="250"/>
                                  </p:stCondLst>
                                  <p:childTnLst>
                                    <p:set>
                                      <p:cBhvr>
                                        <p:cTn id="44" dur="1" fill="hold">
                                          <p:stCondLst>
                                            <p:cond delay="0"/>
                                          </p:stCondLst>
                                        </p:cTn>
                                        <p:tgtEl>
                                          <p:spTgt spid="93"/>
                                        </p:tgtEl>
                                        <p:attrNameLst>
                                          <p:attrName>style.visibility</p:attrName>
                                        </p:attrNameLst>
                                      </p:cBhvr>
                                      <p:to>
                                        <p:strVal val="visible"/>
                                      </p:to>
                                    </p:set>
                                  </p:childTnLst>
                                </p:cTn>
                              </p:par>
                              <p:par>
                                <p:cTn id="45" presetID="26" presetClass="emph" presetSubtype="0" fill="hold" nodeType="withEffect">
                                  <p:stCondLst>
                                    <p:cond delay="250"/>
                                  </p:stCondLst>
                                  <p:childTnLst>
                                    <p:animEffect transition="out" filter="fade">
                                      <p:cBhvr>
                                        <p:cTn id="46" dur="500" tmFilter="0, 0; .2, .5; .8, .5; 1, 0"/>
                                        <p:tgtEl>
                                          <p:spTgt spid="93"/>
                                        </p:tgtEl>
                                      </p:cBhvr>
                                    </p:animEffect>
                                    <p:animScale>
                                      <p:cBhvr>
                                        <p:cTn id="47" dur="250" autoRev="1" fill="hold"/>
                                        <p:tgtEl>
                                          <p:spTgt spid="93"/>
                                        </p:tgtEl>
                                      </p:cBhvr>
                                      <p:by x="105000" y="105000"/>
                                    </p:animScale>
                                  </p:childTnLst>
                                </p:cTn>
                              </p:par>
                              <p:par>
                                <p:cTn id="48" presetID="1" presetClass="entr" presetSubtype="0" fill="hold" nodeType="withEffect">
                                  <p:stCondLst>
                                    <p:cond delay="250"/>
                                  </p:stCondLst>
                                  <p:childTnLst>
                                    <p:set>
                                      <p:cBhvr>
                                        <p:cTn id="49" dur="1" fill="hold">
                                          <p:stCondLst>
                                            <p:cond delay="0"/>
                                          </p:stCondLst>
                                        </p:cTn>
                                        <p:tgtEl>
                                          <p:spTgt spid="102"/>
                                        </p:tgtEl>
                                        <p:attrNameLst>
                                          <p:attrName>style.visibility</p:attrName>
                                        </p:attrNameLst>
                                      </p:cBhvr>
                                      <p:to>
                                        <p:strVal val="visible"/>
                                      </p:to>
                                    </p:set>
                                  </p:childTnLst>
                                </p:cTn>
                              </p:par>
                              <p:par>
                                <p:cTn id="50" presetID="26" presetClass="emph" presetSubtype="0" fill="hold" nodeType="withEffect">
                                  <p:stCondLst>
                                    <p:cond delay="250"/>
                                  </p:stCondLst>
                                  <p:childTnLst>
                                    <p:animEffect transition="out" filter="fade">
                                      <p:cBhvr>
                                        <p:cTn id="51" dur="500" tmFilter="0, 0; .2, .5; .8, .5; 1, 0"/>
                                        <p:tgtEl>
                                          <p:spTgt spid="102"/>
                                        </p:tgtEl>
                                      </p:cBhvr>
                                    </p:animEffect>
                                    <p:animScale>
                                      <p:cBhvr>
                                        <p:cTn id="52" dur="250" autoRev="1" fill="hold"/>
                                        <p:tgtEl>
                                          <p:spTgt spid="102"/>
                                        </p:tgtEl>
                                      </p:cBhvr>
                                      <p:by x="105000" y="105000"/>
                                    </p:animScale>
                                  </p:childTnLst>
                                </p:cTn>
                              </p:par>
                            </p:childTnLst>
                          </p:cTn>
                        </p:par>
                        <p:par>
                          <p:cTn id="53" fill="hold">
                            <p:stCondLst>
                              <p:cond delay="2000"/>
                            </p:stCondLst>
                            <p:childTnLst>
                              <p:par>
                                <p:cTn id="54" presetID="22" presetClass="entr" presetSubtype="2" fill="hold" grpId="0" nodeType="afterEffect">
                                  <p:stCondLst>
                                    <p:cond delay="0"/>
                                  </p:stCondLst>
                                  <p:childTnLst>
                                    <p:set>
                                      <p:cBhvr>
                                        <p:cTn id="55" dur="1" fill="hold">
                                          <p:stCondLst>
                                            <p:cond delay="0"/>
                                          </p:stCondLst>
                                        </p:cTn>
                                        <p:tgtEl>
                                          <p:spTgt spid="55"/>
                                        </p:tgtEl>
                                        <p:attrNameLst>
                                          <p:attrName>style.visibility</p:attrName>
                                        </p:attrNameLst>
                                      </p:cBhvr>
                                      <p:to>
                                        <p:strVal val="visible"/>
                                      </p:to>
                                    </p:set>
                                    <p:animEffect transition="in" filter="wipe(right)">
                                      <p:cBhvr>
                                        <p:cTn id="56" dur="500"/>
                                        <p:tgtEl>
                                          <p:spTgt spid="55"/>
                                        </p:tgtEl>
                                      </p:cBhvr>
                                    </p:animEffect>
                                  </p:childTnLst>
                                </p:cTn>
                              </p:par>
                              <p:par>
                                <p:cTn id="57" presetID="22" presetClass="entr" presetSubtype="8" fill="hold" grpId="0" nodeType="withEffect">
                                  <p:stCondLst>
                                    <p:cond delay="0"/>
                                  </p:stCondLst>
                                  <p:childTnLst>
                                    <p:set>
                                      <p:cBhvr>
                                        <p:cTn id="58" dur="1" fill="hold">
                                          <p:stCondLst>
                                            <p:cond delay="0"/>
                                          </p:stCondLst>
                                        </p:cTn>
                                        <p:tgtEl>
                                          <p:spTgt spid="89"/>
                                        </p:tgtEl>
                                        <p:attrNameLst>
                                          <p:attrName>style.visibility</p:attrName>
                                        </p:attrNameLst>
                                      </p:cBhvr>
                                      <p:to>
                                        <p:strVal val="visible"/>
                                      </p:to>
                                    </p:set>
                                    <p:animEffect transition="in" filter="wipe(left)">
                                      <p:cBhvr>
                                        <p:cTn id="59" dur="500"/>
                                        <p:tgtEl>
                                          <p:spTgt spid="89"/>
                                        </p:tgtEl>
                                      </p:cBhvr>
                                    </p:animEffect>
                                  </p:childTnLst>
                                </p:cTn>
                              </p:par>
                              <p:par>
                                <p:cTn id="60" presetID="1" presetClass="entr" presetSubtype="0" fill="hold" nodeType="withEffect">
                                  <p:stCondLst>
                                    <p:cond delay="250"/>
                                  </p:stCondLst>
                                  <p:childTnLst>
                                    <p:set>
                                      <p:cBhvr>
                                        <p:cTn id="61" dur="1" fill="hold">
                                          <p:stCondLst>
                                            <p:cond delay="0"/>
                                          </p:stCondLst>
                                        </p:cTn>
                                        <p:tgtEl>
                                          <p:spTgt spid="96"/>
                                        </p:tgtEl>
                                        <p:attrNameLst>
                                          <p:attrName>style.visibility</p:attrName>
                                        </p:attrNameLst>
                                      </p:cBhvr>
                                      <p:to>
                                        <p:strVal val="visible"/>
                                      </p:to>
                                    </p:set>
                                  </p:childTnLst>
                                </p:cTn>
                              </p:par>
                              <p:par>
                                <p:cTn id="62" presetID="26" presetClass="emph" presetSubtype="0" fill="hold" nodeType="withEffect">
                                  <p:stCondLst>
                                    <p:cond delay="250"/>
                                  </p:stCondLst>
                                  <p:childTnLst>
                                    <p:animEffect transition="out" filter="fade">
                                      <p:cBhvr>
                                        <p:cTn id="63" dur="500" tmFilter="0, 0; .2, .5; .8, .5; 1, 0"/>
                                        <p:tgtEl>
                                          <p:spTgt spid="96"/>
                                        </p:tgtEl>
                                      </p:cBhvr>
                                    </p:animEffect>
                                    <p:animScale>
                                      <p:cBhvr>
                                        <p:cTn id="64" dur="250" autoRev="1" fill="hold"/>
                                        <p:tgtEl>
                                          <p:spTgt spid="96"/>
                                        </p:tgtEl>
                                      </p:cBhvr>
                                      <p:by x="105000" y="105000"/>
                                    </p:animScale>
                                  </p:childTnLst>
                                </p:cTn>
                              </p:par>
                              <p:par>
                                <p:cTn id="65" presetID="1" presetClass="entr" presetSubtype="0" fill="hold" nodeType="withEffect">
                                  <p:stCondLst>
                                    <p:cond delay="250"/>
                                  </p:stCondLst>
                                  <p:childTnLst>
                                    <p:set>
                                      <p:cBhvr>
                                        <p:cTn id="66" dur="1" fill="hold">
                                          <p:stCondLst>
                                            <p:cond delay="0"/>
                                          </p:stCondLst>
                                        </p:cTn>
                                        <p:tgtEl>
                                          <p:spTgt spid="105"/>
                                        </p:tgtEl>
                                        <p:attrNameLst>
                                          <p:attrName>style.visibility</p:attrName>
                                        </p:attrNameLst>
                                      </p:cBhvr>
                                      <p:to>
                                        <p:strVal val="visible"/>
                                      </p:to>
                                    </p:set>
                                  </p:childTnLst>
                                </p:cTn>
                              </p:par>
                              <p:par>
                                <p:cTn id="67" presetID="26" presetClass="emph" presetSubtype="0" fill="hold" nodeType="withEffect">
                                  <p:stCondLst>
                                    <p:cond delay="250"/>
                                  </p:stCondLst>
                                  <p:childTnLst>
                                    <p:animEffect transition="out" filter="fade">
                                      <p:cBhvr>
                                        <p:cTn id="68" dur="500" tmFilter="0, 0; .2, .5; .8, .5; 1, 0"/>
                                        <p:tgtEl>
                                          <p:spTgt spid="105"/>
                                        </p:tgtEl>
                                      </p:cBhvr>
                                    </p:animEffect>
                                    <p:animScale>
                                      <p:cBhvr>
                                        <p:cTn id="69" dur="250" autoRev="1" fill="hold"/>
                                        <p:tgtEl>
                                          <p:spTgt spid="105"/>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ldLvl="0" animBg="1"/>
      <p:bldP spid="55" grpId="0" bldLvl="0" animBg="1"/>
      <p:bldP spid="57" grpId="0" bldLvl="0" animBg="1"/>
      <p:bldP spid="89" grpId="0" bldLvl="0" animBg="1"/>
      <p:bldP spid="108"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rrowheads="1"/>
          </p:cNvSpPr>
          <p:nvPr/>
        </p:nvSpPr>
        <p:spPr bwMode="auto">
          <a:xfrm>
            <a:off x="6201407" y="2759001"/>
            <a:ext cx="1700213" cy="2402681"/>
          </a:xfrm>
          <a:prstGeom prst="rect">
            <a:avLst/>
          </a:prstGeom>
          <a:solidFill>
            <a:schemeClr val="accent2"/>
          </a:solidFill>
          <a:ln w="25400" algn="ctr">
            <a:noFill/>
            <a:miter lim="8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534670"/>
            <a:endParaRPr lang="zh-CN" altLang="en-US" sz="1100">
              <a:solidFill>
                <a:srgbClr val="0547A1"/>
              </a:solidFill>
              <a:latin typeface="Arial" panose="020B0604020202020204"/>
              <a:ea typeface="微软雅黑" panose="020B0503020204020204" pitchFamily="34" charset="-122"/>
              <a:sym typeface="Arial" panose="020B0604020202020204"/>
            </a:endParaRPr>
          </a:p>
        </p:txBody>
      </p:sp>
      <p:sp>
        <p:nvSpPr>
          <p:cNvPr id="3" name="矩形 2"/>
          <p:cNvSpPr>
            <a:spLocks noChangeArrowheads="1"/>
          </p:cNvSpPr>
          <p:nvPr/>
        </p:nvSpPr>
        <p:spPr bwMode="auto">
          <a:xfrm>
            <a:off x="4409442" y="3244776"/>
            <a:ext cx="1699022" cy="1916906"/>
          </a:xfrm>
          <a:prstGeom prst="rect">
            <a:avLst/>
          </a:prstGeom>
          <a:solidFill>
            <a:schemeClr val="accent2"/>
          </a:solidFill>
          <a:ln w="12700" algn="ctr">
            <a:noFill/>
            <a:miter lim="8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534670"/>
            <a:endParaRPr lang="zh-CN" altLang="en-US" sz="1100">
              <a:solidFill>
                <a:srgbClr val="0547A1"/>
              </a:solidFill>
              <a:latin typeface="Arial" panose="020B0604020202020204"/>
              <a:ea typeface="微软雅黑" panose="020B0503020204020204" pitchFamily="34" charset="-122"/>
              <a:sym typeface="Arial" panose="020B0604020202020204"/>
            </a:endParaRPr>
          </a:p>
        </p:txBody>
      </p:sp>
      <p:sp>
        <p:nvSpPr>
          <p:cNvPr id="4" name="矩形 3"/>
          <p:cNvSpPr>
            <a:spLocks noChangeArrowheads="1"/>
          </p:cNvSpPr>
          <p:nvPr/>
        </p:nvSpPr>
        <p:spPr bwMode="auto">
          <a:xfrm>
            <a:off x="2617477" y="3794844"/>
            <a:ext cx="1699022" cy="1366838"/>
          </a:xfrm>
          <a:prstGeom prst="rect">
            <a:avLst/>
          </a:prstGeom>
          <a:solidFill>
            <a:schemeClr val="accent2"/>
          </a:solidFill>
          <a:ln w="12700" algn="ctr">
            <a:noFill/>
            <a:miter lim="8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534670"/>
            <a:endParaRPr lang="zh-CN" altLang="en-US" sz="1100">
              <a:solidFill>
                <a:srgbClr val="0547A1"/>
              </a:solidFill>
              <a:latin typeface="Arial" panose="020B0604020202020204"/>
              <a:ea typeface="微软雅黑" panose="020B0503020204020204" pitchFamily="34" charset="-122"/>
              <a:sym typeface="Arial" panose="020B0604020202020204"/>
            </a:endParaRPr>
          </a:p>
        </p:txBody>
      </p:sp>
      <p:pic>
        <p:nvPicPr>
          <p:cNvPr id="5" name="Picture 3"/>
          <p:cNvPicPr>
            <a:picLocks noChangeAspect="1" noChangeArrowheads="1"/>
          </p:cNvPicPr>
          <p:nvPr/>
        </p:nvPicPr>
        <p:blipFill>
          <a:blip r:embed="rId3" cstate="print"/>
          <a:srcRect l="2766" t="57680" r="7205"/>
          <a:stretch>
            <a:fillRect/>
          </a:stretch>
        </p:blipFill>
        <p:spPr bwMode="auto">
          <a:xfrm>
            <a:off x="2579377" y="5161682"/>
            <a:ext cx="7063978" cy="163115"/>
          </a:xfrm>
          <a:prstGeom prst="rect">
            <a:avLst/>
          </a:prstGeom>
          <a:noFill/>
          <a:ln w="9525">
            <a:noFill/>
            <a:miter lim="800000"/>
            <a:headEnd/>
            <a:tailEnd/>
          </a:ln>
        </p:spPr>
      </p:pic>
      <p:sp>
        <p:nvSpPr>
          <p:cNvPr id="6" name="矩形 5"/>
          <p:cNvSpPr/>
          <p:nvPr/>
        </p:nvSpPr>
        <p:spPr>
          <a:xfrm>
            <a:off x="4400859" y="4828232"/>
            <a:ext cx="1706710" cy="33479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534670">
              <a:defRPr/>
            </a:pPr>
            <a:r>
              <a:rPr lang="zh-CN" altLang="en-US" sz="1400" b="1" dirty="0">
                <a:solidFill>
                  <a:schemeClr val="tx1">
                    <a:lumMod val="75000"/>
                    <a:lumOff val="25000"/>
                  </a:schemeClr>
                </a:solidFill>
                <a:latin typeface="Arial" panose="020B0604020202020204"/>
                <a:ea typeface="微软雅黑" panose="020B0503020204020204" pitchFamily="34" charset="-122"/>
                <a:sym typeface="Arial" panose="020B0604020202020204"/>
              </a:rPr>
              <a:t>第二季度</a:t>
            </a:r>
          </a:p>
        </p:txBody>
      </p:sp>
      <p:sp>
        <p:nvSpPr>
          <p:cNvPr id="7" name="矩形 6"/>
          <p:cNvSpPr>
            <a:spLocks noChangeArrowheads="1"/>
          </p:cNvSpPr>
          <p:nvPr/>
        </p:nvSpPr>
        <p:spPr bwMode="auto">
          <a:xfrm>
            <a:off x="7994564" y="1886272"/>
            <a:ext cx="1700213" cy="3275410"/>
          </a:xfrm>
          <a:prstGeom prst="rect">
            <a:avLst/>
          </a:prstGeom>
          <a:solidFill>
            <a:schemeClr val="accent2"/>
          </a:solidFill>
          <a:ln w="12700" algn="ctr">
            <a:noFill/>
            <a:miter lim="800000"/>
          </a:ln>
        </p:spPr>
        <p:txBody>
          <a:bodyPr lIns="68580" tIns="34290" rIns="68580" bIns="3429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534670"/>
            <a:endParaRPr lang="zh-CN" altLang="en-US" sz="1100">
              <a:solidFill>
                <a:srgbClr val="0547A1"/>
              </a:solidFill>
              <a:latin typeface="Arial" panose="020B0604020202020204"/>
              <a:ea typeface="微软雅黑" panose="020B0503020204020204" pitchFamily="34" charset="-122"/>
              <a:sym typeface="Arial" panose="020B0604020202020204"/>
            </a:endParaRPr>
          </a:p>
        </p:txBody>
      </p:sp>
      <p:sp>
        <p:nvSpPr>
          <p:cNvPr id="8" name="矩形 7"/>
          <p:cNvSpPr/>
          <p:nvPr/>
        </p:nvSpPr>
        <p:spPr>
          <a:xfrm>
            <a:off x="2607703" y="4828232"/>
            <a:ext cx="1706710" cy="33479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534670">
              <a:defRPr/>
            </a:pPr>
            <a:r>
              <a:rPr lang="zh-CN" altLang="en-US" sz="1500" b="1" dirty="0">
                <a:solidFill>
                  <a:schemeClr val="tx1">
                    <a:lumMod val="75000"/>
                    <a:lumOff val="25000"/>
                  </a:schemeClr>
                </a:solidFill>
                <a:latin typeface="Arial" panose="020B0604020202020204"/>
                <a:ea typeface="微软雅黑" panose="020B0503020204020204" pitchFamily="34" charset="-122"/>
                <a:sym typeface="Arial" panose="020B0604020202020204"/>
              </a:rPr>
              <a:t>第一季度</a:t>
            </a:r>
          </a:p>
        </p:txBody>
      </p:sp>
      <p:sp>
        <p:nvSpPr>
          <p:cNvPr id="9" name="矩形 8"/>
          <p:cNvSpPr/>
          <p:nvPr/>
        </p:nvSpPr>
        <p:spPr>
          <a:xfrm>
            <a:off x="6194015" y="4828232"/>
            <a:ext cx="1706710" cy="33479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534670">
              <a:defRPr/>
            </a:pPr>
            <a:r>
              <a:rPr lang="zh-CN" altLang="en-US" sz="1400" b="1" dirty="0">
                <a:solidFill>
                  <a:schemeClr val="tx1">
                    <a:lumMod val="75000"/>
                    <a:lumOff val="25000"/>
                  </a:schemeClr>
                </a:solidFill>
                <a:latin typeface="Arial" panose="020B0604020202020204"/>
                <a:ea typeface="微软雅黑" panose="020B0503020204020204" pitchFamily="34" charset="-122"/>
                <a:sym typeface="Arial" panose="020B0604020202020204"/>
              </a:rPr>
              <a:t>第三季度</a:t>
            </a:r>
          </a:p>
        </p:txBody>
      </p:sp>
      <p:sp>
        <p:nvSpPr>
          <p:cNvPr id="10" name="矩形 9"/>
          <p:cNvSpPr/>
          <p:nvPr/>
        </p:nvSpPr>
        <p:spPr>
          <a:xfrm>
            <a:off x="7987171" y="4828232"/>
            <a:ext cx="1706710" cy="334791"/>
          </a:xfrm>
          <a:prstGeom prst="rect">
            <a:avLst/>
          </a:prstGeom>
          <a:gradFill flip="none" rotWithShape="1">
            <a:gsLst>
              <a:gs pos="100000">
                <a:srgbClr val="FCFCFC"/>
              </a:gs>
              <a:gs pos="0">
                <a:srgbClr val="CCCCCC"/>
              </a:gs>
            </a:gsLst>
            <a:lin ang="7200000" scaled="0"/>
            <a:tileRect/>
          </a:gradFill>
          <a:ln w="12700">
            <a:gradFill>
              <a:gsLst>
                <a:gs pos="89000">
                  <a:schemeClr val="bg1">
                    <a:lumMod val="85000"/>
                  </a:schemeClr>
                </a:gs>
                <a:gs pos="0">
                  <a:schemeClr val="bg1"/>
                </a:gs>
              </a:gsLst>
              <a:lin ang="7200000" scaled="0"/>
            </a:gradFill>
          </a:ln>
          <a:effectLst>
            <a:outerShdw blurRad="254000" dist="127000" dir="8160000" algn="tr" rotWithShape="0">
              <a:prstClr val="black">
                <a:alpha val="34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534670">
              <a:defRPr/>
            </a:pPr>
            <a:r>
              <a:rPr lang="zh-CN" altLang="en-US" sz="1400" b="1" dirty="0">
                <a:solidFill>
                  <a:schemeClr val="tx1">
                    <a:lumMod val="75000"/>
                    <a:lumOff val="25000"/>
                  </a:schemeClr>
                </a:solidFill>
                <a:latin typeface="Arial" panose="020B0604020202020204"/>
                <a:ea typeface="微软雅黑" panose="020B0503020204020204" pitchFamily="34" charset="-122"/>
                <a:sym typeface="Arial" panose="020B0604020202020204"/>
              </a:rPr>
              <a:t>第四季度</a:t>
            </a:r>
          </a:p>
        </p:txBody>
      </p:sp>
      <p:sp>
        <p:nvSpPr>
          <p:cNvPr id="11" name="文本框 13"/>
          <p:cNvSpPr txBox="1">
            <a:spLocks noChangeArrowheads="1"/>
          </p:cNvSpPr>
          <p:nvPr/>
        </p:nvSpPr>
        <p:spPr bwMode="auto">
          <a:xfrm>
            <a:off x="3131827" y="3932957"/>
            <a:ext cx="1000125" cy="342900"/>
          </a:xfrm>
          <a:prstGeom prst="rect">
            <a:avLst/>
          </a:prstGeom>
          <a:noFill/>
          <a:ln w="9525">
            <a:noFill/>
            <a:miter lim="800000"/>
          </a:ln>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a:solidFill>
                  <a:schemeClr val="bg1"/>
                </a:solidFill>
                <a:latin typeface="Arial" panose="020B0604020202020204"/>
                <a:ea typeface="微软雅黑" panose="020B0503020204020204" pitchFamily="34" charset="-122"/>
                <a:sym typeface="Arial" panose="020B0604020202020204"/>
              </a:rPr>
              <a:t>30%</a:t>
            </a:r>
          </a:p>
        </p:txBody>
      </p:sp>
      <p:sp>
        <p:nvSpPr>
          <p:cNvPr id="12" name="文本框 13"/>
          <p:cNvSpPr txBox="1">
            <a:spLocks noChangeArrowheads="1"/>
          </p:cNvSpPr>
          <p:nvPr/>
        </p:nvSpPr>
        <p:spPr bwMode="auto">
          <a:xfrm>
            <a:off x="4927761" y="3347169"/>
            <a:ext cx="1000125" cy="342900"/>
          </a:xfrm>
          <a:prstGeom prst="rect">
            <a:avLst/>
          </a:prstGeom>
          <a:noFill/>
          <a:ln w="9525">
            <a:noFill/>
            <a:miter lim="800000"/>
          </a:ln>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a:solidFill>
                  <a:schemeClr val="bg1"/>
                </a:solidFill>
                <a:latin typeface="Arial" panose="020B0604020202020204"/>
                <a:ea typeface="微软雅黑" panose="020B0503020204020204" pitchFamily="34" charset="-122"/>
                <a:sym typeface="Arial" panose="020B0604020202020204"/>
              </a:rPr>
              <a:t>49%</a:t>
            </a:r>
          </a:p>
        </p:txBody>
      </p:sp>
      <p:sp>
        <p:nvSpPr>
          <p:cNvPr id="13" name="文本框 13"/>
          <p:cNvSpPr txBox="1">
            <a:spLocks noChangeArrowheads="1"/>
          </p:cNvSpPr>
          <p:nvPr/>
        </p:nvSpPr>
        <p:spPr bwMode="auto">
          <a:xfrm>
            <a:off x="6723695" y="2885207"/>
            <a:ext cx="1000125" cy="342900"/>
          </a:xfrm>
          <a:prstGeom prst="rect">
            <a:avLst/>
          </a:prstGeom>
          <a:noFill/>
          <a:ln w="9525">
            <a:noFill/>
            <a:miter lim="800000"/>
          </a:ln>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a:solidFill>
                  <a:schemeClr val="bg1"/>
                </a:solidFill>
                <a:latin typeface="Arial" panose="020B0604020202020204"/>
                <a:ea typeface="微软雅黑" panose="020B0503020204020204" pitchFamily="34" charset="-122"/>
                <a:sym typeface="Arial" panose="020B0604020202020204"/>
              </a:rPr>
              <a:t>68%</a:t>
            </a:r>
          </a:p>
        </p:txBody>
      </p:sp>
      <p:sp>
        <p:nvSpPr>
          <p:cNvPr id="14" name="文本框 13"/>
          <p:cNvSpPr txBox="1">
            <a:spLocks noChangeArrowheads="1"/>
          </p:cNvSpPr>
          <p:nvPr/>
        </p:nvSpPr>
        <p:spPr bwMode="auto">
          <a:xfrm>
            <a:off x="8519630" y="1974378"/>
            <a:ext cx="1000125" cy="342900"/>
          </a:xfrm>
          <a:prstGeom prst="rect">
            <a:avLst/>
          </a:prstGeom>
          <a:noFill/>
          <a:ln w="9525">
            <a:noFill/>
            <a:miter lim="800000"/>
          </a:ln>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b="1" dirty="0">
                <a:solidFill>
                  <a:schemeClr val="bg1"/>
                </a:solidFill>
                <a:latin typeface="Arial" panose="020B0604020202020204"/>
                <a:ea typeface="微软雅黑" panose="020B0503020204020204" pitchFamily="34" charset="-122"/>
                <a:sym typeface="Arial" panose="020B0604020202020204"/>
              </a:rPr>
              <a:t>99%</a:t>
            </a:r>
          </a:p>
        </p:txBody>
      </p:sp>
      <p:sp>
        <p:nvSpPr>
          <p:cNvPr id="15" name="文本框 13"/>
          <p:cNvSpPr txBox="1">
            <a:spLocks noChangeArrowheads="1"/>
          </p:cNvSpPr>
          <p:nvPr/>
        </p:nvSpPr>
        <p:spPr bwMode="auto">
          <a:xfrm>
            <a:off x="2497223" y="1818324"/>
            <a:ext cx="2746201" cy="1469633"/>
          </a:xfrm>
          <a:prstGeom prst="rect">
            <a:avLst/>
          </a:prstGeom>
          <a:noFill/>
          <a:ln w="9525">
            <a:noFill/>
            <a:miter lim="800000"/>
          </a:ln>
        </p:spPr>
        <p:txBody>
          <a:bodyPr wrap="square"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nSpc>
                <a:spcPct val="130000"/>
              </a:lnSpc>
            </a:pPr>
            <a:r>
              <a:rPr lang="zh-CN" altLang="en-US" sz="14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您的内容打在这里，或者通过复制您的文本后，在此框中选择粘贴，并选择只保留文字。您的内容打在这里，或者通过通过复制您的文本。</a:t>
            </a:r>
          </a:p>
        </p:txBody>
      </p:sp>
      <p:sp>
        <p:nvSpPr>
          <p:cNvPr id="16" name="文本框 13"/>
          <p:cNvSpPr txBox="1">
            <a:spLocks noChangeArrowheads="1"/>
          </p:cNvSpPr>
          <p:nvPr/>
        </p:nvSpPr>
        <p:spPr bwMode="auto">
          <a:xfrm>
            <a:off x="2515084" y="1533202"/>
            <a:ext cx="1577578" cy="342900"/>
          </a:xfrm>
          <a:prstGeom prst="rect">
            <a:avLst/>
          </a:prstGeom>
          <a:noFill/>
          <a:ln w="9525">
            <a:noFill/>
            <a:miter lim="800000"/>
          </a:ln>
        </p:spPr>
        <p:txBody>
          <a:bodyPr lIns="68580" tIns="34290" rIns="68580"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zh-CN" altLang="en-US" b="1" dirty="0">
                <a:solidFill>
                  <a:schemeClr val="tx1">
                    <a:lumMod val="75000"/>
                    <a:lumOff val="25000"/>
                  </a:schemeClr>
                </a:solidFill>
                <a:latin typeface="Arial" panose="020B0604020202020204"/>
                <a:ea typeface="微软雅黑" panose="020B0503020204020204" pitchFamily="34" charset="-122"/>
                <a:sym typeface="Arial" panose="020B0604020202020204"/>
              </a:rPr>
              <a:t>添加标题内容</a:t>
            </a:r>
          </a:p>
        </p:txBody>
      </p:sp>
      <p:grpSp>
        <p:nvGrpSpPr>
          <p:cNvPr id="53" name="组合 52"/>
          <p:cNvGrpSpPr/>
          <p:nvPr/>
        </p:nvGrpSpPr>
        <p:grpSpPr>
          <a:xfrm>
            <a:off x="9965843" y="227688"/>
            <a:ext cx="2782576" cy="680498"/>
            <a:chOff x="5739124" y="673539"/>
            <a:chExt cx="2782576" cy="680498"/>
          </a:xfrm>
        </p:grpSpPr>
        <p:sp>
          <p:nvSpPr>
            <p:cNvPr id="54"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工作存在不足</a:t>
              </a:r>
            </a:p>
          </p:txBody>
        </p:sp>
        <p:sp>
          <p:nvSpPr>
            <p:cNvPr id="58"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 11" descr="2009efb9a00a31655126d4dee4d813047208f8894c690-j6fdMd_fw658"/>
          <p:cNvPicPr>
            <a:picLocks noChangeAspect="1"/>
          </p:cNvPicPr>
          <p:nvPr userDrawn="1"/>
        </p:nvPicPr>
        <p:blipFill>
          <a:blip r:embed="rId4"/>
          <a:srcRect t="11077" b="4528"/>
          <a:stretch>
            <a:fillRect/>
          </a:stretch>
        </p:blipFill>
        <p:spPr>
          <a:xfrm>
            <a:off x="0" y="0"/>
            <a:ext cx="12192000" cy="6864985"/>
          </a:xfrm>
          <a:prstGeom prst="rect">
            <a:avLst/>
          </a:prstGeom>
        </p:spPr>
      </p:pic>
      <p:sp>
        <p:nvSpPr>
          <p:cNvPr id="13" name="矩形 12"/>
          <p:cNvSpPr/>
          <p:nvPr userDrawn="1"/>
        </p:nvSpPr>
        <p:spPr>
          <a:xfrm>
            <a:off x="-13335" y="0"/>
            <a:ext cx="12205335" cy="6865620"/>
          </a:xfrm>
          <a:prstGeom prst="rect">
            <a:avLst/>
          </a:prstGeom>
          <a:gradFill flip="none" rotWithShape="1">
            <a:gsLst>
              <a:gs pos="38000">
                <a:schemeClr val="bg1">
                  <a:alpha val="53000"/>
                </a:schemeClr>
              </a:gs>
              <a:gs pos="100000">
                <a:schemeClr val="bg1">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TextBox 4"/>
          <p:cNvSpPr txBox="1"/>
          <p:nvPr/>
        </p:nvSpPr>
        <p:spPr>
          <a:xfrm>
            <a:off x="4370483" y="4133912"/>
            <a:ext cx="3436620" cy="1404620"/>
          </a:xfrm>
          <a:prstGeom prst="rect">
            <a:avLst/>
          </a:prstGeom>
          <a:noFill/>
        </p:spPr>
        <p:txBody>
          <a:bodyPr wrap="none" rtlCol="0">
            <a:spAutoFit/>
            <a:scene3d>
              <a:camera prst="orthographicFront"/>
              <a:lightRig rig="threePt" dir="t"/>
            </a:scene3d>
          </a:bodyPr>
          <a:lstStyle/>
          <a:p>
            <a:pPr marL="0" lvl="1" algn="l"/>
            <a:r>
              <a:rPr lang="zh-CN" altLang="en-US" sz="4265" b="1" dirty="0">
                <a:solidFill>
                  <a:schemeClr val="tx1">
                    <a:lumMod val="65000"/>
                    <a:lumOff val="35000"/>
                  </a:schemeClr>
                </a:solidFill>
                <a:effectLst>
                  <a:outerShdw blurRad="114300" dist="38100" dir="5400000" algn="t" rotWithShape="0">
                    <a:prstClr val="black">
                      <a:alpha val="40000"/>
                    </a:prstClr>
                  </a:outerShdw>
                </a:effectLst>
                <a:latin typeface="微软雅黑" panose="020B0503020204020204" pitchFamily="34" charset="-122"/>
                <a:ea typeface="微软雅黑" panose="020B0503020204020204" pitchFamily="34" charset="-122"/>
                <a:cs typeface="+mn-ea"/>
                <a:sym typeface="思源黑体 CN Regular" panose="020B0500000000000000" pitchFamily="34" charset="-122"/>
              </a:rPr>
              <a:t>明年工作计划</a:t>
            </a:r>
          </a:p>
          <a:p>
            <a:pPr marL="0" lvl="1" algn="l"/>
            <a:endParaRPr lang="zh-CN" altLang="en-US" sz="4265" b="1" dirty="0">
              <a:solidFill>
                <a:schemeClr val="tx1">
                  <a:lumMod val="75000"/>
                  <a:lumOff val="25000"/>
                </a:schemeClr>
              </a:solidFill>
              <a:effectLst/>
              <a:latin typeface="微软雅黑" panose="020B0503020204020204" pitchFamily="34" charset="-122"/>
              <a:ea typeface="微软雅黑" panose="020B0503020204020204" pitchFamily="34" charset="-122"/>
              <a:cs typeface="+mn-ea"/>
              <a:sym typeface="思源黑体 CN Regular" panose="020B0500000000000000" pitchFamily="34" charset="-122"/>
            </a:endParaRPr>
          </a:p>
        </p:txBody>
      </p:sp>
      <p:sp>
        <p:nvSpPr>
          <p:cNvPr id="6" name="TextBox 5"/>
          <p:cNvSpPr txBox="1"/>
          <p:nvPr/>
        </p:nvSpPr>
        <p:spPr>
          <a:xfrm>
            <a:off x="4066411" y="5226559"/>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ea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ea typeface="微软雅黑" panose="020B0503020204020204" pitchFamily="34" charset="-122"/>
              </a:rPr>
              <a:t>标题文字</a:t>
            </a:r>
          </a:p>
        </p:txBody>
      </p:sp>
      <p:sp>
        <p:nvSpPr>
          <p:cNvPr id="7" name="TextBox 6"/>
          <p:cNvSpPr txBox="1"/>
          <p:nvPr/>
        </p:nvSpPr>
        <p:spPr>
          <a:xfrm>
            <a:off x="5474847"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8" name="TextBox 7"/>
          <p:cNvSpPr txBox="1"/>
          <p:nvPr/>
        </p:nvSpPr>
        <p:spPr>
          <a:xfrm>
            <a:off x="4066411" y="5634730"/>
            <a:ext cx="1370509"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9" name="TextBox 8"/>
          <p:cNvSpPr txBox="1"/>
          <p:nvPr/>
        </p:nvSpPr>
        <p:spPr>
          <a:xfrm>
            <a:off x="5474847"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0" name="TextBox 9"/>
          <p:cNvSpPr txBox="1"/>
          <p:nvPr/>
        </p:nvSpPr>
        <p:spPr>
          <a:xfrm>
            <a:off x="6826421" y="5226559"/>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1" name="TextBox 10"/>
          <p:cNvSpPr txBox="1"/>
          <p:nvPr/>
        </p:nvSpPr>
        <p:spPr>
          <a:xfrm>
            <a:off x="6826421" y="5634730"/>
            <a:ext cx="1313648" cy="325755"/>
          </a:xfrm>
          <a:prstGeom prst="rect">
            <a:avLst/>
          </a:prstGeom>
          <a:noFill/>
        </p:spPr>
        <p:txBody>
          <a:bodyPr wrap="square" lIns="80625" tIns="40313" rIns="80625" bIns="40313" rtlCol="0">
            <a:spAutoFit/>
          </a:bodyPr>
          <a:lstStyle/>
          <a:p>
            <a:r>
              <a:rPr lang="en-US" altLang="zh-CN" sz="1600" dirty="0">
                <a:solidFill>
                  <a:schemeClr val="tx1">
                    <a:lumMod val="50000"/>
                    <a:lumOff val="50000"/>
                  </a:schemeClr>
                </a:solidFill>
                <a:latin typeface="微软雅黑" panose="020B0503020204020204" pitchFamily="34" charset="-122"/>
              </a:rPr>
              <a:t>※ </a:t>
            </a:r>
            <a:r>
              <a:rPr lang="zh-CN" altLang="en-US" sz="1600" dirty="0">
                <a:solidFill>
                  <a:schemeClr val="tx1">
                    <a:lumMod val="50000"/>
                    <a:lumOff val="50000"/>
                  </a:schemeClr>
                </a:solidFill>
                <a:latin typeface="微软雅黑" panose="020B0503020204020204" pitchFamily="34" charset="-122"/>
              </a:rPr>
              <a:t>标题文字</a:t>
            </a:r>
          </a:p>
        </p:txBody>
      </p:sp>
      <p:sp>
        <p:nvSpPr>
          <p:cNvPr id="14" name="矩形 13"/>
          <p:cNvSpPr/>
          <p:nvPr/>
        </p:nvSpPr>
        <p:spPr>
          <a:xfrm>
            <a:off x="635" y="1762125"/>
            <a:ext cx="12191365" cy="1764665"/>
          </a:xfrm>
          <a:prstGeom prst="rect">
            <a:avLst/>
          </a:prstGeom>
          <a:solidFill>
            <a:schemeClr val="accent2"/>
          </a:solid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32" name="文本框 31"/>
          <p:cNvSpPr txBox="1"/>
          <p:nvPr/>
        </p:nvSpPr>
        <p:spPr>
          <a:xfrm>
            <a:off x="4692048" y="1850977"/>
            <a:ext cx="2721610" cy="1822450"/>
          </a:xfrm>
          <a:prstGeom prst="rect">
            <a:avLst/>
          </a:prstGeom>
          <a:noFill/>
        </p:spPr>
        <p:txBody>
          <a:bodyPr wrap="none" rtlCol="0">
            <a:spAutoFit/>
            <a:scene3d>
              <a:camera prst="orthographicFront"/>
              <a:lightRig rig="threePt" dir="t"/>
            </a:scene3d>
            <a:sp3d contourW="12700"/>
          </a:bodyPr>
          <a:lstStyle/>
          <a:p>
            <a:pPr algn="ctr" eaLnBrk="1" hangingPunct="1">
              <a:lnSpc>
                <a:spcPct val="90000"/>
              </a:lnSpc>
            </a:pPr>
            <a:r>
              <a:rPr lang="en-US" altLang="zh-CN" sz="4000" b="1" dirty="0">
                <a:solidFill>
                  <a:srgbClr val="FFFFFF"/>
                </a:solidFill>
                <a:latin typeface="微软雅黑" panose="020B0503020204020204" pitchFamily="34" charset="-122"/>
                <a:ea typeface="微软雅黑" panose="020B0503020204020204" pitchFamily="34" charset="-122"/>
                <a:sym typeface="宋体" panose="02010600030101010101" pitchFamily="2" charset="-122"/>
              </a:rPr>
              <a:t>CONTENT</a:t>
            </a:r>
            <a:endParaRPr lang="en-US" altLang="zh-CN" sz="8200" dirty="0">
              <a:solidFill>
                <a:srgbClr val="FFFFFF"/>
              </a:solidFill>
              <a:ea typeface="微软雅黑" panose="020B0503020204020204" pitchFamily="34" charset="-122"/>
              <a:sym typeface="宋体" panose="02010600030101010101" pitchFamily="2" charset="-122"/>
            </a:endParaRPr>
          </a:p>
          <a:p>
            <a:pPr algn="ctr" eaLnBrk="1" hangingPunct="1">
              <a:lnSpc>
                <a:spcPct val="90000"/>
              </a:lnSpc>
            </a:pPr>
            <a:r>
              <a:rPr lang="en-US" altLang="zh-CN" sz="8500" dirty="0">
                <a:solidFill>
                  <a:srgbClr val="FFFFFF"/>
                </a:solidFill>
                <a:latin typeface="Impact" panose="020B0806030902050204" pitchFamily="34" charset="0"/>
                <a:ea typeface="微软雅黑" panose="020B0503020204020204" pitchFamily="34" charset="-122"/>
                <a:sym typeface="宋体" panose="02010600030101010101" pitchFamily="2" charset="-122"/>
              </a:rPr>
              <a:t>04</a:t>
            </a:r>
            <a:endParaRPr lang="en-US" altLang="zh-CN" sz="8500" b="1" spc="300" dirty="0">
              <a:solidFill>
                <a:srgbClr val="FFFFFF"/>
              </a:solidFill>
              <a:uFillTx/>
              <a:latin typeface="Impact" panose="020B0806030902050204" pitchFamily="34" charset="0"/>
              <a:ea typeface="微软雅黑" panose="020B0503020204020204" pitchFamily="34" charset="-122"/>
              <a:sym typeface="宋体" panose="02010600030101010101" pitchFamily="2" charset="-122"/>
            </a:endParaRPr>
          </a:p>
        </p:txBody>
      </p:sp>
    </p:spTree>
    <p:custDataLst>
      <p:tags r:id="rId1"/>
    </p:custDataLst>
  </p:cSld>
  <p:clrMapOvr>
    <a:masterClrMapping/>
  </p:clrMapOvr>
  <mc:AlternateContent xmlns:mc="http://schemas.openxmlformats.org/markup-compatibility/2006" xmlns:p14="http://schemas.microsoft.com/office/powerpoint/2010/main">
    <mc:Choice Requires="p14">
      <p:transition spd="slow" p14:dur="2000" advTm="3000">
        <p14:vortex dir="r"/>
      </p:transition>
    </mc:Choice>
    <mc:Fallback xmlns="">
      <p:transition spd="slow" advTm="3000">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14:presetBounceEnd="50000">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14:bounceEnd="50000">
                                          <p:cBhvr additive="base">
                                            <p:cTn id="12" dur="500" fill="hold"/>
                                            <p:tgtEl>
                                              <p:spTgt spid="6"/>
                                            </p:tgtEl>
                                            <p:attrNameLst>
                                              <p:attrName>ppt_x</p:attrName>
                                            </p:attrNameLst>
                                          </p:cBhvr>
                                          <p:tavLst>
                                            <p:tav tm="0">
                                              <p:val>
                                                <p:strVal val="#ppt_x"/>
                                              </p:val>
                                            </p:tav>
                                            <p:tav tm="100000">
                                              <p:val>
                                                <p:strVal val="#ppt_x"/>
                                              </p:val>
                                            </p:tav>
                                          </p:tavLst>
                                        </p:anim>
                                        <p:anim calcmode="lin" valueType="num" p14:bounceEnd="50000">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14:presetBounceEnd="50000">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14:bounceEnd="50000">
                                          <p:cBhvr additive="base">
                                            <p:cTn id="16" dur="500" fill="hold"/>
                                            <p:tgtEl>
                                              <p:spTgt spid="7"/>
                                            </p:tgtEl>
                                            <p:attrNameLst>
                                              <p:attrName>ppt_x</p:attrName>
                                            </p:attrNameLst>
                                          </p:cBhvr>
                                          <p:tavLst>
                                            <p:tav tm="0">
                                              <p:val>
                                                <p:strVal val="#ppt_x"/>
                                              </p:val>
                                            </p:tav>
                                            <p:tav tm="100000">
                                              <p:val>
                                                <p:strVal val="#ppt_x"/>
                                              </p:val>
                                            </p:tav>
                                          </p:tavLst>
                                        </p:anim>
                                        <p:anim calcmode="lin" valueType="num" p14:bounceEnd="50000">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14:presetBounceEnd="50000">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14:bounceEnd="50000">
                                          <p:cBhvr additive="base">
                                            <p:cTn id="20" dur="500" fill="hold"/>
                                            <p:tgtEl>
                                              <p:spTgt spid="10"/>
                                            </p:tgtEl>
                                            <p:attrNameLst>
                                              <p:attrName>ppt_x</p:attrName>
                                            </p:attrNameLst>
                                          </p:cBhvr>
                                          <p:tavLst>
                                            <p:tav tm="0">
                                              <p:val>
                                                <p:strVal val="#ppt_x"/>
                                              </p:val>
                                            </p:tav>
                                            <p:tav tm="100000">
                                              <p:val>
                                                <p:strVal val="#ppt_x"/>
                                              </p:val>
                                            </p:tav>
                                          </p:tavLst>
                                        </p:anim>
                                        <p:anim calcmode="lin" valueType="num" p14:bounceEnd="50000">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14:presetBounceEnd="50000">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14:bounceEnd="50000">
                                          <p:cBhvr additive="base">
                                            <p:cTn id="24" dur="500" fill="hold"/>
                                            <p:tgtEl>
                                              <p:spTgt spid="8"/>
                                            </p:tgtEl>
                                            <p:attrNameLst>
                                              <p:attrName>ppt_x</p:attrName>
                                            </p:attrNameLst>
                                          </p:cBhvr>
                                          <p:tavLst>
                                            <p:tav tm="0">
                                              <p:val>
                                                <p:strVal val="#ppt_x"/>
                                              </p:val>
                                            </p:tav>
                                            <p:tav tm="100000">
                                              <p:val>
                                                <p:strVal val="#ppt_x"/>
                                              </p:val>
                                            </p:tav>
                                          </p:tavLst>
                                        </p:anim>
                                        <p:anim calcmode="lin" valueType="num" p14:bounceEnd="50000">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14:presetBounceEnd="50000">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14:bounceEnd="50000">
                                          <p:cBhvr additive="base">
                                            <p:cTn id="28" dur="500" fill="hold"/>
                                            <p:tgtEl>
                                              <p:spTgt spid="9"/>
                                            </p:tgtEl>
                                            <p:attrNameLst>
                                              <p:attrName>ppt_x</p:attrName>
                                            </p:attrNameLst>
                                          </p:cBhvr>
                                          <p:tavLst>
                                            <p:tav tm="0">
                                              <p:val>
                                                <p:strVal val="#ppt_x"/>
                                              </p:val>
                                            </p:tav>
                                            <p:tav tm="100000">
                                              <p:val>
                                                <p:strVal val="#ppt_x"/>
                                              </p:val>
                                            </p:tav>
                                          </p:tavLst>
                                        </p:anim>
                                        <p:anim calcmode="lin" valueType="num" p14:bounceEnd="50000">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14:presetBounceEnd="50000">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14:bounceEnd="50000">
                                          <p:cBhvr additive="base">
                                            <p:cTn id="32" dur="500" fill="hold"/>
                                            <p:tgtEl>
                                              <p:spTgt spid="11"/>
                                            </p:tgtEl>
                                            <p:attrNameLst>
                                              <p:attrName>ppt_x</p:attrName>
                                            </p:attrNameLst>
                                          </p:cBhvr>
                                          <p:tavLst>
                                            <p:tav tm="0">
                                              <p:val>
                                                <p:strVal val="#ppt_x"/>
                                              </p:val>
                                            </p:tav>
                                            <p:tav tm="100000">
                                              <p:val>
                                                <p:strVal val="#ppt_x"/>
                                              </p:val>
                                            </p:tav>
                                          </p:tavLst>
                                        </p:anim>
                                        <p:anim calcmode="lin" valueType="num" p14:bounceEnd="50000">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bldLvl="0" animBg="1"/>
          <p:bldP spid="32"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ppt_x</p:attrName>
                                            </p:attrNameLst>
                                          </p:cBhvr>
                                          <p:tavLst>
                                            <p:tav tm="0">
                                              <p:val>
                                                <p:strVal val="#ppt_x-#ppt_w*1.125000"/>
                                              </p:val>
                                            </p:tav>
                                            <p:tav tm="100000">
                                              <p:val>
                                                <p:strVal val="#ppt_x"/>
                                              </p:val>
                                            </p:tav>
                                          </p:tavLst>
                                        </p:anim>
                                        <p:animEffect transition="in" filter="wipe(right)">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ppt_x"/>
                                              </p:val>
                                            </p:tav>
                                            <p:tav tm="100000">
                                              <p:val>
                                                <p:strVal val="#ppt_x"/>
                                              </p:val>
                                            </p:tav>
                                          </p:tavLst>
                                        </p:anim>
                                        <p:anim calcmode="lin" valueType="num">
                                          <p:cBhvr additive="base">
                                            <p:cTn id="13" dur="500" fill="hold"/>
                                            <p:tgtEl>
                                              <p:spTgt spid="6"/>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25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ppt_x"/>
                                              </p:val>
                                            </p:tav>
                                            <p:tav tm="100000">
                                              <p:val>
                                                <p:strVal val="#ppt_x"/>
                                              </p:val>
                                            </p:tav>
                                          </p:tavLst>
                                        </p:anim>
                                        <p:anim calcmode="lin" valueType="num">
                                          <p:cBhvr additive="base">
                                            <p:cTn id="17" dur="500" fill="hold"/>
                                            <p:tgtEl>
                                              <p:spTgt spid="7"/>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500"/>
                                      </p:stCondLst>
                                      <p:childTnLst>
                                        <p:set>
                                          <p:cBhvr>
                                            <p:cTn id="19" dur="1" fill="hold">
                                              <p:stCondLst>
                                                <p:cond delay="0"/>
                                              </p:stCondLst>
                                            </p:cTn>
                                            <p:tgtEl>
                                              <p:spTgt spid="10"/>
                                            </p:tgtEl>
                                            <p:attrNameLst>
                                              <p:attrName>style.visibility</p:attrName>
                                            </p:attrNameLst>
                                          </p:cBhvr>
                                          <p:to>
                                            <p:strVal val="visible"/>
                                          </p:to>
                                        </p:set>
                                        <p:anim calcmode="lin" valueType="num">
                                          <p:cBhvr additive="base">
                                            <p:cTn id="20" dur="500" fill="hold"/>
                                            <p:tgtEl>
                                              <p:spTgt spid="10"/>
                                            </p:tgtEl>
                                            <p:attrNameLst>
                                              <p:attrName>ppt_x</p:attrName>
                                            </p:attrNameLst>
                                          </p:cBhvr>
                                          <p:tavLst>
                                            <p:tav tm="0">
                                              <p:val>
                                                <p:strVal val="#ppt_x"/>
                                              </p:val>
                                            </p:tav>
                                            <p:tav tm="100000">
                                              <p:val>
                                                <p:strVal val="#ppt_x"/>
                                              </p:val>
                                            </p:tav>
                                          </p:tavLst>
                                        </p:anim>
                                        <p:anim calcmode="lin" valueType="num">
                                          <p:cBhvr additive="base">
                                            <p:cTn id="21" dur="500" fill="hold"/>
                                            <p:tgtEl>
                                              <p:spTgt spid="10"/>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75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1000"/>
                                      </p:stCondLst>
                                      <p:childTnLst>
                                        <p:set>
                                          <p:cBhvr>
                                            <p:cTn id="27" dur="1" fill="hold">
                                              <p:stCondLst>
                                                <p:cond delay="0"/>
                                              </p:stCondLst>
                                            </p:cTn>
                                            <p:tgtEl>
                                              <p:spTgt spid="9"/>
                                            </p:tgtEl>
                                            <p:attrNameLst>
                                              <p:attrName>style.visibility</p:attrName>
                                            </p:attrNameLst>
                                          </p:cBhvr>
                                          <p:to>
                                            <p:strVal val="visible"/>
                                          </p:to>
                                        </p:set>
                                        <p:anim calcmode="lin" valueType="num">
                                          <p:cBhvr additive="base">
                                            <p:cTn id="28" dur="500" fill="hold"/>
                                            <p:tgtEl>
                                              <p:spTgt spid="9"/>
                                            </p:tgtEl>
                                            <p:attrNameLst>
                                              <p:attrName>ppt_x</p:attrName>
                                            </p:attrNameLst>
                                          </p:cBhvr>
                                          <p:tavLst>
                                            <p:tav tm="0">
                                              <p:val>
                                                <p:strVal val="#ppt_x"/>
                                              </p:val>
                                            </p:tav>
                                            <p:tav tm="100000">
                                              <p:val>
                                                <p:strVal val="#ppt_x"/>
                                              </p:val>
                                            </p:tav>
                                          </p:tavLst>
                                        </p:anim>
                                        <p:anim calcmode="lin" valueType="num">
                                          <p:cBhvr additive="base">
                                            <p:cTn id="29" dur="500" fill="hold"/>
                                            <p:tgtEl>
                                              <p:spTgt spid="9"/>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1250"/>
                                      </p:stCondLst>
                                      <p:childTnLst>
                                        <p:set>
                                          <p:cBhvr>
                                            <p:cTn id="31" dur="1" fill="hold">
                                              <p:stCondLst>
                                                <p:cond delay="0"/>
                                              </p:stCondLst>
                                            </p:cTn>
                                            <p:tgtEl>
                                              <p:spTgt spid="11"/>
                                            </p:tgtEl>
                                            <p:attrNameLst>
                                              <p:attrName>style.visibility</p:attrName>
                                            </p:attrNameLst>
                                          </p:cBhvr>
                                          <p:to>
                                            <p:strVal val="visible"/>
                                          </p:to>
                                        </p:set>
                                        <p:anim calcmode="lin" valueType="num">
                                          <p:cBhvr additive="base">
                                            <p:cTn id="32" dur="500" fill="hold"/>
                                            <p:tgtEl>
                                              <p:spTgt spid="11"/>
                                            </p:tgtEl>
                                            <p:attrNameLst>
                                              <p:attrName>ppt_x</p:attrName>
                                            </p:attrNameLst>
                                          </p:cBhvr>
                                          <p:tavLst>
                                            <p:tav tm="0">
                                              <p:val>
                                                <p:strVal val="#ppt_x"/>
                                              </p:val>
                                            </p:tav>
                                            <p:tav tm="100000">
                                              <p:val>
                                                <p:strVal val="#ppt_x"/>
                                              </p:val>
                                            </p:tav>
                                          </p:tavLst>
                                        </p:anim>
                                        <p:anim calcmode="lin" valueType="num">
                                          <p:cBhvr additive="base">
                                            <p:cTn id="33" dur="500" fill="hold"/>
                                            <p:tgtEl>
                                              <p:spTgt spid="11"/>
                                            </p:tgtEl>
                                            <p:attrNameLst>
                                              <p:attrName>ppt_y</p:attrName>
                                            </p:attrNameLst>
                                          </p:cBhvr>
                                          <p:tavLst>
                                            <p:tav tm="0">
                                              <p:val>
                                                <p:strVal val="1+#ppt_h/2"/>
                                              </p:val>
                                            </p:tav>
                                            <p:tav tm="100000">
                                              <p:val>
                                                <p:strVal val="#ppt_y"/>
                                              </p:val>
                                            </p:tav>
                                          </p:tavLst>
                                        </p:anim>
                                      </p:childTnLst>
                                    </p:cTn>
                                  </p:par>
                                </p:childTnLst>
                              </p:cTn>
                            </p:par>
                            <p:par>
                              <p:cTn id="34" fill="hold">
                                <p:stCondLst>
                                  <p:cond delay="1000"/>
                                </p:stCondLst>
                                <p:childTnLst>
                                  <p:par>
                                    <p:cTn id="35" presetID="2" presetClass="entr" presetSubtype="2" fill="hold" grpId="0" nodeType="afterEffect">
                                      <p:stCondLst>
                                        <p:cond delay="0"/>
                                      </p:stCondLst>
                                      <p:childTnLst>
                                        <p:set>
                                          <p:cBhvr>
                                            <p:cTn id="36" dur="1" fill="hold">
                                              <p:stCondLst>
                                                <p:cond delay="0"/>
                                              </p:stCondLst>
                                            </p:cTn>
                                            <p:tgtEl>
                                              <p:spTgt spid="32"/>
                                            </p:tgtEl>
                                            <p:attrNameLst>
                                              <p:attrName>style.visibility</p:attrName>
                                            </p:attrNameLst>
                                          </p:cBhvr>
                                          <p:to>
                                            <p:strVal val="visible"/>
                                          </p:to>
                                        </p:set>
                                        <p:anim calcmode="lin" valueType="num">
                                          <p:cBhvr additive="base">
                                            <p:cTn id="37" dur="500" fill="hold"/>
                                            <p:tgtEl>
                                              <p:spTgt spid="32"/>
                                            </p:tgtEl>
                                            <p:attrNameLst>
                                              <p:attrName>ppt_x</p:attrName>
                                            </p:attrNameLst>
                                          </p:cBhvr>
                                          <p:tavLst>
                                            <p:tav tm="0">
                                              <p:val>
                                                <p:strVal val="1+#ppt_w/2"/>
                                              </p:val>
                                            </p:tav>
                                            <p:tav tm="100000">
                                              <p:val>
                                                <p:strVal val="#ppt_x"/>
                                              </p:val>
                                            </p:tav>
                                          </p:tavLst>
                                        </p:anim>
                                        <p:anim calcmode="lin" valueType="num">
                                          <p:cBhvr additive="base">
                                            <p:cTn id="38" dur="500" fill="hold"/>
                                            <p:tgtEl>
                                              <p:spTgt spid="32"/>
                                            </p:tgtEl>
                                            <p:attrNameLst>
                                              <p:attrName>ppt_y</p:attrName>
                                            </p:attrNameLst>
                                          </p:cBhvr>
                                          <p:tavLst>
                                            <p:tav tm="0">
                                              <p:val>
                                                <p:strVal val="#ppt_y"/>
                                              </p:val>
                                            </p:tav>
                                            <p:tav tm="100000">
                                              <p:val>
                                                <p:strVal val="#ppt_y"/>
                                              </p:val>
                                            </p:tav>
                                          </p:tavLst>
                                        </p:anim>
                                      </p:childTnLst>
                                    </p:cTn>
                                  </p:par>
                                </p:childTnLst>
                              </p:cTn>
                            </p:par>
                            <p:par>
                              <p:cTn id="39" fill="hold">
                                <p:stCondLst>
                                  <p:cond delay="1500"/>
                                </p:stCondLst>
                                <p:childTnLst>
                                  <p:par>
                                    <p:cTn id="40" presetID="21" presetClass="entr" presetSubtype="1"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wheel(1)">
                                          <p:cBhvr>
                                            <p:cTn id="42"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32" grpId="0"/>
          <p:bldP spid="14" grpId="0" bldLvl="0" animBg="1"/>
        </p:bldLst>
      </p:timing>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23"/>
          <p:cNvSpPr txBox="1"/>
          <p:nvPr/>
        </p:nvSpPr>
        <p:spPr>
          <a:xfrm>
            <a:off x="2542546" y="2296064"/>
            <a:ext cx="1500362" cy="117724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8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您的内容打在这里，或者通过复制您的文本后，在此框中选择粘贴，并选择只保留文字。您的内容打在这里，或者通过复制您的文本后，在此框中选择粘贴，并选择只保留文字。</a:t>
            </a:r>
          </a:p>
        </p:txBody>
      </p:sp>
      <p:sp>
        <p:nvSpPr>
          <p:cNvPr id="3" name="TextBox 24"/>
          <p:cNvSpPr txBox="1"/>
          <p:nvPr/>
        </p:nvSpPr>
        <p:spPr>
          <a:xfrm>
            <a:off x="2914636" y="1965736"/>
            <a:ext cx="756182" cy="243785"/>
          </a:xfrm>
          <a:prstGeom prst="rect">
            <a:avLst/>
          </a:prstGeom>
          <a:noFill/>
        </p:spPr>
        <p:txBody>
          <a:bodyPr wrap="square" lIns="68580" tIns="0" rIns="6858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添加标题</a:t>
            </a:r>
          </a:p>
        </p:txBody>
      </p:sp>
      <p:sp>
        <p:nvSpPr>
          <p:cNvPr id="4" name="TextBox 25"/>
          <p:cNvSpPr txBox="1"/>
          <p:nvPr/>
        </p:nvSpPr>
        <p:spPr>
          <a:xfrm>
            <a:off x="4411394" y="2296064"/>
            <a:ext cx="1500362" cy="117724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8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您的内容打在这里，或者通过复制您的文本后，在此框中选择粘贴，并选择只保留文字。您的内容打在这里，或者通过复制您的文本后，在此框中选择粘贴，并选择只保留文字。</a:t>
            </a:r>
          </a:p>
        </p:txBody>
      </p:sp>
      <p:sp>
        <p:nvSpPr>
          <p:cNvPr id="5" name="TextBox 26"/>
          <p:cNvSpPr txBox="1"/>
          <p:nvPr/>
        </p:nvSpPr>
        <p:spPr>
          <a:xfrm>
            <a:off x="4783484" y="1965736"/>
            <a:ext cx="756182" cy="243785"/>
          </a:xfrm>
          <a:prstGeom prst="rect">
            <a:avLst/>
          </a:prstGeom>
          <a:noFill/>
        </p:spPr>
        <p:txBody>
          <a:bodyPr wrap="square" lIns="68580" tIns="0" rIns="6858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添加标题</a:t>
            </a:r>
          </a:p>
        </p:txBody>
      </p:sp>
      <p:sp>
        <p:nvSpPr>
          <p:cNvPr id="6" name="TextBox 27"/>
          <p:cNvSpPr txBox="1"/>
          <p:nvPr/>
        </p:nvSpPr>
        <p:spPr>
          <a:xfrm>
            <a:off x="6280242" y="2296064"/>
            <a:ext cx="1500362" cy="117724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8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您的内容打在这里，或者通过复制您的文本后，在此框中选择粘贴，并选择只保留文字。您的内容打在这里，或者通过复制您的文本后，在此框中选择粘贴，并选择只保留文字。</a:t>
            </a:r>
          </a:p>
        </p:txBody>
      </p:sp>
      <p:sp>
        <p:nvSpPr>
          <p:cNvPr id="7" name="TextBox 28"/>
          <p:cNvSpPr txBox="1"/>
          <p:nvPr/>
        </p:nvSpPr>
        <p:spPr>
          <a:xfrm>
            <a:off x="6652332" y="1965736"/>
            <a:ext cx="756182" cy="243785"/>
          </a:xfrm>
          <a:prstGeom prst="rect">
            <a:avLst/>
          </a:prstGeom>
          <a:noFill/>
        </p:spPr>
        <p:txBody>
          <a:bodyPr wrap="square" lIns="68580" tIns="0" rIns="6858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添加标题</a:t>
            </a:r>
          </a:p>
        </p:txBody>
      </p:sp>
      <p:sp>
        <p:nvSpPr>
          <p:cNvPr id="8" name="TextBox 29"/>
          <p:cNvSpPr txBox="1"/>
          <p:nvPr/>
        </p:nvSpPr>
        <p:spPr>
          <a:xfrm>
            <a:off x="8149090" y="2296064"/>
            <a:ext cx="1500362" cy="1177245"/>
          </a:xfrm>
          <a:prstGeom prst="rect">
            <a:avLst/>
          </a:prstGeom>
          <a:noFill/>
        </p:spPr>
        <p:txBody>
          <a:bodyPr wrap="square" lIns="68580" tIns="34290" rIns="68580" bIns="34290"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50000"/>
              </a:lnSpc>
            </a:pPr>
            <a:r>
              <a:rPr lang="zh-CN" altLang="en-US" sz="800" dirty="0">
                <a:solidFill>
                  <a:schemeClr val="tx1">
                    <a:lumMod val="75000"/>
                    <a:lumOff val="25000"/>
                  </a:schemeClr>
                </a:solidFill>
                <a:latin typeface="Arial" panose="020B0604020202020204"/>
                <a:ea typeface="微软雅黑" panose="020B0503020204020204" pitchFamily="34" charset="-122"/>
                <a:sym typeface="Arial" panose="020B0604020202020204"/>
              </a:rPr>
              <a:t>您的内容打在这里，或者通过复制您的文本后，在此框中选择粘贴，并选择只保留文字。您的内容打在这里，或者通过复制您的文本后，在此框中选择粘贴，并选择只保留文字。</a:t>
            </a:r>
          </a:p>
        </p:txBody>
      </p:sp>
      <p:sp>
        <p:nvSpPr>
          <p:cNvPr id="9" name="TextBox 30"/>
          <p:cNvSpPr txBox="1"/>
          <p:nvPr/>
        </p:nvSpPr>
        <p:spPr>
          <a:xfrm>
            <a:off x="8521180" y="1965736"/>
            <a:ext cx="756182" cy="243785"/>
          </a:xfrm>
          <a:prstGeom prst="rect">
            <a:avLst/>
          </a:prstGeom>
          <a:noFill/>
        </p:spPr>
        <p:txBody>
          <a:bodyPr wrap="square" lIns="68580" tIns="0" rIns="68580" bIns="0" rtlCol="0" anchor="t">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pPr>
            <a:r>
              <a:rPr lang="zh-CN" altLang="en-US" sz="1200" b="1" dirty="0">
                <a:solidFill>
                  <a:schemeClr val="tx1">
                    <a:lumMod val="75000"/>
                    <a:lumOff val="25000"/>
                  </a:schemeClr>
                </a:solidFill>
                <a:latin typeface="Arial" panose="020B0604020202020204"/>
                <a:ea typeface="微软雅黑" panose="020B0503020204020204" pitchFamily="34" charset="-122"/>
                <a:cs typeface="华文黑体" pitchFamily="2" charset="-122"/>
                <a:sym typeface="Arial" panose="020B0604020202020204"/>
              </a:rPr>
              <a:t>添加标题</a:t>
            </a:r>
          </a:p>
        </p:txBody>
      </p:sp>
      <p:sp>
        <p:nvSpPr>
          <p:cNvPr id="10" name="Flowchart: Manual Input 11"/>
          <p:cNvSpPr/>
          <p:nvPr/>
        </p:nvSpPr>
        <p:spPr>
          <a:xfrm>
            <a:off x="2372593" y="3747934"/>
            <a:ext cx="1840269" cy="1144329"/>
          </a:xfrm>
          <a:prstGeom prst="flowChartManualInput">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500" b="1">
              <a:solidFill>
                <a:srgbClr val="CE0000"/>
              </a:solidFill>
              <a:latin typeface="Arial" panose="020B0604020202020204"/>
              <a:ea typeface="微软雅黑" panose="020B0503020204020204" pitchFamily="34" charset="-122"/>
              <a:sym typeface="Arial" panose="020B0604020202020204"/>
            </a:endParaRPr>
          </a:p>
        </p:txBody>
      </p:sp>
      <p:sp>
        <p:nvSpPr>
          <p:cNvPr id="11" name="Flowchart: Manual Input 11"/>
          <p:cNvSpPr/>
          <p:nvPr/>
        </p:nvSpPr>
        <p:spPr>
          <a:xfrm flipH="1">
            <a:off x="4241441" y="3747934"/>
            <a:ext cx="1840269" cy="1144329"/>
          </a:xfrm>
          <a:prstGeom prst="flowChartManualInput">
            <a:avLst/>
          </a:prstGeom>
          <a:solidFill>
            <a:schemeClr val="accent2"/>
          </a:solidFill>
          <a:ln w="38100">
            <a:noFill/>
          </a:ln>
          <a:effectLst>
            <a:innerShdw blurRad="889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latin typeface="Arial" panose="020B0604020202020204"/>
              <a:ea typeface="微软雅黑" panose="020B0503020204020204" pitchFamily="34" charset="-122"/>
              <a:sym typeface="Arial" panose="020B0604020202020204"/>
            </a:endParaRPr>
          </a:p>
        </p:txBody>
      </p:sp>
      <p:sp>
        <p:nvSpPr>
          <p:cNvPr id="12" name="Flowchart: Manual Input 11"/>
          <p:cNvSpPr/>
          <p:nvPr/>
        </p:nvSpPr>
        <p:spPr>
          <a:xfrm>
            <a:off x="6110289" y="3747934"/>
            <a:ext cx="1840269" cy="1144329"/>
          </a:xfrm>
          <a:prstGeom prst="flowChartManualInput">
            <a:avLst/>
          </a:prstGeom>
          <a:gradFill flip="none" rotWithShape="1">
            <a:gsLst>
              <a:gs pos="49000">
                <a:schemeClr val="bg1">
                  <a:lumMod val="93000"/>
                </a:schemeClr>
              </a:gs>
              <a:gs pos="0">
                <a:srgbClr val="E2E2E2">
                  <a:lumMod val="85000"/>
                </a:srgbClr>
              </a:gs>
              <a:gs pos="100000">
                <a:schemeClr val="bg1"/>
              </a:gs>
            </a:gsLst>
            <a:lin ang="2700000" scaled="1"/>
            <a:tileRect/>
          </a:gradFill>
          <a:ln w="38100">
            <a:gradFill flip="none" rotWithShape="1">
              <a:gsLst>
                <a:gs pos="100000">
                  <a:srgbClr val="E0E0E0"/>
                </a:gs>
                <a:gs pos="0">
                  <a:schemeClr val="bg1"/>
                </a:gs>
              </a:gsLst>
              <a:lin ang="0" scaled="0"/>
              <a:tileRect/>
            </a:gradFill>
          </a:ln>
          <a:effectLst>
            <a:outerShdw blurRad="368300" dist="368300" dir="2700000" algn="tr" rotWithShape="0">
              <a:prstClr val="black">
                <a:alpha val="20000"/>
              </a:prstClr>
            </a:outerShdw>
          </a:effectLst>
          <a:scene3d>
            <a:camera prst="orthographicFront"/>
            <a:lightRig rig="threePt" dir="t"/>
          </a:scene3d>
          <a:sp3d prstMaterial="metal"/>
        </p:spPr>
        <p:style>
          <a:lnRef idx="2">
            <a:schemeClr val="accent1">
              <a:shade val="50000"/>
            </a:schemeClr>
          </a:lnRef>
          <a:fillRef idx="1">
            <a:schemeClr val="accent1"/>
          </a:fillRef>
          <a:effectRef idx="0">
            <a:schemeClr val="accent1"/>
          </a:effectRef>
          <a:fontRef idx="minor">
            <a:schemeClr val="lt1"/>
          </a:fontRef>
        </p:style>
        <p:txBody>
          <a:bodyPr lIns="0" tIns="34290" rIns="0" bIns="3429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sz="1500" b="1">
              <a:solidFill>
                <a:srgbClr val="CE0000"/>
              </a:solidFill>
              <a:latin typeface="Arial" panose="020B0604020202020204"/>
              <a:ea typeface="微软雅黑" panose="020B0503020204020204" pitchFamily="34" charset="-122"/>
              <a:sym typeface="Arial" panose="020B0604020202020204"/>
            </a:endParaRPr>
          </a:p>
        </p:txBody>
      </p:sp>
      <p:sp>
        <p:nvSpPr>
          <p:cNvPr id="13" name="Flowchart: Manual Input 11"/>
          <p:cNvSpPr/>
          <p:nvPr/>
        </p:nvSpPr>
        <p:spPr>
          <a:xfrm flipH="1">
            <a:off x="7979137" y="3747934"/>
            <a:ext cx="1840269" cy="1144329"/>
          </a:xfrm>
          <a:prstGeom prst="flowChartManualInput">
            <a:avLst/>
          </a:prstGeom>
          <a:solidFill>
            <a:schemeClr val="accent2"/>
          </a:solidFill>
          <a:ln w="38100">
            <a:noFill/>
          </a:ln>
          <a:effectLst>
            <a:innerShdw blurRad="88900" dist="63500" dir="13500000">
              <a:prstClr val="black">
                <a:alpha val="30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rtlCol="0" anchor="ctr"/>
          <a:lstStyle>
            <a:defPPr>
              <a:defRPr lang="zh-CN">
                <a:solidFill>
                  <a:schemeClr val="lt1"/>
                </a:solidFill>
              </a:defRPr>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solidFill>
                <a:srgbClr val="FFFFFF"/>
              </a:solidFill>
              <a:latin typeface="Arial" panose="020B0604020202020204"/>
              <a:ea typeface="微软雅黑" panose="020B0503020204020204" pitchFamily="34" charset="-122"/>
              <a:sym typeface="Arial" panose="020B0604020202020204"/>
            </a:endParaRPr>
          </a:p>
        </p:txBody>
      </p:sp>
      <p:sp>
        <p:nvSpPr>
          <p:cNvPr id="14" name="Freeform 6"/>
          <p:cNvSpPr>
            <a:spLocks noEditPoints="1"/>
          </p:cNvSpPr>
          <p:nvPr/>
        </p:nvSpPr>
        <p:spPr bwMode="auto">
          <a:xfrm>
            <a:off x="6763134" y="4130299"/>
            <a:ext cx="534578" cy="516479"/>
          </a:xfrm>
          <a:custGeom>
            <a:avLst/>
            <a:gdLst>
              <a:gd name="T0" fmla="*/ 161 w 502"/>
              <a:gd name="T1" fmla="*/ 58 h 485"/>
              <a:gd name="T2" fmla="*/ 406 w 502"/>
              <a:gd name="T3" fmla="*/ 100 h 485"/>
              <a:gd name="T4" fmla="*/ 371 w 502"/>
              <a:gd name="T5" fmla="*/ 58 h 485"/>
              <a:gd name="T6" fmla="*/ 181 w 502"/>
              <a:gd name="T7" fmla="*/ 459 h 485"/>
              <a:gd name="T8" fmla="*/ 124 w 502"/>
              <a:gd name="T9" fmla="*/ 294 h 485"/>
              <a:gd name="T10" fmla="*/ 71 w 502"/>
              <a:gd name="T11" fmla="*/ 294 h 485"/>
              <a:gd name="T12" fmla="*/ 67 w 502"/>
              <a:gd name="T13" fmla="*/ 268 h 485"/>
              <a:gd name="T14" fmla="*/ 12 w 502"/>
              <a:gd name="T15" fmla="*/ 225 h 485"/>
              <a:gd name="T16" fmla="*/ 4 w 502"/>
              <a:gd name="T17" fmla="*/ 209 h 485"/>
              <a:gd name="T18" fmla="*/ 3 w 502"/>
              <a:gd name="T19" fmla="*/ 207 h 485"/>
              <a:gd name="T20" fmla="*/ 6 w 502"/>
              <a:gd name="T21" fmla="*/ 181 h 485"/>
              <a:gd name="T22" fmla="*/ 79 w 502"/>
              <a:gd name="T23" fmla="*/ 111 h 485"/>
              <a:gd name="T24" fmla="*/ 97 w 502"/>
              <a:gd name="T25" fmla="*/ 110 h 485"/>
              <a:gd name="T26" fmla="*/ 92 w 502"/>
              <a:gd name="T27" fmla="*/ 145 h 485"/>
              <a:gd name="T28" fmla="*/ 115 w 502"/>
              <a:gd name="T29" fmla="*/ 122 h 485"/>
              <a:gd name="T30" fmla="*/ 138 w 502"/>
              <a:gd name="T31" fmla="*/ 122 h 485"/>
              <a:gd name="T32" fmla="*/ 161 w 502"/>
              <a:gd name="T33" fmla="*/ 145 h 485"/>
              <a:gd name="T34" fmla="*/ 155 w 502"/>
              <a:gd name="T35" fmla="*/ 110 h 485"/>
              <a:gd name="T36" fmla="*/ 174 w 502"/>
              <a:gd name="T37" fmla="*/ 111 h 485"/>
              <a:gd name="T38" fmla="*/ 157 w 502"/>
              <a:gd name="T39" fmla="*/ 314 h 485"/>
              <a:gd name="T40" fmla="*/ 70 w 502"/>
              <a:gd name="T41" fmla="*/ 173 h 485"/>
              <a:gd name="T42" fmla="*/ 62 w 502"/>
              <a:gd name="T43" fmla="*/ 222 h 485"/>
              <a:gd name="T44" fmla="*/ 502 w 502"/>
              <a:gd name="T45" fmla="*/ 211 h 485"/>
              <a:gd name="T46" fmla="*/ 502 w 502"/>
              <a:gd name="T47" fmla="*/ 210 h 485"/>
              <a:gd name="T48" fmla="*/ 453 w 502"/>
              <a:gd name="T49" fmla="*/ 111 h 485"/>
              <a:gd name="T50" fmla="*/ 435 w 502"/>
              <a:gd name="T51" fmla="*/ 110 h 485"/>
              <a:gd name="T52" fmla="*/ 440 w 502"/>
              <a:gd name="T53" fmla="*/ 145 h 485"/>
              <a:gd name="T54" fmla="*/ 417 w 502"/>
              <a:gd name="T55" fmla="*/ 122 h 485"/>
              <a:gd name="T56" fmla="*/ 394 w 502"/>
              <a:gd name="T57" fmla="*/ 122 h 485"/>
              <a:gd name="T58" fmla="*/ 371 w 502"/>
              <a:gd name="T59" fmla="*/ 145 h 485"/>
              <a:gd name="T60" fmla="*/ 377 w 502"/>
              <a:gd name="T61" fmla="*/ 110 h 485"/>
              <a:gd name="T62" fmla="*/ 358 w 502"/>
              <a:gd name="T63" fmla="*/ 111 h 485"/>
              <a:gd name="T64" fmla="*/ 362 w 502"/>
              <a:gd name="T65" fmla="*/ 314 h 485"/>
              <a:gd name="T66" fmla="*/ 403 w 502"/>
              <a:gd name="T67" fmla="*/ 459 h 485"/>
              <a:gd name="T68" fmla="*/ 413 w 502"/>
              <a:gd name="T69" fmla="*/ 459 h 485"/>
              <a:gd name="T70" fmla="*/ 469 w 502"/>
              <a:gd name="T71" fmla="*/ 303 h 485"/>
              <a:gd name="T72" fmla="*/ 498 w 502"/>
              <a:gd name="T73" fmla="*/ 233 h 485"/>
              <a:gd name="T74" fmla="*/ 501 w 502"/>
              <a:gd name="T75" fmla="*/ 227 h 485"/>
              <a:gd name="T76" fmla="*/ 260 w 502"/>
              <a:gd name="T77" fmla="*/ 94 h 485"/>
              <a:gd name="T78" fmla="*/ 222 w 502"/>
              <a:gd name="T79" fmla="*/ 47 h 485"/>
              <a:gd name="T80" fmla="*/ 310 w 502"/>
              <a:gd name="T81" fmla="*/ 105 h 485"/>
              <a:gd name="T82" fmla="*/ 308 w 502"/>
              <a:gd name="T83" fmla="*/ 118 h 485"/>
              <a:gd name="T84" fmla="*/ 272 w 502"/>
              <a:gd name="T85" fmla="*/ 197 h 485"/>
              <a:gd name="T86" fmla="*/ 267 w 502"/>
              <a:gd name="T87" fmla="*/ 102 h 485"/>
              <a:gd name="T88" fmla="*/ 251 w 502"/>
              <a:gd name="T89" fmla="*/ 120 h 485"/>
              <a:gd name="T90" fmla="*/ 231 w 502"/>
              <a:gd name="T91" fmla="*/ 127 h 485"/>
              <a:gd name="T92" fmla="*/ 228 w 502"/>
              <a:gd name="T93" fmla="*/ 103 h 485"/>
              <a:gd name="T94" fmla="*/ 187 w 502"/>
              <a:gd name="T95" fmla="*/ 126 h 485"/>
              <a:gd name="T96" fmla="*/ 195 w 502"/>
              <a:gd name="T97" fmla="*/ 305 h 485"/>
              <a:gd name="T98" fmla="*/ 205 w 502"/>
              <a:gd name="T99" fmla="*/ 485 h 485"/>
              <a:gd name="T100" fmla="*/ 262 w 502"/>
              <a:gd name="T101" fmla="*/ 305 h 485"/>
              <a:gd name="T102" fmla="*/ 319 w 502"/>
              <a:gd name="T103" fmla="*/ 305 h 485"/>
              <a:gd name="T104" fmla="*/ 325 w 502"/>
              <a:gd name="T105" fmla="*/ 305 h 485"/>
              <a:gd name="T106" fmla="*/ 311 w 502"/>
              <a:gd name="T107" fmla="*/ 105 h 4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502" h="485">
                <a:moveTo>
                  <a:pt x="92" y="58"/>
                </a:moveTo>
                <a:cubicBezTo>
                  <a:pt x="92" y="34"/>
                  <a:pt x="107" y="15"/>
                  <a:pt x="126" y="15"/>
                </a:cubicBezTo>
                <a:cubicBezTo>
                  <a:pt x="145" y="15"/>
                  <a:pt x="161" y="34"/>
                  <a:pt x="161" y="58"/>
                </a:cubicBezTo>
                <a:cubicBezTo>
                  <a:pt x="161" y="81"/>
                  <a:pt x="145" y="100"/>
                  <a:pt x="126" y="100"/>
                </a:cubicBezTo>
                <a:cubicBezTo>
                  <a:pt x="107" y="100"/>
                  <a:pt x="92" y="81"/>
                  <a:pt x="92" y="58"/>
                </a:cubicBezTo>
                <a:close/>
                <a:moveTo>
                  <a:pt x="406" y="100"/>
                </a:moveTo>
                <a:cubicBezTo>
                  <a:pt x="425" y="100"/>
                  <a:pt x="440" y="81"/>
                  <a:pt x="440" y="58"/>
                </a:cubicBezTo>
                <a:cubicBezTo>
                  <a:pt x="440" y="34"/>
                  <a:pt x="425" y="15"/>
                  <a:pt x="406" y="15"/>
                </a:cubicBezTo>
                <a:cubicBezTo>
                  <a:pt x="386" y="15"/>
                  <a:pt x="371" y="34"/>
                  <a:pt x="371" y="58"/>
                </a:cubicBezTo>
                <a:cubicBezTo>
                  <a:pt x="371" y="81"/>
                  <a:pt x="386" y="100"/>
                  <a:pt x="406" y="100"/>
                </a:cubicBezTo>
                <a:close/>
                <a:moveTo>
                  <a:pt x="181" y="316"/>
                </a:moveTo>
                <a:cubicBezTo>
                  <a:pt x="182" y="355"/>
                  <a:pt x="182" y="419"/>
                  <a:pt x="181" y="459"/>
                </a:cubicBezTo>
                <a:cubicBezTo>
                  <a:pt x="134" y="459"/>
                  <a:pt x="134" y="459"/>
                  <a:pt x="134" y="459"/>
                </a:cubicBezTo>
                <a:cubicBezTo>
                  <a:pt x="129" y="294"/>
                  <a:pt x="129" y="294"/>
                  <a:pt x="129" y="294"/>
                </a:cubicBezTo>
                <a:cubicBezTo>
                  <a:pt x="127" y="294"/>
                  <a:pt x="125" y="294"/>
                  <a:pt x="124" y="294"/>
                </a:cubicBezTo>
                <a:cubicBezTo>
                  <a:pt x="124" y="326"/>
                  <a:pt x="125" y="411"/>
                  <a:pt x="124" y="459"/>
                </a:cubicBezTo>
                <a:cubicBezTo>
                  <a:pt x="77" y="459"/>
                  <a:pt x="77" y="459"/>
                  <a:pt x="77" y="459"/>
                </a:cubicBezTo>
                <a:cubicBezTo>
                  <a:pt x="71" y="294"/>
                  <a:pt x="71" y="294"/>
                  <a:pt x="71" y="294"/>
                </a:cubicBezTo>
                <a:cubicBezTo>
                  <a:pt x="70" y="294"/>
                  <a:pt x="68" y="294"/>
                  <a:pt x="67" y="294"/>
                </a:cubicBezTo>
                <a:cubicBezTo>
                  <a:pt x="67" y="293"/>
                  <a:pt x="67" y="293"/>
                  <a:pt x="67" y="293"/>
                </a:cubicBezTo>
                <a:cubicBezTo>
                  <a:pt x="67" y="285"/>
                  <a:pt x="67" y="277"/>
                  <a:pt x="67" y="268"/>
                </a:cubicBezTo>
                <a:cubicBezTo>
                  <a:pt x="59" y="273"/>
                  <a:pt x="50" y="278"/>
                  <a:pt x="41" y="282"/>
                </a:cubicBezTo>
                <a:cubicBezTo>
                  <a:pt x="22" y="244"/>
                  <a:pt x="22" y="244"/>
                  <a:pt x="22" y="244"/>
                </a:cubicBezTo>
                <a:cubicBezTo>
                  <a:pt x="12" y="225"/>
                  <a:pt x="12" y="225"/>
                  <a:pt x="12" y="225"/>
                </a:cubicBezTo>
                <a:cubicBezTo>
                  <a:pt x="7" y="216"/>
                  <a:pt x="7" y="216"/>
                  <a:pt x="7" y="216"/>
                </a:cubicBezTo>
                <a:cubicBezTo>
                  <a:pt x="5" y="211"/>
                  <a:pt x="5" y="211"/>
                  <a:pt x="5" y="211"/>
                </a:cubicBezTo>
                <a:cubicBezTo>
                  <a:pt x="4" y="209"/>
                  <a:pt x="4" y="209"/>
                  <a:pt x="4" y="209"/>
                </a:cubicBezTo>
                <a:cubicBezTo>
                  <a:pt x="3" y="207"/>
                  <a:pt x="3" y="207"/>
                  <a:pt x="3" y="207"/>
                </a:cubicBezTo>
                <a:cubicBezTo>
                  <a:pt x="3" y="207"/>
                  <a:pt x="3" y="207"/>
                  <a:pt x="3" y="207"/>
                </a:cubicBezTo>
                <a:cubicBezTo>
                  <a:pt x="3" y="207"/>
                  <a:pt x="3" y="207"/>
                  <a:pt x="3" y="207"/>
                </a:cubicBezTo>
                <a:cubicBezTo>
                  <a:pt x="3" y="207"/>
                  <a:pt x="3" y="207"/>
                  <a:pt x="3" y="207"/>
                </a:cubicBezTo>
                <a:cubicBezTo>
                  <a:pt x="4" y="195"/>
                  <a:pt x="0" y="231"/>
                  <a:pt x="5" y="182"/>
                </a:cubicBezTo>
                <a:cubicBezTo>
                  <a:pt x="6" y="181"/>
                  <a:pt x="6" y="181"/>
                  <a:pt x="6" y="181"/>
                </a:cubicBezTo>
                <a:cubicBezTo>
                  <a:pt x="6" y="181"/>
                  <a:pt x="6" y="181"/>
                  <a:pt x="6" y="181"/>
                </a:cubicBezTo>
                <a:cubicBezTo>
                  <a:pt x="64" y="119"/>
                  <a:pt x="64" y="119"/>
                  <a:pt x="64" y="119"/>
                </a:cubicBezTo>
                <a:cubicBezTo>
                  <a:pt x="68" y="114"/>
                  <a:pt x="73" y="112"/>
                  <a:pt x="79" y="111"/>
                </a:cubicBezTo>
                <a:cubicBezTo>
                  <a:pt x="79" y="111"/>
                  <a:pt x="80" y="111"/>
                  <a:pt x="80" y="111"/>
                </a:cubicBezTo>
                <a:cubicBezTo>
                  <a:pt x="86" y="110"/>
                  <a:pt x="92" y="110"/>
                  <a:pt x="97" y="109"/>
                </a:cubicBezTo>
                <a:cubicBezTo>
                  <a:pt x="97" y="110"/>
                  <a:pt x="97" y="110"/>
                  <a:pt x="97" y="110"/>
                </a:cubicBezTo>
                <a:cubicBezTo>
                  <a:pt x="83" y="122"/>
                  <a:pt x="83" y="122"/>
                  <a:pt x="83" y="122"/>
                </a:cubicBezTo>
                <a:cubicBezTo>
                  <a:pt x="100" y="131"/>
                  <a:pt x="100" y="131"/>
                  <a:pt x="100" y="131"/>
                </a:cubicBezTo>
                <a:cubicBezTo>
                  <a:pt x="92" y="145"/>
                  <a:pt x="92" y="145"/>
                  <a:pt x="92" y="145"/>
                </a:cubicBezTo>
                <a:cubicBezTo>
                  <a:pt x="115" y="195"/>
                  <a:pt x="115" y="195"/>
                  <a:pt x="115" y="195"/>
                </a:cubicBezTo>
                <a:cubicBezTo>
                  <a:pt x="118" y="125"/>
                  <a:pt x="118" y="125"/>
                  <a:pt x="118" y="125"/>
                </a:cubicBezTo>
                <a:cubicBezTo>
                  <a:pt x="115" y="122"/>
                  <a:pt x="115" y="122"/>
                  <a:pt x="115" y="122"/>
                </a:cubicBezTo>
                <a:cubicBezTo>
                  <a:pt x="119" y="108"/>
                  <a:pt x="119" y="108"/>
                  <a:pt x="119" y="108"/>
                </a:cubicBezTo>
                <a:cubicBezTo>
                  <a:pt x="133" y="108"/>
                  <a:pt x="133" y="108"/>
                  <a:pt x="133" y="108"/>
                </a:cubicBezTo>
                <a:cubicBezTo>
                  <a:pt x="138" y="122"/>
                  <a:pt x="138" y="122"/>
                  <a:pt x="138" y="122"/>
                </a:cubicBezTo>
                <a:cubicBezTo>
                  <a:pt x="134" y="125"/>
                  <a:pt x="134" y="125"/>
                  <a:pt x="134" y="125"/>
                </a:cubicBezTo>
                <a:cubicBezTo>
                  <a:pt x="138" y="195"/>
                  <a:pt x="138" y="195"/>
                  <a:pt x="138" y="195"/>
                </a:cubicBezTo>
                <a:cubicBezTo>
                  <a:pt x="161" y="145"/>
                  <a:pt x="161" y="145"/>
                  <a:pt x="161" y="145"/>
                </a:cubicBezTo>
                <a:cubicBezTo>
                  <a:pt x="152" y="131"/>
                  <a:pt x="152" y="131"/>
                  <a:pt x="152" y="131"/>
                </a:cubicBezTo>
                <a:cubicBezTo>
                  <a:pt x="170" y="122"/>
                  <a:pt x="170" y="122"/>
                  <a:pt x="170" y="122"/>
                </a:cubicBezTo>
                <a:cubicBezTo>
                  <a:pt x="155" y="110"/>
                  <a:pt x="155" y="110"/>
                  <a:pt x="155" y="110"/>
                </a:cubicBezTo>
                <a:cubicBezTo>
                  <a:pt x="155" y="109"/>
                  <a:pt x="155" y="109"/>
                  <a:pt x="155" y="109"/>
                </a:cubicBezTo>
                <a:cubicBezTo>
                  <a:pt x="161" y="110"/>
                  <a:pt x="167" y="110"/>
                  <a:pt x="172" y="111"/>
                </a:cubicBezTo>
                <a:cubicBezTo>
                  <a:pt x="173" y="111"/>
                  <a:pt x="173" y="111"/>
                  <a:pt x="174" y="111"/>
                </a:cubicBezTo>
                <a:cubicBezTo>
                  <a:pt x="174" y="111"/>
                  <a:pt x="175" y="112"/>
                  <a:pt x="176" y="112"/>
                </a:cubicBezTo>
                <a:cubicBezTo>
                  <a:pt x="174" y="116"/>
                  <a:pt x="173" y="121"/>
                  <a:pt x="172" y="126"/>
                </a:cubicBezTo>
                <a:cubicBezTo>
                  <a:pt x="157" y="314"/>
                  <a:pt x="157" y="314"/>
                  <a:pt x="157" y="314"/>
                </a:cubicBezTo>
                <a:cubicBezTo>
                  <a:pt x="169" y="315"/>
                  <a:pt x="169" y="315"/>
                  <a:pt x="169" y="315"/>
                </a:cubicBezTo>
                <a:cubicBezTo>
                  <a:pt x="173" y="315"/>
                  <a:pt x="177" y="315"/>
                  <a:pt x="181" y="316"/>
                </a:cubicBezTo>
                <a:close/>
                <a:moveTo>
                  <a:pt x="70" y="173"/>
                </a:moveTo>
                <a:cubicBezTo>
                  <a:pt x="49" y="198"/>
                  <a:pt x="49" y="198"/>
                  <a:pt x="49" y="198"/>
                </a:cubicBezTo>
                <a:cubicBezTo>
                  <a:pt x="52" y="204"/>
                  <a:pt x="52" y="204"/>
                  <a:pt x="52" y="204"/>
                </a:cubicBezTo>
                <a:cubicBezTo>
                  <a:pt x="62" y="222"/>
                  <a:pt x="62" y="222"/>
                  <a:pt x="62" y="222"/>
                </a:cubicBezTo>
                <a:cubicBezTo>
                  <a:pt x="68" y="232"/>
                  <a:pt x="68" y="232"/>
                  <a:pt x="68" y="232"/>
                </a:cubicBezTo>
                <a:cubicBezTo>
                  <a:pt x="68" y="212"/>
                  <a:pt x="69" y="192"/>
                  <a:pt x="70" y="173"/>
                </a:cubicBezTo>
                <a:close/>
                <a:moveTo>
                  <a:pt x="502" y="211"/>
                </a:moveTo>
                <a:cubicBezTo>
                  <a:pt x="502" y="210"/>
                  <a:pt x="502" y="210"/>
                  <a:pt x="502" y="210"/>
                </a:cubicBezTo>
                <a:cubicBezTo>
                  <a:pt x="502" y="210"/>
                  <a:pt x="502" y="210"/>
                  <a:pt x="502" y="210"/>
                </a:cubicBezTo>
                <a:cubicBezTo>
                  <a:pt x="502" y="210"/>
                  <a:pt x="502" y="210"/>
                  <a:pt x="502" y="210"/>
                </a:cubicBezTo>
                <a:cubicBezTo>
                  <a:pt x="501" y="207"/>
                  <a:pt x="501" y="207"/>
                  <a:pt x="501" y="207"/>
                </a:cubicBezTo>
                <a:cubicBezTo>
                  <a:pt x="471" y="126"/>
                  <a:pt x="471" y="126"/>
                  <a:pt x="471" y="126"/>
                </a:cubicBezTo>
                <a:cubicBezTo>
                  <a:pt x="468" y="118"/>
                  <a:pt x="460" y="112"/>
                  <a:pt x="453" y="111"/>
                </a:cubicBezTo>
                <a:cubicBezTo>
                  <a:pt x="452" y="111"/>
                  <a:pt x="452" y="111"/>
                  <a:pt x="452" y="111"/>
                </a:cubicBezTo>
                <a:cubicBezTo>
                  <a:pt x="446" y="110"/>
                  <a:pt x="440" y="110"/>
                  <a:pt x="435" y="109"/>
                </a:cubicBezTo>
                <a:cubicBezTo>
                  <a:pt x="435" y="110"/>
                  <a:pt x="435" y="110"/>
                  <a:pt x="435" y="110"/>
                </a:cubicBezTo>
                <a:cubicBezTo>
                  <a:pt x="449" y="122"/>
                  <a:pt x="449" y="122"/>
                  <a:pt x="449" y="122"/>
                </a:cubicBezTo>
                <a:cubicBezTo>
                  <a:pt x="432" y="131"/>
                  <a:pt x="432" y="131"/>
                  <a:pt x="432" y="131"/>
                </a:cubicBezTo>
                <a:cubicBezTo>
                  <a:pt x="440" y="145"/>
                  <a:pt x="440" y="145"/>
                  <a:pt x="440" y="145"/>
                </a:cubicBezTo>
                <a:cubicBezTo>
                  <a:pt x="417" y="195"/>
                  <a:pt x="417" y="195"/>
                  <a:pt x="417" y="195"/>
                </a:cubicBezTo>
                <a:cubicBezTo>
                  <a:pt x="414" y="125"/>
                  <a:pt x="414" y="125"/>
                  <a:pt x="414" y="125"/>
                </a:cubicBezTo>
                <a:cubicBezTo>
                  <a:pt x="417" y="122"/>
                  <a:pt x="417" y="122"/>
                  <a:pt x="417" y="122"/>
                </a:cubicBezTo>
                <a:cubicBezTo>
                  <a:pt x="413" y="109"/>
                  <a:pt x="413" y="109"/>
                  <a:pt x="413" y="109"/>
                </a:cubicBezTo>
                <a:cubicBezTo>
                  <a:pt x="399" y="109"/>
                  <a:pt x="399" y="109"/>
                  <a:pt x="399" y="109"/>
                </a:cubicBezTo>
                <a:cubicBezTo>
                  <a:pt x="394" y="122"/>
                  <a:pt x="394" y="122"/>
                  <a:pt x="394" y="122"/>
                </a:cubicBezTo>
                <a:cubicBezTo>
                  <a:pt x="398" y="125"/>
                  <a:pt x="398" y="125"/>
                  <a:pt x="398" y="125"/>
                </a:cubicBezTo>
                <a:cubicBezTo>
                  <a:pt x="394" y="195"/>
                  <a:pt x="394" y="195"/>
                  <a:pt x="394" y="195"/>
                </a:cubicBezTo>
                <a:cubicBezTo>
                  <a:pt x="371" y="145"/>
                  <a:pt x="371" y="145"/>
                  <a:pt x="371" y="145"/>
                </a:cubicBezTo>
                <a:cubicBezTo>
                  <a:pt x="379" y="131"/>
                  <a:pt x="379" y="131"/>
                  <a:pt x="379" y="131"/>
                </a:cubicBezTo>
                <a:cubicBezTo>
                  <a:pt x="362" y="122"/>
                  <a:pt x="362" y="122"/>
                  <a:pt x="362" y="122"/>
                </a:cubicBezTo>
                <a:cubicBezTo>
                  <a:pt x="377" y="110"/>
                  <a:pt x="377" y="110"/>
                  <a:pt x="377" y="110"/>
                </a:cubicBezTo>
                <a:cubicBezTo>
                  <a:pt x="376" y="109"/>
                  <a:pt x="376" y="109"/>
                  <a:pt x="376" y="109"/>
                </a:cubicBezTo>
                <a:cubicBezTo>
                  <a:pt x="371" y="110"/>
                  <a:pt x="365" y="110"/>
                  <a:pt x="360" y="111"/>
                </a:cubicBezTo>
                <a:cubicBezTo>
                  <a:pt x="359" y="111"/>
                  <a:pt x="358" y="111"/>
                  <a:pt x="358" y="111"/>
                </a:cubicBezTo>
                <a:cubicBezTo>
                  <a:pt x="353" y="112"/>
                  <a:pt x="349" y="113"/>
                  <a:pt x="345" y="117"/>
                </a:cubicBezTo>
                <a:cubicBezTo>
                  <a:pt x="346" y="120"/>
                  <a:pt x="347" y="123"/>
                  <a:pt x="347" y="126"/>
                </a:cubicBezTo>
                <a:cubicBezTo>
                  <a:pt x="362" y="314"/>
                  <a:pt x="362" y="314"/>
                  <a:pt x="362" y="314"/>
                </a:cubicBezTo>
                <a:cubicBezTo>
                  <a:pt x="351" y="315"/>
                  <a:pt x="351" y="315"/>
                  <a:pt x="351" y="315"/>
                </a:cubicBezTo>
                <a:cubicBezTo>
                  <a:pt x="356" y="459"/>
                  <a:pt x="356" y="459"/>
                  <a:pt x="356" y="459"/>
                </a:cubicBezTo>
                <a:cubicBezTo>
                  <a:pt x="403" y="459"/>
                  <a:pt x="403" y="459"/>
                  <a:pt x="403" y="459"/>
                </a:cubicBezTo>
                <a:cubicBezTo>
                  <a:pt x="404" y="411"/>
                  <a:pt x="403" y="326"/>
                  <a:pt x="403" y="294"/>
                </a:cubicBezTo>
                <a:cubicBezTo>
                  <a:pt x="405" y="294"/>
                  <a:pt x="406" y="294"/>
                  <a:pt x="408" y="294"/>
                </a:cubicBezTo>
                <a:cubicBezTo>
                  <a:pt x="413" y="459"/>
                  <a:pt x="413" y="459"/>
                  <a:pt x="413" y="459"/>
                </a:cubicBezTo>
                <a:cubicBezTo>
                  <a:pt x="460" y="459"/>
                  <a:pt x="460" y="459"/>
                  <a:pt x="460" y="459"/>
                </a:cubicBezTo>
                <a:cubicBezTo>
                  <a:pt x="462" y="414"/>
                  <a:pt x="461" y="335"/>
                  <a:pt x="460" y="299"/>
                </a:cubicBezTo>
                <a:cubicBezTo>
                  <a:pt x="463" y="301"/>
                  <a:pt x="466" y="302"/>
                  <a:pt x="469" y="303"/>
                </a:cubicBezTo>
                <a:cubicBezTo>
                  <a:pt x="486" y="263"/>
                  <a:pt x="486" y="263"/>
                  <a:pt x="486" y="263"/>
                </a:cubicBezTo>
                <a:cubicBezTo>
                  <a:pt x="494" y="243"/>
                  <a:pt x="494" y="243"/>
                  <a:pt x="494" y="243"/>
                </a:cubicBezTo>
                <a:cubicBezTo>
                  <a:pt x="498" y="233"/>
                  <a:pt x="498" y="233"/>
                  <a:pt x="498" y="233"/>
                </a:cubicBezTo>
                <a:cubicBezTo>
                  <a:pt x="501" y="228"/>
                  <a:pt x="501" y="228"/>
                  <a:pt x="501" y="228"/>
                </a:cubicBezTo>
                <a:cubicBezTo>
                  <a:pt x="501" y="227"/>
                  <a:pt x="501" y="227"/>
                  <a:pt x="501" y="227"/>
                </a:cubicBezTo>
                <a:cubicBezTo>
                  <a:pt x="501" y="227"/>
                  <a:pt x="501" y="227"/>
                  <a:pt x="501" y="227"/>
                </a:cubicBezTo>
                <a:cubicBezTo>
                  <a:pt x="501" y="227"/>
                  <a:pt x="501" y="227"/>
                  <a:pt x="501" y="227"/>
                </a:cubicBezTo>
                <a:cubicBezTo>
                  <a:pt x="502" y="220"/>
                  <a:pt x="500" y="243"/>
                  <a:pt x="502" y="211"/>
                </a:cubicBezTo>
                <a:close/>
                <a:moveTo>
                  <a:pt x="260" y="94"/>
                </a:moveTo>
                <a:cubicBezTo>
                  <a:pt x="281" y="94"/>
                  <a:pt x="297" y="73"/>
                  <a:pt x="297" y="47"/>
                </a:cubicBezTo>
                <a:cubicBezTo>
                  <a:pt x="297" y="21"/>
                  <a:pt x="281" y="0"/>
                  <a:pt x="260" y="0"/>
                </a:cubicBezTo>
                <a:cubicBezTo>
                  <a:pt x="239" y="0"/>
                  <a:pt x="222" y="21"/>
                  <a:pt x="222" y="47"/>
                </a:cubicBezTo>
                <a:cubicBezTo>
                  <a:pt x="222" y="73"/>
                  <a:pt x="239" y="94"/>
                  <a:pt x="260" y="94"/>
                </a:cubicBezTo>
                <a:close/>
                <a:moveTo>
                  <a:pt x="311" y="105"/>
                </a:moveTo>
                <a:cubicBezTo>
                  <a:pt x="311" y="105"/>
                  <a:pt x="310" y="105"/>
                  <a:pt x="310" y="105"/>
                </a:cubicBezTo>
                <a:cubicBezTo>
                  <a:pt x="304" y="104"/>
                  <a:pt x="298" y="104"/>
                  <a:pt x="291" y="103"/>
                </a:cubicBezTo>
                <a:cubicBezTo>
                  <a:pt x="291" y="104"/>
                  <a:pt x="291" y="104"/>
                  <a:pt x="291" y="104"/>
                </a:cubicBezTo>
                <a:cubicBezTo>
                  <a:pt x="308" y="118"/>
                  <a:pt x="308" y="118"/>
                  <a:pt x="308" y="118"/>
                </a:cubicBezTo>
                <a:cubicBezTo>
                  <a:pt x="288" y="127"/>
                  <a:pt x="288" y="127"/>
                  <a:pt x="288" y="127"/>
                </a:cubicBezTo>
                <a:cubicBezTo>
                  <a:pt x="297" y="143"/>
                  <a:pt x="297" y="143"/>
                  <a:pt x="297" y="143"/>
                </a:cubicBezTo>
                <a:cubicBezTo>
                  <a:pt x="272" y="197"/>
                  <a:pt x="272" y="197"/>
                  <a:pt x="272" y="197"/>
                </a:cubicBezTo>
                <a:cubicBezTo>
                  <a:pt x="268" y="120"/>
                  <a:pt x="268" y="120"/>
                  <a:pt x="268" y="120"/>
                </a:cubicBezTo>
                <a:cubicBezTo>
                  <a:pt x="272" y="117"/>
                  <a:pt x="272" y="117"/>
                  <a:pt x="272" y="117"/>
                </a:cubicBezTo>
                <a:cubicBezTo>
                  <a:pt x="267" y="102"/>
                  <a:pt x="267" y="102"/>
                  <a:pt x="267" y="102"/>
                </a:cubicBezTo>
                <a:cubicBezTo>
                  <a:pt x="252" y="102"/>
                  <a:pt x="252" y="102"/>
                  <a:pt x="252" y="102"/>
                </a:cubicBezTo>
                <a:cubicBezTo>
                  <a:pt x="247" y="117"/>
                  <a:pt x="247" y="117"/>
                  <a:pt x="247" y="117"/>
                </a:cubicBezTo>
                <a:cubicBezTo>
                  <a:pt x="251" y="120"/>
                  <a:pt x="251" y="120"/>
                  <a:pt x="251" y="120"/>
                </a:cubicBezTo>
                <a:cubicBezTo>
                  <a:pt x="247" y="197"/>
                  <a:pt x="247" y="197"/>
                  <a:pt x="247" y="197"/>
                </a:cubicBezTo>
                <a:cubicBezTo>
                  <a:pt x="222" y="143"/>
                  <a:pt x="222" y="143"/>
                  <a:pt x="222" y="143"/>
                </a:cubicBezTo>
                <a:cubicBezTo>
                  <a:pt x="231" y="127"/>
                  <a:pt x="231" y="127"/>
                  <a:pt x="231" y="127"/>
                </a:cubicBezTo>
                <a:cubicBezTo>
                  <a:pt x="212" y="118"/>
                  <a:pt x="212" y="118"/>
                  <a:pt x="212" y="118"/>
                </a:cubicBezTo>
                <a:cubicBezTo>
                  <a:pt x="228" y="104"/>
                  <a:pt x="228" y="104"/>
                  <a:pt x="228" y="104"/>
                </a:cubicBezTo>
                <a:cubicBezTo>
                  <a:pt x="228" y="103"/>
                  <a:pt x="228" y="103"/>
                  <a:pt x="228" y="103"/>
                </a:cubicBezTo>
                <a:cubicBezTo>
                  <a:pt x="222" y="104"/>
                  <a:pt x="216" y="104"/>
                  <a:pt x="210" y="105"/>
                </a:cubicBezTo>
                <a:cubicBezTo>
                  <a:pt x="209" y="105"/>
                  <a:pt x="209" y="105"/>
                  <a:pt x="208" y="105"/>
                </a:cubicBezTo>
                <a:cubicBezTo>
                  <a:pt x="197" y="106"/>
                  <a:pt x="188" y="114"/>
                  <a:pt x="187" y="126"/>
                </a:cubicBezTo>
                <a:cubicBezTo>
                  <a:pt x="171" y="303"/>
                  <a:pt x="171" y="303"/>
                  <a:pt x="171" y="303"/>
                </a:cubicBezTo>
                <a:cubicBezTo>
                  <a:pt x="179" y="303"/>
                  <a:pt x="187" y="304"/>
                  <a:pt x="195" y="304"/>
                </a:cubicBezTo>
                <a:cubicBezTo>
                  <a:pt x="195" y="305"/>
                  <a:pt x="195" y="305"/>
                  <a:pt x="195" y="305"/>
                </a:cubicBezTo>
                <a:cubicBezTo>
                  <a:pt x="196" y="305"/>
                  <a:pt x="196" y="305"/>
                  <a:pt x="197" y="305"/>
                </a:cubicBezTo>
                <a:cubicBezTo>
                  <a:pt x="198" y="305"/>
                  <a:pt x="199" y="305"/>
                  <a:pt x="200" y="305"/>
                </a:cubicBezTo>
                <a:cubicBezTo>
                  <a:pt x="205" y="485"/>
                  <a:pt x="205" y="485"/>
                  <a:pt x="205" y="485"/>
                </a:cubicBezTo>
                <a:cubicBezTo>
                  <a:pt x="257" y="485"/>
                  <a:pt x="257" y="485"/>
                  <a:pt x="257" y="485"/>
                </a:cubicBezTo>
                <a:cubicBezTo>
                  <a:pt x="258" y="433"/>
                  <a:pt x="257" y="340"/>
                  <a:pt x="257" y="305"/>
                </a:cubicBezTo>
                <a:cubicBezTo>
                  <a:pt x="259" y="305"/>
                  <a:pt x="260" y="305"/>
                  <a:pt x="262" y="305"/>
                </a:cubicBezTo>
                <a:cubicBezTo>
                  <a:pt x="268" y="485"/>
                  <a:pt x="268" y="485"/>
                  <a:pt x="268" y="485"/>
                </a:cubicBezTo>
                <a:cubicBezTo>
                  <a:pt x="319" y="485"/>
                  <a:pt x="319" y="485"/>
                  <a:pt x="319" y="485"/>
                </a:cubicBezTo>
                <a:cubicBezTo>
                  <a:pt x="321" y="433"/>
                  <a:pt x="320" y="341"/>
                  <a:pt x="319" y="305"/>
                </a:cubicBezTo>
                <a:cubicBezTo>
                  <a:pt x="321" y="305"/>
                  <a:pt x="322" y="305"/>
                  <a:pt x="324" y="305"/>
                </a:cubicBezTo>
                <a:cubicBezTo>
                  <a:pt x="324" y="305"/>
                  <a:pt x="324" y="305"/>
                  <a:pt x="325" y="305"/>
                </a:cubicBezTo>
                <a:cubicBezTo>
                  <a:pt x="325" y="305"/>
                  <a:pt x="325" y="305"/>
                  <a:pt x="325" y="305"/>
                </a:cubicBezTo>
                <a:cubicBezTo>
                  <a:pt x="333" y="304"/>
                  <a:pt x="342" y="303"/>
                  <a:pt x="350" y="302"/>
                </a:cubicBezTo>
                <a:cubicBezTo>
                  <a:pt x="333" y="126"/>
                  <a:pt x="333" y="126"/>
                  <a:pt x="333" y="126"/>
                </a:cubicBezTo>
                <a:cubicBezTo>
                  <a:pt x="332" y="114"/>
                  <a:pt x="322" y="105"/>
                  <a:pt x="311" y="105"/>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a:ea typeface="微软雅黑" panose="020B0503020204020204" pitchFamily="34" charset="-122"/>
              <a:sym typeface="Arial" panose="020B0604020202020204"/>
            </a:endParaRPr>
          </a:p>
        </p:txBody>
      </p:sp>
      <p:sp>
        <p:nvSpPr>
          <p:cNvPr id="15" name="Freeform 7"/>
          <p:cNvSpPr>
            <a:spLocks noEditPoints="1"/>
          </p:cNvSpPr>
          <p:nvPr/>
        </p:nvSpPr>
        <p:spPr bwMode="auto">
          <a:xfrm>
            <a:off x="3032876" y="4040428"/>
            <a:ext cx="519701" cy="605715"/>
          </a:xfrm>
          <a:custGeom>
            <a:avLst/>
            <a:gdLst>
              <a:gd name="T0" fmla="*/ 206 w 488"/>
              <a:gd name="T1" fmla="*/ 54 h 569"/>
              <a:gd name="T2" fmla="*/ 147 w 488"/>
              <a:gd name="T3" fmla="*/ 407 h 569"/>
              <a:gd name="T4" fmla="*/ 98 w 488"/>
              <a:gd name="T5" fmla="*/ 566 h 569"/>
              <a:gd name="T6" fmla="*/ 85 w 488"/>
              <a:gd name="T7" fmla="*/ 354 h 569"/>
              <a:gd name="T8" fmla="*/ 28 w 488"/>
              <a:gd name="T9" fmla="*/ 292 h 569"/>
              <a:gd name="T10" fmla="*/ 6 w 488"/>
              <a:gd name="T11" fmla="*/ 250 h 569"/>
              <a:gd name="T12" fmla="*/ 4 w 488"/>
              <a:gd name="T13" fmla="*/ 245 h 569"/>
              <a:gd name="T14" fmla="*/ 7 w 488"/>
              <a:gd name="T15" fmla="*/ 212 h 569"/>
              <a:gd name="T16" fmla="*/ 82 w 488"/>
              <a:gd name="T17" fmla="*/ 132 h 569"/>
              <a:gd name="T18" fmla="*/ 124 w 488"/>
              <a:gd name="T19" fmla="*/ 120 h 569"/>
              <a:gd name="T20" fmla="*/ 128 w 488"/>
              <a:gd name="T21" fmla="*/ 148 h 569"/>
              <a:gd name="T22" fmla="*/ 151 w 488"/>
              <a:gd name="T23" fmla="*/ 142 h 569"/>
              <a:gd name="T24" fmla="*/ 170 w 488"/>
              <a:gd name="T25" fmla="*/ 119 h 569"/>
              <a:gd name="T26" fmla="*/ 176 w 488"/>
              <a:gd name="T27" fmla="*/ 230 h 569"/>
              <a:gd name="T28" fmla="*/ 217 w 488"/>
              <a:gd name="T29" fmla="*/ 137 h 569"/>
              <a:gd name="T30" fmla="*/ 220 w 488"/>
              <a:gd name="T31" fmla="*/ 122 h 569"/>
              <a:gd name="T32" fmla="*/ 278 w 488"/>
              <a:gd name="T33" fmla="*/ 159 h 569"/>
              <a:gd name="T34" fmla="*/ 315 w 488"/>
              <a:gd name="T35" fmla="*/ 187 h 569"/>
              <a:gd name="T36" fmla="*/ 314 w 488"/>
              <a:gd name="T37" fmla="*/ 228 h 569"/>
              <a:gd name="T38" fmla="*/ 198 w 488"/>
              <a:gd name="T39" fmla="*/ 237 h 569"/>
              <a:gd name="T40" fmla="*/ 233 w 488"/>
              <a:gd name="T41" fmla="*/ 191 h 569"/>
              <a:gd name="T42" fmla="*/ 89 w 488"/>
              <a:gd name="T43" fmla="*/ 201 h 569"/>
              <a:gd name="T44" fmla="*/ 80 w 488"/>
              <a:gd name="T45" fmla="*/ 264 h 569"/>
              <a:gd name="T46" fmla="*/ 169 w 488"/>
              <a:gd name="T47" fmla="*/ 492 h 569"/>
              <a:gd name="T48" fmla="*/ 231 w 488"/>
              <a:gd name="T49" fmla="*/ 558 h 569"/>
              <a:gd name="T50" fmla="*/ 326 w 488"/>
              <a:gd name="T51" fmla="*/ 569 h 569"/>
              <a:gd name="T52" fmla="*/ 488 w 488"/>
              <a:gd name="T53" fmla="*/ 407 h 569"/>
              <a:gd name="T54" fmla="*/ 428 w 488"/>
              <a:gd name="T55" fmla="*/ 407 h 569"/>
              <a:gd name="T56" fmla="*/ 340 w 488"/>
              <a:gd name="T57" fmla="*/ 275 h 569"/>
              <a:gd name="T58" fmla="*/ 311 w 488"/>
              <a:gd name="T59" fmla="*/ 306 h 569"/>
              <a:gd name="T60" fmla="*/ 225 w 488"/>
              <a:gd name="T61" fmla="*/ 392 h 569"/>
              <a:gd name="T62" fmla="*/ 194 w 488"/>
              <a:gd name="T63" fmla="*/ 422 h 569"/>
              <a:gd name="T64" fmla="*/ 326 w 488"/>
              <a:gd name="T65" fmla="*/ 509 h 569"/>
              <a:gd name="T66" fmla="*/ 457 w 488"/>
              <a:gd name="T67" fmla="*/ 422 h 569"/>
              <a:gd name="T68" fmla="*/ 275 w 488"/>
              <a:gd name="T69" fmla="*/ 300 h 569"/>
              <a:gd name="T70" fmla="*/ 261 w 488"/>
              <a:gd name="T71" fmla="*/ 302 h 569"/>
              <a:gd name="T72" fmla="*/ 387 w 488"/>
              <a:gd name="T73" fmla="*/ 297 h 569"/>
              <a:gd name="T74" fmla="*/ 369 w 488"/>
              <a:gd name="T75" fmla="*/ 314 h 569"/>
              <a:gd name="T76" fmla="*/ 387 w 488"/>
              <a:gd name="T77" fmla="*/ 297 h 569"/>
              <a:gd name="T78" fmla="*/ 432 w 488"/>
              <a:gd name="T79" fmla="*/ 344 h 569"/>
              <a:gd name="T80" fmla="*/ 409 w 488"/>
              <a:gd name="T81" fmla="*/ 348 h 569"/>
              <a:gd name="T82" fmla="*/ 226 w 488"/>
              <a:gd name="T83" fmla="*/ 340 h 569"/>
              <a:gd name="T84" fmla="*/ 222 w 488"/>
              <a:gd name="T85" fmla="*/ 354 h 569"/>
              <a:gd name="T86" fmla="*/ 230 w 488"/>
              <a:gd name="T87" fmla="*/ 341 h 569"/>
              <a:gd name="T88" fmla="*/ 421 w 488"/>
              <a:gd name="T89" fmla="*/ 473 h 569"/>
              <a:gd name="T90" fmla="*/ 433 w 488"/>
              <a:gd name="T91" fmla="*/ 464 h 569"/>
              <a:gd name="T92" fmla="*/ 409 w 488"/>
              <a:gd name="T93" fmla="*/ 465 h 569"/>
              <a:gd name="T94" fmla="*/ 219 w 488"/>
              <a:gd name="T95" fmla="*/ 470 h 569"/>
              <a:gd name="T96" fmla="*/ 242 w 488"/>
              <a:gd name="T97" fmla="*/ 465 h 569"/>
              <a:gd name="T98" fmla="*/ 382 w 488"/>
              <a:gd name="T99" fmla="*/ 492 h 569"/>
              <a:gd name="T100" fmla="*/ 383 w 488"/>
              <a:gd name="T101" fmla="*/ 517 h 569"/>
              <a:gd name="T102" fmla="*/ 382 w 488"/>
              <a:gd name="T103" fmla="*/ 492 h 569"/>
              <a:gd name="T104" fmla="*/ 264 w 488"/>
              <a:gd name="T105" fmla="*/ 516 h 569"/>
              <a:gd name="T106" fmla="*/ 283 w 488"/>
              <a:gd name="T107" fmla="*/ 499 h 569"/>
              <a:gd name="T108" fmla="*/ 325 w 488"/>
              <a:gd name="T109" fmla="*/ 395 h 569"/>
              <a:gd name="T110" fmla="*/ 337 w 488"/>
              <a:gd name="T111" fmla="*/ 407 h 569"/>
              <a:gd name="T112" fmla="*/ 334 w 488"/>
              <a:gd name="T113" fmla="*/ 344 h 569"/>
              <a:gd name="T114" fmla="*/ 315 w 488"/>
              <a:gd name="T115" fmla="*/ 372 h 569"/>
              <a:gd name="T116" fmla="*/ 281 w 488"/>
              <a:gd name="T117" fmla="*/ 337 h 569"/>
              <a:gd name="T118" fmla="*/ 335 w 488"/>
              <a:gd name="T119" fmla="*/ 392 h 5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88" h="569">
                <a:moveTo>
                  <a:pt x="117" y="54"/>
                </a:moveTo>
                <a:cubicBezTo>
                  <a:pt x="117" y="24"/>
                  <a:pt x="137" y="0"/>
                  <a:pt x="161" y="0"/>
                </a:cubicBezTo>
                <a:cubicBezTo>
                  <a:pt x="186" y="0"/>
                  <a:pt x="206" y="24"/>
                  <a:pt x="206" y="54"/>
                </a:cubicBezTo>
                <a:cubicBezTo>
                  <a:pt x="206" y="85"/>
                  <a:pt x="186" y="109"/>
                  <a:pt x="161" y="109"/>
                </a:cubicBezTo>
                <a:cubicBezTo>
                  <a:pt x="137" y="109"/>
                  <a:pt x="117" y="85"/>
                  <a:pt x="117" y="54"/>
                </a:cubicBezTo>
                <a:close/>
                <a:moveTo>
                  <a:pt x="147" y="407"/>
                </a:moveTo>
                <a:cubicBezTo>
                  <a:pt x="147" y="430"/>
                  <a:pt x="151" y="451"/>
                  <a:pt x="159" y="471"/>
                </a:cubicBezTo>
                <a:cubicBezTo>
                  <a:pt x="159" y="506"/>
                  <a:pt x="159" y="540"/>
                  <a:pt x="158" y="566"/>
                </a:cubicBezTo>
                <a:cubicBezTo>
                  <a:pt x="98" y="566"/>
                  <a:pt x="98" y="566"/>
                  <a:pt x="98" y="566"/>
                </a:cubicBezTo>
                <a:cubicBezTo>
                  <a:pt x="91" y="355"/>
                  <a:pt x="91" y="355"/>
                  <a:pt x="91" y="355"/>
                </a:cubicBezTo>
                <a:cubicBezTo>
                  <a:pt x="89" y="355"/>
                  <a:pt x="87" y="355"/>
                  <a:pt x="85" y="355"/>
                </a:cubicBezTo>
                <a:cubicBezTo>
                  <a:pt x="85" y="355"/>
                  <a:pt x="85" y="355"/>
                  <a:pt x="85" y="354"/>
                </a:cubicBezTo>
                <a:cubicBezTo>
                  <a:pt x="85" y="344"/>
                  <a:pt x="86" y="334"/>
                  <a:pt x="86" y="323"/>
                </a:cubicBezTo>
                <a:cubicBezTo>
                  <a:pt x="75" y="329"/>
                  <a:pt x="64" y="335"/>
                  <a:pt x="53" y="341"/>
                </a:cubicBezTo>
                <a:cubicBezTo>
                  <a:pt x="28" y="292"/>
                  <a:pt x="28" y="292"/>
                  <a:pt x="28" y="292"/>
                </a:cubicBezTo>
                <a:cubicBezTo>
                  <a:pt x="16" y="268"/>
                  <a:pt x="16" y="268"/>
                  <a:pt x="16" y="268"/>
                </a:cubicBezTo>
                <a:cubicBezTo>
                  <a:pt x="10" y="256"/>
                  <a:pt x="10" y="256"/>
                  <a:pt x="10" y="256"/>
                </a:cubicBezTo>
                <a:cubicBezTo>
                  <a:pt x="6" y="250"/>
                  <a:pt x="6" y="250"/>
                  <a:pt x="6" y="250"/>
                </a:cubicBezTo>
                <a:cubicBezTo>
                  <a:pt x="5" y="247"/>
                  <a:pt x="5" y="247"/>
                  <a:pt x="5" y="247"/>
                </a:cubicBezTo>
                <a:cubicBezTo>
                  <a:pt x="4" y="245"/>
                  <a:pt x="4" y="245"/>
                  <a:pt x="4" y="245"/>
                </a:cubicBezTo>
                <a:cubicBezTo>
                  <a:pt x="4" y="245"/>
                  <a:pt x="4" y="245"/>
                  <a:pt x="4" y="245"/>
                </a:cubicBezTo>
                <a:cubicBezTo>
                  <a:pt x="4" y="244"/>
                  <a:pt x="4" y="244"/>
                  <a:pt x="4" y="244"/>
                </a:cubicBezTo>
                <a:cubicBezTo>
                  <a:pt x="4" y="244"/>
                  <a:pt x="4" y="244"/>
                  <a:pt x="4" y="244"/>
                </a:cubicBezTo>
                <a:cubicBezTo>
                  <a:pt x="5" y="230"/>
                  <a:pt x="0" y="276"/>
                  <a:pt x="7" y="212"/>
                </a:cubicBezTo>
                <a:cubicBezTo>
                  <a:pt x="7" y="212"/>
                  <a:pt x="7" y="212"/>
                  <a:pt x="7" y="212"/>
                </a:cubicBezTo>
                <a:cubicBezTo>
                  <a:pt x="8" y="212"/>
                  <a:pt x="8" y="212"/>
                  <a:pt x="8" y="212"/>
                </a:cubicBezTo>
                <a:cubicBezTo>
                  <a:pt x="82" y="132"/>
                  <a:pt x="82" y="132"/>
                  <a:pt x="82" y="132"/>
                </a:cubicBezTo>
                <a:cubicBezTo>
                  <a:pt x="87" y="127"/>
                  <a:pt x="94" y="123"/>
                  <a:pt x="101" y="123"/>
                </a:cubicBezTo>
                <a:cubicBezTo>
                  <a:pt x="101" y="123"/>
                  <a:pt x="102" y="122"/>
                  <a:pt x="103" y="122"/>
                </a:cubicBezTo>
                <a:cubicBezTo>
                  <a:pt x="110" y="121"/>
                  <a:pt x="117" y="121"/>
                  <a:pt x="124" y="120"/>
                </a:cubicBezTo>
                <a:cubicBezTo>
                  <a:pt x="124" y="121"/>
                  <a:pt x="124" y="121"/>
                  <a:pt x="124" y="121"/>
                </a:cubicBezTo>
                <a:cubicBezTo>
                  <a:pt x="106" y="137"/>
                  <a:pt x="106" y="137"/>
                  <a:pt x="106" y="137"/>
                </a:cubicBezTo>
                <a:cubicBezTo>
                  <a:pt x="128" y="148"/>
                  <a:pt x="128" y="148"/>
                  <a:pt x="128" y="148"/>
                </a:cubicBezTo>
                <a:cubicBezTo>
                  <a:pt x="118" y="166"/>
                  <a:pt x="118" y="166"/>
                  <a:pt x="118" y="166"/>
                </a:cubicBezTo>
                <a:cubicBezTo>
                  <a:pt x="146" y="230"/>
                  <a:pt x="146" y="230"/>
                  <a:pt x="146" y="230"/>
                </a:cubicBezTo>
                <a:cubicBezTo>
                  <a:pt x="151" y="142"/>
                  <a:pt x="151" y="142"/>
                  <a:pt x="151" y="142"/>
                </a:cubicBezTo>
                <a:cubicBezTo>
                  <a:pt x="147" y="139"/>
                  <a:pt x="147" y="139"/>
                  <a:pt x="147" y="139"/>
                </a:cubicBezTo>
                <a:cubicBezTo>
                  <a:pt x="152" y="119"/>
                  <a:pt x="152" y="119"/>
                  <a:pt x="152" y="119"/>
                </a:cubicBezTo>
                <a:cubicBezTo>
                  <a:pt x="170" y="119"/>
                  <a:pt x="170" y="119"/>
                  <a:pt x="170" y="119"/>
                </a:cubicBezTo>
                <a:cubicBezTo>
                  <a:pt x="176" y="139"/>
                  <a:pt x="176" y="139"/>
                  <a:pt x="176" y="139"/>
                </a:cubicBezTo>
                <a:cubicBezTo>
                  <a:pt x="172" y="142"/>
                  <a:pt x="172" y="142"/>
                  <a:pt x="172" y="142"/>
                </a:cubicBezTo>
                <a:cubicBezTo>
                  <a:pt x="176" y="230"/>
                  <a:pt x="176" y="230"/>
                  <a:pt x="176" y="230"/>
                </a:cubicBezTo>
                <a:cubicBezTo>
                  <a:pt x="205" y="166"/>
                  <a:pt x="205" y="166"/>
                  <a:pt x="205" y="166"/>
                </a:cubicBezTo>
                <a:cubicBezTo>
                  <a:pt x="195" y="148"/>
                  <a:pt x="195" y="148"/>
                  <a:pt x="195" y="148"/>
                </a:cubicBezTo>
                <a:cubicBezTo>
                  <a:pt x="217" y="137"/>
                  <a:pt x="217" y="137"/>
                  <a:pt x="217" y="137"/>
                </a:cubicBezTo>
                <a:cubicBezTo>
                  <a:pt x="198" y="121"/>
                  <a:pt x="198" y="121"/>
                  <a:pt x="198" y="121"/>
                </a:cubicBezTo>
                <a:cubicBezTo>
                  <a:pt x="198" y="120"/>
                  <a:pt x="198" y="120"/>
                  <a:pt x="198" y="120"/>
                </a:cubicBezTo>
                <a:cubicBezTo>
                  <a:pt x="206" y="121"/>
                  <a:pt x="213" y="121"/>
                  <a:pt x="220" y="122"/>
                </a:cubicBezTo>
                <a:cubicBezTo>
                  <a:pt x="220" y="122"/>
                  <a:pt x="221" y="122"/>
                  <a:pt x="221" y="123"/>
                </a:cubicBezTo>
                <a:cubicBezTo>
                  <a:pt x="226" y="123"/>
                  <a:pt x="231" y="125"/>
                  <a:pt x="235" y="128"/>
                </a:cubicBezTo>
                <a:cubicBezTo>
                  <a:pt x="278" y="159"/>
                  <a:pt x="278" y="159"/>
                  <a:pt x="278" y="159"/>
                </a:cubicBezTo>
                <a:cubicBezTo>
                  <a:pt x="299" y="175"/>
                  <a:pt x="299" y="175"/>
                  <a:pt x="299" y="175"/>
                </a:cubicBezTo>
                <a:cubicBezTo>
                  <a:pt x="309" y="183"/>
                  <a:pt x="309" y="183"/>
                  <a:pt x="309" y="183"/>
                </a:cubicBezTo>
                <a:cubicBezTo>
                  <a:pt x="315" y="187"/>
                  <a:pt x="315" y="187"/>
                  <a:pt x="315" y="187"/>
                </a:cubicBezTo>
                <a:cubicBezTo>
                  <a:pt x="316" y="188"/>
                  <a:pt x="316" y="188"/>
                  <a:pt x="316" y="188"/>
                </a:cubicBezTo>
                <a:cubicBezTo>
                  <a:pt x="316" y="188"/>
                  <a:pt x="316" y="188"/>
                  <a:pt x="316" y="188"/>
                </a:cubicBezTo>
                <a:cubicBezTo>
                  <a:pt x="316" y="182"/>
                  <a:pt x="315" y="210"/>
                  <a:pt x="314" y="228"/>
                </a:cubicBezTo>
                <a:cubicBezTo>
                  <a:pt x="221" y="234"/>
                  <a:pt x="147" y="312"/>
                  <a:pt x="147" y="407"/>
                </a:cubicBezTo>
                <a:close/>
                <a:moveTo>
                  <a:pt x="193" y="229"/>
                </a:moveTo>
                <a:cubicBezTo>
                  <a:pt x="198" y="237"/>
                  <a:pt x="198" y="237"/>
                  <a:pt x="198" y="237"/>
                </a:cubicBezTo>
                <a:cubicBezTo>
                  <a:pt x="251" y="206"/>
                  <a:pt x="251" y="206"/>
                  <a:pt x="251" y="206"/>
                </a:cubicBezTo>
                <a:cubicBezTo>
                  <a:pt x="245" y="201"/>
                  <a:pt x="245" y="201"/>
                  <a:pt x="245" y="201"/>
                </a:cubicBezTo>
                <a:cubicBezTo>
                  <a:pt x="233" y="191"/>
                  <a:pt x="233" y="191"/>
                  <a:pt x="233" y="191"/>
                </a:cubicBezTo>
                <a:cubicBezTo>
                  <a:pt x="233" y="196"/>
                  <a:pt x="234" y="201"/>
                  <a:pt x="234" y="206"/>
                </a:cubicBezTo>
                <a:lnTo>
                  <a:pt x="193" y="229"/>
                </a:lnTo>
                <a:close/>
                <a:moveTo>
                  <a:pt x="89" y="201"/>
                </a:moveTo>
                <a:cubicBezTo>
                  <a:pt x="62" y="234"/>
                  <a:pt x="62" y="234"/>
                  <a:pt x="62" y="234"/>
                </a:cubicBezTo>
                <a:cubicBezTo>
                  <a:pt x="66" y="241"/>
                  <a:pt x="66" y="241"/>
                  <a:pt x="66" y="241"/>
                </a:cubicBezTo>
                <a:cubicBezTo>
                  <a:pt x="80" y="264"/>
                  <a:pt x="80" y="264"/>
                  <a:pt x="80" y="264"/>
                </a:cubicBezTo>
                <a:cubicBezTo>
                  <a:pt x="87" y="276"/>
                  <a:pt x="87" y="276"/>
                  <a:pt x="87" y="276"/>
                </a:cubicBezTo>
                <a:cubicBezTo>
                  <a:pt x="88" y="251"/>
                  <a:pt x="88" y="226"/>
                  <a:pt x="89" y="201"/>
                </a:cubicBezTo>
                <a:close/>
                <a:moveTo>
                  <a:pt x="169" y="492"/>
                </a:moveTo>
                <a:cubicBezTo>
                  <a:pt x="171" y="566"/>
                  <a:pt x="171" y="566"/>
                  <a:pt x="171" y="566"/>
                </a:cubicBezTo>
                <a:cubicBezTo>
                  <a:pt x="231" y="566"/>
                  <a:pt x="231" y="566"/>
                  <a:pt x="231" y="566"/>
                </a:cubicBezTo>
                <a:cubicBezTo>
                  <a:pt x="231" y="564"/>
                  <a:pt x="231" y="561"/>
                  <a:pt x="231" y="558"/>
                </a:cubicBezTo>
                <a:cubicBezTo>
                  <a:pt x="205" y="542"/>
                  <a:pt x="183" y="519"/>
                  <a:pt x="169" y="492"/>
                </a:cubicBezTo>
                <a:close/>
                <a:moveTo>
                  <a:pt x="488" y="407"/>
                </a:moveTo>
                <a:cubicBezTo>
                  <a:pt x="488" y="496"/>
                  <a:pt x="415" y="569"/>
                  <a:pt x="326" y="569"/>
                </a:cubicBezTo>
                <a:cubicBezTo>
                  <a:pt x="236" y="569"/>
                  <a:pt x="163" y="496"/>
                  <a:pt x="163" y="407"/>
                </a:cubicBezTo>
                <a:cubicBezTo>
                  <a:pt x="163" y="317"/>
                  <a:pt x="236" y="244"/>
                  <a:pt x="326" y="244"/>
                </a:cubicBezTo>
                <a:cubicBezTo>
                  <a:pt x="415" y="244"/>
                  <a:pt x="488" y="317"/>
                  <a:pt x="488" y="407"/>
                </a:cubicBezTo>
                <a:close/>
                <a:moveTo>
                  <a:pt x="457" y="422"/>
                </a:moveTo>
                <a:cubicBezTo>
                  <a:pt x="426" y="422"/>
                  <a:pt x="426" y="422"/>
                  <a:pt x="426" y="422"/>
                </a:cubicBezTo>
                <a:cubicBezTo>
                  <a:pt x="427" y="417"/>
                  <a:pt x="428" y="412"/>
                  <a:pt x="428" y="407"/>
                </a:cubicBezTo>
                <a:cubicBezTo>
                  <a:pt x="428" y="402"/>
                  <a:pt x="427" y="397"/>
                  <a:pt x="426" y="392"/>
                </a:cubicBezTo>
                <a:cubicBezTo>
                  <a:pt x="457" y="392"/>
                  <a:pt x="457" y="392"/>
                  <a:pt x="457" y="392"/>
                </a:cubicBezTo>
                <a:cubicBezTo>
                  <a:pt x="450" y="331"/>
                  <a:pt x="401" y="282"/>
                  <a:pt x="340" y="275"/>
                </a:cubicBezTo>
                <a:cubicBezTo>
                  <a:pt x="340" y="306"/>
                  <a:pt x="340" y="306"/>
                  <a:pt x="340" y="306"/>
                </a:cubicBezTo>
                <a:cubicBezTo>
                  <a:pt x="335" y="305"/>
                  <a:pt x="331" y="305"/>
                  <a:pt x="326" y="305"/>
                </a:cubicBezTo>
                <a:cubicBezTo>
                  <a:pt x="321" y="305"/>
                  <a:pt x="316" y="305"/>
                  <a:pt x="311" y="306"/>
                </a:cubicBezTo>
                <a:cubicBezTo>
                  <a:pt x="311" y="275"/>
                  <a:pt x="311" y="275"/>
                  <a:pt x="311" y="275"/>
                </a:cubicBezTo>
                <a:cubicBezTo>
                  <a:pt x="250" y="282"/>
                  <a:pt x="201" y="331"/>
                  <a:pt x="194" y="392"/>
                </a:cubicBezTo>
                <a:cubicBezTo>
                  <a:pt x="225" y="392"/>
                  <a:pt x="225" y="392"/>
                  <a:pt x="225" y="392"/>
                </a:cubicBezTo>
                <a:cubicBezTo>
                  <a:pt x="224" y="397"/>
                  <a:pt x="224" y="402"/>
                  <a:pt x="224" y="407"/>
                </a:cubicBezTo>
                <a:cubicBezTo>
                  <a:pt x="224" y="412"/>
                  <a:pt x="224" y="417"/>
                  <a:pt x="225" y="422"/>
                </a:cubicBezTo>
                <a:cubicBezTo>
                  <a:pt x="194" y="422"/>
                  <a:pt x="194" y="422"/>
                  <a:pt x="194" y="422"/>
                </a:cubicBezTo>
                <a:cubicBezTo>
                  <a:pt x="201" y="483"/>
                  <a:pt x="250" y="531"/>
                  <a:pt x="311" y="538"/>
                </a:cubicBezTo>
                <a:cubicBezTo>
                  <a:pt x="311" y="508"/>
                  <a:pt x="311" y="508"/>
                  <a:pt x="311" y="508"/>
                </a:cubicBezTo>
                <a:cubicBezTo>
                  <a:pt x="316" y="508"/>
                  <a:pt x="321" y="509"/>
                  <a:pt x="326" y="509"/>
                </a:cubicBezTo>
                <a:cubicBezTo>
                  <a:pt x="331" y="509"/>
                  <a:pt x="335" y="508"/>
                  <a:pt x="340" y="508"/>
                </a:cubicBezTo>
                <a:cubicBezTo>
                  <a:pt x="340" y="538"/>
                  <a:pt x="340" y="538"/>
                  <a:pt x="340" y="538"/>
                </a:cubicBezTo>
                <a:cubicBezTo>
                  <a:pt x="401" y="531"/>
                  <a:pt x="450" y="483"/>
                  <a:pt x="457" y="422"/>
                </a:cubicBezTo>
                <a:close/>
                <a:moveTo>
                  <a:pt x="269" y="322"/>
                </a:moveTo>
                <a:cubicBezTo>
                  <a:pt x="273" y="319"/>
                  <a:pt x="278" y="317"/>
                  <a:pt x="283" y="314"/>
                </a:cubicBezTo>
                <a:cubicBezTo>
                  <a:pt x="275" y="300"/>
                  <a:pt x="275" y="300"/>
                  <a:pt x="275" y="300"/>
                </a:cubicBezTo>
                <a:cubicBezTo>
                  <a:pt x="273" y="298"/>
                  <a:pt x="271" y="296"/>
                  <a:pt x="268" y="296"/>
                </a:cubicBezTo>
                <a:cubicBezTo>
                  <a:pt x="267" y="296"/>
                  <a:pt x="265" y="297"/>
                  <a:pt x="264" y="297"/>
                </a:cubicBezTo>
                <a:cubicBezTo>
                  <a:pt x="262" y="298"/>
                  <a:pt x="261" y="300"/>
                  <a:pt x="261" y="302"/>
                </a:cubicBezTo>
                <a:cubicBezTo>
                  <a:pt x="260" y="304"/>
                  <a:pt x="260" y="306"/>
                  <a:pt x="261" y="308"/>
                </a:cubicBezTo>
                <a:lnTo>
                  <a:pt x="269" y="322"/>
                </a:lnTo>
                <a:close/>
                <a:moveTo>
                  <a:pt x="387" y="297"/>
                </a:moveTo>
                <a:cubicBezTo>
                  <a:pt x="386" y="297"/>
                  <a:pt x="384" y="296"/>
                  <a:pt x="383" y="296"/>
                </a:cubicBezTo>
                <a:cubicBezTo>
                  <a:pt x="380" y="296"/>
                  <a:pt x="378" y="298"/>
                  <a:pt x="377" y="300"/>
                </a:cubicBezTo>
                <a:cubicBezTo>
                  <a:pt x="369" y="314"/>
                  <a:pt x="369" y="314"/>
                  <a:pt x="369" y="314"/>
                </a:cubicBezTo>
                <a:cubicBezTo>
                  <a:pt x="373" y="317"/>
                  <a:pt x="378" y="319"/>
                  <a:pt x="382" y="322"/>
                </a:cubicBezTo>
                <a:cubicBezTo>
                  <a:pt x="390" y="308"/>
                  <a:pt x="390" y="308"/>
                  <a:pt x="390" y="308"/>
                </a:cubicBezTo>
                <a:cubicBezTo>
                  <a:pt x="392" y="304"/>
                  <a:pt x="391" y="299"/>
                  <a:pt x="387" y="297"/>
                </a:cubicBezTo>
                <a:close/>
                <a:moveTo>
                  <a:pt x="429" y="354"/>
                </a:moveTo>
                <a:cubicBezTo>
                  <a:pt x="431" y="353"/>
                  <a:pt x="432" y="351"/>
                  <a:pt x="433" y="349"/>
                </a:cubicBezTo>
                <a:cubicBezTo>
                  <a:pt x="433" y="347"/>
                  <a:pt x="433" y="345"/>
                  <a:pt x="432" y="344"/>
                </a:cubicBezTo>
                <a:cubicBezTo>
                  <a:pt x="431" y="341"/>
                  <a:pt x="428" y="340"/>
                  <a:pt x="425" y="340"/>
                </a:cubicBezTo>
                <a:cubicBezTo>
                  <a:pt x="424" y="340"/>
                  <a:pt x="423" y="340"/>
                  <a:pt x="421" y="341"/>
                </a:cubicBezTo>
                <a:cubicBezTo>
                  <a:pt x="409" y="348"/>
                  <a:pt x="409" y="348"/>
                  <a:pt x="409" y="348"/>
                </a:cubicBezTo>
                <a:cubicBezTo>
                  <a:pt x="412" y="352"/>
                  <a:pt x="415" y="357"/>
                  <a:pt x="417" y="361"/>
                </a:cubicBezTo>
                <a:lnTo>
                  <a:pt x="429" y="354"/>
                </a:lnTo>
                <a:close/>
                <a:moveTo>
                  <a:pt x="226" y="340"/>
                </a:moveTo>
                <a:cubicBezTo>
                  <a:pt x="223" y="340"/>
                  <a:pt x="221" y="341"/>
                  <a:pt x="219" y="344"/>
                </a:cubicBezTo>
                <a:cubicBezTo>
                  <a:pt x="218" y="345"/>
                  <a:pt x="218" y="347"/>
                  <a:pt x="218" y="349"/>
                </a:cubicBezTo>
                <a:cubicBezTo>
                  <a:pt x="219" y="351"/>
                  <a:pt x="220" y="353"/>
                  <a:pt x="222" y="354"/>
                </a:cubicBezTo>
                <a:cubicBezTo>
                  <a:pt x="234" y="361"/>
                  <a:pt x="234" y="361"/>
                  <a:pt x="234" y="361"/>
                </a:cubicBezTo>
                <a:cubicBezTo>
                  <a:pt x="237" y="357"/>
                  <a:pt x="239" y="352"/>
                  <a:pt x="242" y="348"/>
                </a:cubicBezTo>
                <a:cubicBezTo>
                  <a:pt x="230" y="341"/>
                  <a:pt x="230" y="341"/>
                  <a:pt x="230" y="341"/>
                </a:cubicBezTo>
                <a:cubicBezTo>
                  <a:pt x="228" y="340"/>
                  <a:pt x="227" y="340"/>
                  <a:pt x="226" y="340"/>
                </a:cubicBezTo>
                <a:close/>
                <a:moveTo>
                  <a:pt x="409" y="465"/>
                </a:moveTo>
                <a:cubicBezTo>
                  <a:pt x="421" y="473"/>
                  <a:pt x="421" y="473"/>
                  <a:pt x="421" y="473"/>
                </a:cubicBezTo>
                <a:cubicBezTo>
                  <a:pt x="423" y="473"/>
                  <a:pt x="424" y="474"/>
                  <a:pt x="425" y="474"/>
                </a:cubicBezTo>
                <a:cubicBezTo>
                  <a:pt x="428" y="474"/>
                  <a:pt x="430" y="472"/>
                  <a:pt x="432" y="470"/>
                </a:cubicBezTo>
                <a:cubicBezTo>
                  <a:pt x="433" y="468"/>
                  <a:pt x="433" y="466"/>
                  <a:pt x="433" y="464"/>
                </a:cubicBezTo>
                <a:cubicBezTo>
                  <a:pt x="432" y="462"/>
                  <a:pt x="431" y="460"/>
                  <a:pt x="429" y="459"/>
                </a:cubicBezTo>
                <a:cubicBezTo>
                  <a:pt x="417" y="452"/>
                  <a:pt x="417" y="452"/>
                  <a:pt x="417" y="452"/>
                </a:cubicBezTo>
                <a:cubicBezTo>
                  <a:pt x="415" y="457"/>
                  <a:pt x="412" y="461"/>
                  <a:pt x="409" y="465"/>
                </a:cubicBezTo>
                <a:close/>
                <a:moveTo>
                  <a:pt x="222" y="459"/>
                </a:moveTo>
                <a:cubicBezTo>
                  <a:pt x="220" y="460"/>
                  <a:pt x="219" y="462"/>
                  <a:pt x="219" y="464"/>
                </a:cubicBezTo>
                <a:cubicBezTo>
                  <a:pt x="218" y="466"/>
                  <a:pt x="218" y="468"/>
                  <a:pt x="219" y="470"/>
                </a:cubicBezTo>
                <a:cubicBezTo>
                  <a:pt x="221" y="472"/>
                  <a:pt x="223" y="474"/>
                  <a:pt x="226" y="474"/>
                </a:cubicBezTo>
                <a:cubicBezTo>
                  <a:pt x="227" y="474"/>
                  <a:pt x="228" y="473"/>
                  <a:pt x="230" y="473"/>
                </a:cubicBezTo>
                <a:cubicBezTo>
                  <a:pt x="242" y="465"/>
                  <a:pt x="242" y="465"/>
                  <a:pt x="242" y="465"/>
                </a:cubicBezTo>
                <a:cubicBezTo>
                  <a:pt x="239" y="461"/>
                  <a:pt x="237" y="457"/>
                  <a:pt x="234" y="452"/>
                </a:cubicBezTo>
                <a:lnTo>
                  <a:pt x="222" y="459"/>
                </a:lnTo>
                <a:close/>
                <a:moveTo>
                  <a:pt x="382" y="492"/>
                </a:moveTo>
                <a:cubicBezTo>
                  <a:pt x="378" y="495"/>
                  <a:pt x="373" y="497"/>
                  <a:pt x="369" y="499"/>
                </a:cubicBezTo>
                <a:cubicBezTo>
                  <a:pt x="377" y="513"/>
                  <a:pt x="377" y="513"/>
                  <a:pt x="377" y="513"/>
                </a:cubicBezTo>
                <a:cubicBezTo>
                  <a:pt x="378" y="516"/>
                  <a:pt x="380" y="517"/>
                  <a:pt x="383" y="517"/>
                </a:cubicBezTo>
                <a:cubicBezTo>
                  <a:pt x="384" y="517"/>
                  <a:pt x="386" y="517"/>
                  <a:pt x="387" y="516"/>
                </a:cubicBezTo>
                <a:cubicBezTo>
                  <a:pt x="391" y="514"/>
                  <a:pt x="392" y="509"/>
                  <a:pt x="390" y="506"/>
                </a:cubicBezTo>
                <a:lnTo>
                  <a:pt x="382" y="492"/>
                </a:lnTo>
                <a:close/>
                <a:moveTo>
                  <a:pt x="261" y="506"/>
                </a:moveTo>
                <a:cubicBezTo>
                  <a:pt x="260" y="507"/>
                  <a:pt x="260" y="509"/>
                  <a:pt x="261" y="511"/>
                </a:cubicBezTo>
                <a:cubicBezTo>
                  <a:pt x="261" y="514"/>
                  <a:pt x="262" y="515"/>
                  <a:pt x="264" y="516"/>
                </a:cubicBezTo>
                <a:cubicBezTo>
                  <a:pt x="265" y="517"/>
                  <a:pt x="267" y="517"/>
                  <a:pt x="268" y="517"/>
                </a:cubicBezTo>
                <a:cubicBezTo>
                  <a:pt x="271" y="517"/>
                  <a:pt x="273" y="516"/>
                  <a:pt x="275" y="513"/>
                </a:cubicBezTo>
                <a:cubicBezTo>
                  <a:pt x="283" y="499"/>
                  <a:pt x="283" y="499"/>
                  <a:pt x="283" y="499"/>
                </a:cubicBezTo>
                <a:cubicBezTo>
                  <a:pt x="278" y="497"/>
                  <a:pt x="273" y="495"/>
                  <a:pt x="269" y="492"/>
                </a:cubicBezTo>
                <a:lnTo>
                  <a:pt x="261" y="506"/>
                </a:lnTo>
                <a:close/>
                <a:moveTo>
                  <a:pt x="325" y="395"/>
                </a:moveTo>
                <a:cubicBezTo>
                  <a:pt x="319" y="395"/>
                  <a:pt x="313" y="401"/>
                  <a:pt x="313" y="407"/>
                </a:cubicBezTo>
                <a:cubicBezTo>
                  <a:pt x="313" y="414"/>
                  <a:pt x="319" y="420"/>
                  <a:pt x="325" y="420"/>
                </a:cubicBezTo>
                <a:cubicBezTo>
                  <a:pt x="332" y="420"/>
                  <a:pt x="337" y="414"/>
                  <a:pt x="337" y="407"/>
                </a:cubicBezTo>
                <a:cubicBezTo>
                  <a:pt x="337" y="401"/>
                  <a:pt x="332" y="395"/>
                  <a:pt x="325" y="395"/>
                </a:cubicBezTo>
                <a:close/>
                <a:moveTo>
                  <a:pt x="335" y="392"/>
                </a:moveTo>
                <a:cubicBezTo>
                  <a:pt x="334" y="344"/>
                  <a:pt x="334" y="344"/>
                  <a:pt x="334" y="344"/>
                </a:cubicBezTo>
                <a:cubicBezTo>
                  <a:pt x="334" y="339"/>
                  <a:pt x="330" y="334"/>
                  <a:pt x="324" y="334"/>
                </a:cubicBezTo>
                <a:cubicBezTo>
                  <a:pt x="319" y="334"/>
                  <a:pt x="314" y="339"/>
                  <a:pt x="315" y="345"/>
                </a:cubicBezTo>
                <a:cubicBezTo>
                  <a:pt x="315" y="372"/>
                  <a:pt x="315" y="372"/>
                  <a:pt x="315" y="372"/>
                </a:cubicBezTo>
                <a:cubicBezTo>
                  <a:pt x="292" y="330"/>
                  <a:pt x="292" y="330"/>
                  <a:pt x="292" y="330"/>
                </a:cubicBezTo>
                <a:cubicBezTo>
                  <a:pt x="290" y="327"/>
                  <a:pt x="286" y="326"/>
                  <a:pt x="283" y="328"/>
                </a:cubicBezTo>
                <a:cubicBezTo>
                  <a:pt x="280" y="330"/>
                  <a:pt x="279" y="334"/>
                  <a:pt x="281" y="337"/>
                </a:cubicBezTo>
                <a:cubicBezTo>
                  <a:pt x="313" y="394"/>
                  <a:pt x="313" y="394"/>
                  <a:pt x="313" y="394"/>
                </a:cubicBezTo>
                <a:cubicBezTo>
                  <a:pt x="316" y="390"/>
                  <a:pt x="320" y="389"/>
                  <a:pt x="325" y="389"/>
                </a:cubicBezTo>
                <a:cubicBezTo>
                  <a:pt x="329" y="389"/>
                  <a:pt x="332" y="390"/>
                  <a:pt x="335" y="392"/>
                </a:cubicBezTo>
                <a:close/>
              </a:path>
            </a:pathLst>
          </a:custGeom>
          <a:solidFill>
            <a:schemeClr val="accent2"/>
          </a:solidFill>
          <a:ln>
            <a:noFill/>
          </a:ln>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a:ea typeface="微软雅黑" panose="020B0503020204020204" pitchFamily="34" charset="-122"/>
              <a:sym typeface="Arial" panose="020B0604020202020204"/>
            </a:endParaRPr>
          </a:p>
        </p:txBody>
      </p:sp>
      <p:sp>
        <p:nvSpPr>
          <p:cNvPr id="16" name="Freeform 26"/>
          <p:cNvSpPr/>
          <p:nvPr/>
        </p:nvSpPr>
        <p:spPr bwMode="auto">
          <a:xfrm>
            <a:off x="8678408" y="4211689"/>
            <a:ext cx="441725" cy="434454"/>
          </a:xfrm>
          <a:custGeom>
            <a:avLst/>
            <a:gdLst>
              <a:gd name="T0" fmla="*/ 405 w 415"/>
              <a:gd name="T1" fmla="*/ 359 h 408"/>
              <a:gd name="T2" fmla="*/ 358 w 415"/>
              <a:gd name="T3" fmla="*/ 313 h 408"/>
              <a:gd name="T4" fmla="*/ 317 w 415"/>
              <a:gd name="T5" fmla="*/ 324 h 408"/>
              <a:gd name="T6" fmla="*/ 306 w 415"/>
              <a:gd name="T7" fmla="*/ 365 h 408"/>
              <a:gd name="T8" fmla="*/ 346 w 415"/>
              <a:gd name="T9" fmla="*/ 405 h 408"/>
              <a:gd name="T10" fmla="*/ 284 w 415"/>
              <a:gd name="T11" fmla="*/ 384 h 408"/>
              <a:gd name="T12" fmla="*/ 267 w 415"/>
              <a:gd name="T13" fmla="*/ 304 h 408"/>
              <a:gd name="T14" fmla="*/ 210 w 415"/>
              <a:gd name="T15" fmla="*/ 247 h 408"/>
              <a:gd name="T16" fmla="*/ 76 w 415"/>
              <a:gd name="T17" fmla="*/ 381 h 408"/>
              <a:gd name="T18" fmla="*/ 37 w 415"/>
              <a:gd name="T19" fmla="*/ 381 h 408"/>
              <a:gd name="T20" fmla="*/ 35 w 415"/>
              <a:gd name="T21" fmla="*/ 379 h 408"/>
              <a:gd name="T22" fmla="*/ 35 w 415"/>
              <a:gd name="T23" fmla="*/ 340 h 408"/>
              <a:gd name="T24" fmla="*/ 169 w 415"/>
              <a:gd name="T25" fmla="*/ 206 h 408"/>
              <a:gd name="T26" fmla="*/ 106 w 415"/>
              <a:gd name="T27" fmla="*/ 143 h 408"/>
              <a:gd name="T28" fmla="*/ 26 w 415"/>
              <a:gd name="T29" fmla="*/ 127 h 408"/>
              <a:gd name="T30" fmla="*/ 8 w 415"/>
              <a:gd name="T31" fmla="*/ 53 h 408"/>
              <a:gd name="T32" fmla="*/ 50 w 415"/>
              <a:gd name="T33" fmla="*/ 95 h 408"/>
              <a:gd name="T34" fmla="*/ 101 w 415"/>
              <a:gd name="T35" fmla="*/ 82 h 408"/>
              <a:gd name="T36" fmla="*/ 114 w 415"/>
              <a:gd name="T37" fmla="*/ 32 h 408"/>
              <a:gd name="T38" fmla="*/ 83 w 415"/>
              <a:gd name="T39" fmla="*/ 0 h 408"/>
              <a:gd name="T40" fmla="*/ 131 w 415"/>
              <a:gd name="T41" fmla="*/ 22 h 408"/>
              <a:gd name="T42" fmla="*/ 147 w 415"/>
              <a:gd name="T43" fmla="*/ 102 h 408"/>
              <a:gd name="T44" fmla="*/ 218 w 415"/>
              <a:gd name="T45" fmla="*/ 173 h 408"/>
              <a:gd name="T46" fmla="*/ 301 w 415"/>
              <a:gd name="T47" fmla="*/ 91 h 408"/>
              <a:gd name="T48" fmla="*/ 304 w 415"/>
              <a:gd name="T49" fmla="*/ 68 h 408"/>
              <a:gd name="T50" fmla="*/ 366 w 415"/>
              <a:gd name="T51" fmla="*/ 28 h 408"/>
              <a:gd name="T52" fmla="*/ 388 w 415"/>
              <a:gd name="T53" fmla="*/ 50 h 408"/>
              <a:gd name="T54" fmla="*/ 348 w 415"/>
              <a:gd name="T55" fmla="*/ 112 h 408"/>
              <a:gd name="T56" fmla="*/ 325 w 415"/>
              <a:gd name="T57" fmla="*/ 115 h 408"/>
              <a:gd name="T58" fmla="*/ 243 w 415"/>
              <a:gd name="T59" fmla="*/ 197 h 408"/>
              <a:gd name="T60" fmla="*/ 309 w 415"/>
              <a:gd name="T61" fmla="*/ 263 h 408"/>
              <a:gd name="T62" fmla="*/ 388 w 415"/>
              <a:gd name="T63" fmla="*/ 279 h 408"/>
              <a:gd name="T64" fmla="*/ 405 w 415"/>
              <a:gd name="T65" fmla="*/ 359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415" h="408">
                <a:moveTo>
                  <a:pt x="405" y="359"/>
                </a:moveTo>
                <a:cubicBezTo>
                  <a:pt x="358" y="313"/>
                  <a:pt x="358" y="313"/>
                  <a:pt x="358" y="313"/>
                </a:cubicBezTo>
                <a:cubicBezTo>
                  <a:pt x="317" y="324"/>
                  <a:pt x="317" y="324"/>
                  <a:pt x="317" y="324"/>
                </a:cubicBezTo>
                <a:cubicBezTo>
                  <a:pt x="306" y="365"/>
                  <a:pt x="306" y="365"/>
                  <a:pt x="306" y="365"/>
                </a:cubicBezTo>
                <a:cubicBezTo>
                  <a:pt x="346" y="405"/>
                  <a:pt x="346" y="405"/>
                  <a:pt x="346" y="405"/>
                </a:cubicBezTo>
                <a:cubicBezTo>
                  <a:pt x="324" y="408"/>
                  <a:pt x="301" y="401"/>
                  <a:pt x="284" y="384"/>
                </a:cubicBezTo>
                <a:cubicBezTo>
                  <a:pt x="262" y="363"/>
                  <a:pt x="257" y="331"/>
                  <a:pt x="267" y="304"/>
                </a:cubicBezTo>
                <a:cubicBezTo>
                  <a:pt x="210" y="247"/>
                  <a:pt x="210" y="247"/>
                  <a:pt x="210" y="247"/>
                </a:cubicBezTo>
                <a:cubicBezTo>
                  <a:pt x="76" y="381"/>
                  <a:pt x="76" y="381"/>
                  <a:pt x="76" y="381"/>
                </a:cubicBezTo>
                <a:cubicBezTo>
                  <a:pt x="65" y="392"/>
                  <a:pt x="48" y="392"/>
                  <a:pt x="37" y="381"/>
                </a:cubicBezTo>
                <a:cubicBezTo>
                  <a:pt x="35" y="379"/>
                  <a:pt x="35" y="379"/>
                  <a:pt x="35" y="379"/>
                </a:cubicBezTo>
                <a:cubicBezTo>
                  <a:pt x="24" y="368"/>
                  <a:pt x="24" y="351"/>
                  <a:pt x="35" y="340"/>
                </a:cubicBezTo>
                <a:cubicBezTo>
                  <a:pt x="169" y="206"/>
                  <a:pt x="169" y="206"/>
                  <a:pt x="169" y="206"/>
                </a:cubicBezTo>
                <a:cubicBezTo>
                  <a:pt x="106" y="143"/>
                  <a:pt x="106" y="143"/>
                  <a:pt x="106" y="143"/>
                </a:cubicBezTo>
                <a:cubicBezTo>
                  <a:pt x="79" y="154"/>
                  <a:pt x="48" y="148"/>
                  <a:pt x="26" y="127"/>
                </a:cubicBezTo>
                <a:cubicBezTo>
                  <a:pt x="6" y="107"/>
                  <a:pt x="0" y="78"/>
                  <a:pt x="8" y="53"/>
                </a:cubicBezTo>
                <a:cubicBezTo>
                  <a:pt x="50" y="95"/>
                  <a:pt x="50" y="95"/>
                  <a:pt x="50" y="95"/>
                </a:cubicBezTo>
                <a:cubicBezTo>
                  <a:pt x="101" y="82"/>
                  <a:pt x="101" y="82"/>
                  <a:pt x="101" y="82"/>
                </a:cubicBezTo>
                <a:cubicBezTo>
                  <a:pt x="114" y="32"/>
                  <a:pt x="114" y="32"/>
                  <a:pt x="114" y="32"/>
                </a:cubicBezTo>
                <a:cubicBezTo>
                  <a:pt x="83" y="0"/>
                  <a:pt x="83" y="0"/>
                  <a:pt x="83" y="0"/>
                </a:cubicBezTo>
                <a:cubicBezTo>
                  <a:pt x="100" y="2"/>
                  <a:pt x="117" y="9"/>
                  <a:pt x="131" y="22"/>
                </a:cubicBezTo>
                <a:cubicBezTo>
                  <a:pt x="152" y="44"/>
                  <a:pt x="158" y="75"/>
                  <a:pt x="147" y="102"/>
                </a:cubicBezTo>
                <a:cubicBezTo>
                  <a:pt x="218" y="173"/>
                  <a:pt x="218" y="173"/>
                  <a:pt x="218" y="173"/>
                </a:cubicBezTo>
                <a:cubicBezTo>
                  <a:pt x="301" y="91"/>
                  <a:pt x="301" y="91"/>
                  <a:pt x="301" y="91"/>
                </a:cubicBezTo>
                <a:cubicBezTo>
                  <a:pt x="304" y="68"/>
                  <a:pt x="304" y="68"/>
                  <a:pt x="304" y="68"/>
                </a:cubicBezTo>
                <a:cubicBezTo>
                  <a:pt x="366" y="28"/>
                  <a:pt x="366" y="28"/>
                  <a:pt x="366" y="28"/>
                </a:cubicBezTo>
                <a:cubicBezTo>
                  <a:pt x="388" y="50"/>
                  <a:pt x="388" y="50"/>
                  <a:pt x="388" y="50"/>
                </a:cubicBezTo>
                <a:cubicBezTo>
                  <a:pt x="348" y="112"/>
                  <a:pt x="348" y="112"/>
                  <a:pt x="348" y="112"/>
                </a:cubicBezTo>
                <a:cubicBezTo>
                  <a:pt x="325" y="115"/>
                  <a:pt x="325" y="115"/>
                  <a:pt x="325" y="115"/>
                </a:cubicBezTo>
                <a:cubicBezTo>
                  <a:pt x="243" y="197"/>
                  <a:pt x="243" y="197"/>
                  <a:pt x="243" y="197"/>
                </a:cubicBezTo>
                <a:cubicBezTo>
                  <a:pt x="309" y="263"/>
                  <a:pt x="309" y="263"/>
                  <a:pt x="309" y="263"/>
                </a:cubicBezTo>
                <a:cubicBezTo>
                  <a:pt x="335" y="252"/>
                  <a:pt x="367" y="258"/>
                  <a:pt x="388" y="279"/>
                </a:cubicBezTo>
                <a:cubicBezTo>
                  <a:pt x="410" y="301"/>
                  <a:pt x="415" y="333"/>
                  <a:pt x="405" y="359"/>
                </a:cubicBezTo>
                <a:close/>
              </a:path>
            </a:pathLst>
          </a:custGeom>
          <a:solidFill>
            <a:schemeClr val="bg1"/>
          </a:solidFill>
          <a:ln>
            <a:noFill/>
          </a:ln>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a:ea typeface="微软雅黑" panose="020B0503020204020204" pitchFamily="34" charset="-122"/>
              <a:sym typeface="Arial" panose="020B0604020202020204"/>
            </a:endParaRPr>
          </a:p>
        </p:txBody>
      </p:sp>
      <p:sp>
        <p:nvSpPr>
          <p:cNvPr id="17" name="Freeform 39"/>
          <p:cNvSpPr>
            <a:spLocks noEditPoints="1"/>
          </p:cNvSpPr>
          <p:nvPr/>
        </p:nvSpPr>
        <p:spPr bwMode="auto">
          <a:xfrm>
            <a:off x="4849214" y="4213942"/>
            <a:ext cx="624722" cy="432201"/>
          </a:xfrm>
          <a:custGeom>
            <a:avLst/>
            <a:gdLst>
              <a:gd name="T0" fmla="*/ 516 w 587"/>
              <a:gd name="T1" fmla="*/ 202 h 406"/>
              <a:gd name="T2" fmla="*/ 159 w 587"/>
              <a:gd name="T3" fmla="*/ 398 h 406"/>
              <a:gd name="T4" fmla="*/ 425 w 587"/>
              <a:gd name="T5" fmla="*/ 202 h 406"/>
              <a:gd name="T6" fmla="*/ 164 w 587"/>
              <a:gd name="T7" fmla="*/ 40 h 406"/>
              <a:gd name="T8" fmla="*/ 107 w 587"/>
              <a:gd name="T9" fmla="*/ 34 h 406"/>
              <a:gd name="T10" fmla="*/ 446 w 587"/>
              <a:gd name="T11" fmla="*/ 154 h 406"/>
              <a:gd name="T12" fmla="*/ 543 w 587"/>
              <a:gd name="T13" fmla="*/ 123 h 406"/>
              <a:gd name="T14" fmla="*/ 500 w 587"/>
              <a:gd name="T15" fmla="*/ 13 h 406"/>
              <a:gd name="T16" fmla="*/ 457 w 587"/>
              <a:gd name="T17" fmla="*/ 123 h 406"/>
              <a:gd name="T18" fmla="*/ 553 w 587"/>
              <a:gd name="T19" fmla="*/ 171 h 406"/>
              <a:gd name="T20" fmla="*/ 545 w 587"/>
              <a:gd name="T21" fmla="*/ 183 h 406"/>
              <a:gd name="T22" fmla="*/ 220 w 587"/>
              <a:gd name="T23" fmla="*/ 194 h 406"/>
              <a:gd name="T24" fmla="*/ 208 w 587"/>
              <a:gd name="T25" fmla="*/ 194 h 406"/>
              <a:gd name="T26" fmla="*/ 152 w 587"/>
              <a:gd name="T27" fmla="*/ 204 h 406"/>
              <a:gd name="T28" fmla="*/ 248 w 587"/>
              <a:gd name="T29" fmla="*/ 338 h 406"/>
              <a:gd name="T30" fmla="*/ 170 w 587"/>
              <a:gd name="T31" fmla="*/ 280 h 406"/>
              <a:gd name="T32" fmla="*/ 175 w 587"/>
              <a:gd name="T33" fmla="*/ 372 h 406"/>
              <a:gd name="T34" fmla="*/ 82 w 587"/>
              <a:gd name="T35" fmla="*/ 232 h 406"/>
              <a:gd name="T36" fmla="*/ 64 w 587"/>
              <a:gd name="T37" fmla="*/ 230 h 406"/>
              <a:gd name="T38" fmla="*/ 33 w 587"/>
              <a:gd name="T39" fmla="*/ 214 h 406"/>
              <a:gd name="T40" fmla="*/ 56 w 587"/>
              <a:gd name="T41" fmla="*/ 287 h 406"/>
              <a:gd name="T42" fmla="*/ 97 w 587"/>
              <a:gd name="T43" fmla="*/ 350 h 406"/>
              <a:gd name="T44" fmla="*/ 86 w 587"/>
              <a:gd name="T45" fmla="*/ 370 h 406"/>
              <a:gd name="T46" fmla="*/ 33 w 587"/>
              <a:gd name="T47" fmla="*/ 373 h 406"/>
              <a:gd name="T48" fmla="*/ 14 w 587"/>
              <a:gd name="T49" fmla="*/ 377 h 406"/>
              <a:gd name="T50" fmla="*/ 14 w 587"/>
              <a:gd name="T51" fmla="*/ 347 h 406"/>
              <a:gd name="T52" fmla="*/ 34 w 587"/>
              <a:gd name="T53" fmla="*/ 290 h 406"/>
              <a:gd name="T54" fmla="*/ 12 w 587"/>
              <a:gd name="T55" fmla="*/ 204 h 406"/>
              <a:gd name="T56" fmla="*/ 33 w 587"/>
              <a:gd name="T57" fmla="*/ 167 h 406"/>
              <a:gd name="T58" fmla="*/ 28 w 587"/>
              <a:gd name="T59" fmla="*/ 165 h 406"/>
              <a:gd name="T60" fmla="*/ 27 w 587"/>
              <a:gd name="T61" fmla="*/ 164 h 406"/>
              <a:gd name="T62" fmla="*/ 21 w 587"/>
              <a:gd name="T63" fmla="*/ 134 h 406"/>
              <a:gd name="T64" fmla="*/ 22 w 587"/>
              <a:gd name="T65" fmla="*/ 133 h 406"/>
              <a:gd name="T66" fmla="*/ 30 w 587"/>
              <a:gd name="T67" fmla="*/ 125 h 406"/>
              <a:gd name="T68" fmla="*/ 71 w 587"/>
              <a:gd name="T69" fmla="*/ 89 h 406"/>
              <a:gd name="T70" fmla="*/ 116 w 587"/>
              <a:gd name="T71" fmla="*/ 78 h 406"/>
              <a:gd name="T72" fmla="*/ 109 w 587"/>
              <a:gd name="T73" fmla="*/ 89 h 406"/>
              <a:gd name="T74" fmla="*/ 113 w 587"/>
              <a:gd name="T75" fmla="*/ 108 h 406"/>
              <a:gd name="T76" fmla="*/ 126 w 587"/>
              <a:gd name="T77" fmla="*/ 92 h 406"/>
              <a:gd name="T78" fmla="*/ 127 w 587"/>
              <a:gd name="T79" fmla="*/ 76 h 406"/>
              <a:gd name="T80" fmla="*/ 135 w 587"/>
              <a:gd name="T81" fmla="*/ 90 h 406"/>
              <a:gd name="T82" fmla="*/ 134 w 587"/>
              <a:gd name="T83" fmla="*/ 150 h 406"/>
              <a:gd name="T84" fmla="*/ 142 w 587"/>
              <a:gd name="T85" fmla="*/ 97 h 406"/>
              <a:gd name="T86" fmla="*/ 186 w 587"/>
              <a:gd name="T87" fmla="*/ 142 h 406"/>
              <a:gd name="T88" fmla="*/ 230 w 587"/>
              <a:gd name="T89" fmla="*/ 171 h 406"/>
              <a:gd name="T90" fmla="*/ 419 w 587"/>
              <a:gd name="T91" fmla="*/ 171 h 406"/>
              <a:gd name="T92" fmla="*/ 542 w 587"/>
              <a:gd name="T93" fmla="*/ 159 h 406"/>
              <a:gd name="T94" fmla="*/ 167 w 587"/>
              <a:gd name="T95" fmla="*/ 171 h 406"/>
              <a:gd name="T96" fmla="*/ 148 w 587"/>
              <a:gd name="T97" fmla="*/ 151 h 406"/>
              <a:gd name="T98" fmla="*/ 167 w 587"/>
              <a:gd name="T99" fmla="*/ 171 h 4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587" h="406">
                <a:moveTo>
                  <a:pt x="425" y="202"/>
                </a:moveTo>
                <a:cubicBezTo>
                  <a:pt x="516" y="202"/>
                  <a:pt x="516" y="202"/>
                  <a:pt x="516" y="202"/>
                </a:cubicBezTo>
                <a:cubicBezTo>
                  <a:pt x="457" y="324"/>
                  <a:pt x="330" y="406"/>
                  <a:pt x="186" y="400"/>
                </a:cubicBezTo>
                <a:cubicBezTo>
                  <a:pt x="177" y="400"/>
                  <a:pt x="168" y="399"/>
                  <a:pt x="159" y="398"/>
                </a:cubicBezTo>
                <a:cubicBezTo>
                  <a:pt x="287" y="370"/>
                  <a:pt x="372" y="300"/>
                  <a:pt x="424" y="202"/>
                </a:cubicBezTo>
                <a:cubicBezTo>
                  <a:pt x="424" y="202"/>
                  <a:pt x="425" y="202"/>
                  <a:pt x="425" y="202"/>
                </a:cubicBezTo>
                <a:close/>
                <a:moveTo>
                  <a:pt x="131" y="72"/>
                </a:moveTo>
                <a:cubicBezTo>
                  <a:pt x="147" y="74"/>
                  <a:pt x="162" y="60"/>
                  <a:pt x="164" y="40"/>
                </a:cubicBezTo>
                <a:cubicBezTo>
                  <a:pt x="166" y="21"/>
                  <a:pt x="155" y="4"/>
                  <a:pt x="139" y="2"/>
                </a:cubicBezTo>
                <a:cubicBezTo>
                  <a:pt x="123" y="0"/>
                  <a:pt x="109" y="14"/>
                  <a:pt x="107" y="34"/>
                </a:cubicBezTo>
                <a:cubicBezTo>
                  <a:pt x="105" y="53"/>
                  <a:pt x="116" y="71"/>
                  <a:pt x="131" y="72"/>
                </a:cubicBezTo>
                <a:close/>
                <a:moveTo>
                  <a:pt x="446" y="154"/>
                </a:moveTo>
                <a:cubicBezTo>
                  <a:pt x="535" y="154"/>
                  <a:pt x="535" y="154"/>
                  <a:pt x="535" y="154"/>
                </a:cubicBezTo>
                <a:cubicBezTo>
                  <a:pt x="538" y="144"/>
                  <a:pt x="541" y="133"/>
                  <a:pt x="543" y="123"/>
                </a:cubicBezTo>
                <a:cubicBezTo>
                  <a:pt x="587" y="123"/>
                  <a:pt x="587" y="123"/>
                  <a:pt x="587" y="123"/>
                </a:cubicBezTo>
                <a:cubicBezTo>
                  <a:pt x="500" y="13"/>
                  <a:pt x="500" y="13"/>
                  <a:pt x="500" y="13"/>
                </a:cubicBezTo>
                <a:cubicBezTo>
                  <a:pt x="413" y="122"/>
                  <a:pt x="413" y="122"/>
                  <a:pt x="413" y="122"/>
                </a:cubicBezTo>
                <a:cubicBezTo>
                  <a:pt x="457" y="123"/>
                  <a:pt x="457" y="123"/>
                  <a:pt x="457" y="123"/>
                </a:cubicBezTo>
                <a:cubicBezTo>
                  <a:pt x="454" y="133"/>
                  <a:pt x="450" y="144"/>
                  <a:pt x="446" y="154"/>
                </a:cubicBezTo>
                <a:close/>
                <a:moveTo>
                  <a:pt x="553" y="171"/>
                </a:moveTo>
                <a:cubicBezTo>
                  <a:pt x="553" y="176"/>
                  <a:pt x="549" y="180"/>
                  <a:pt x="545" y="181"/>
                </a:cubicBezTo>
                <a:cubicBezTo>
                  <a:pt x="545" y="182"/>
                  <a:pt x="545" y="182"/>
                  <a:pt x="545" y="183"/>
                </a:cubicBezTo>
                <a:cubicBezTo>
                  <a:pt x="545" y="189"/>
                  <a:pt x="540" y="194"/>
                  <a:pt x="534" y="194"/>
                </a:cubicBezTo>
                <a:cubicBezTo>
                  <a:pt x="220" y="194"/>
                  <a:pt x="220" y="194"/>
                  <a:pt x="220" y="194"/>
                </a:cubicBezTo>
                <a:cubicBezTo>
                  <a:pt x="219" y="196"/>
                  <a:pt x="218" y="197"/>
                  <a:pt x="217" y="199"/>
                </a:cubicBezTo>
                <a:cubicBezTo>
                  <a:pt x="214" y="197"/>
                  <a:pt x="211" y="195"/>
                  <a:pt x="208" y="194"/>
                </a:cubicBezTo>
                <a:cubicBezTo>
                  <a:pt x="151" y="194"/>
                  <a:pt x="151" y="194"/>
                  <a:pt x="151" y="194"/>
                </a:cubicBezTo>
                <a:cubicBezTo>
                  <a:pt x="152" y="197"/>
                  <a:pt x="152" y="200"/>
                  <a:pt x="152" y="204"/>
                </a:cubicBezTo>
                <a:cubicBezTo>
                  <a:pt x="161" y="212"/>
                  <a:pt x="175" y="223"/>
                  <a:pt x="190" y="236"/>
                </a:cubicBezTo>
                <a:cubicBezTo>
                  <a:pt x="220" y="277"/>
                  <a:pt x="231" y="309"/>
                  <a:pt x="248" y="338"/>
                </a:cubicBezTo>
                <a:cubicBezTo>
                  <a:pt x="213" y="356"/>
                  <a:pt x="213" y="356"/>
                  <a:pt x="213" y="356"/>
                </a:cubicBezTo>
                <a:cubicBezTo>
                  <a:pt x="170" y="280"/>
                  <a:pt x="170" y="280"/>
                  <a:pt x="170" y="280"/>
                </a:cubicBezTo>
                <a:cubicBezTo>
                  <a:pt x="167" y="271"/>
                  <a:pt x="150" y="258"/>
                  <a:pt x="134" y="245"/>
                </a:cubicBezTo>
                <a:cubicBezTo>
                  <a:pt x="147" y="280"/>
                  <a:pt x="166" y="337"/>
                  <a:pt x="175" y="372"/>
                </a:cubicBezTo>
                <a:cubicBezTo>
                  <a:pt x="138" y="383"/>
                  <a:pt x="138" y="383"/>
                  <a:pt x="138" y="383"/>
                </a:cubicBezTo>
                <a:cubicBezTo>
                  <a:pt x="121" y="331"/>
                  <a:pt x="103" y="282"/>
                  <a:pt x="82" y="232"/>
                </a:cubicBezTo>
                <a:cubicBezTo>
                  <a:pt x="76" y="232"/>
                  <a:pt x="70" y="231"/>
                  <a:pt x="64" y="231"/>
                </a:cubicBezTo>
                <a:cubicBezTo>
                  <a:pt x="64" y="231"/>
                  <a:pt x="64" y="231"/>
                  <a:pt x="64" y="230"/>
                </a:cubicBezTo>
                <a:cubicBezTo>
                  <a:pt x="64" y="218"/>
                  <a:pt x="65" y="207"/>
                  <a:pt x="65" y="195"/>
                </a:cubicBezTo>
                <a:cubicBezTo>
                  <a:pt x="54" y="195"/>
                  <a:pt x="40" y="199"/>
                  <a:pt x="33" y="214"/>
                </a:cubicBezTo>
                <a:cubicBezTo>
                  <a:pt x="26" y="227"/>
                  <a:pt x="31" y="237"/>
                  <a:pt x="41" y="253"/>
                </a:cubicBezTo>
                <a:cubicBezTo>
                  <a:pt x="47" y="262"/>
                  <a:pt x="54" y="274"/>
                  <a:pt x="56" y="287"/>
                </a:cubicBezTo>
                <a:cubicBezTo>
                  <a:pt x="58" y="300"/>
                  <a:pt x="56" y="320"/>
                  <a:pt x="52" y="338"/>
                </a:cubicBezTo>
                <a:cubicBezTo>
                  <a:pt x="66" y="338"/>
                  <a:pt x="82" y="341"/>
                  <a:pt x="97" y="350"/>
                </a:cubicBezTo>
                <a:cubicBezTo>
                  <a:pt x="103" y="353"/>
                  <a:pt x="104" y="360"/>
                  <a:pt x="101" y="366"/>
                </a:cubicBezTo>
                <a:cubicBezTo>
                  <a:pt x="98" y="371"/>
                  <a:pt x="91" y="373"/>
                  <a:pt x="86" y="370"/>
                </a:cubicBezTo>
                <a:cubicBezTo>
                  <a:pt x="71" y="360"/>
                  <a:pt x="55" y="359"/>
                  <a:pt x="43" y="361"/>
                </a:cubicBezTo>
                <a:cubicBezTo>
                  <a:pt x="40" y="366"/>
                  <a:pt x="37" y="370"/>
                  <a:pt x="33" y="373"/>
                </a:cubicBezTo>
                <a:cubicBezTo>
                  <a:pt x="29" y="376"/>
                  <a:pt x="25" y="378"/>
                  <a:pt x="21" y="378"/>
                </a:cubicBezTo>
                <a:cubicBezTo>
                  <a:pt x="19" y="378"/>
                  <a:pt x="16" y="377"/>
                  <a:pt x="14" y="377"/>
                </a:cubicBezTo>
                <a:cubicBezTo>
                  <a:pt x="6" y="373"/>
                  <a:pt x="4" y="367"/>
                  <a:pt x="4" y="364"/>
                </a:cubicBezTo>
                <a:cubicBezTo>
                  <a:pt x="3" y="360"/>
                  <a:pt x="4" y="353"/>
                  <a:pt x="14" y="347"/>
                </a:cubicBezTo>
                <a:cubicBezTo>
                  <a:pt x="17" y="345"/>
                  <a:pt x="22" y="343"/>
                  <a:pt x="27" y="342"/>
                </a:cubicBezTo>
                <a:cubicBezTo>
                  <a:pt x="32" y="327"/>
                  <a:pt x="36" y="306"/>
                  <a:pt x="34" y="290"/>
                </a:cubicBezTo>
                <a:cubicBezTo>
                  <a:pt x="32" y="281"/>
                  <a:pt x="27" y="273"/>
                  <a:pt x="22" y="264"/>
                </a:cubicBezTo>
                <a:cubicBezTo>
                  <a:pt x="12" y="249"/>
                  <a:pt x="0" y="229"/>
                  <a:pt x="12" y="204"/>
                </a:cubicBezTo>
                <a:cubicBezTo>
                  <a:pt x="21" y="186"/>
                  <a:pt x="36" y="177"/>
                  <a:pt x="51" y="174"/>
                </a:cubicBezTo>
                <a:cubicBezTo>
                  <a:pt x="33" y="167"/>
                  <a:pt x="33" y="167"/>
                  <a:pt x="33" y="167"/>
                </a:cubicBezTo>
                <a:cubicBezTo>
                  <a:pt x="29" y="165"/>
                  <a:pt x="29" y="165"/>
                  <a:pt x="29" y="165"/>
                </a:cubicBezTo>
                <a:cubicBezTo>
                  <a:pt x="28" y="165"/>
                  <a:pt x="28" y="165"/>
                  <a:pt x="28" y="165"/>
                </a:cubicBezTo>
                <a:cubicBezTo>
                  <a:pt x="28" y="164"/>
                  <a:pt x="28" y="164"/>
                  <a:pt x="28" y="164"/>
                </a:cubicBezTo>
                <a:cubicBezTo>
                  <a:pt x="27" y="164"/>
                  <a:pt x="27" y="164"/>
                  <a:pt x="27" y="164"/>
                </a:cubicBezTo>
                <a:cubicBezTo>
                  <a:pt x="15" y="103"/>
                  <a:pt x="24" y="147"/>
                  <a:pt x="21" y="134"/>
                </a:cubicBezTo>
                <a:cubicBezTo>
                  <a:pt x="21" y="134"/>
                  <a:pt x="21" y="134"/>
                  <a:pt x="21" y="134"/>
                </a:cubicBezTo>
                <a:cubicBezTo>
                  <a:pt x="21" y="134"/>
                  <a:pt x="21" y="134"/>
                  <a:pt x="21" y="134"/>
                </a:cubicBezTo>
                <a:cubicBezTo>
                  <a:pt x="22" y="133"/>
                  <a:pt x="22" y="133"/>
                  <a:pt x="22" y="133"/>
                </a:cubicBezTo>
                <a:cubicBezTo>
                  <a:pt x="23" y="132"/>
                  <a:pt x="23" y="132"/>
                  <a:pt x="23" y="132"/>
                </a:cubicBezTo>
                <a:cubicBezTo>
                  <a:pt x="30" y="125"/>
                  <a:pt x="30" y="125"/>
                  <a:pt x="30" y="125"/>
                </a:cubicBezTo>
                <a:cubicBezTo>
                  <a:pt x="44" y="113"/>
                  <a:pt x="44" y="113"/>
                  <a:pt x="44" y="113"/>
                </a:cubicBezTo>
                <a:cubicBezTo>
                  <a:pt x="71" y="89"/>
                  <a:pt x="71" y="89"/>
                  <a:pt x="71" y="89"/>
                </a:cubicBezTo>
                <a:cubicBezTo>
                  <a:pt x="76" y="84"/>
                  <a:pt x="87" y="79"/>
                  <a:pt x="90" y="79"/>
                </a:cubicBezTo>
                <a:cubicBezTo>
                  <a:pt x="101" y="77"/>
                  <a:pt x="108" y="77"/>
                  <a:pt x="116" y="78"/>
                </a:cubicBezTo>
                <a:cubicBezTo>
                  <a:pt x="116" y="79"/>
                  <a:pt x="116" y="79"/>
                  <a:pt x="116" y="79"/>
                </a:cubicBezTo>
                <a:cubicBezTo>
                  <a:pt x="109" y="89"/>
                  <a:pt x="109" y="89"/>
                  <a:pt x="109" y="89"/>
                </a:cubicBezTo>
                <a:cubicBezTo>
                  <a:pt x="117" y="97"/>
                  <a:pt x="117" y="97"/>
                  <a:pt x="117" y="97"/>
                </a:cubicBezTo>
                <a:cubicBezTo>
                  <a:pt x="113" y="108"/>
                  <a:pt x="113" y="108"/>
                  <a:pt x="113" y="108"/>
                </a:cubicBezTo>
                <a:cubicBezTo>
                  <a:pt x="123" y="150"/>
                  <a:pt x="123" y="150"/>
                  <a:pt x="123" y="150"/>
                </a:cubicBezTo>
                <a:cubicBezTo>
                  <a:pt x="126" y="92"/>
                  <a:pt x="126" y="92"/>
                  <a:pt x="126" y="92"/>
                </a:cubicBezTo>
                <a:cubicBezTo>
                  <a:pt x="124" y="89"/>
                  <a:pt x="124" y="89"/>
                  <a:pt x="124" y="89"/>
                </a:cubicBezTo>
                <a:cubicBezTo>
                  <a:pt x="127" y="76"/>
                  <a:pt x="127" y="76"/>
                  <a:pt x="127" y="76"/>
                </a:cubicBezTo>
                <a:cubicBezTo>
                  <a:pt x="133" y="76"/>
                  <a:pt x="133" y="76"/>
                  <a:pt x="133" y="76"/>
                </a:cubicBezTo>
                <a:cubicBezTo>
                  <a:pt x="135" y="90"/>
                  <a:pt x="135" y="90"/>
                  <a:pt x="135" y="90"/>
                </a:cubicBezTo>
                <a:cubicBezTo>
                  <a:pt x="133" y="92"/>
                  <a:pt x="133" y="92"/>
                  <a:pt x="133" y="92"/>
                </a:cubicBezTo>
                <a:cubicBezTo>
                  <a:pt x="134" y="150"/>
                  <a:pt x="134" y="150"/>
                  <a:pt x="134" y="150"/>
                </a:cubicBezTo>
                <a:cubicBezTo>
                  <a:pt x="145" y="109"/>
                  <a:pt x="145" y="109"/>
                  <a:pt x="145" y="109"/>
                </a:cubicBezTo>
                <a:cubicBezTo>
                  <a:pt x="142" y="97"/>
                  <a:pt x="142" y="97"/>
                  <a:pt x="142" y="97"/>
                </a:cubicBezTo>
                <a:cubicBezTo>
                  <a:pt x="149" y="91"/>
                  <a:pt x="149" y="91"/>
                  <a:pt x="149" y="91"/>
                </a:cubicBezTo>
                <a:cubicBezTo>
                  <a:pt x="186" y="142"/>
                  <a:pt x="186" y="142"/>
                  <a:pt x="186" y="142"/>
                </a:cubicBezTo>
                <a:cubicBezTo>
                  <a:pt x="187" y="142"/>
                  <a:pt x="219" y="156"/>
                  <a:pt x="234" y="162"/>
                </a:cubicBezTo>
                <a:cubicBezTo>
                  <a:pt x="233" y="165"/>
                  <a:pt x="232" y="168"/>
                  <a:pt x="230" y="171"/>
                </a:cubicBezTo>
                <a:cubicBezTo>
                  <a:pt x="419" y="171"/>
                  <a:pt x="419" y="171"/>
                  <a:pt x="419" y="171"/>
                </a:cubicBezTo>
                <a:cubicBezTo>
                  <a:pt x="419" y="171"/>
                  <a:pt x="419" y="171"/>
                  <a:pt x="419" y="171"/>
                </a:cubicBezTo>
                <a:cubicBezTo>
                  <a:pt x="419" y="164"/>
                  <a:pt x="424" y="159"/>
                  <a:pt x="430" y="159"/>
                </a:cubicBezTo>
                <a:cubicBezTo>
                  <a:pt x="542" y="159"/>
                  <a:pt x="542" y="159"/>
                  <a:pt x="542" y="159"/>
                </a:cubicBezTo>
                <a:cubicBezTo>
                  <a:pt x="548" y="159"/>
                  <a:pt x="553" y="164"/>
                  <a:pt x="553" y="171"/>
                </a:cubicBezTo>
                <a:close/>
                <a:moveTo>
                  <a:pt x="167" y="171"/>
                </a:moveTo>
                <a:cubicBezTo>
                  <a:pt x="163" y="169"/>
                  <a:pt x="160" y="166"/>
                  <a:pt x="156" y="162"/>
                </a:cubicBezTo>
                <a:cubicBezTo>
                  <a:pt x="148" y="151"/>
                  <a:pt x="148" y="151"/>
                  <a:pt x="148" y="151"/>
                </a:cubicBezTo>
                <a:cubicBezTo>
                  <a:pt x="149" y="158"/>
                  <a:pt x="149" y="165"/>
                  <a:pt x="150" y="171"/>
                </a:cubicBezTo>
                <a:lnTo>
                  <a:pt x="167" y="171"/>
                </a:lnTo>
                <a:close/>
              </a:path>
            </a:pathLst>
          </a:custGeom>
          <a:solidFill>
            <a:schemeClr val="bg1"/>
          </a:solidFill>
          <a:ln>
            <a:noFill/>
          </a:ln>
        </p:spPr>
        <p:txBody>
          <a:bodyPr vert="horz" wrap="square" lIns="68580" tIns="34290" rIns="68580" bIns="3429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Arial" panose="020B0604020202020204"/>
              <a:ea typeface="微软雅黑" panose="020B0503020204020204" pitchFamily="34" charset="-122"/>
              <a:sym typeface="Arial" panose="020B0604020202020204"/>
            </a:endParaRPr>
          </a:p>
        </p:txBody>
      </p:sp>
      <p:grpSp>
        <p:nvGrpSpPr>
          <p:cNvPr id="29" name="组合 28"/>
          <p:cNvGrpSpPr/>
          <p:nvPr/>
        </p:nvGrpSpPr>
        <p:grpSpPr>
          <a:xfrm>
            <a:off x="9965843" y="227688"/>
            <a:ext cx="2782576" cy="680498"/>
            <a:chOff x="5739124" y="673539"/>
            <a:chExt cx="2782576" cy="680498"/>
          </a:xfrm>
        </p:grpSpPr>
        <p:sp>
          <p:nvSpPr>
            <p:cNvPr id="30"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明年工作计划</a:t>
              </a:r>
            </a:p>
          </p:txBody>
        </p:sp>
        <p:sp>
          <p:nvSpPr>
            <p:cNvPr id="31"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9" name="组合 28"/>
          <p:cNvGrpSpPr/>
          <p:nvPr/>
        </p:nvGrpSpPr>
        <p:grpSpPr>
          <a:xfrm>
            <a:off x="9965843" y="227688"/>
            <a:ext cx="2782576" cy="680498"/>
            <a:chOff x="5739124" y="673539"/>
            <a:chExt cx="2782576" cy="680498"/>
          </a:xfrm>
        </p:grpSpPr>
        <p:sp>
          <p:nvSpPr>
            <p:cNvPr id="30"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明年工作计划</a:t>
              </a:r>
            </a:p>
          </p:txBody>
        </p:sp>
        <p:sp>
          <p:nvSpPr>
            <p:cNvPr id="31"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
        <p:nvSpPr>
          <p:cNvPr id="48" name="五边形 47"/>
          <p:cNvSpPr/>
          <p:nvPr/>
        </p:nvSpPr>
        <p:spPr>
          <a:xfrm>
            <a:off x="560705" y="3019425"/>
            <a:ext cx="8445500" cy="1102360"/>
          </a:xfrm>
          <a:prstGeom prst="homePlate">
            <a:avLst>
              <a:gd name="adj" fmla="val 47961"/>
            </a:avLst>
          </a:prstGeom>
          <a:solidFill>
            <a:schemeClr val="accent4">
              <a:lumMod val="20000"/>
              <a:lumOff val="80000"/>
            </a:schemeClr>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49" name="燕尾形 48"/>
          <p:cNvSpPr/>
          <p:nvPr/>
        </p:nvSpPr>
        <p:spPr>
          <a:xfrm>
            <a:off x="929675"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50" name="燕尾形 49"/>
          <p:cNvSpPr/>
          <p:nvPr/>
        </p:nvSpPr>
        <p:spPr>
          <a:xfrm>
            <a:off x="1844024"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51" name="燕尾形 50"/>
          <p:cNvSpPr/>
          <p:nvPr/>
        </p:nvSpPr>
        <p:spPr>
          <a:xfrm>
            <a:off x="2758372"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52" name="燕尾形 51"/>
          <p:cNvSpPr/>
          <p:nvPr/>
        </p:nvSpPr>
        <p:spPr>
          <a:xfrm>
            <a:off x="3672721"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nvGrpSpPr>
          <p:cNvPr id="53" name="52"/>
          <p:cNvGrpSpPr>
            <a:grpSpLocks noChangeAspect="1"/>
          </p:cNvGrpSpPr>
          <p:nvPr/>
        </p:nvGrpSpPr>
        <p:grpSpPr>
          <a:xfrm>
            <a:off x="6682729" y="2663323"/>
            <a:ext cx="2238607" cy="2136476"/>
            <a:chOff x="3197225" y="3458369"/>
            <a:chExt cx="533400" cy="487363"/>
          </a:xfrm>
          <a:solidFill>
            <a:schemeClr val="accent2"/>
          </a:solidFill>
        </p:grpSpPr>
        <p:sp>
          <p:nvSpPr>
            <p:cNvPr id="54" name="Oval 312"/>
            <p:cNvSpPr>
              <a:spLocks noChangeArrowheads="1"/>
            </p:cNvSpPr>
            <p:nvPr/>
          </p:nvSpPr>
          <p:spPr bwMode="auto">
            <a:xfrm>
              <a:off x="3568700" y="3458369"/>
              <a:ext cx="93663" cy="88900"/>
            </a:xfrm>
            <a:prstGeom prst="ellipse">
              <a:avLst/>
            </a:prstGeom>
            <a:grpFill/>
            <a:ln>
              <a:noFill/>
            </a:ln>
          </p:spPr>
          <p:txBody>
            <a:bodyPr vert="horz" wrap="square" lIns="91421" tIns="45709" rIns="91421" bIns="45709"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55" name="313"/>
            <p:cNvSpPr/>
            <p:nvPr/>
          </p:nvSpPr>
          <p:spPr bwMode="auto">
            <a:xfrm>
              <a:off x="3197225" y="3513932"/>
              <a:ext cx="533400" cy="431800"/>
            </a:xfrm>
            <a:custGeom>
              <a:avLst/>
              <a:gdLst>
                <a:gd name="T0" fmla="*/ 7 w 142"/>
                <a:gd name="T1" fmla="*/ 60 h 115"/>
                <a:gd name="T2" fmla="*/ 9 w 142"/>
                <a:gd name="T3" fmla="*/ 60 h 115"/>
                <a:gd name="T4" fmla="*/ 36 w 142"/>
                <a:gd name="T5" fmla="*/ 60 h 115"/>
                <a:gd name="T6" fmla="*/ 77 w 142"/>
                <a:gd name="T7" fmla="*/ 12 h 115"/>
                <a:gd name="T8" fmla="*/ 67 w 142"/>
                <a:gd name="T9" fmla="*/ 12 h 115"/>
                <a:gd name="T10" fmla="*/ 48 w 142"/>
                <a:gd name="T11" fmla="*/ 34 h 115"/>
                <a:gd name="T12" fmla="*/ 43 w 142"/>
                <a:gd name="T13" fmla="*/ 36 h 115"/>
                <a:gd name="T14" fmla="*/ 37 w 142"/>
                <a:gd name="T15" fmla="*/ 30 h 115"/>
                <a:gd name="T16" fmla="*/ 39 w 142"/>
                <a:gd name="T17" fmla="*/ 25 h 115"/>
                <a:gd name="T18" fmla="*/ 59 w 142"/>
                <a:gd name="T19" fmla="*/ 2 h 115"/>
                <a:gd name="T20" fmla="*/ 64 w 142"/>
                <a:gd name="T21" fmla="*/ 0 h 115"/>
                <a:gd name="T22" fmla="*/ 93 w 142"/>
                <a:gd name="T23" fmla="*/ 0 h 115"/>
                <a:gd name="T24" fmla="*/ 114 w 142"/>
                <a:gd name="T25" fmla="*/ 15 h 115"/>
                <a:gd name="T26" fmla="*/ 114 w 142"/>
                <a:gd name="T27" fmla="*/ 32 h 115"/>
                <a:gd name="T28" fmla="*/ 135 w 142"/>
                <a:gd name="T29" fmla="*/ 32 h 115"/>
                <a:gd name="T30" fmla="*/ 139 w 142"/>
                <a:gd name="T31" fmla="*/ 34 h 115"/>
                <a:gd name="T32" fmla="*/ 139 w 142"/>
                <a:gd name="T33" fmla="*/ 43 h 115"/>
                <a:gd name="T34" fmla="*/ 135 w 142"/>
                <a:gd name="T35" fmla="*/ 45 h 115"/>
                <a:gd name="T36" fmla="*/ 109 w 142"/>
                <a:gd name="T37" fmla="*/ 45 h 115"/>
                <a:gd name="T38" fmla="*/ 101 w 142"/>
                <a:gd name="T39" fmla="*/ 38 h 115"/>
                <a:gd name="T40" fmla="*/ 101 w 142"/>
                <a:gd name="T41" fmla="*/ 27 h 115"/>
                <a:gd name="T42" fmla="*/ 86 w 142"/>
                <a:gd name="T43" fmla="*/ 45 h 115"/>
                <a:gd name="T44" fmla="*/ 100 w 142"/>
                <a:gd name="T45" fmla="*/ 59 h 115"/>
                <a:gd name="T46" fmla="*/ 101 w 142"/>
                <a:gd name="T47" fmla="*/ 69 h 115"/>
                <a:gd name="T48" fmla="*/ 92 w 142"/>
                <a:gd name="T49" fmla="*/ 109 h 115"/>
                <a:gd name="T50" fmla="*/ 85 w 142"/>
                <a:gd name="T51" fmla="*/ 115 h 115"/>
                <a:gd name="T52" fmla="*/ 77 w 142"/>
                <a:gd name="T53" fmla="*/ 108 h 115"/>
                <a:gd name="T54" fmla="*/ 77 w 142"/>
                <a:gd name="T55" fmla="*/ 106 h 115"/>
                <a:gd name="T56" fmla="*/ 85 w 142"/>
                <a:gd name="T57" fmla="*/ 72 h 115"/>
                <a:gd name="T58" fmla="*/ 66 w 142"/>
                <a:gd name="T59" fmla="*/ 54 h 115"/>
                <a:gd name="T60" fmla="*/ 50 w 142"/>
                <a:gd name="T61" fmla="*/ 72 h 115"/>
                <a:gd name="T62" fmla="*/ 41 w 142"/>
                <a:gd name="T63" fmla="*/ 75 h 115"/>
                <a:gd name="T64" fmla="*/ 8 w 142"/>
                <a:gd name="T65" fmla="*/ 75 h 115"/>
                <a:gd name="T66" fmla="*/ 1 w 142"/>
                <a:gd name="T67" fmla="*/ 69 h 115"/>
                <a:gd name="T68" fmla="*/ 7 w 142"/>
                <a:gd name="T69" fmla="*/ 60 h 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42" h="115">
                  <a:moveTo>
                    <a:pt x="7" y="60"/>
                  </a:moveTo>
                  <a:cubicBezTo>
                    <a:pt x="7" y="60"/>
                    <a:pt x="8" y="60"/>
                    <a:pt x="9" y="60"/>
                  </a:cubicBezTo>
                  <a:cubicBezTo>
                    <a:pt x="36" y="60"/>
                    <a:pt x="36" y="60"/>
                    <a:pt x="36" y="60"/>
                  </a:cubicBezTo>
                  <a:cubicBezTo>
                    <a:pt x="77" y="12"/>
                    <a:pt x="77" y="12"/>
                    <a:pt x="77" y="12"/>
                  </a:cubicBezTo>
                  <a:cubicBezTo>
                    <a:pt x="67" y="12"/>
                    <a:pt x="67" y="12"/>
                    <a:pt x="67" y="12"/>
                  </a:cubicBezTo>
                  <a:cubicBezTo>
                    <a:pt x="48" y="34"/>
                    <a:pt x="48" y="34"/>
                    <a:pt x="48" y="34"/>
                  </a:cubicBezTo>
                  <a:cubicBezTo>
                    <a:pt x="47" y="35"/>
                    <a:pt x="45" y="36"/>
                    <a:pt x="43" y="36"/>
                  </a:cubicBezTo>
                  <a:cubicBezTo>
                    <a:pt x="40" y="36"/>
                    <a:pt x="37" y="33"/>
                    <a:pt x="37" y="30"/>
                  </a:cubicBezTo>
                  <a:cubicBezTo>
                    <a:pt x="37" y="28"/>
                    <a:pt x="38" y="26"/>
                    <a:pt x="39" y="25"/>
                  </a:cubicBezTo>
                  <a:cubicBezTo>
                    <a:pt x="59" y="2"/>
                    <a:pt x="59" y="2"/>
                    <a:pt x="59" y="2"/>
                  </a:cubicBezTo>
                  <a:cubicBezTo>
                    <a:pt x="61" y="1"/>
                    <a:pt x="62" y="0"/>
                    <a:pt x="64" y="0"/>
                  </a:cubicBezTo>
                  <a:cubicBezTo>
                    <a:pt x="93" y="0"/>
                    <a:pt x="93" y="0"/>
                    <a:pt x="93" y="0"/>
                  </a:cubicBezTo>
                  <a:cubicBezTo>
                    <a:pt x="93" y="0"/>
                    <a:pt x="112" y="14"/>
                    <a:pt x="114" y="15"/>
                  </a:cubicBezTo>
                  <a:cubicBezTo>
                    <a:pt x="114" y="32"/>
                    <a:pt x="114" y="32"/>
                    <a:pt x="114" y="32"/>
                  </a:cubicBezTo>
                  <a:cubicBezTo>
                    <a:pt x="135" y="32"/>
                    <a:pt x="135" y="32"/>
                    <a:pt x="135" y="32"/>
                  </a:cubicBezTo>
                  <a:cubicBezTo>
                    <a:pt x="137" y="32"/>
                    <a:pt x="138" y="33"/>
                    <a:pt x="139" y="34"/>
                  </a:cubicBezTo>
                  <a:cubicBezTo>
                    <a:pt x="142" y="36"/>
                    <a:pt x="142" y="40"/>
                    <a:pt x="139" y="43"/>
                  </a:cubicBezTo>
                  <a:cubicBezTo>
                    <a:pt x="138" y="44"/>
                    <a:pt x="137" y="44"/>
                    <a:pt x="135" y="45"/>
                  </a:cubicBezTo>
                  <a:cubicBezTo>
                    <a:pt x="109" y="45"/>
                    <a:pt x="109" y="45"/>
                    <a:pt x="109" y="45"/>
                  </a:cubicBezTo>
                  <a:cubicBezTo>
                    <a:pt x="101" y="44"/>
                    <a:pt x="101" y="38"/>
                    <a:pt x="101" y="38"/>
                  </a:cubicBezTo>
                  <a:cubicBezTo>
                    <a:pt x="101" y="27"/>
                    <a:pt x="101" y="27"/>
                    <a:pt x="101" y="27"/>
                  </a:cubicBezTo>
                  <a:cubicBezTo>
                    <a:pt x="86" y="45"/>
                    <a:pt x="86" y="45"/>
                    <a:pt x="86" y="45"/>
                  </a:cubicBezTo>
                  <a:cubicBezTo>
                    <a:pt x="100" y="59"/>
                    <a:pt x="100" y="59"/>
                    <a:pt x="100" y="59"/>
                  </a:cubicBezTo>
                  <a:cubicBezTo>
                    <a:pt x="100" y="59"/>
                    <a:pt x="103" y="62"/>
                    <a:pt x="101" y="69"/>
                  </a:cubicBezTo>
                  <a:cubicBezTo>
                    <a:pt x="92" y="109"/>
                    <a:pt x="92" y="109"/>
                    <a:pt x="92" y="109"/>
                  </a:cubicBezTo>
                  <a:cubicBezTo>
                    <a:pt x="92" y="113"/>
                    <a:pt x="88" y="115"/>
                    <a:pt x="85" y="115"/>
                  </a:cubicBezTo>
                  <a:cubicBezTo>
                    <a:pt x="80" y="115"/>
                    <a:pt x="77" y="112"/>
                    <a:pt x="77" y="108"/>
                  </a:cubicBezTo>
                  <a:cubicBezTo>
                    <a:pt x="77" y="107"/>
                    <a:pt x="77" y="106"/>
                    <a:pt x="77" y="106"/>
                  </a:cubicBezTo>
                  <a:cubicBezTo>
                    <a:pt x="85" y="72"/>
                    <a:pt x="85" y="72"/>
                    <a:pt x="85" y="72"/>
                  </a:cubicBezTo>
                  <a:cubicBezTo>
                    <a:pt x="66" y="54"/>
                    <a:pt x="66" y="54"/>
                    <a:pt x="66" y="54"/>
                  </a:cubicBezTo>
                  <a:cubicBezTo>
                    <a:pt x="50" y="72"/>
                    <a:pt x="50" y="72"/>
                    <a:pt x="50" y="72"/>
                  </a:cubicBezTo>
                  <a:cubicBezTo>
                    <a:pt x="50" y="72"/>
                    <a:pt x="48" y="75"/>
                    <a:pt x="41" y="75"/>
                  </a:cubicBezTo>
                  <a:cubicBezTo>
                    <a:pt x="8" y="75"/>
                    <a:pt x="8" y="75"/>
                    <a:pt x="8" y="75"/>
                  </a:cubicBezTo>
                  <a:cubicBezTo>
                    <a:pt x="5" y="75"/>
                    <a:pt x="2" y="73"/>
                    <a:pt x="1" y="69"/>
                  </a:cubicBezTo>
                  <a:cubicBezTo>
                    <a:pt x="0" y="65"/>
                    <a:pt x="2" y="61"/>
                    <a:pt x="7" y="60"/>
                  </a:cubicBezTo>
                  <a:close/>
                </a:path>
              </a:pathLst>
            </a:custGeom>
            <a:grpFill/>
            <a:ln>
              <a:noFill/>
            </a:ln>
          </p:spPr>
          <p:txBody>
            <a:bodyPr vert="horz" wrap="square" lIns="91421" tIns="45709" rIns="91421" bIns="45709"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grpSp>
      <p:cxnSp>
        <p:nvCxnSpPr>
          <p:cNvPr id="56" name="直接连接符 55"/>
          <p:cNvCxnSpPr/>
          <p:nvPr/>
        </p:nvCxnSpPr>
        <p:spPr>
          <a:xfrm rot="5400000">
            <a:off x="2660416" y="2663321"/>
            <a:ext cx="714349"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rot="5400000">
            <a:off x="578739" y="2665597"/>
            <a:ext cx="714351"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rot="16200000" flipV="1">
            <a:off x="3592719" y="4500848"/>
            <a:ext cx="714351"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rot="16200000" flipV="1">
            <a:off x="1783532" y="4500848"/>
            <a:ext cx="714351"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sp>
        <p:nvSpPr>
          <p:cNvPr id="60" name="矩形 59"/>
          <p:cNvSpPr/>
          <p:nvPr/>
        </p:nvSpPr>
        <p:spPr>
          <a:xfrm>
            <a:off x="529296" y="1892917"/>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p>
        </p:txBody>
      </p:sp>
      <p:sp>
        <p:nvSpPr>
          <p:cNvPr id="61" name="矩形 60"/>
          <p:cNvSpPr/>
          <p:nvPr/>
        </p:nvSpPr>
        <p:spPr>
          <a:xfrm>
            <a:off x="2596316" y="1892917"/>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endParaRPr kumimoji="0" lang="en-US" altLang="zh-CN"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62" name="矩形 61"/>
          <p:cNvSpPr/>
          <p:nvPr/>
        </p:nvSpPr>
        <p:spPr>
          <a:xfrm>
            <a:off x="1714992" y="4859609"/>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endParaRPr kumimoji="0" lang="en-US" altLang="zh-CN"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63" name="矩形 62"/>
          <p:cNvSpPr/>
          <p:nvPr/>
        </p:nvSpPr>
        <p:spPr>
          <a:xfrm>
            <a:off x="3507777" y="4859609"/>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p>
        </p:txBody>
      </p:sp>
      <p:sp>
        <p:nvSpPr>
          <p:cNvPr id="64" name="燕尾形 63"/>
          <p:cNvSpPr/>
          <p:nvPr/>
        </p:nvSpPr>
        <p:spPr>
          <a:xfrm>
            <a:off x="4587071"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65" name="燕尾形 64"/>
          <p:cNvSpPr/>
          <p:nvPr/>
        </p:nvSpPr>
        <p:spPr>
          <a:xfrm>
            <a:off x="5501417" y="3028715"/>
            <a:ext cx="1005940" cy="1093099"/>
          </a:xfrm>
          <a:prstGeom prst="chevron">
            <a:avLst>
              <a:gd name="adj" fmla="val 54429"/>
            </a:avLst>
          </a:pr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cxnSp>
        <p:nvCxnSpPr>
          <p:cNvPr id="66" name="直接连接符 65"/>
          <p:cNvCxnSpPr/>
          <p:nvPr/>
        </p:nvCxnSpPr>
        <p:spPr>
          <a:xfrm rot="5400000">
            <a:off x="4484899" y="2663324"/>
            <a:ext cx="714349"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4420799" y="1892919"/>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p>
        </p:txBody>
      </p:sp>
      <p:cxnSp>
        <p:nvCxnSpPr>
          <p:cNvPr id="68" name="直接连接符 67"/>
          <p:cNvCxnSpPr/>
          <p:nvPr/>
        </p:nvCxnSpPr>
        <p:spPr>
          <a:xfrm rot="16200000" flipV="1">
            <a:off x="5404585" y="4500848"/>
            <a:ext cx="714351" cy="0"/>
          </a:xfrm>
          <a:prstGeom prst="line">
            <a:avLst/>
          </a:prstGeom>
          <a:ln w="12700">
            <a:solidFill>
              <a:schemeClr val="bg2"/>
            </a:solidFill>
            <a:headEnd type="stealth"/>
          </a:ln>
        </p:spPr>
        <p:style>
          <a:lnRef idx="1">
            <a:schemeClr val="accent1"/>
          </a:lnRef>
          <a:fillRef idx="0">
            <a:schemeClr val="accent1"/>
          </a:fillRef>
          <a:effectRef idx="0">
            <a:schemeClr val="accent1"/>
          </a:effectRef>
          <a:fontRef idx="minor">
            <a:schemeClr val="tx1"/>
          </a:fontRef>
        </p:style>
      </p:cxnSp>
      <p:sp>
        <p:nvSpPr>
          <p:cNvPr id="69" name="矩形 68"/>
          <p:cNvSpPr/>
          <p:nvPr/>
        </p:nvSpPr>
        <p:spPr>
          <a:xfrm>
            <a:off x="5319644" y="4859609"/>
            <a:ext cx="733453" cy="415458"/>
          </a:xfrm>
          <a:prstGeom prst="rect">
            <a:avLst/>
          </a:prstGeom>
        </p:spPr>
        <p:txBody>
          <a:bodyPr wrap="none" lIns="121880" tIns="60940" rIns="121880" bIns="60940">
            <a:spAutoFit/>
          </a:bodyPr>
          <a:lstStyle/>
          <a:p>
            <a:pPr marL="0" marR="0" lvl="0" indent="0" algn="l" defTabSz="914400" rtl="0" eaLnBrk="1" fontAlgn="auto" latinLnBrk="0" hangingPunct="1">
              <a:lnSpc>
                <a:spcPct val="100000"/>
              </a:lnSpc>
              <a:spcBef>
                <a:spcPts val="0"/>
              </a:spcBef>
              <a:spcAft>
                <a:spcPts val="0"/>
              </a:spcAft>
              <a:buClrTx/>
              <a:buSzTx/>
              <a:buFontTx/>
              <a:buNone/>
              <a:defRPr/>
            </a:pPr>
            <a:r>
              <a:rPr kumimoji="0" lang="zh-CN" altLang="en-US"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endParaRPr kumimoji="0" lang="en-US" altLang="zh-CN" sz="1900" b="1" i="0" u="none" strike="noStrike" kern="1200" cap="none" spc="0" normalizeH="0" baseline="0" noProof="0" dirty="0">
              <a:ln>
                <a:noFill/>
              </a:ln>
              <a:solidFill>
                <a:srgbClr val="F0F0F0">
                  <a:lumMod val="75000"/>
                </a:srgbClr>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71" name="9"/>
          <p:cNvSpPr/>
          <p:nvPr/>
        </p:nvSpPr>
        <p:spPr bwMode="auto">
          <a:xfrm>
            <a:off x="9650735" y="2838872"/>
            <a:ext cx="1534340" cy="1534893"/>
          </a:xfrm>
          <a:custGeom>
            <a:avLst/>
            <a:gdLst>
              <a:gd name="T0" fmla="*/ 934 w 1693"/>
              <a:gd name="T1" fmla="*/ 3 h 1693"/>
              <a:gd name="T2" fmla="*/ 1059 w 1693"/>
              <a:gd name="T3" fmla="*/ 26 h 1693"/>
              <a:gd name="T4" fmla="*/ 1176 w 1693"/>
              <a:gd name="T5" fmla="*/ 66 h 1693"/>
              <a:gd name="T6" fmla="*/ 1286 w 1693"/>
              <a:gd name="T7" fmla="*/ 122 h 1693"/>
              <a:gd name="T8" fmla="*/ 1386 w 1693"/>
              <a:gd name="T9" fmla="*/ 193 h 1693"/>
              <a:gd name="T10" fmla="*/ 1473 w 1693"/>
              <a:gd name="T11" fmla="*/ 277 h 1693"/>
              <a:gd name="T12" fmla="*/ 1549 w 1693"/>
              <a:gd name="T13" fmla="*/ 372 h 1693"/>
              <a:gd name="T14" fmla="*/ 1610 w 1693"/>
              <a:gd name="T15" fmla="*/ 479 h 1693"/>
              <a:gd name="T16" fmla="*/ 1655 w 1693"/>
              <a:gd name="T17" fmla="*/ 594 h 1693"/>
              <a:gd name="T18" fmla="*/ 1684 w 1693"/>
              <a:gd name="T19" fmla="*/ 717 h 1693"/>
              <a:gd name="T20" fmla="*/ 1693 w 1693"/>
              <a:gd name="T21" fmla="*/ 846 h 1693"/>
              <a:gd name="T22" fmla="*/ 1684 w 1693"/>
              <a:gd name="T23" fmla="*/ 974 h 1693"/>
              <a:gd name="T24" fmla="*/ 1655 w 1693"/>
              <a:gd name="T25" fmla="*/ 1098 h 1693"/>
              <a:gd name="T26" fmla="*/ 1610 w 1693"/>
              <a:gd name="T27" fmla="*/ 1213 h 1693"/>
              <a:gd name="T28" fmla="*/ 1549 w 1693"/>
              <a:gd name="T29" fmla="*/ 1319 h 1693"/>
              <a:gd name="T30" fmla="*/ 1473 w 1693"/>
              <a:gd name="T31" fmla="*/ 1415 h 1693"/>
              <a:gd name="T32" fmla="*/ 1386 w 1693"/>
              <a:gd name="T33" fmla="*/ 1499 h 1693"/>
              <a:gd name="T34" fmla="*/ 1286 w 1693"/>
              <a:gd name="T35" fmla="*/ 1570 h 1693"/>
              <a:gd name="T36" fmla="*/ 1176 w 1693"/>
              <a:gd name="T37" fmla="*/ 1625 h 1693"/>
              <a:gd name="T38" fmla="*/ 1059 w 1693"/>
              <a:gd name="T39" fmla="*/ 1665 h 1693"/>
              <a:gd name="T40" fmla="*/ 934 w 1693"/>
              <a:gd name="T41" fmla="*/ 1688 h 1693"/>
              <a:gd name="T42" fmla="*/ 803 w 1693"/>
              <a:gd name="T43" fmla="*/ 1691 h 1693"/>
              <a:gd name="T44" fmla="*/ 676 w 1693"/>
              <a:gd name="T45" fmla="*/ 1675 h 1693"/>
              <a:gd name="T46" fmla="*/ 555 w 1693"/>
              <a:gd name="T47" fmla="*/ 1641 h 1693"/>
              <a:gd name="T48" fmla="*/ 443 w 1693"/>
              <a:gd name="T49" fmla="*/ 1590 h 1693"/>
              <a:gd name="T50" fmla="*/ 340 w 1693"/>
              <a:gd name="T51" fmla="*/ 1524 h 1693"/>
              <a:gd name="T52" fmla="*/ 249 w 1693"/>
              <a:gd name="T53" fmla="*/ 1444 h 1693"/>
              <a:gd name="T54" fmla="*/ 168 w 1693"/>
              <a:gd name="T55" fmla="*/ 1353 h 1693"/>
              <a:gd name="T56" fmla="*/ 102 w 1693"/>
              <a:gd name="T57" fmla="*/ 1249 h 1693"/>
              <a:gd name="T58" fmla="*/ 51 w 1693"/>
              <a:gd name="T59" fmla="*/ 1136 h 1693"/>
              <a:gd name="T60" fmla="*/ 18 w 1693"/>
              <a:gd name="T61" fmla="*/ 1016 h 1693"/>
              <a:gd name="T62" fmla="*/ 1 w 1693"/>
              <a:gd name="T63" fmla="*/ 889 h 1693"/>
              <a:gd name="T64" fmla="*/ 5 w 1693"/>
              <a:gd name="T65" fmla="*/ 759 h 1693"/>
              <a:gd name="T66" fmla="*/ 26 w 1693"/>
              <a:gd name="T67" fmla="*/ 634 h 1693"/>
              <a:gd name="T68" fmla="*/ 67 w 1693"/>
              <a:gd name="T69" fmla="*/ 516 h 1693"/>
              <a:gd name="T70" fmla="*/ 122 w 1693"/>
              <a:gd name="T71" fmla="*/ 407 h 1693"/>
              <a:gd name="T72" fmla="*/ 193 w 1693"/>
              <a:gd name="T73" fmla="*/ 307 h 1693"/>
              <a:gd name="T74" fmla="*/ 277 w 1693"/>
              <a:gd name="T75" fmla="*/ 219 h 1693"/>
              <a:gd name="T76" fmla="*/ 374 w 1693"/>
              <a:gd name="T77" fmla="*/ 144 h 1693"/>
              <a:gd name="T78" fmla="*/ 479 w 1693"/>
              <a:gd name="T79" fmla="*/ 82 h 1693"/>
              <a:gd name="T80" fmla="*/ 595 w 1693"/>
              <a:gd name="T81" fmla="*/ 37 h 1693"/>
              <a:gd name="T82" fmla="*/ 717 w 1693"/>
              <a:gd name="T83" fmla="*/ 9 h 1693"/>
              <a:gd name="T84" fmla="*/ 847 w 1693"/>
              <a:gd name="T85" fmla="*/ 0 h 16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3" h="1693">
                <a:moveTo>
                  <a:pt x="847" y="0"/>
                </a:moveTo>
                <a:lnTo>
                  <a:pt x="890" y="1"/>
                </a:lnTo>
                <a:lnTo>
                  <a:pt x="934" y="3"/>
                </a:lnTo>
                <a:lnTo>
                  <a:pt x="976" y="9"/>
                </a:lnTo>
                <a:lnTo>
                  <a:pt x="1018" y="16"/>
                </a:lnTo>
                <a:lnTo>
                  <a:pt x="1059" y="26"/>
                </a:lnTo>
                <a:lnTo>
                  <a:pt x="1098" y="37"/>
                </a:lnTo>
                <a:lnTo>
                  <a:pt x="1138" y="51"/>
                </a:lnTo>
                <a:lnTo>
                  <a:pt x="1176" y="66"/>
                </a:lnTo>
                <a:lnTo>
                  <a:pt x="1214" y="82"/>
                </a:lnTo>
                <a:lnTo>
                  <a:pt x="1250" y="102"/>
                </a:lnTo>
                <a:lnTo>
                  <a:pt x="1286" y="122"/>
                </a:lnTo>
                <a:lnTo>
                  <a:pt x="1321" y="144"/>
                </a:lnTo>
                <a:lnTo>
                  <a:pt x="1353" y="168"/>
                </a:lnTo>
                <a:lnTo>
                  <a:pt x="1386" y="193"/>
                </a:lnTo>
                <a:lnTo>
                  <a:pt x="1416" y="219"/>
                </a:lnTo>
                <a:lnTo>
                  <a:pt x="1446" y="247"/>
                </a:lnTo>
                <a:lnTo>
                  <a:pt x="1473" y="277"/>
                </a:lnTo>
                <a:lnTo>
                  <a:pt x="1500" y="307"/>
                </a:lnTo>
                <a:lnTo>
                  <a:pt x="1525" y="340"/>
                </a:lnTo>
                <a:lnTo>
                  <a:pt x="1549" y="372"/>
                </a:lnTo>
                <a:lnTo>
                  <a:pt x="1571" y="407"/>
                </a:lnTo>
                <a:lnTo>
                  <a:pt x="1591" y="442"/>
                </a:lnTo>
                <a:lnTo>
                  <a:pt x="1610" y="479"/>
                </a:lnTo>
                <a:lnTo>
                  <a:pt x="1627" y="516"/>
                </a:lnTo>
                <a:lnTo>
                  <a:pt x="1642" y="555"/>
                </a:lnTo>
                <a:lnTo>
                  <a:pt x="1655" y="594"/>
                </a:lnTo>
                <a:lnTo>
                  <a:pt x="1667" y="634"/>
                </a:lnTo>
                <a:lnTo>
                  <a:pt x="1676" y="675"/>
                </a:lnTo>
                <a:lnTo>
                  <a:pt x="1684" y="717"/>
                </a:lnTo>
                <a:lnTo>
                  <a:pt x="1688" y="759"/>
                </a:lnTo>
                <a:lnTo>
                  <a:pt x="1692" y="802"/>
                </a:lnTo>
                <a:lnTo>
                  <a:pt x="1693" y="846"/>
                </a:lnTo>
                <a:lnTo>
                  <a:pt x="1692" y="889"/>
                </a:lnTo>
                <a:lnTo>
                  <a:pt x="1688" y="932"/>
                </a:lnTo>
                <a:lnTo>
                  <a:pt x="1684" y="974"/>
                </a:lnTo>
                <a:lnTo>
                  <a:pt x="1676" y="1016"/>
                </a:lnTo>
                <a:lnTo>
                  <a:pt x="1667" y="1057"/>
                </a:lnTo>
                <a:lnTo>
                  <a:pt x="1655" y="1098"/>
                </a:lnTo>
                <a:lnTo>
                  <a:pt x="1642" y="1136"/>
                </a:lnTo>
                <a:lnTo>
                  <a:pt x="1627" y="1175"/>
                </a:lnTo>
                <a:lnTo>
                  <a:pt x="1610" y="1213"/>
                </a:lnTo>
                <a:lnTo>
                  <a:pt x="1591" y="1249"/>
                </a:lnTo>
                <a:lnTo>
                  <a:pt x="1571" y="1284"/>
                </a:lnTo>
                <a:lnTo>
                  <a:pt x="1549" y="1319"/>
                </a:lnTo>
                <a:lnTo>
                  <a:pt x="1525" y="1353"/>
                </a:lnTo>
                <a:lnTo>
                  <a:pt x="1500" y="1384"/>
                </a:lnTo>
                <a:lnTo>
                  <a:pt x="1473" y="1415"/>
                </a:lnTo>
                <a:lnTo>
                  <a:pt x="1446" y="1444"/>
                </a:lnTo>
                <a:lnTo>
                  <a:pt x="1416" y="1473"/>
                </a:lnTo>
                <a:lnTo>
                  <a:pt x="1386" y="1499"/>
                </a:lnTo>
                <a:lnTo>
                  <a:pt x="1353" y="1524"/>
                </a:lnTo>
                <a:lnTo>
                  <a:pt x="1321" y="1547"/>
                </a:lnTo>
                <a:lnTo>
                  <a:pt x="1286" y="1570"/>
                </a:lnTo>
                <a:lnTo>
                  <a:pt x="1250" y="1590"/>
                </a:lnTo>
                <a:lnTo>
                  <a:pt x="1214" y="1609"/>
                </a:lnTo>
                <a:lnTo>
                  <a:pt x="1176" y="1625"/>
                </a:lnTo>
                <a:lnTo>
                  <a:pt x="1138" y="1641"/>
                </a:lnTo>
                <a:lnTo>
                  <a:pt x="1098" y="1654"/>
                </a:lnTo>
                <a:lnTo>
                  <a:pt x="1059" y="1665"/>
                </a:lnTo>
                <a:lnTo>
                  <a:pt x="1018" y="1675"/>
                </a:lnTo>
                <a:lnTo>
                  <a:pt x="976" y="1683"/>
                </a:lnTo>
                <a:lnTo>
                  <a:pt x="934" y="1688"/>
                </a:lnTo>
                <a:lnTo>
                  <a:pt x="890" y="1691"/>
                </a:lnTo>
                <a:lnTo>
                  <a:pt x="847" y="1693"/>
                </a:lnTo>
                <a:lnTo>
                  <a:pt x="803" y="1691"/>
                </a:lnTo>
                <a:lnTo>
                  <a:pt x="761" y="1688"/>
                </a:lnTo>
                <a:lnTo>
                  <a:pt x="717" y="1683"/>
                </a:lnTo>
                <a:lnTo>
                  <a:pt x="676" y="1675"/>
                </a:lnTo>
                <a:lnTo>
                  <a:pt x="636" y="1665"/>
                </a:lnTo>
                <a:lnTo>
                  <a:pt x="595" y="1654"/>
                </a:lnTo>
                <a:lnTo>
                  <a:pt x="555" y="1641"/>
                </a:lnTo>
                <a:lnTo>
                  <a:pt x="517" y="1625"/>
                </a:lnTo>
                <a:lnTo>
                  <a:pt x="479" y="1609"/>
                </a:lnTo>
                <a:lnTo>
                  <a:pt x="443" y="1590"/>
                </a:lnTo>
                <a:lnTo>
                  <a:pt x="407" y="1570"/>
                </a:lnTo>
                <a:lnTo>
                  <a:pt x="374" y="1547"/>
                </a:lnTo>
                <a:lnTo>
                  <a:pt x="340" y="1524"/>
                </a:lnTo>
                <a:lnTo>
                  <a:pt x="309" y="1499"/>
                </a:lnTo>
                <a:lnTo>
                  <a:pt x="277" y="1473"/>
                </a:lnTo>
                <a:lnTo>
                  <a:pt x="249" y="1444"/>
                </a:lnTo>
                <a:lnTo>
                  <a:pt x="220" y="1415"/>
                </a:lnTo>
                <a:lnTo>
                  <a:pt x="193" y="1384"/>
                </a:lnTo>
                <a:lnTo>
                  <a:pt x="168" y="1353"/>
                </a:lnTo>
                <a:lnTo>
                  <a:pt x="145" y="1319"/>
                </a:lnTo>
                <a:lnTo>
                  <a:pt x="122" y="1284"/>
                </a:lnTo>
                <a:lnTo>
                  <a:pt x="102" y="1249"/>
                </a:lnTo>
                <a:lnTo>
                  <a:pt x="84" y="1213"/>
                </a:lnTo>
                <a:lnTo>
                  <a:pt x="67" y="1175"/>
                </a:lnTo>
                <a:lnTo>
                  <a:pt x="51" y="1136"/>
                </a:lnTo>
                <a:lnTo>
                  <a:pt x="38" y="1098"/>
                </a:lnTo>
                <a:lnTo>
                  <a:pt x="26" y="1057"/>
                </a:lnTo>
                <a:lnTo>
                  <a:pt x="18" y="1016"/>
                </a:lnTo>
                <a:lnTo>
                  <a:pt x="9" y="974"/>
                </a:lnTo>
                <a:lnTo>
                  <a:pt x="5" y="932"/>
                </a:lnTo>
                <a:lnTo>
                  <a:pt x="1" y="889"/>
                </a:lnTo>
                <a:lnTo>
                  <a:pt x="0" y="846"/>
                </a:lnTo>
                <a:lnTo>
                  <a:pt x="1" y="802"/>
                </a:lnTo>
                <a:lnTo>
                  <a:pt x="5" y="759"/>
                </a:lnTo>
                <a:lnTo>
                  <a:pt x="9" y="717"/>
                </a:lnTo>
                <a:lnTo>
                  <a:pt x="18" y="675"/>
                </a:lnTo>
                <a:lnTo>
                  <a:pt x="26" y="634"/>
                </a:lnTo>
                <a:lnTo>
                  <a:pt x="38" y="594"/>
                </a:lnTo>
                <a:lnTo>
                  <a:pt x="51" y="555"/>
                </a:lnTo>
                <a:lnTo>
                  <a:pt x="67" y="516"/>
                </a:lnTo>
                <a:lnTo>
                  <a:pt x="84" y="479"/>
                </a:lnTo>
                <a:lnTo>
                  <a:pt x="102" y="442"/>
                </a:lnTo>
                <a:lnTo>
                  <a:pt x="122" y="407"/>
                </a:lnTo>
                <a:lnTo>
                  <a:pt x="145" y="372"/>
                </a:lnTo>
                <a:lnTo>
                  <a:pt x="168" y="340"/>
                </a:lnTo>
                <a:lnTo>
                  <a:pt x="193" y="307"/>
                </a:lnTo>
                <a:lnTo>
                  <a:pt x="220" y="277"/>
                </a:lnTo>
                <a:lnTo>
                  <a:pt x="249" y="247"/>
                </a:lnTo>
                <a:lnTo>
                  <a:pt x="277" y="219"/>
                </a:lnTo>
                <a:lnTo>
                  <a:pt x="309" y="193"/>
                </a:lnTo>
                <a:lnTo>
                  <a:pt x="340" y="168"/>
                </a:lnTo>
                <a:lnTo>
                  <a:pt x="374" y="144"/>
                </a:lnTo>
                <a:lnTo>
                  <a:pt x="407" y="122"/>
                </a:lnTo>
                <a:lnTo>
                  <a:pt x="443" y="102"/>
                </a:lnTo>
                <a:lnTo>
                  <a:pt x="479" y="82"/>
                </a:lnTo>
                <a:lnTo>
                  <a:pt x="517" y="66"/>
                </a:lnTo>
                <a:lnTo>
                  <a:pt x="555" y="51"/>
                </a:lnTo>
                <a:lnTo>
                  <a:pt x="595" y="37"/>
                </a:lnTo>
                <a:lnTo>
                  <a:pt x="636" y="26"/>
                </a:lnTo>
                <a:lnTo>
                  <a:pt x="676" y="16"/>
                </a:lnTo>
                <a:lnTo>
                  <a:pt x="717" y="9"/>
                </a:lnTo>
                <a:lnTo>
                  <a:pt x="761" y="3"/>
                </a:lnTo>
                <a:lnTo>
                  <a:pt x="803" y="1"/>
                </a:lnTo>
                <a:lnTo>
                  <a:pt x="847" y="0"/>
                </a:lnTo>
                <a:close/>
              </a:path>
            </a:pathLst>
          </a:custGeom>
          <a:solidFill>
            <a:schemeClr val="accent2"/>
          </a:solidFill>
          <a:ln>
            <a:noFill/>
          </a:ln>
        </p:spPr>
        <p:txBody>
          <a:bodyPr vert="horz" wrap="square" lIns="121892" tIns="60945" rIns="121892" bIns="60945"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2400" b="0" i="0" u="none" strike="noStrike" kern="1200" cap="none" spc="0" normalizeH="0" baseline="0" noProof="0">
              <a:ln>
                <a:noFill/>
              </a:ln>
              <a:solidFill>
                <a:srgbClr val="000000"/>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endParaRPr>
          </a:p>
        </p:txBody>
      </p:sp>
      <p:sp>
        <p:nvSpPr>
          <p:cNvPr id="72" name="TextBox 71"/>
          <p:cNvSpPr txBox="1"/>
          <p:nvPr/>
        </p:nvSpPr>
        <p:spPr>
          <a:xfrm>
            <a:off x="9741799" y="3175980"/>
            <a:ext cx="1352208" cy="951230"/>
          </a:xfrm>
          <a:prstGeom prst="rect">
            <a:avLst/>
          </a:prstGeom>
          <a:noFill/>
        </p:spPr>
        <p:txBody>
          <a:bodyPr wrap="square" lIns="121892" tIns="60945" rIns="121892" bIns="60945" rtlCol="0">
            <a:spAutoFit/>
          </a:bodyPr>
          <a:lstStyle/>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700" b="1"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您的</a:t>
            </a:r>
          </a:p>
          <a:p>
            <a:pPr marL="0" marR="0" lvl="0" indent="0" algn="ctr" defTabSz="914400" rtl="0" eaLnBrk="1" fontAlgn="auto" latinLnBrk="0" hangingPunct="1">
              <a:lnSpc>
                <a:spcPct val="100000"/>
              </a:lnSpc>
              <a:spcBef>
                <a:spcPts val="0"/>
              </a:spcBef>
              <a:spcAft>
                <a:spcPts val="0"/>
              </a:spcAft>
              <a:buClrTx/>
              <a:buSzTx/>
              <a:buFontTx/>
              <a:buNone/>
              <a:defRPr/>
            </a:pPr>
            <a:r>
              <a:rPr kumimoji="0" lang="zh-CN" altLang="en-US" sz="2700" b="1" i="0" u="none" strike="noStrike" kern="1200" cap="none" spc="0" normalizeH="0" baseline="0" noProof="0" dirty="0">
                <a:ln>
                  <a:noFill/>
                </a:ln>
                <a:solidFill>
                  <a:srgbClr val="FFFFFF"/>
                </a:solidFill>
                <a:effectLst/>
                <a:uLnTx/>
                <a:uFillTx/>
                <a:latin typeface="思源黑体 CN Regular" panose="020B0500000000000000" pitchFamily="34" charset="-122"/>
                <a:ea typeface="思源黑体 CN Regular" panose="020B0500000000000000" pitchFamily="34" charset="-122"/>
                <a:cs typeface="+mn-ea"/>
                <a:sym typeface="思源黑体 CN Regular" panose="020B0500000000000000" pitchFamily="34" charset="-122"/>
              </a:rPr>
              <a:t>标题</a:t>
            </a:r>
          </a:p>
        </p:txBody>
      </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48"/>
                                        </p:tgtEl>
                                        <p:attrNameLst>
                                          <p:attrName>style.visibility</p:attrName>
                                        </p:attrNameLst>
                                      </p:cBhvr>
                                      <p:to>
                                        <p:strVal val="visible"/>
                                      </p:to>
                                    </p:set>
                                    <p:animEffect transition="in" filter="wipe(left)">
                                      <p:cBhvr>
                                        <p:cTn id="7" dur="500"/>
                                        <p:tgtEl>
                                          <p:spTgt spid="48"/>
                                        </p:tgtEl>
                                      </p:cBhvr>
                                    </p:animEffect>
                                  </p:childTnLst>
                                </p:cTn>
                              </p:par>
                              <p:par>
                                <p:cTn id="8" presetID="2" presetClass="entr" presetSubtype="8" fill="hold" nodeType="withEffect">
                                  <p:stCondLst>
                                    <p:cond delay="500"/>
                                  </p:stCondLst>
                                  <p:childTnLst>
                                    <p:set>
                                      <p:cBhvr>
                                        <p:cTn id="9" dur="1" fill="hold">
                                          <p:stCondLst>
                                            <p:cond delay="0"/>
                                          </p:stCondLst>
                                        </p:cTn>
                                        <p:tgtEl>
                                          <p:spTgt spid="53"/>
                                        </p:tgtEl>
                                        <p:attrNameLst>
                                          <p:attrName>style.visibility</p:attrName>
                                        </p:attrNameLst>
                                      </p:cBhvr>
                                      <p:to>
                                        <p:strVal val="visible"/>
                                      </p:to>
                                    </p:set>
                                    <p:anim calcmode="lin" valueType="num">
                                      <p:cBhvr additive="base">
                                        <p:cTn id="10" dur="500" fill="hold"/>
                                        <p:tgtEl>
                                          <p:spTgt spid="53"/>
                                        </p:tgtEl>
                                        <p:attrNameLst>
                                          <p:attrName>ppt_x</p:attrName>
                                        </p:attrNameLst>
                                      </p:cBhvr>
                                      <p:tavLst>
                                        <p:tav tm="0">
                                          <p:val>
                                            <p:strVal val="0-#ppt_w/2"/>
                                          </p:val>
                                        </p:tav>
                                        <p:tav tm="100000">
                                          <p:val>
                                            <p:strVal val="#ppt_x"/>
                                          </p:val>
                                        </p:tav>
                                      </p:tavLst>
                                    </p:anim>
                                    <p:anim calcmode="lin" valueType="num">
                                      <p:cBhvr additive="base">
                                        <p:cTn id="11" dur="500" fill="hold"/>
                                        <p:tgtEl>
                                          <p:spTgt spid="53"/>
                                        </p:tgtEl>
                                        <p:attrNameLst>
                                          <p:attrName>ppt_y</p:attrName>
                                        </p:attrNameLst>
                                      </p:cBhvr>
                                      <p:tavLst>
                                        <p:tav tm="0">
                                          <p:val>
                                            <p:strVal val="#ppt_y"/>
                                          </p:val>
                                        </p:tav>
                                        <p:tav tm="100000">
                                          <p:val>
                                            <p:strVal val="#ppt_y"/>
                                          </p:val>
                                        </p:tav>
                                      </p:tavLst>
                                    </p:anim>
                                  </p:childTnLst>
                                </p:cTn>
                              </p:par>
                              <p:par>
                                <p:cTn id="12" presetID="2" presetClass="entr" presetSubtype="8" fill="hold" grpId="0" nodeType="withEffect">
                                  <p:stCondLst>
                                    <p:cond delay="500"/>
                                  </p:stCondLst>
                                  <p:childTnLst>
                                    <p:set>
                                      <p:cBhvr>
                                        <p:cTn id="13" dur="1" fill="hold">
                                          <p:stCondLst>
                                            <p:cond delay="0"/>
                                          </p:stCondLst>
                                        </p:cTn>
                                        <p:tgtEl>
                                          <p:spTgt spid="49"/>
                                        </p:tgtEl>
                                        <p:attrNameLst>
                                          <p:attrName>style.visibility</p:attrName>
                                        </p:attrNameLst>
                                      </p:cBhvr>
                                      <p:to>
                                        <p:strVal val="visible"/>
                                      </p:to>
                                    </p:set>
                                    <p:anim calcmode="lin" valueType="num">
                                      <p:cBhvr additive="base">
                                        <p:cTn id="14" dur="500" fill="hold"/>
                                        <p:tgtEl>
                                          <p:spTgt spid="49"/>
                                        </p:tgtEl>
                                        <p:attrNameLst>
                                          <p:attrName>ppt_x</p:attrName>
                                        </p:attrNameLst>
                                      </p:cBhvr>
                                      <p:tavLst>
                                        <p:tav tm="0">
                                          <p:val>
                                            <p:strVal val="0-#ppt_w/2"/>
                                          </p:val>
                                        </p:tav>
                                        <p:tav tm="100000">
                                          <p:val>
                                            <p:strVal val="#ppt_x"/>
                                          </p:val>
                                        </p:tav>
                                      </p:tavLst>
                                    </p:anim>
                                    <p:anim calcmode="lin" valueType="num">
                                      <p:cBhvr additive="base">
                                        <p:cTn id="15" dur="500" fill="hold"/>
                                        <p:tgtEl>
                                          <p:spTgt spid="49"/>
                                        </p:tgtEl>
                                        <p:attrNameLst>
                                          <p:attrName>ppt_y</p:attrName>
                                        </p:attrNameLst>
                                      </p:cBhvr>
                                      <p:tavLst>
                                        <p:tav tm="0">
                                          <p:val>
                                            <p:strVal val="#ppt_y"/>
                                          </p:val>
                                        </p:tav>
                                        <p:tav tm="100000">
                                          <p:val>
                                            <p:strVal val="#ppt_y"/>
                                          </p:val>
                                        </p:tav>
                                      </p:tavLst>
                                    </p:anim>
                                  </p:childTnLst>
                                </p:cTn>
                              </p:par>
                              <p:par>
                                <p:cTn id="16" presetID="2" presetClass="entr" presetSubtype="8" fill="hold" grpId="0" nodeType="withEffect">
                                  <p:stCondLst>
                                    <p:cond delay="500"/>
                                  </p:stCondLst>
                                  <p:childTnLst>
                                    <p:set>
                                      <p:cBhvr>
                                        <p:cTn id="17" dur="1" fill="hold">
                                          <p:stCondLst>
                                            <p:cond delay="0"/>
                                          </p:stCondLst>
                                        </p:cTn>
                                        <p:tgtEl>
                                          <p:spTgt spid="50"/>
                                        </p:tgtEl>
                                        <p:attrNameLst>
                                          <p:attrName>style.visibility</p:attrName>
                                        </p:attrNameLst>
                                      </p:cBhvr>
                                      <p:to>
                                        <p:strVal val="visible"/>
                                      </p:to>
                                    </p:set>
                                    <p:anim calcmode="lin" valueType="num">
                                      <p:cBhvr additive="base">
                                        <p:cTn id="18" dur="500" fill="hold"/>
                                        <p:tgtEl>
                                          <p:spTgt spid="50"/>
                                        </p:tgtEl>
                                        <p:attrNameLst>
                                          <p:attrName>ppt_x</p:attrName>
                                        </p:attrNameLst>
                                      </p:cBhvr>
                                      <p:tavLst>
                                        <p:tav tm="0">
                                          <p:val>
                                            <p:strVal val="0-#ppt_w/2"/>
                                          </p:val>
                                        </p:tav>
                                        <p:tav tm="100000">
                                          <p:val>
                                            <p:strVal val="#ppt_x"/>
                                          </p:val>
                                        </p:tav>
                                      </p:tavLst>
                                    </p:anim>
                                    <p:anim calcmode="lin" valueType="num">
                                      <p:cBhvr additive="base">
                                        <p:cTn id="19" dur="500" fill="hold"/>
                                        <p:tgtEl>
                                          <p:spTgt spid="50"/>
                                        </p:tgtEl>
                                        <p:attrNameLst>
                                          <p:attrName>ppt_y</p:attrName>
                                        </p:attrNameLst>
                                      </p:cBhvr>
                                      <p:tavLst>
                                        <p:tav tm="0">
                                          <p:val>
                                            <p:strVal val="#ppt_y"/>
                                          </p:val>
                                        </p:tav>
                                        <p:tav tm="100000">
                                          <p:val>
                                            <p:strVal val="#ppt_y"/>
                                          </p:val>
                                        </p:tav>
                                      </p:tavLst>
                                    </p:anim>
                                  </p:childTnLst>
                                </p:cTn>
                              </p:par>
                              <p:par>
                                <p:cTn id="20" presetID="2" presetClass="entr" presetSubtype="8" fill="hold" grpId="0" nodeType="withEffect">
                                  <p:stCondLst>
                                    <p:cond delay="500"/>
                                  </p:stCondLst>
                                  <p:childTnLst>
                                    <p:set>
                                      <p:cBhvr>
                                        <p:cTn id="21" dur="1" fill="hold">
                                          <p:stCondLst>
                                            <p:cond delay="0"/>
                                          </p:stCondLst>
                                        </p:cTn>
                                        <p:tgtEl>
                                          <p:spTgt spid="51"/>
                                        </p:tgtEl>
                                        <p:attrNameLst>
                                          <p:attrName>style.visibility</p:attrName>
                                        </p:attrNameLst>
                                      </p:cBhvr>
                                      <p:to>
                                        <p:strVal val="visible"/>
                                      </p:to>
                                    </p:set>
                                    <p:anim calcmode="lin" valueType="num">
                                      <p:cBhvr additive="base">
                                        <p:cTn id="22" dur="500" fill="hold"/>
                                        <p:tgtEl>
                                          <p:spTgt spid="51"/>
                                        </p:tgtEl>
                                        <p:attrNameLst>
                                          <p:attrName>ppt_x</p:attrName>
                                        </p:attrNameLst>
                                      </p:cBhvr>
                                      <p:tavLst>
                                        <p:tav tm="0">
                                          <p:val>
                                            <p:strVal val="0-#ppt_w/2"/>
                                          </p:val>
                                        </p:tav>
                                        <p:tav tm="100000">
                                          <p:val>
                                            <p:strVal val="#ppt_x"/>
                                          </p:val>
                                        </p:tav>
                                      </p:tavLst>
                                    </p:anim>
                                    <p:anim calcmode="lin" valueType="num">
                                      <p:cBhvr additive="base">
                                        <p:cTn id="23" dur="500" fill="hold"/>
                                        <p:tgtEl>
                                          <p:spTgt spid="51"/>
                                        </p:tgtEl>
                                        <p:attrNameLst>
                                          <p:attrName>ppt_y</p:attrName>
                                        </p:attrNameLst>
                                      </p:cBhvr>
                                      <p:tavLst>
                                        <p:tav tm="0">
                                          <p:val>
                                            <p:strVal val="#ppt_y"/>
                                          </p:val>
                                        </p:tav>
                                        <p:tav tm="100000">
                                          <p:val>
                                            <p:strVal val="#ppt_y"/>
                                          </p:val>
                                        </p:tav>
                                      </p:tavLst>
                                    </p:anim>
                                  </p:childTnLst>
                                </p:cTn>
                              </p:par>
                              <p:par>
                                <p:cTn id="24" presetID="2" presetClass="entr" presetSubtype="8" fill="hold" grpId="0" nodeType="withEffect">
                                  <p:stCondLst>
                                    <p:cond delay="500"/>
                                  </p:stCondLst>
                                  <p:childTnLst>
                                    <p:set>
                                      <p:cBhvr>
                                        <p:cTn id="25" dur="1" fill="hold">
                                          <p:stCondLst>
                                            <p:cond delay="0"/>
                                          </p:stCondLst>
                                        </p:cTn>
                                        <p:tgtEl>
                                          <p:spTgt spid="52"/>
                                        </p:tgtEl>
                                        <p:attrNameLst>
                                          <p:attrName>style.visibility</p:attrName>
                                        </p:attrNameLst>
                                      </p:cBhvr>
                                      <p:to>
                                        <p:strVal val="visible"/>
                                      </p:to>
                                    </p:set>
                                    <p:anim calcmode="lin" valueType="num">
                                      <p:cBhvr additive="base">
                                        <p:cTn id="26" dur="500" fill="hold"/>
                                        <p:tgtEl>
                                          <p:spTgt spid="52"/>
                                        </p:tgtEl>
                                        <p:attrNameLst>
                                          <p:attrName>ppt_x</p:attrName>
                                        </p:attrNameLst>
                                      </p:cBhvr>
                                      <p:tavLst>
                                        <p:tav tm="0">
                                          <p:val>
                                            <p:strVal val="0-#ppt_w/2"/>
                                          </p:val>
                                        </p:tav>
                                        <p:tav tm="100000">
                                          <p:val>
                                            <p:strVal val="#ppt_x"/>
                                          </p:val>
                                        </p:tav>
                                      </p:tavLst>
                                    </p:anim>
                                    <p:anim calcmode="lin" valueType="num">
                                      <p:cBhvr additive="base">
                                        <p:cTn id="27" dur="500" fill="hold"/>
                                        <p:tgtEl>
                                          <p:spTgt spid="52"/>
                                        </p:tgtEl>
                                        <p:attrNameLst>
                                          <p:attrName>ppt_y</p:attrName>
                                        </p:attrNameLst>
                                      </p:cBhvr>
                                      <p:tavLst>
                                        <p:tav tm="0">
                                          <p:val>
                                            <p:strVal val="#ppt_y"/>
                                          </p:val>
                                        </p:tav>
                                        <p:tav tm="100000">
                                          <p:val>
                                            <p:strVal val="#ppt_y"/>
                                          </p:val>
                                        </p:tav>
                                      </p:tavLst>
                                    </p:anim>
                                  </p:childTnLst>
                                </p:cTn>
                              </p:par>
                              <p:par>
                                <p:cTn id="28" presetID="2" presetClass="entr" presetSubtype="8" fill="hold" grpId="0" nodeType="withEffect">
                                  <p:stCondLst>
                                    <p:cond delay="500"/>
                                  </p:stCondLst>
                                  <p:childTnLst>
                                    <p:set>
                                      <p:cBhvr>
                                        <p:cTn id="29" dur="1" fill="hold">
                                          <p:stCondLst>
                                            <p:cond delay="0"/>
                                          </p:stCondLst>
                                        </p:cTn>
                                        <p:tgtEl>
                                          <p:spTgt spid="64"/>
                                        </p:tgtEl>
                                        <p:attrNameLst>
                                          <p:attrName>style.visibility</p:attrName>
                                        </p:attrNameLst>
                                      </p:cBhvr>
                                      <p:to>
                                        <p:strVal val="visible"/>
                                      </p:to>
                                    </p:set>
                                    <p:anim calcmode="lin" valueType="num">
                                      <p:cBhvr additive="base">
                                        <p:cTn id="30" dur="500" fill="hold"/>
                                        <p:tgtEl>
                                          <p:spTgt spid="64"/>
                                        </p:tgtEl>
                                        <p:attrNameLst>
                                          <p:attrName>ppt_x</p:attrName>
                                        </p:attrNameLst>
                                      </p:cBhvr>
                                      <p:tavLst>
                                        <p:tav tm="0">
                                          <p:val>
                                            <p:strVal val="0-#ppt_w/2"/>
                                          </p:val>
                                        </p:tav>
                                        <p:tav tm="100000">
                                          <p:val>
                                            <p:strVal val="#ppt_x"/>
                                          </p:val>
                                        </p:tav>
                                      </p:tavLst>
                                    </p:anim>
                                    <p:anim calcmode="lin" valueType="num">
                                      <p:cBhvr additive="base">
                                        <p:cTn id="31" dur="500" fill="hold"/>
                                        <p:tgtEl>
                                          <p:spTgt spid="64"/>
                                        </p:tgtEl>
                                        <p:attrNameLst>
                                          <p:attrName>ppt_y</p:attrName>
                                        </p:attrNameLst>
                                      </p:cBhvr>
                                      <p:tavLst>
                                        <p:tav tm="0">
                                          <p:val>
                                            <p:strVal val="#ppt_y"/>
                                          </p:val>
                                        </p:tav>
                                        <p:tav tm="100000">
                                          <p:val>
                                            <p:strVal val="#ppt_y"/>
                                          </p:val>
                                        </p:tav>
                                      </p:tavLst>
                                    </p:anim>
                                  </p:childTnLst>
                                </p:cTn>
                              </p:par>
                              <p:par>
                                <p:cTn id="32" presetID="2" presetClass="entr" presetSubtype="8" fill="hold" grpId="0" nodeType="withEffect">
                                  <p:stCondLst>
                                    <p:cond delay="500"/>
                                  </p:stCondLst>
                                  <p:childTnLst>
                                    <p:set>
                                      <p:cBhvr>
                                        <p:cTn id="33" dur="1" fill="hold">
                                          <p:stCondLst>
                                            <p:cond delay="0"/>
                                          </p:stCondLst>
                                        </p:cTn>
                                        <p:tgtEl>
                                          <p:spTgt spid="65"/>
                                        </p:tgtEl>
                                        <p:attrNameLst>
                                          <p:attrName>style.visibility</p:attrName>
                                        </p:attrNameLst>
                                      </p:cBhvr>
                                      <p:to>
                                        <p:strVal val="visible"/>
                                      </p:to>
                                    </p:set>
                                    <p:anim calcmode="lin" valueType="num">
                                      <p:cBhvr additive="base">
                                        <p:cTn id="34" dur="500" fill="hold"/>
                                        <p:tgtEl>
                                          <p:spTgt spid="65"/>
                                        </p:tgtEl>
                                        <p:attrNameLst>
                                          <p:attrName>ppt_x</p:attrName>
                                        </p:attrNameLst>
                                      </p:cBhvr>
                                      <p:tavLst>
                                        <p:tav tm="0">
                                          <p:val>
                                            <p:strVal val="0-#ppt_w/2"/>
                                          </p:val>
                                        </p:tav>
                                        <p:tav tm="100000">
                                          <p:val>
                                            <p:strVal val="#ppt_x"/>
                                          </p:val>
                                        </p:tav>
                                      </p:tavLst>
                                    </p:anim>
                                    <p:anim calcmode="lin" valueType="num">
                                      <p:cBhvr additive="base">
                                        <p:cTn id="35" dur="500" fill="hold"/>
                                        <p:tgtEl>
                                          <p:spTgt spid="65"/>
                                        </p:tgtEl>
                                        <p:attrNameLst>
                                          <p:attrName>ppt_y</p:attrName>
                                        </p:attrNameLst>
                                      </p:cBhvr>
                                      <p:tavLst>
                                        <p:tav tm="0">
                                          <p:val>
                                            <p:strVal val="#ppt_y"/>
                                          </p:val>
                                        </p:tav>
                                        <p:tav tm="100000">
                                          <p:val>
                                            <p:strVal val="#ppt_y"/>
                                          </p:val>
                                        </p:tav>
                                      </p:tavLst>
                                    </p:anim>
                                  </p:childTnLst>
                                </p:cTn>
                              </p:par>
                            </p:childTnLst>
                          </p:cTn>
                        </p:par>
                        <p:par>
                          <p:cTn id="36" fill="hold">
                            <p:stCondLst>
                              <p:cond delay="500"/>
                            </p:stCondLst>
                            <p:childTnLst>
                              <p:par>
                                <p:cTn id="37" presetID="26" presetClass="emph" presetSubtype="0" fill="hold" grpId="1" nodeType="afterEffect">
                                  <p:stCondLst>
                                    <p:cond delay="0"/>
                                  </p:stCondLst>
                                  <p:childTnLst>
                                    <p:animEffect transition="out" filter="fade">
                                      <p:cBhvr>
                                        <p:cTn id="38" dur="500" tmFilter="0, 0; .2, .5; .8, .5; 1, 0"/>
                                        <p:tgtEl>
                                          <p:spTgt spid="49"/>
                                        </p:tgtEl>
                                      </p:cBhvr>
                                    </p:animEffect>
                                    <p:animScale>
                                      <p:cBhvr>
                                        <p:cTn id="39" dur="250" autoRev="1" fill="hold"/>
                                        <p:tgtEl>
                                          <p:spTgt spid="49"/>
                                        </p:tgtEl>
                                      </p:cBhvr>
                                      <p:by x="105000" y="105000"/>
                                    </p:animScale>
                                  </p:childTnLst>
                                </p:cTn>
                              </p:par>
                            </p:childTnLst>
                          </p:cTn>
                        </p:par>
                        <p:par>
                          <p:cTn id="40" fill="hold">
                            <p:stCondLst>
                              <p:cond delay="1000"/>
                            </p:stCondLst>
                            <p:childTnLst>
                              <p:par>
                                <p:cTn id="41" presetID="22" presetClass="entr" presetSubtype="4" fill="hold" nodeType="afterEffect">
                                  <p:stCondLst>
                                    <p:cond delay="0"/>
                                  </p:stCondLst>
                                  <p:childTnLst>
                                    <p:set>
                                      <p:cBhvr>
                                        <p:cTn id="42" dur="1" fill="hold">
                                          <p:stCondLst>
                                            <p:cond delay="0"/>
                                          </p:stCondLst>
                                        </p:cTn>
                                        <p:tgtEl>
                                          <p:spTgt spid="57"/>
                                        </p:tgtEl>
                                        <p:attrNameLst>
                                          <p:attrName>style.visibility</p:attrName>
                                        </p:attrNameLst>
                                      </p:cBhvr>
                                      <p:to>
                                        <p:strVal val="visible"/>
                                      </p:to>
                                    </p:set>
                                    <p:animEffect transition="in" filter="wipe(down)">
                                      <p:cBhvr>
                                        <p:cTn id="43" dur="500"/>
                                        <p:tgtEl>
                                          <p:spTgt spid="57"/>
                                        </p:tgtEl>
                                      </p:cBhvr>
                                    </p:animEffect>
                                  </p:childTnLst>
                                </p:cTn>
                              </p:par>
                            </p:childTnLst>
                          </p:cTn>
                        </p:par>
                        <p:par>
                          <p:cTn id="44" fill="hold">
                            <p:stCondLst>
                              <p:cond delay="1500"/>
                            </p:stCondLst>
                            <p:childTnLst>
                              <p:par>
                                <p:cTn id="45" presetID="22" presetClass="entr" presetSubtype="8" fill="hold" grpId="0" nodeType="afterEffect">
                                  <p:stCondLst>
                                    <p:cond delay="0"/>
                                  </p:stCondLst>
                                  <p:childTnLst>
                                    <p:set>
                                      <p:cBhvr>
                                        <p:cTn id="46" dur="1" fill="hold">
                                          <p:stCondLst>
                                            <p:cond delay="0"/>
                                          </p:stCondLst>
                                        </p:cTn>
                                        <p:tgtEl>
                                          <p:spTgt spid="60"/>
                                        </p:tgtEl>
                                        <p:attrNameLst>
                                          <p:attrName>style.visibility</p:attrName>
                                        </p:attrNameLst>
                                      </p:cBhvr>
                                      <p:to>
                                        <p:strVal val="visible"/>
                                      </p:to>
                                    </p:set>
                                    <p:animEffect transition="in" filter="wipe(left)">
                                      <p:cBhvr>
                                        <p:cTn id="47" dur="500"/>
                                        <p:tgtEl>
                                          <p:spTgt spid="60"/>
                                        </p:tgtEl>
                                      </p:cBhvr>
                                    </p:animEffect>
                                  </p:childTnLst>
                                </p:cTn>
                              </p:par>
                            </p:childTnLst>
                          </p:cTn>
                        </p:par>
                        <p:par>
                          <p:cTn id="48" fill="hold">
                            <p:stCondLst>
                              <p:cond delay="2000"/>
                            </p:stCondLst>
                            <p:childTnLst>
                              <p:par>
                                <p:cTn id="49" presetID="26" presetClass="emph" presetSubtype="0" fill="hold" grpId="1" nodeType="afterEffect">
                                  <p:stCondLst>
                                    <p:cond delay="0"/>
                                  </p:stCondLst>
                                  <p:childTnLst>
                                    <p:animEffect transition="out" filter="fade">
                                      <p:cBhvr>
                                        <p:cTn id="50" dur="500" tmFilter="0, 0; .2, .5; .8, .5; 1, 0"/>
                                        <p:tgtEl>
                                          <p:spTgt spid="50"/>
                                        </p:tgtEl>
                                      </p:cBhvr>
                                    </p:animEffect>
                                    <p:animScale>
                                      <p:cBhvr>
                                        <p:cTn id="51" dur="250" autoRev="1" fill="hold"/>
                                        <p:tgtEl>
                                          <p:spTgt spid="50"/>
                                        </p:tgtEl>
                                      </p:cBhvr>
                                      <p:by x="105000" y="105000"/>
                                    </p:animScale>
                                  </p:childTnLst>
                                </p:cTn>
                              </p:par>
                            </p:childTnLst>
                          </p:cTn>
                        </p:par>
                        <p:par>
                          <p:cTn id="52" fill="hold">
                            <p:stCondLst>
                              <p:cond delay="2500"/>
                            </p:stCondLst>
                            <p:childTnLst>
                              <p:par>
                                <p:cTn id="53" presetID="22" presetClass="entr" presetSubtype="1" fill="hold" nodeType="afterEffect">
                                  <p:stCondLst>
                                    <p:cond delay="0"/>
                                  </p:stCondLst>
                                  <p:childTnLst>
                                    <p:set>
                                      <p:cBhvr>
                                        <p:cTn id="54" dur="1" fill="hold">
                                          <p:stCondLst>
                                            <p:cond delay="0"/>
                                          </p:stCondLst>
                                        </p:cTn>
                                        <p:tgtEl>
                                          <p:spTgt spid="59"/>
                                        </p:tgtEl>
                                        <p:attrNameLst>
                                          <p:attrName>style.visibility</p:attrName>
                                        </p:attrNameLst>
                                      </p:cBhvr>
                                      <p:to>
                                        <p:strVal val="visible"/>
                                      </p:to>
                                    </p:set>
                                    <p:animEffect transition="in" filter="wipe(up)">
                                      <p:cBhvr>
                                        <p:cTn id="55" dur="500"/>
                                        <p:tgtEl>
                                          <p:spTgt spid="59"/>
                                        </p:tgtEl>
                                      </p:cBhvr>
                                    </p:animEffect>
                                  </p:childTnLst>
                                </p:cTn>
                              </p:par>
                            </p:childTnLst>
                          </p:cTn>
                        </p:par>
                        <p:par>
                          <p:cTn id="56" fill="hold">
                            <p:stCondLst>
                              <p:cond delay="3000"/>
                            </p:stCondLst>
                            <p:childTnLst>
                              <p:par>
                                <p:cTn id="57" presetID="22" presetClass="entr" presetSubtype="8" fill="hold" grpId="0" nodeType="afterEffect">
                                  <p:stCondLst>
                                    <p:cond delay="0"/>
                                  </p:stCondLst>
                                  <p:childTnLst>
                                    <p:set>
                                      <p:cBhvr>
                                        <p:cTn id="58" dur="1" fill="hold">
                                          <p:stCondLst>
                                            <p:cond delay="0"/>
                                          </p:stCondLst>
                                        </p:cTn>
                                        <p:tgtEl>
                                          <p:spTgt spid="62"/>
                                        </p:tgtEl>
                                        <p:attrNameLst>
                                          <p:attrName>style.visibility</p:attrName>
                                        </p:attrNameLst>
                                      </p:cBhvr>
                                      <p:to>
                                        <p:strVal val="visible"/>
                                      </p:to>
                                    </p:set>
                                    <p:animEffect transition="in" filter="wipe(left)">
                                      <p:cBhvr>
                                        <p:cTn id="59" dur="500"/>
                                        <p:tgtEl>
                                          <p:spTgt spid="62"/>
                                        </p:tgtEl>
                                      </p:cBhvr>
                                    </p:animEffect>
                                  </p:childTnLst>
                                </p:cTn>
                              </p:par>
                            </p:childTnLst>
                          </p:cTn>
                        </p:par>
                        <p:par>
                          <p:cTn id="60" fill="hold">
                            <p:stCondLst>
                              <p:cond delay="3500"/>
                            </p:stCondLst>
                            <p:childTnLst>
                              <p:par>
                                <p:cTn id="61" presetID="26" presetClass="emph" presetSubtype="0" fill="hold" grpId="1" nodeType="afterEffect">
                                  <p:stCondLst>
                                    <p:cond delay="0"/>
                                  </p:stCondLst>
                                  <p:childTnLst>
                                    <p:animEffect transition="out" filter="fade">
                                      <p:cBhvr>
                                        <p:cTn id="62" dur="500" tmFilter="0, 0; .2, .5; .8, .5; 1, 0"/>
                                        <p:tgtEl>
                                          <p:spTgt spid="51"/>
                                        </p:tgtEl>
                                      </p:cBhvr>
                                    </p:animEffect>
                                    <p:animScale>
                                      <p:cBhvr>
                                        <p:cTn id="63" dur="250" autoRev="1" fill="hold"/>
                                        <p:tgtEl>
                                          <p:spTgt spid="51"/>
                                        </p:tgtEl>
                                      </p:cBhvr>
                                      <p:by x="105000" y="105000"/>
                                    </p:animScale>
                                  </p:childTnLst>
                                </p:cTn>
                              </p:par>
                            </p:childTnLst>
                          </p:cTn>
                        </p:par>
                        <p:par>
                          <p:cTn id="64" fill="hold">
                            <p:stCondLst>
                              <p:cond delay="4000"/>
                            </p:stCondLst>
                            <p:childTnLst>
                              <p:par>
                                <p:cTn id="65" presetID="22" presetClass="entr" presetSubtype="4" fill="hold" nodeType="afterEffect">
                                  <p:stCondLst>
                                    <p:cond delay="0"/>
                                  </p:stCondLst>
                                  <p:childTnLst>
                                    <p:set>
                                      <p:cBhvr>
                                        <p:cTn id="66" dur="1" fill="hold">
                                          <p:stCondLst>
                                            <p:cond delay="0"/>
                                          </p:stCondLst>
                                        </p:cTn>
                                        <p:tgtEl>
                                          <p:spTgt spid="56"/>
                                        </p:tgtEl>
                                        <p:attrNameLst>
                                          <p:attrName>style.visibility</p:attrName>
                                        </p:attrNameLst>
                                      </p:cBhvr>
                                      <p:to>
                                        <p:strVal val="visible"/>
                                      </p:to>
                                    </p:set>
                                    <p:animEffect transition="in" filter="wipe(down)">
                                      <p:cBhvr>
                                        <p:cTn id="67" dur="500"/>
                                        <p:tgtEl>
                                          <p:spTgt spid="56"/>
                                        </p:tgtEl>
                                      </p:cBhvr>
                                    </p:animEffect>
                                  </p:childTnLst>
                                </p:cTn>
                              </p:par>
                            </p:childTnLst>
                          </p:cTn>
                        </p:par>
                        <p:par>
                          <p:cTn id="68" fill="hold">
                            <p:stCondLst>
                              <p:cond delay="4500"/>
                            </p:stCondLst>
                            <p:childTnLst>
                              <p:par>
                                <p:cTn id="69" presetID="22" presetClass="entr" presetSubtype="8" fill="hold" grpId="0" nodeType="afterEffect">
                                  <p:stCondLst>
                                    <p:cond delay="0"/>
                                  </p:stCondLst>
                                  <p:childTnLst>
                                    <p:set>
                                      <p:cBhvr>
                                        <p:cTn id="70" dur="1" fill="hold">
                                          <p:stCondLst>
                                            <p:cond delay="0"/>
                                          </p:stCondLst>
                                        </p:cTn>
                                        <p:tgtEl>
                                          <p:spTgt spid="61"/>
                                        </p:tgtEl>
                                        <p:attrNameLst>
                                          <p:attrName>style.visibility</p:attrName>
                                        </p:attrNameLst>
                                      </p:cBhvr>
                                      <p:to>
                                        <p:strVal val="visible"/>
                                      </p:to>
                                    </p:set>
                                    <p:animEffect transition="in" filter="wipe(left)">
                                      <p:cBhvr>
                                        <p:cTn id="71" dur="500"/>
                                        <p:tgtEl>
                                          <p:spTgt spid="61"/>
                                        </p:tgtEl>
                                      </p:cBhvr>
                                    </p:animEffect>
                                  </p:childTnLst>
                                </p:cTn>
                              </p:par>
                            </p:childTnLst>
                          </p:cTn>
                        </p:par>
                        <p:par>
                          <p:cTn id="72" fill="hold">
                            <p:stCondLst>
                              <p:cond delay="5000"/>
                            </p:stCondLst>
                            <p:childTnLst>
                              <p:par>
                                <p:cTn id="73" presetID="26" presetClass="emph" presetSubtype="0" fill="hold" grpId="1" nodeType="afterEffect">
                                  <p:stCondLst>
                                    <p:cond delay="0"/>
                                  </p:stCondLst>
                                  <p:childTnLst>
                                    <p:animEffect transition="out" filter="fade">
                                      <p:cBhvr>
                                        <p:cTn id="74" dur="500" tmFilter="0, 0; .2, .5; .8, .5; 1, 0"/>
                                        <p:tgtEl>
                                          <p:spTgt spid="52"/>
                                        </p:tgtEl>
                                      </p:cBhvr>
                                    </p:animEffect>
                                    <p:animScale>
                                      <p:cBhvr>
                                        <p:cTn id="75" dur="250" autoRev="1" fill="hold"/>
                                        <p:tgtEl>
                                          <p:spTgt spid="52"/>
                                        </p:tgtEl>
                                      </p:cBhvr>
                                      <p:by x="105000" y="105000"/>
                                    </p:animScale>
                                  </p:childTnLst>
                                </p:cTn>
                              </p:par>
                            </p:childTnLst>
                          </p:cTn>
                        </p:par>
                        <p:par>
                          <p:cTn id="76" fill="hold">
                            <p:stCondLst>
                              <p:cond delay="5500"/>
                            </p:stCondLst>
                            <p:childTnLst>
                              <p:par>
                                <p:cTn id="77" presetID="22" presetClass="entr" presetSubtype="1" fill="hold" nodeType="afterEffect">
                                  <p:stCondLst>
                                    <p:cond delay="0"/>
                                  </p:stCondLst>
                                  <p:childTnLst>
                                    <p:set>
                                      <p:cBhvr>
                                        <p:cTn id="78" dur="1" fill="hold">
                                          <p:stCondLst>
                                            <p:cond delay="0"/>
                                          </p:stCondLst>
                                        </p:cTn>
                                        <p:tgtEl>
                                          <p:spTgt spid="58"/>
                                        </p:tgtEl>
                                        <p:attrNameLst>
                                          <p:attrName>style.visibility</p:attrName>
                                        </p:attrNameLst>
                                      </p:cBhvr>
                                      <p:to>
                                        <p:strVal val="visible"/>
                                      </p:to>
                                    </p:set>
                                    <p:animEffect transition="in" filter="wipe(up)">
                                      <p:cBhvr>
                                        <p:cTn id="79" dur="500"/>
                                        <p:tgtEl>
                                          <p:spTgt spid="58"/>
                                        </p:tgtEl>
                                      </p:cBhvr>
                                    </p:animEffect>
                                  </p:childTnLst>
                                </p:cTn>
                              </p:par>
                            </p:childTnLst>
                          </p:cTn>
                        </p:par>
                        <p:par>
                          <p:cTn id="80" fill="hold">
                            <p:stCondLst>
                              <p:cond delay="6000"/>
                            </p:stCondLst>
                            <p:childTnLst>
                              <p:par>
                                <p:cTn id="81" presetID="22" presetClass="entr" presetSubtype="8" fill="hold" grpId="0" nodeType="afterEffect">
                                  <p:stCondLst>
                                    <p:cond delay="0"/>
                                  </p:stCondLst>
                                  <p:childTnLst>
                                    <p:set>
                                      <p:cBhvr>
                                        <p:cTn id="82" dur="1" fill="hold">
                                          <p:stCondLst>
                                            <p:cond delay="0"/>
                                          </p:stCondLst>
                                        </p:cTn>
                                        <p:tgtEl>
                                          <p:spTgt spid="63"/>
                                        </p:tgtEl>
                                        <p:attrNameLst>
                                          <p:attrName>style.visibility</p:attrName>
                                        </p:attrNameLst>
                                      </p:cBhvr>
                                      <p:to>
                                        <p:strVal val="visible"/>
                                      </p:to>
                                    </p:set>
                                    <p:animEffect transition="in" filter="wipe(left)">
                                      <p:cBhvr>
                                        <p:cTn id="83" dur="500"/>
                                        <p:tgtEl>
                                          <p:spTgt spid="63"/>
                                        </p:tgtEl>
                                      </p:cBhvr>
                                    </p:animEffect>
                                  </p:childTnLst>
                                </p:cTn>
                              </p:par>
                            </p:childTnLst>
                          </p:cTn>
                        </p:par>
                        <p:par>
                          <p:cTn id="84" fill="hold">
                            <p:stCondLst>
                              <p:cond delay="6500"/>
                            </p:stCondLst>
                            <p:childTnLst>
                              <p:par>
                                <p:cTn id="85" presetID="26" presetClass="emph" presetSubtype="0" fill="hold" grpId="1" nodeType="afterEffect">
                                  <p:stCondLst>
                                    <p:cond delay="0"/>
                                  </p:stCondLst>
                                  <p:childTnLst>
                                    <p:animEffect transition="out" filter="fade">
                                      <p:cBhvr>
                                        <p:cTn id="86" dur="500" tmFilter="0, 0; .2, .5; .8, .5; 1, 0"/>
                                        <p:tgtEl>
                                          <p:spTgt spid="64"/>
                                        </p:tgtEl>
                                      </p:cBhvr>
                                    </p:animEffect>
                                    <p:animScale>
                                      <p:cBhvr>
                                        <p:cTn id="87" dur="250" autoRev="1" fill="hold"/>
                                        <p:tgtEl>
                                          <p:spTgt spid="64"/>
                                        </p:tgtEl>
                                      </p:cBhvr>
                                      <p:by x="105000" y="105000"/>
                                    </p:animScale>
                                  </p:childTnLst>
                                </p:cTn>
                              </p:par>
                            </p:childTnLst>
                          </p:cTn>
                        </p:par>
                        <p:par>
                          <p:cTn id="88" fill="hold">
                            <p:stCondLst>
                              <p:cond delay="7000"/>
                            </p:stCondLst>
                            <p:childTnLst>
                              <p:par>
                                <p:cTn id="89" presetID="22" presetClass="entr" presetSubtype="4" fill="hold" nodeType="afterEffect">
                                  <p:stCondLst>
                                    <p:cond delay="0"/>
                                  </p:stCondLst>
                                  <p:childTnLst>
                                    <p:set>
                                      <p:cBhvr>
                                        <p:cTn id="90" dur="1" fill="hold">
                                          <p:stCondLst>
                                            <p:cond delay="0"/>
                                          </p:stCondLst>
                                        </p:cTn>
                                        <p:tgtEl>
                                          <p:spTgt spid="66"/>
                                        </p:tgtEl>
                                        <p:attrNameLst>
                                          <p:attrName>style.visibility</p:attrName>
                                        </p:attrNameLst>
                                      </p:cBhvr>
                                      <p:to>
                                        <p:strVal val="visible"/>
                                      </p:to>
                                    </p:set>
                                    <p:animEffect transition="in" filter="wipe(down)">
                                      <p:cBhvr>
                                        <p:cTn id="91" dur="500"/>
                                        <p:tgtEl>
                                          <p:spTgt spid="66"/>
                                        </p:tgtEl>
                                      </p:cBhvr>
                                    </p:animEffect>
                                  </p:childTnLst>
                                </p:cTn>
                              </p:par>
                            </p:childTnLst>
                          </p:cTn>
                        </p:par>
                        <p:par>
                          <p:cTn id="92" fill="hold">
                            <p:stCondLst>
                              <p:cond delay="7500"/>
                            </p:stCondLst>
                            <p:childTnLst>
                              <p:par>
                                <p:cTn id="93" presetID="22" presetClass="entr" presetSubtype="8" fill="hold" grpId="0" nodeType="afterEffect">
                                  <p:stCondLst>
                                    <p:cond delay="0"/>
                                  </p:stCondLst>
                                  <p:childTnLst>
                                    <p:set>
                                      <p:cBhvr>
                                        <p:cTn id="94" dur="1" fill="hold">
                                          <p:stCondLst>
                                            <p:cond delay="0"/>
                                          </p:stCondLst>
                                        </p:cTn>
                                        <p:tgtEl>
                                          <p:spTgt spid="67"/>
                                        </p:tgtEl>
                                        <p:attrNameLst>
                                          <p:attrName>style.visibility</p:attrName>
                                        </p:attrNameLst>
                                      </p:cBhvr>
                                      <p:to>
                                        <p:strVal val="visible"/>
                                      </p:to>
                                    </p:set>
                                    <p:animEffect transition="in" filter="wipe(left)">
                                      <p:cBhvr>
                                        <p:cTn id="95" dur="500"/>
                                        <p:tgtEl>
                                          <p:spTgt spid="67"/>
                                        </p:tgtEl>
                                      </p:cBhvr>
                                    </p:animEffect>
                                  </p:childTnLst>
                                </p:cTn>
                              </p:par>
                            </p:childTnLst>
                          </p:cTn>
                        </p:par>
                        <p:par>
                          <p:cTn id="96" fill="hold">
                            <p:stCondLst>
                              <p:cond delay="8000"/>
                            </p:stCondLst>
                            <p:childTnLst>
                              <p:par>
                                <p:cTn id="97" presetID="26" presetClass="emph" presetSubtype="0" fill="hold" grpId="1" nodeType="afterEffect">
                                  <p:stCondLst>
                                    <p:cond delay="0"/>
                                  </p:stCondLst>
                                  <p:childTnLst>
                                    <p:animEffect transition="out" filter="fade">
                                      <p:cBhvr>
                                        <p:cTn id="98" dur="500" tmFilter="0, 0; .2, .5; .8, .5; 1, 0"/>
                                        <p:tgtEl>
                                          <p:spTgt spid="65"/>
                                        </p:tgtEl>
                                      </p:cBhvr>
                                    </p:animEffect>
                                    <p:animScale>
                                      <p:cBhvr>
                                        <p:cTn id="99" dur="250" autoRev="1" fill="hold"/>
                                        <p:tgtEl>
                                          <p:spTgt spid="65"/>
                                        </p:tgtEl>
                                      </p:cBhvr>
                                      <p:by x="105000" y="105000"/>
                                    </p:animScale>
                                  </p:childTnLst>
                                </p:cTn>
                              </p:par>
                            </p:childTnLst>
                          </p:cTn>
                        </p:par>
                        <p:par>
                          <p:cTn id="100" fill="hold">
                            <p:stCondLst>
                              <p:cond delay="8500"/>
                            </p:stCondLst>
                            <p:childTnLst>
                              <p:par>
                                <p:cTn id="101" presetID="22" presetClass="entr" presetSubtype="1" fill="hold" nodeType="afterEffect">
                                  <p:stCondLst>
                                    <p:cond delay="0"/>
                                  </p:stCondLst>
                                  <p:childTnLst>
                                    <p:set>
                                      <p:cBhvr>
                                        <p:cTn id="102" dur="1" fill="hold">
                                          <p:stCondLst>
                                            <p:cond delay="0"/>
                                          </p:stCondLst>
                                        </p:cTn>
                                        <p:tgtEl>
                                          <p:spTgt spid="68"/>
                                        </p:tgtEl>
                                        <p:attrNameLst>
                                          <p:attrName>style.visibility</p:attrName>
                                        </p:attrNameLst>
                                      </p:cBhvr>
                                      <p:to>
                                        <p:strVal val="visible"/>
                                      </p:to>
                                    </p:set>
                                    <p:animEffect transition="in" filter="wipe(up)">
                                      <p:cBhvr>
                                        <p:cTn id="103" dur="500"/>
                                        <p:tgtEl>
                                          <p:spTgt spid="68"/>
                                        </p:tgtEl>
                                      </p:cBhvr>
                                    </p:animEffect>
                                  </p:childTnLst>
                                </p:cTn>
                              </p:par>
                            </p:childTnLst>
                          </p:cTn>
                        </p:par>
                        <p:par>
                          <p:cTn id="104" fill="hold">
                            <p:stCondLst>
                              <p:cond delay="9000"/>
                            </p:stCondLst>
                            <p:childTnLst>
                              <p:par>
                                <p:cTn id="105" presetID="22" presetClass="entr" presetSubtype="8" fill="hold" grpId="0" nodeType="afterEffect">
                                  <p:stCondLst>
                                    <p:cond delay="0"/>
                                  </p:stCondLst>
                                  <p:childTnLst>
                                    <p:set>
                                      <p:cBhvr>
                                        <p:cTn id="106" dur="1" fill="hold">
                                          <p:stCondLst>
                                            <p:cond delay="0"/>
                                          </p:stCondLst>
                                        </p:cTn>
                                        <p:tgtEl>
                                          <p:spTgt spid="69"/>
                                        </p:tgtEl>
                                        <p:attrNameLst>
                                          <p:attrName>style.visibility</p:attrName>
                                        </p:attrNameLst>
                                      </p:cBhvr>
                                      <p:to>
                                        <p:strVal val="visible"/>
                                      </p:to>
                                    </p:set>
                                    <p:animEffect transition="in" filter="wipe(left)">
                                      <p:cBhvr>
                                        <p:cTn id="107" dur="500"/>
                                        <p:tgtEl>
                                          <p:spTgt spid="69"/>
                                        </p:tgtEl>
                                      </p:cBhvr>
                                    </p:animEffect>
                                  </p:childTnLst>
                                </p:cTn>
                              </p:par>
                              <p:par>
                                <p:cTn id="108" presetID="42" presetClass="entr" presetSubtype="0" fill="hold" grpId="0" nodeType="withEffect">
                                  <p:stCondLst>
                                    <p:cond delay="0"/>
                                  </p:stCondLst>
                                  <p:childTnLst>
                                    <p:set>
                                      <p:cBhvr>
                                        <p:cTn id="109" dur="1" fill="hold">
                                          <p:stCondLst>
                                            <p:cond delay="0"/>
                                          </p:stCondLst>
                                        </p:cTn>
                                        <p:tgtEl>
                                          <p:spTgt spid="71"/>
                                        </p:tgtEl>
                                        <p:attrNameLst>
                                          <p:attrName>style.visibility</p:attrName>
                                        </p:attrNameLst>
                                      </p:cBhvr>
                                      <p:to>
                                        <p:strVal val="visible"/>
                                      </p:to>
                                    </p:set>
                                    <p:animEffect transition="in" filter="fade">
                                      <p:cBhvr>
                                        <p:cTn id="110" dur="1000"/>
                                        <p:tgtEl>
                                          <p:spTgt spid="71"/>
                                        </p:tgtEl>
                                      </p:cBhvr>
                                    </p:animEffect>
                                    <p:anim calcmode="lin" valueType="num">
                                      <p:cBhvr>
                                        <p:cTn id="111" dur="1000" fill="hold"/>
                                        <p:tgtEl>
                                          <p:spTgt spid="71"/>
                                        </p:tgtEl>
                                        <p:attrNameLst>
                                          <p:attrName>ppt_x</p:attrName>
                                        </p:attrNameLst>
                                      </p:cBhvr>
                                      <p:tavLst>
                                        <p:tav tm="0">
                                          <p:val>
                                            <p:strVal val="#ppt_x"/>
                                          </p:val>
                                        </p:tav>
                                        <p:tav tm="100000">
                                          <p:val>
                                            <p:strVal val="#ppt_x"/>
                                          </p:val>
                                        </p:tav>
                                      </p:tavLst>
                                    </p:anim>
                                    <p:anim calcmode="lin" valueType="num">
                                      <p:cBhvr>
                                        <p:cTn id="112" dur="1000" fill="hold"/>
                                        <p:tgtEl>
                                          <p:spTgt spid="71"/>
                                        </p:tgtEl>
                                        <p:attrNameLst>
                                          <p:attrName>ppt_y</p:attrName>
                                        </p:attrNameLst>
                                      </p:cBhvr>
                                      <p:tavLst>
                                        <p:tav tm="0">
                                          <p:val>
                                            <p:strVal val="#ppt_y+.1"/>
                                          </p:val>
                                        </p:tav>
                                        <p:tav tm="100000">
                                          <p:val>
                                            <p:strVal val="#ppt_y"/>
                                          </p:val>
                                        </p:tav>
                                      </p:tavLst>
                                    </p:anim>
                                  </p:childTnLst>
                                </p:cTn>
                              </p:par>
                            </p:childTnLst>
                          </p:cTn>
                        </p:par>
                        <p:par>
                          <p:cTn id="113" fill="hold">
                            <p:stCondLst>
                              <p:cond delay="9500"/>
                            </p:stCondLst>
                            <p:childTnLst>
                              <p:par>
                                <p:cTn id="114" presetID="22" presetClass="entr" presetSubtype="8" fill="hold" grpId="0" nodeType="afterEffect">
                                  <p:stCondLst>
                                    <p:cond delay="0"/>
                                  </p:stCondLst>
                                  <p:childTnLst>
                                    <p:set>
                                      <p:cBhvr>
                                        <p:cTn id="115" dur="1" fill="hold">
                                          <p:stCondLst>
                                            <p:cond delay="0"/>
                                          </p:stCondLst>
                                        </p:cTn>
                                        <p:tgtEl>
                                          <p:spTgt spid="72"/>
                                        </p:tgtEl>
                                        <p:attrNameLst>
                                          <p:attrName>style.visibility</p:attrName>
                                        </p:attrNameLst>
                                      </p:cBhvr>
                                      <p:to>
                                        <p:strVal val="visible"/>
                                      </p:to>
                                    </p:set>
                                    <p:animEffect transition="in" filter="wipe(left)">
                                      <p:cBhvr>
                                        <p:cTn id="116" dur="500"/>
                                        <p:tgtEl>
                                          <p:spTgt spid="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bldLvl="0" animBg="1"/>
      <p:bldP spid="49" grpId="0" bldLvl="0" animBg="1"/>
      <p:bldP spid="49" grpId="1" bldLvl="0" animBg="1"/>
      <p:bldP spid="50" grpId="0" bldLvl="0" animBg="1"/>
      <p:bldP spid="50" grpId="1" bldLvl="0" animBg="1"/>
      <p:bldP spid="51" grpId="0" bldLvl="0" animBg="1"/>
      <p:bldP spid="51" grpId="1" bldLvl="0" animBg="1"/>
      <p:bldP spid="52" grpId="0" bldLvl="0" animBg="1"/>
      <p:bldP spid="52" grpId="1" bldLvl="0" animBg="1"/>
      <p:bldP spid="60" grpId="0"/>
      <p:bldP spid="61" grpId="0"/>
      <p:bldP spid="62" grpId="0"/>
      <p:bldP spid="63" grpId="0"/>
      <p:bldP spid="64" grpId="0" bldLvl="0" animBg="1"/>
      <p:bldP spid="64" grpId="1" bldLvl="0" animBg="1"/>
      <p:bldP spid="65" grpId="0" bldLvl="0" animBg="1"/>
      <p:bldP spid="65" grpId="1" bldLvl="0" animBg="1"/>
      <p:bldP spid="67" grpId="0"/>
      <p:bldP spid="69" grpId="0"/>
      <p:bldP spid="71" grpId="0" bldLvl="0" animBg="1"/>
      <p:bldP spid="7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2140319" y="2711983"/>
            <a:ext cx="4212000" cy="2622474"/>
            <a:chOff x="3853816" y="1425316"/>
            <a:chExt cx="4967226" cy="3092695"/>
          </a:xfrm>
        </p:grpSpPr>
        <p:grpSp>
          <p:nvGrpSpPr>
            <p:cNvPr id="18" name="Group 5"/>
            <p:cNvGrpSpPr/>
            <p:nvPr/>
          </p:nvGrpSpPr>
          <p:grpSpPr>
            <a:xfrm>
              <a:off x="3853816" y="1425316"/>
              <a:ext cx="4967226" cy="3092695"/>
              <a:chOff x="4332945" y="1178069"/>
              <a:chExt cx="7358473" cy="4494337"/>
            </a:xfrm>
          </p:grpSpPr>
          <p:sp>
            <p:nvSpPr>
              <p:cNvPr id="20" name="AutoShape 2"/>
              <p:cNvSpPr/>
              <p:nvPr/>
            </p:nvSpPr>
            <p:spPr bwMode="auto">
              <a:xfrm>
                <a:off x="4851841" y="1178069"/>
                <a:ext cx="6407150"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0453"/>
                    </a:moveTo>
                    <a:cubicBezTo>
                      <a:pt x="21600" y="21086"/>
                      <a:pt x="21251" y="21599"/>
                      <a:pt x="20820" y="21599"/>
                    </a:cubicBezTo>
                    <a:lnTo>
                      <a:pt x="779" y="21599"/>
                    </a:lnTo>
                    <a:cubicBezTo>
                      <a:pt x="348" y="21599"/>
                      <a:pt x="0" y="21086"/>
                      <a:pt x="0" y="20453"/>
                    </a:cubicBezTo>
                    <a:lnTo>
                      <a:pt x="0" y="1146"/>
                    </a:lnTo>
                    <a:cubicBezTo>
                      <a:pt x="0" y="513"/>
                      <a:pt x="348" y="0"/>
                      <a:pt x="779" y="0"/>
                    </a:cubicBezTo>
                    <a:lnTo>
                      <a:pt x="20820" y="0"/>
                    </a:lnTo>
                    <a:cubicBezTo>
                      <a:pt x="21251" y="0"/>
                      <a:pt x="21600" y="513"/>
                      <a:pt x="21600" y="1146"/>
                    </a:cubicBezTo>
                    <a:cubicBezTo>
                      <a:pt x="21600" y="1146"/>
                      <a:pt x="21600" y="20453"/>
                      <a:pt x="21600" y="20453"/>
                    </a:cubicBezTo>
                    <a:close/>
                  </a:path>
                </a:pathLst>
              </a:custGeom>
              <a:solidFill>
                <a:srgbClr val="484849"/>
              </a:solidFill>
              <a:ln w="38100" cap="flat" cmpd="sng">
                <a:solidFill>
                  <a:srgbClr val="6E6D6E"/>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000000"/>
                    </a:outerShdw>
                  </a:effectLst>
                  <a:latin typeface="Arial" panose="020B0604020202020204"/>
                  <a:ea typeface="微软雅黑" panose="020B0503020204020204" pitchFamily="34" charset="-122"/>
                  <a:sym typeface="Arial" panose="020B0604020202020204"/>
                </a:endParaRPr>
              </a:p>
            </p:txBody>
          </p:sp>
          <p:sp>
            <p:nvSpPr>
              <p:cNvPr id="21" name="AutoShape 3"/>
              <p:cNvSpPr/>
              <p:nvPr/>
            </p:nvSpPr>
            <p:spPr bwMode="auto">
              <a:xfrm>
                <a:off x="4870891" y="1190769"/>
                <a:ext cx="5091907" cy="427910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21599"/>
                    </a:moveTo>
                    <a:lnTo>
                      <a:pt x="980" y="21599"/>
                    </a:lnTo>
                    <a:cubicBezTo>
                      <a:pt x="438" y="21599"/>
                      <a:pt x="0" y="21086"/>
                      <a:pt x="0" y="20453"/>
                    </a:cubicBezTo>
                    <a:lnTo>
                      <a:pt x="0" y="1146"/>
                    </a:lnTo>
                    <a:cubicBezTo>
                      <a:pt x="0" y="513"/>
                      <a:pt x="438" y="0"/>
                      <a:pt x="980" y="0"/>
                    </a:cubicBezTo>
                    <a:lnTo>
                      <a:pt x="15217" y="0"/>
                    </a:lnTo>
                    <a:cubicBezTo>
                      <a:pt x="15217" y="0"/>
                      <a:pt x="21600" y="21599"/>
                      <a:pt x="21600" y="21599"/>
                    </a:cubicBezTo>
                    <a:close/>
                  </a:path>
                </a:pathLst>
              </a:custGeom>
              <a:solidFill>
                <a:srgbClr val="424242"/>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000000"/>
                    </a:outerShdw>
                  </a:effectLst>
                  <a:latin typeface="Arial" panose="020B0604020202020204"/>
                  <a:ea typeface="微软雅黑" panose="020B0503020204020204" pitchFamily="34" charset="-122"/>
                  <a:sym typeface="Arial" panose="020B0604020202020204"/>
                </a:endParaRPr>
              </a:p>
            </p:txBody>
          </p:sp>
          <p:sp>
            <p:nvSpPr>
              <p:cNvPr id="22" name="AutoShape 4"/>
              <p:cNvSpPr/>
              <p:nvPr/>
            </p:nvSpPr>
            <p:spPr bwMode="auto">
              <a:xfrm>
                <a:off x="8058591" y="1214928"/>
                <a:ext cx="108744" cy="10715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600" y="10794"/>
                    </a:moveTo>
                    <a:cubicBezTo>
                      <a:pt x="21600" y="16761"/>
                      <a:pt x="16755" y="21599"/>
                      <a:pt x="10791" y="21599"/>
                    </a:cubicBezTo>
                    <a:cubicBezTo>
                      <a:pt x="4831" y="21599"/>
                      <a:pt x="0" y="16761"/>
                      <a:pt x="0" y="10794"/>
                    </a:cubicBezTo>
                    <a:cubicBezTo>
                      <a:pt x="0" y="4832"/>
                      <a:pt x="4831" y="0"/>
                      <a:pt x="10791" y="0"/>
                    </a:cubicBezTo>
                    <a:cubicBezTo>
                      <a:pt x="16755" y="0"/>
                      <a:pt x="21600" y="4832"/>
                      <a:pt x="21600" y="10794"/>
                    </a:cubicBezTo>
                    <a:close/>
                  </a:path>
                </a:pathLst>
              </a:custGeom>
              <a:solidFill>
                <a:srgbClr val="232323"/>
              </a:solidFill>
              <a:ln w="12700" cap="flat" cmpd="sng">
                <a:solidFill>
                  <a:srgbClr val="232323"/>
                </a:solidFill>
                <a:prstDash val="solid"/>
                <a:miter lim="0"/>
              </a:ln>
              <a:effectLst/>
              <a:extLs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000000"/>
                    </a:outerShdw>
                  </a:effectLst>
                  <a:latin typeface="Arial" panose="020B0604020202020204"/>
                  <a:ea typeface="微软雅黑" panose="020B0503020204020204" pitchFamily="34" charset="-122"/>
                  <a:sym typeface="Arial" panose="020B0604020202020204"/>
                </a:endParaRPr>
              </a:p>
            </p:txBody>
          </p:sp>
          <p:sp>
            <p:nvSpPr>
              <p:cNvPr id="23" name="AutoShape 5"/>
              <p:cNvSpPr/>
              <p:nvPr/>
            </p:nvSpPr>
            <p:spPr bwMode="auto">
              <a:xfrm>
                <a:off x="5118541" y="1374919"/>
                <a:ext cx="5899150" cy="37504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1599" y="21599"/>
                    </a:moveTo>
                    <a:lnTo>
                      <a:pt x="0" y="21599"/>
                    </a:lnTo>
                    <a:lnTo>
                      <a:pt x="0" y="0"/>
                    </a:lnTo>
                    <a:lnTo>
                      <a:pt x="21599" y="0"/>
                    </a:lnTo>
                    <a:cubicBezTo>
                      <a:pt x="21599" y="0"/>
                      <a:pt x="21599" y="21599"/>
                      <a:pt x="21599" y="21599"/>
                    </a:cubicBezTo>
                    <a:close/>
                  </a:path>
                </a:pathLst>
              </a:custGeom>
              <a:solidFill>
                <a:srgbClr val="000000"/>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DCDEE0"/>
                    </a:outerShdw>
                  </a:effectLst>
                  <a:latin typeface="Arial" panose="020B0604020202020204"/>
                  <a:ea typeface="微软雅黑" panose="020B0503020204020204" pitchFamily="34" charset="-122"/>
                  <a:sym typeface="Arial" panose="020B0604020202020204"/>
                </a:endParaRPr>
              </a:p>
            </p:txBody>
          </p:sp>
          <p:sp>
            <p:nvSpPr>
              <p:cNvPr id="24" name="AutoShape 6"/>
              <p:cNvSpPr/>
              <p:nvPr/>
            </p:nvSpPr>
            <p:spPr bwMode="auto">
              <a:xfrm>
                <a:off x="4332945" y="5430311"/>
                <a:ext cx="7358473" cy="24209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20999" y="0"/>
                    </a:moveTo>
                    <a:lnTo>
                      <a:pt x="20988" y="0"/>
                    </a:lnTo>
                    <a:lnTo>
                      <a:pt x="611" y="0"/>
                    </a:lnTo>
                    <a:lnTo>
                      <a:pt x="600" y="0"/>
                    </a:lnTo>
                    <a:cubicBezTo>
                      <a:pt x="268" y="0"/>
                      <a:pt x="0" y="4463"/>
                      <a:pt x="0" y="9970"/>
                    </a:cubicBezTo>
                    <a:lnTo>
                      <a:pt x="0" y="11632"/>
                    </a:lnTo>
                    <a:cubicBezTo>
                      <a:pt x="0" y="17137"/>
                      <a:pt x="268" y="21599"/>
                      <a:pt x="600" y="21599"/>
                    </a:cubicBezTo>
                    <a:lnTo>
                      <a:pt x="611" y="21599"/>
                    </a:lnTo>
                    <a:lnTo>
                      <a:pt x="20988" y="21599"/>
                    </a:lnTo>
                    <a:lnTo>
                      <a:pt x="20999" y="21599"/>
                    </a:lnTo>
                    <a:cubicBezTo>
                      <a:pt x="21331" y="21599"/>
                      <a:pt x="21600" y="17137"/>
                      <a:pt x="21600" y="11632"/>
                    </a:cubicBezTo>
                    <a:lnTo>
                      <a:pt x="21600" y="9970"/>
                    </a:lnTo>
                    <a:cubicBezTo>
                      <a:pt x="21600" y="4463"/>
                      <a:pt x="21331" y="0"/>
                      <a:pt x="20999" y="0"/>
                    </a:cubicBezTo>
                    <a:close/>
                  </a:path>
                </a:pathLst>
              </a:custGeom>
              <a:solidFill>
                <a:schemeClr val="tx1">
                  <a:lumMod val="50000"/>
                  <a:lumOff val="50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000000"/>
                    </a:outerShdw>
                  </a:effectLst>
                  <a:latin typeface="Arial" panose="020B0604020202020204"/>
                  <a:ea typeface="微软雅黑" panose="020B0503020204020204" pitchFamily="34" charset="-122"/>
                  <a:sym typeface="Arial" panose="020B0604020202020204"/>
                </a:endParaRPr>
              </a:p>
            </p:txBody>
          </p:sp>
          <p:sp>
            <p:nvSpPr>
              <p:cNvPr id="25" name="AutoShape 7"/>
              <p:cNvSpPr/>
              <p:nvPr/>
            </p:nvSpPr>
            <p:spPr bwMode="auto">
              <a:xfrm>
                <a:off x="4332945" y="5430311"/>
                <a:ext cx="7358473" cy="1301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ubicBezTo>
                      <a:pt x="0" y="21599"/>
                      <a:pt x="0" y="0"/>
                      <a:pt x="0" y="0"/>
                    </a:cubicBezTo>
                    <a:close/>
                  </a:path>
                </a:pathLst>
              </a:custGeom>
              <a:solidFill>
                <a:schemeClr val="bg1">
                  <a:lumMod val="75000"/>
                </a:schemeClr>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lIns="19050" tIns="19050" rIns="19050" bIns="19050" anchor="ctr"/>
              <a:lstStyle>
                <a:lvl1pPr defTabSz="457200">
                  <a:defRPr sz="5600">
                    <a:solidFill>
                      <a:srgbClr val="000000"/>
                    </a:solidFill>
                    <a:latin typeface="Gill Sans" charset="0"/>
                    <a:ea typeface="Gill Sans" charset="0"/>
                    <a:cs typeface="Gill Sans" charset="0"/>
                    <a:sym typeface="Gill Sans" charset="0"/>
                  </a:defRPr>
                </a:lvl1pPr>
                <a:lvl2pPr defTabSz="457200">
                  <a:defRPr sz="5600">
                    <a:solidFill>
                      <a:srgbClr val="000000"/>
                    </a:solidFill>
                    <a:latin typeface="Gill Sans" charset="0"/>
                    <a:ea typeface="Gill Sans" charset="0"/>
                    <a:cs typeface="Gill Sans" charset="0"/>
                    <a:sym typeface="Gill Sans" charset="0"/>
                  </a:defRPr>
                </a:lvl2pPr>
                <a:lvl3pPr defTabSz="457200">
                  <a:defRPr sz="5600">
                    <a:solidFill>
                      <a:srgbClr val="000000"/>
                    </a:solidFill>
                    <a:latin typeface="Gill Sans" charset="0"/>
                    <a:ea typeface="Gill Sans" charset="0"/>
                    <a:cs typeface="Gill Sans" charset="0"/>
                    <a:sym typeface="Gill Sans" charset="0"/>
                  </a:defRPr>
                </a:lvl3pPr>
                <a:lvl4pPr defTabSz="457200">
                  <a:defRPr sz="5600">
                    <a:solidFill>
                      <a:srgbClr val="000000"/>
                    </a:solidFill>
                    <a:latin typeface="Gill Sans" charset="0"/>
                    <a:ea typeface="Gill Sans" charset="0"/>
                    <a:cs typeface="Gill Sans" charset="0"/>
                    <a:sym typeface="Gill Sans" charset="0"/>
                  </a:defRPr>
                </a:lvl4pPr>
                <a:lvl5pPr defTabSz="457200">
                  <a:defRPr sz="5600">
                    <a:solidFill>
                      <a:srgbClr val="000000"/>
                    </a:solidFill>
                    <a:latin typeface="Gill Sans" charset="0"/>
                    <a:ea typeface="Gill Sans" charset="0"/>
                    <a:cs typeface="Gill Sans" charset="0"/>
                    <a:sym typeface="Gill Sans" charset="0"/>
                  </a:defRPr>
                </a:lvl5pPr>
                <a:lvl6pPr marL="18288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6pPr>
                <a:lvl7pPr marL="22860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7pPr>
                <a:lvl8pPr marL="27432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8pPr>
                <a:lvl9pPr marL="3200400" algn="ctr" defTabSz="457200" fontAlgn="base" hangingPunct="0">
                  <a:spcBef>
                    <a:spcPct val="0"/>
                  </a:spcBef>
                  <a:spcAft>
                    <a:spcPct val="0"/>
                  </a:spcAft>
                  <a:defRPr sz="5600">
                    <a:solidFill>
                      <a:srgbClr val="000000"/>
                    </a:solidFill>
                    <a:latin typeface="Gill Sans" charset="0"/>
                    <a:ea typeface="Gill Sans" charset="0"/>
                    <a:cs typeface="Gill Sans" charset="0"/>
                    <a:sym typeface="Gill Sans" charset="0"/>
                  </a:defRPr>
                </a:lvl9pPr>
              </a:lstStyle>
              <a:p>
                <a:pPr algn="ctr">
                  <a:defRPr/>
                </a:pPr>
                <a:endParaRPr lang="en-US" sz="1100">
                  <a:solidFill>
                    <a:srgbClr val="FFFFFF"/>
                  </a:solidFill>
                  <a:effectLst>
                    <a:outerShdw blurRad="38100" dist="38100" dir="2700000" algn="tl">
                      <a:srgbClr val="000000"/>
                    </a:outerShdw>
                  </a:effectLst>
                  <a:latin typeface="Arial" panose="020B0604020202020204"/>
                  <a:ea typeface="微软雅黑" panose="020B0503020204020204" pitchFamily="34" charset="-122"/>
                  <a:sym typeface="Arial" panose="020B0604020202020204"/>
                </a:endParaRPr>
              </a:p>
            </p:txBody>
          </p:sp>
        </p:grpSp>
        <p:sp>
          <p:nvSpPr>
            <p:cNvPr id="19" name="矩形 18"/>
            <p:cNvSpPr>
              <a:spLocks noChangeAspect="1" noChangeArrowheads="1"/>
            </p:cNvSpPr>
            <p:nvPr/>
          </p:nvSpPr>
          <p:spPr bwMode="auto">
            <a:xfrm>
              <a:off x="4384120" y="1554754"/>
              <a:ext cx="3982133" cy="258683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Arial" panose="020B0604020202020204" pitchFamily="34" charset="0"/>
                  <a:ea typeface="宋体" panose="02010600030101010101" pitchFamily="2" charset="-122"/>
                </a:defRPr>
              </a:lvl1pPr>
              <a:lvl2pPr marL="742950" indent="-285750">
                <a:defRPr>
                  <a:solidFill>
                    <a:schemeClr val="tx1"/>
                  </a:solidFill>
                  <a:latin typeface="Arial" panose="020B0604020202020204" pitchFamily="34" charset="0"/>
                  <a:ea typeface="宋体" panose="02010600030101010101" pitchFamily="2" charset="-122"/>
                </a:defRPr>
              </a:lvl2pPr>
              <a:lvl3pPr marL="1143000" indent="-228600">
                <a:defRPr>
                  <a:solidFill>
                    <a:schemeClr val="tx1"/>
                  </a:solidFill>
                  <a:latin typeface="Arial" panose="020B0604020202020204" pitchFamily="34" charset="0"/>
                  <a:ea typeface="宋体" panose="02010600030101010101" pitchFamily="2" charset="-122"/>
                </a:defRPr>
              </a:lvl3pPr>
              <a:lvl4pPr marL="1600200" indent="-228600">
                <a:defRPr>
                  <a:solidFill>
                    <a:schemeClr val="tx1"/>
                  </a:solidFill>
                  <a:latin typeface="Arial" panose="020B0604020202020204" pitchFamily="34" charset="0"/>
                  <a:ea typeface="宋体" panose="02010600030101010101" pitchFamily="2" charset="-122"/>
                </a:defRPr>
              </a:lvl4pPr>
              <a:lvl5pPr marL="2057400" indent="-22860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anose="02010600030101010101" pitchFamily="2" charset="-122"/>
                </a:defRPr>
              </a:lvl9pPr>
            </a:lstStyle>
            <a:p>
              <a:pPr algn="ctr">
                <a:buFont typeface="Arial" panose="020B0604020202020204" pitchFamily="34" charset="0"/>
                <a:buNone/>
              </a:pPr>
              <a:endParaRPr lang="zh-CN" altLang="zh-CN">
                <a:solidFill>
                  <a:srgbClr val="FFFFFF"/>
                </a:solidFill>
                <a:latin typeface="Arial" panose="020B0604020202020204"/>
                <a:ea typeface="微软雅黑" panose="020B0503020204020204" pitchFamily="34" charset="-122"/>
                <a:sym typeface="Arial" panose="020B0604020202020204"/>
              </a:endParaRPr>
            </a:p>
          </p:txBody>
        </p:sp>
      </p:grpSp>
      <p:sp>
        <p:nvSpPr>
          <p:cNvPr id="4" name="TextBox 33"/>
          <p:cNvSpPr txBox="1"/>
          <p:nvPr/>
        </p:nvSpPr>
        <p:spPr>
          <a:xfrm>
            <a:off x="7269965" y="2528626"/>
            <a:ext cx="2779807" cy="800219"/>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r>
              <a:rPr lang="zh-CN" altLang="en-US" sz="1600" b="1"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a:t>
            </a:r>
            <a:endParaRPr lang="en-US" altLang="zh-CN" sz="1600" b="1"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a:p>
            <a:pPr lvl="0">
              <a:lnSpc>
                <a:spcPct val="150000"/>
              </a:lnSpc>
            </a:pPr>
            <a:r>
              <a:rPr lang="zh-CN" altLang="en-US" sz="1000" dirty="0">
                <a:solidFill>
                  <a:prstClr val="black"/>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p>
        </p:txBody>
      </p:sp>
      <p:sp>
        <p:nvSpPr>
          <p:cNvPr id="5" name="TextBox 34"/>
          <p:cNvSpPr txBox="1"/>
          <p:nvPr/>
        </p:nvSpPr>
        <p:spPr>
          <a:xfrm>
            <a:off x="7271874" y="3622411"/>
            <a:ext cx="2779807" cy="800219"/>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r>
              <a:rPr lang="zh-CN" altLang="en-US" sz="1600" b="1"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a:t>
            </a:r>
            <a:endParaRPr lang="en-US" altLang="zh-CN" sz="1600" b="1"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endParaRPr>
          </a:p>
          <a:p>
            <a:pPr lvl="0">
              <a:lnSpc>
                <a:spcPct val="150000"/>
              </a:lnSpc>
            </a:pPr>
            <a:r>
              <a:rPr lang="zh-CN" altLang="en-US" sz="1000" dirty="0">
                <a:solidFill>
                  <a:prstClr val="black"/>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p>
        </p:txBody>
      </p:sp>
      <p:sp>
        <p:nvSpPr>
          <p:cNvPr id="6" name="TextBox 35"/>
          <p:cNvSpPr txBox="1"/>
          <p:nvPr/>
        </p:nvSpPr>
        <p:spPr>
          <a:xfrm>
            <a:off x="7271874" y="4681010"/>
            <a:ext cx="2779807" cy="800219"/>
          </a:xfrm>
          <a:prstGeom prst="rect">
            <a:avLst/>
          </a:prstGeom>
          <a:noFill/>
        </p:spPr>
        <p:txBody>
          <a:bodyPr wrap="square" rtlCol="0">
            <a:spAutoFit/>
          </a:bodyPr>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r>
              <a:rPr lang="zh-CN" altLang="en-US" sz="1600" b="1" dirty="0">
                <a:solidFill>
                  <a:schemeClr val="tx1">
                    <a:lumMod val="75000"/>
                    <a:lumOff val="25000"/>
                  </a:schemeClr>
                </a:solidFill>
                <a:latin typeface="Arial" panose="020B0604020202020204"/>
                <a:ea typeface="微软雅黑" panose="020B0503020204020204" pitchFamily="34" charset="-122"/>
                <a:cs typeface="+mn-ea"/>
                <a:sym typeface="Arial" panose="020B0604020202020204"/>
              </a:rPr>
              <a:t>点击添加标题</a:t>
            </a:r>
          </a:p>
          <a:p>
            <a:pPr lvl="0">
              <a:lnSpc>
                <a:spcPct val="150000"/>
              </a:lnSpc>
            </a:pPr>
            <a:r>
              <a:rPr lang="zh-CN" altLang="en-US" sz="1000" dirty="0">
                <a:solidFill>
                  <a:prstClr val="black"/>
                </a:solidFill>
                <a:latin typeface="Arial" panose="020B0604020202020204"/>
                <a:ea typeface="微软雅黑" panose="020B0503020204020204" pitchFamily="34" charset="-122"/>
                <a:cs typeface="+mn-ea"/>
                <a:sym typeface="Arial" panose="020B0604020202020204"/>
              </a:rPr>
              <a:t>您的内容打在这里，或者通过复制您的文本后，在此框中选择粘贴，并选择只保留文字。</a:t>
            </a:r>
          </a:p>
        </p:txBody>
      </p:sp>
      <p:cxnSp>
        <p:nvCxnSpPr>
          <p:cNvPr id="7" name="直接连接符 6"/>
          <p:cNvCxnSpPr/>
          <p:nvPr/>
        </p:nvCxnSpPr>
        <p:spPr>
          <a:xfrm>
            <a:off x="6588465" y="3381444"/>
            <a:ext cx="3319180" cy="0"/>
          </a:xfrm>
          <a:prstGeom prst="line">
            <a:avLst/>
          </a:prstGeom>
          <a:noFill/>
          <a:ln w="9525" cap="flat" cmpd="sng" algn="ctr">
            <a:solidFill>
              <a:schemeClr val="tx1">
                <a:lumMod val="50000"/>
                <a:lumOff val="50000"/>
              </a:schemeClr>
            </a:solidFill>
            <a:prstDash val="dash"/>
          </a:ln>
          <a:effectLst/>
        </p:spPr>
      </p:cxnSp>
      <p:cxnSp>
        <p:nvCxnSpPr>
          <p:cNvPr id="8" name="直接连接符 7"/>
          <p:cNvCxnSpPr/>
          <p:nvPr/>
        </p:nvCxnSpPr>
        <p:spPr>
          <a:xfrm>
            <a:off x="6587885" y="4536130"/>
            <a:ext cx="3319791" cy="0"/>
          </a:xfrm>
          <a:prstGeom prst="line">
            <a:avLst/>
          </a:prstGeom>
          <a:noFill/>
          <a:ln w="9525" cap="flat" cmpd="sng" algn="ctr">
            <a:solidFill>
              <a:schemeClr val="tx1">
                <a:lumMod val="50000"/>
                <a:lumOff val="50000"/>
              </a:schemeClr>
            </a:solidFill>
            <a:prstDash val="dash"/>
          </a:ln>
          <a:effectLst/>
        </p:spPr>
      </p:cxnSp>
      <p:grpSp>
        <p:nvGrpSpPr>
          <p:cNvPr id="9" name="组合 8"/>
          <p:cNvGrpSpPr>
            <a:grpSpLocks noChangeAspect="1"/>
          </p:cNvGrpSpPr>
          <p:nvPr/>
        </p:nvGrpSpPr>
        <p:grpSpPr>
          <a:xfrm>
            <a:off x="6618724" y="2638621"/>
            <a:ext cx="591877" cy="591877"/>
            <a:chOff x="4572074" y="339574"/>
            <a:chExt cx="455290" cy="455290"/>
          </a:xfrm>
        </p:grpSpPr>
        <p:sp>
          <p:nvSpPr>
            <p:cNvPr id="16" name="椭圆 15"/>
            <p:cNvSpPr/>
            <p:nvPr/>
          </p:nvSpPr>
          <p:spPr>
            <a:xfrm>
              <a:off x="4572074" y="339574"/>
              <a:ext cx="455290" cy="45529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sz="1400">
                <a:solidFill>
                  <a:schemeClr val="tx1">
                    <a:lumMod val="65000"/>
                    <a:lumOff val="35000"/>
                  </a:schemeClr>
                </a:solidFill>
                <a:latin typeface="Arial" panose="020B0604020202020204"/>
                <a:ea typeface="微软雅黑" panose="020B0503020204020204" pitchFamily="34" charset="-122"/>
                <a:cs typeface="+mn-ea"/>
                <a:sym typeface="Arial" panose="020B0604020202020204"/>
              </a:endParaRPr>
            </a:p>
          </p:txBody>
        </p:sp>
        <p:sp>
          <p:nvSpPr>
            <p:cNvPr id="17" name="Freeform 70"/>
            <p:cNvSpPr>
              <a:spLocks noChangeAspect="1" noEditPoints="1"/>
            </p:cNvSpPr>
            <p:nvPr/>
          </p:nvSpPr>
          <p:spPr bwMode="auto">
            <a:xfrm>
              <a:off x="4691154" y="437294"/>
              <a:ext cx="217130" cy="259850"/>
            </a:xfrm>
            <a:custGeom>
              <a:avLst/>
              <a:gdLst>
                <a:gd name="T0" fmla="*/ 346 w 346"/>
                <a:gd name="T1" fmla="*/ 77 h 414"/>
                <a:gd name="T2" fmla="*/ 345 w 346"/>
                <a:gd name="T3" fmla="*/ 75 h 414"/>
                <a:gd name="T4" fmla="*/ 345 w 346"/>
                <a:gd name="T5" fmla="*/ 74 h 414"/>
                <a:gd name="T6" fmla="*/ 343 w 346"/>
                <a:gd name="T7" fmla="*/ 72 h 414"/>
                <a:gd name="T8" fmla="*/ 273 w 346"/>
                <a:gd name="T9" fmla="*/ 2 h 414"/>
                <a:gd name="T10" fmla="*/ 271 w 346"/>
                <a:gd name="T11" fmla="*/ 0 h 414"/>
                <a:gd name="T12" fmla="*/ 270 w 346"/>
                <a:gd name="T13" fmla="*/ 0 h 414"/>
                <a:gd name="T14" fmla="*/ 268 w 346"/>
                <a:gd name="T15" fmla="*/ 0 h 414"/>
                <a:gd name="T16" fmla="*/ 268 w 346"/>
                <a:gd name="T17" fmla="*/ 0 h 414"/>
                <a:gd name="T18" fmla="*/ 7 w 346"/>
                <a:gd name="T19" fmla="*/ 0 h 414"/>
                <a:gd name="T20" fmla="*/ 0 w 346"/>
                <a:gd name="T21" fmla="*/ 7 h 414"/>
                <a:gd name="T22" fmla="*/ 0 w 346"/>
                <a:gd name="T23" fmla="*/ 407 h 414"/>
                <a:gd name="T24" fmla="*/ 7 w 346"/>
                <a:gd name="T25" fmla="*/ 414 h 414"/>
                <a:gd name="T26" fmla="*/ 338 w 346"/>
                <a:gd name="T27" fmla="*/ 414 h 414"/>
                <a:gd name="T28" fmla="*/ 346 w 346"/>
                <a:gd name="T29" fmla="*/ 407 h 414"/>
                <a:gd name="T30" fmla="*/ 346 w 346"/>
                <a:gd name="T31" fmla="*/ 77 h 414"/>
                <a:gd name="T32" fmla="*/ 346 w 346"/>
                <a:gd name="T33" fmla="*/ 77 h 414"/>
                <a:gd name="T34" fmla="*/ 275 w 346"/>
                <a:gd name="T35" fmla="*/ 25 h 414"/>
                <a:gd name="T36" fmla="*/ 320 w 346"/>
                <a:gd name="T37" fmla="*/ 70 h 414"/>
                <a:gd name="T38" fmla="*/ 275 w 346"/>
                <a:gd name="T39" fmla="*/ 70 h 414"/>
                <a:gd name="T40" fmla="*/ 275 w 346"/>
                <a:gd name="T41" fmla="*/ 25 h 414"/>
                <a:gd name="T42" fmla="*/ 14 w 346"/>
                <a:gd name="T43" fmla="*/ 400 h 414"/>
                <a:gd name="T44" fmla="*/ 14 w 346"/>
                <a:gd name="T45" fmla="*/ 14 h 414"/>
                <a:gd name="T46" fmla="*/ 260 w 346"/>
                <a:gd name="T47" fmla="*/ 14 h 414"/>
                <a:gd name="T48" fmla="*/ 260 w 346"/>
                <a:gd name="T49" fmla="*/ 77 h 414"/>
                <a:gd name="T50" fmla="*/ 268 w 346"/>
                <a:gd name="T51" fmla="*/ 85 h 414"/>
                <a:gd name="T52" fmla="*/ 331 w 346"/>
                <a:gd name="T53" fmla="*/ 85 h 414"/>
                <a:gd name="T54" fmla="*/ 331 w 346"/>
                <a:gd name="T55" fmla="*/ 400 h 414"/>
                <a:gd name="T56" fmla="*/ 14 w 346"/>
                <a:gd name="T57" fmla="*/ 400 h 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346" h="414">
                  <a:moveTo>
                    <a:pt x="346" y="77"/>
                  </a:moveTo>
                  <a:cubicBezTo>
                    <a:pt x="345" y="76"/>
                    <a:pt x="345" y="76"/>
                    <a:pt x="345" y="75"/>
                  </a:cubicBezTo>
                  <a:cubicBezTo>
                    <a:pt x="345" y="75"/>
                    <a:pt x="345" y="75"/>
                    <a:pt x="345" y="74"/>
                  </a:cubicBezTo>
                  <a:cubicBezTo>
                    <a:pt x="345" y="74"/>
                    <a:pt x="344" y="73"/>
                    <a:pt x="343" y="72"/>
                  </a:cubicBezTo>
                  <a:cubicBezTo>
                    <a:pt x="273" y="2"/>
                    <a:pt x="273" y="2"/>
                    <a:pt x="273" y="2"/>
                  </a:cubicBezTo>
                  <a:cubicBezTo>
                    <a:pt x="272" y="1"/>
                    <a:pt x="272" y="1"/>
                    <a:pt x="271" y="0"/>
                  </a:cubicBezTo>
                  <a:cubicBezTo>
                    <a:pt x="271" y="0"/>
                    <a:pt x="270" y="0"/>
                    <a:pt x="270" y="0"/>
                  </a:cubicBezTo>
                  <a:cubicBezTo>
                    <a:pt x="270" y="0"/>
                    <a:pt x="269" y="0"/>
                    <a:pt x="268" y="0"/>
                  </a:cubicBezTo>
                  <a:cubicBezTo>
                    <a:pt x="268" y="0"/>
                    <a:pt x="268" y="0"/>
                    <a:pt x="268" y="0"/>
                  </a:cubicBezTo>
                  <a:cubicBezTo>
                    <a:pt x="7" y="0"/>
                    <a:pt x="7" y="0"/>
                    <a:pt x="7" y="0"/>
                  </a:cubicBezTo>
                  <a:cubicBezTo>
                    <a:pt x="3" y="0"/>
                    <a:pt x="0" y="3"/>
                    <a:pt x="0" y="7"/>
                  </a:cubicBezTo>
                  <a:cubicBezTo>
                    <a:pt x="0" y="407"/>
                    <a:pt x="0" y="407"/>
                    <a:pt x="0" y="407"/>
                  </a:cubicBezTo>
                  <a:cubicBezTo>
                    <a:pt x="0" y="411"/>
                    <a:pt x="3" y="414"/>
                    <a:pt x="7" y="414"/>
                  </a:cubicBezTo>
                  <a:cubicBezTo>
                    <a:pt x="338" y="414"/>
                    <a:pt x="338" y="414"/>
                    <a:pt x="338" y="414"/>
                  </a:cubicBezTo>
                  <a:cubicBezTo>
                    <a:pt x="342" y="414"/>
                    <a:pt x="346" y="411"/>
                    <a:pt x="346" y="407"/>
                  </a:cubicBezTo>
                  <a:cubicBezTo>
                    <a:pt x="346" y="77"/>
                    <a:pt x="346" y="77"/>
                    <a:pt x="346" y="77"/>
                  </a:cubicBezTo>
                  <a:cubicBezTo>
                    <a:pt x="346" y="77"/>
                    <a:pt x="346" y="77"/>
                    <a:pt x="346" y="77"/>
                  </a:cubicBezTo>
                  <a:close/>
                  <a:moveTo>
                    <a:pt x="275" y="25"/>
                  </a:moveTo>
                  <a:cubicBezTo>
                    <a:pt x="320" y="70"/>
                    <a:pt x="320" y="70"/>
                    <a:pt x="320" y="70"/>
                  </a:cubicBezTo>
                  <a:cubicBezTo>
                    <a:pt x="275" y="70"/>
                    <a:pt x="275" y="70"/>
                    <a:pt x="275" y="70"/>
                  </a:cubicBezTo>
                  <a:lnTo>
                    <a:pt x="275" y="25"/>
                  </a:lnTo>
                  <a:close/>
                  <a:moveTo>
                    <a:pt x="14" y="400"/>
                  </a:moveTo>
                  <a:cubicBezTo>
                    <a:pt x="14" y="14"/>
                    <a:pt x="14" y="14"/>
                    <a:pt x="14" y="14"/>
                  </a:cubicBezTo>
                  <a:cubicBezTo>
                    <a:pt x="260" y="14"/>
                    <a:pt x="260" y="14"/>
                    <a:pt x="260" y="14"/>
                  </a:cubicBezTo>
                  <a:cubicBezTo>
                    <a:pt x="260" y="77"/>
                    <a:pt x="260" y="77"/>
                    <a:pt x="260" y="77"/>
                  </a:cubicBezTo>
                  <a:cubicBezTo>
                    <a:pt x="260" y="81"/>
                    <a:pt x="264" y="85"/>
                    <a:pt x="268" y="85"/>
                  </a:cubicBezTo>
                  <a:cubicBezTo>
                    <a:pt x="331" y="85"/>
                    <a:pt x="331" y="85"/>
                    <a:pt x="331" y="85"/>
                  </a:cubicBezTo>
                  <a:cubicBezTo>
                    <a:pt x="331" y="400"/>
                    <a:pt x="331" y="400"/>
                    <a:pt x="331" y="400"/>
                  </a:cubicBezTo>
                  <a:lnTo>
                    <a:pt x="14" y="400"/>
                  </a:lnTo>
                  <a:close/>
                </a:path>
              </a:pathLst>
            </a:custGeom>
            <a:solidFill>
              <a:srgbClr val="FFFFFF"/>
            </a:solidFill>
            <a:ln>
              <a:noFill/>
            </a:ln>
          </p:spPr>
          <p:txBody>
            <a:bodyPr vert="horz" wrap="square" lIns="68571" tIns="34286" rIns="68571" bIns="34286"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en-US">
                <a:latin typeface="Arial" panose="020B0604020202020204"/>
                <a:ea typeface="微软雅黑" panose="020B0503020204020204" pitchFamily="34" charset="-122"/>
                <a:cs typeface="+mn-ea"/>
                <a:sym typeface="Arial" panose="020B0604020202020204"/>
              </a:endParaRPr>
            </a:p>
          </p:txBody>
        </p:sp>
      </p:grpSp>
      <p:grpSp>
        <p:nvGrpSpPr>
          <p:cNvPr id="10" name="组合 9"/>
          <p:cNvGrpSpPr>
            <a:grpSpLocks noChangeAspect="1"/>
          </p:cNvGrpSpPr>
          <p:nvPr/>
        </p:nvGrpSpPr>
        <p:grpSpPr>
          <a:xfrm>
            <a:off x="6634152" y="3694464"/>
            <a:ext cx="591877" cy="591877"/>
            <a:chOff x="5490534" y="379782"/>
            <a:chExt cx="455290" cy="455290"/>
          </a:xfrm>
        </p:grpSpPr>
        <p:sp>
          <p:nvSpPr>
            <p:cNvPr id="14" name="椭圆 13"/>
            <p:cNvSpPr/>
            <p:nvPr/>
          </p:nvSpPr>
          <p:spPr>
            <a:xfrm>
              <a:off x="5490534" y="379782"/>
              <a:ext cx="455290" cy="45529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sz="1400">
                <a:solidFill>
                  <a:schemeClr val="tx1">
                    <a:lumMod val="65000"/>
                    <a:lumOff val="35000"/>
                  </a:schemeClr>
                </a:solidFill>
                <a:latin typeface="Arial" panose="020B0604020202020204"/>
                <a:ea typeface="微软雅黑" panose="020B0503020204020204" pitchFamily="34" charset="-122"/>
                <a:cs typeface="+mn-ea"/>
                <a:sym typeface="Arial" panose="020B0604020202020204"/>
              </a:endParaRPr>
            </a:p>
          </p:txBody>
        </p:sp>
        <p:sp>
          <p:nvSpPr>
            <p:cNvPr id="15" name="Freeform 72"/>
            <p:cNvSpPr>
              <a:spLocks noChangeAspect="1" noEditPoints="1"/>
            </p:cNvSpPr>
            <p:nvPr/>
          </p:nvSpPr>
          <p:spPr bwMode="auto">
            <a:xfrm>
              <a:off x="5584449" y="473457"/>
              <a:ext cx="267461" cy="267941"/>
            </a:xfrm>
            <a:custGeom>
              <a:avLst/>
              <a:gdLst>
                <a:gd name="T0" fmla="*/ 337 w 411"/>
                <a:gd name="T1" fmla="*/ 198 h 412"/>
                <a:gd name="T2" fmla="*/ 284 w 411"/>
                <a:gd name="T3" fmla="*/ 220 h 412"/>
                <a:gd name="T4" fmla="*/ 249 w 411"/>
                <a:gd name="T5" fmla="*/ 185 h 412"/>
                <a:gd name="T6" fmla="*/ 283 w 411"/>
                <a:gd name="T7" fmla="*/ 107 h 412"/>
                <a:gd name="T8" fmla="*/ 176 w 411"/>
                <a:gd name="T9" fmla="*/ 0 h 412"/>
                <a:gd name="T10" fmla="*/ 68 w 411"/>
                <a:gd name="T11" fmla="*/ 107 h 412"/>
                <a:gd name="T12" fmla="*/ 116 w 411"/>
                <a:gd name="T13" fmla="*/ 196 h 412"/>
                <a:gd name="T14" fmla="*/ 96 w 411"/>
                <a:gd name="T15" fmla="*/ 266 h 412"/>
                <a:gd name="T16" fmla="*/ 74 w 411"/>
                <a:gd name="T17" fmla="*/ 263 h 412"/>
                <a:gd name="T18" fmla="*/ 0 w 411"/>
                <a:gd name="T19" fmla="*/ 337 h 412"/>
                <a:gd name="T20" fmla="*/ 74 w 411"/>
                <a:gd name="T21" fmla="*/ 412 h 412"/>
                <a:gd name="T22" fmla="*/ 149 w 411"/>
                <a:gd name="T23" fmla="*/ 337 h 412"/>
                <a:gd name="T24" fmla="*/ 110 w 411"/>
                <a:gd name="T25" fmla="*/ 272 h 412"/>
                <a:gd name="T26" fmla="*/ 130 w 411"/>
                <a:gd name="T27" fmla="*/ 204 h 412"/>
                <a:gd name="T28" fmla="*/ 176 w 411"/>
                <a:gd name="T29" fmla="*/ 214 h 412"/>
                <a:gd name="T30" fmla="*/ 238 w 411"/>
                <a:gd name="T31" fmla="*/ 195 h 412"/>
                <a:gd name="T32" fmla="*/ 275 w 411"/>
                <a:gd name="T33" fmla="*/ 232 h 412"/>
                <a:gd name="T34" fmla="*/ 262 w 411"/>
                <a:gd name="T35" fmla="*/ 273 h 412"/>
                <a:gd name="T36" fmla="*/ 337 w 411"/>
                <a:gd name="T37" fmla="*/ 347 h 412"/>
                <a:gd name="T38" fmla="*/ 411 w 411"/>
                <a:gd name="T39" fmla="*/ 273 h 412"/>
                <a:gd name="T40" fmla="*/ 337 w 411"/>
                <a:gd name="T41" fmla="*/ 198 h 412"/>
                <a:gd name="T42" fmla="*/ 134 w 411"/>
                <a:gd name="T43" fmla="*/ 337 h 412"/>
                <a:gd name="T44" fmla="*/ 74 w 411"/>
                <a:gd name="T45" fmla="*/ 397 h 412"/>
                <a:gd name="T46" fmla="*/ 14 w 411"/>
                <a:gd name="T47" fmla="*/ 337 h 412"/>
                <a:gd name="T48" fmla="*/ 74 w 411"/>
                <a:gd name="T49" fmla="*/ 278 h 412"/>
                <a:gd name="T50" fmla="*/ 134 w 411"/>
                <a:gd name="T51" fmla="*/ 337 h 412"/>
                <a:gd name="T52" fmla="*/ 83 w 411"/>
                <a:gd name="T53" fmla="*/ 107 h 412"/>
                <a:gd name="T54" fmla="*/ 176 w 411"/>
                <a:gd name="T55" fmla="*/ 14 h 412"/>
                <a:gd name="T56" fmla="*/ 268 w 411"/>
                <a:gd name="T57" fmla="*/ 107 h 412"/>
                <a:gd name="T58" fmla="*/ 176 w 411"/>
                <a:gd name="T59" fmla="*/ 200 h 412"/>
                <a:gd name="T60" fmla="*/ 83 w 411"/>
                <a:gd name="T61" fmla="*/ 107 h 412"/>
                <a:gd name="T62" fmla="*/ 337 w 411"/>
                <a:gd name="T63" fmla="*/ 332 h 412"/>
                <a:gd name="T64" fmla="*/ 277 w 411"/>
                <a:gd name="T65" fmla="*/ 273 h 412"/>
                <a:gd name="T66" fmla="*/ 337 w 411"/>
                <a:gd name="T67" fmla="*/ 213 h 412"/>
                <a:gd name="T68" fmla="*/ 397 w 411"/>
                <a:gd name="T69" fmla="*/ 273 h 412"/>
                <a:gd name="T70" fmla="*/ 337 w 411"/>
                <a:gd name="T71" fmla="*/ 332 h 4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411" h="412">
                  <a:moveTo>
                    <a:pt x="337" y="198"/>
                  </a:moveTo>
                  <a:cubicBezTo>
                    <a:pt x="316" y="198"/>
                    <a:pt x="298" y="206"/>
                    <a:pt x="284" y="220"/>
                  </a:cubicBezTo>
                  <a:cubicBezTo>
                    <a:pt x="249" y="185"/>
                    <a:pt x="249" y="185"/>
                    <a:pt x="249" y="185"/>
                  </a:cubicBezTo>
                  <a:cubicBezTo>
                    <a:pt x="270" y="166"/>
                    <a:pt x="283" y="138"/>
                    <a:pt x="283" y="107"/>
                  </a:cubicBezTo>
                  <a:cubicBezTo>
                    <a:pt x="283" y="48"/>
                    <a:pt x="235" y="0"/>
                    <a:pt x="176" y="0"/>
                  </a:cubicBezTo>
                  <a:cubicBezTo>
                    <a:pt x="117" y="0"/>
                    <a:pt x="68" y="48"/>
                    <a:pt x="68" y="107"/>
                  </a:cubicBezTo>
                  <a:cubicBezTo>
                    <a:pt x="68" y="144"/>
                    <a:pt x="88" y="177"/>
                    <a:pt x="116" y="196"/>
                  </a:cubicBezTo>
                  <a:cubicBezTo>
                    <a:pt x="96" y="266"/>
                    <a:pt x="96" y="266"/>
                    <a:pt x="96" y="266"/>
                  </a:cubicBezTo>
                  <a:cubicBezTo>
                    <a:pt x="89" y="264"/>
                    <a:pt x="82" y="263"/>
                    <a:pt x="74" y="263"/>
                  </a:cubicBezTo>
                  <a:cubicBezTo>
                    <a:pt x="33" y="263"/>
                    <a:pt x="0" y="296"/>
                    <a:pt x="0" y="337"/>
                  </a:cubicBezTo>
                  <a:cubicBezTo>
                    <a:pt x="0" y="378"/>
                    <a:pt x="33" y="412"/>
                    <a:pt x="74" y="412"/>
                  </a:cubicBezTo>
                  <a:cubicBezTo>
                    <a:pt x="115" y="412"/>
                    <a:pt x="149" y="378"/>
                    <a:pt x="149" y="337"/>
                  </a:cubicBezTo>
                  <a:cubicBezTo>
                    <a:pt x="149" y="309"/>
                    <a:pt x="133" y="284"/>
                    <a:pt x="110" y="272"/>
                  </a:cubicBezTo>
                  <a:cubicBezTo>
                    <a:pt x="130" y="204"/>
                    <a:pt x="130" y="204"/>
                    <a:pt x="130" y="204"/>
                  </a:cubicBezTo>
                  <a:cubicBezTo>
                    <a:pt x="144" y="210"/>
                    <a:pt x="159" y="214"/>
                    <a:pt x="176" y="214"/>
                  </a:cubicBezTo>
                  <a:cubicBezTo>
                    <a:pt x="199" y="214"/>
                    <a:pt x="220" y="207"/>
                    <a:pt x="238" y="195"/>
                  </a:cubicBezTo>
                  <a:cubicBezTo>
                    <a:pt x="275" y="232"/>
                    <a:pt x="275" y="232"/>
                    <a:pt x="275" y="232"/>
                  </a:cubicBezTo>
                  <a:cubicBezTo>
                    <a:pt x="267" y="243"/>
                    <a:pt x="262" y="257"/>
                    <a:pt x="262" y="273"/>
                  </a:cubicBezTo>
                  <a:cubicBezTo>
                    <a:pt x="262" y="314"/>
                    <a:pt x="296" y="347"/>
                    <a:pt x="337" y="347"/>
                  </a:cubicBezTo>
                  <a:cubicBezTo>
                    <a:pt x="378" y="347"/>
                    <a:pt x="411" y="314"/>
                    <a:pt x="411" y="273"/>
                  </a:cubicBezTo>
                  <a:cubicBezTo>
                    <a:pt x="411" y="231"/>
                    <a:pt x="378" y="198"/>
                    <a:pt x="337" y="198"/>
                  </a:cubicBezTo>
                  <a:close/>
                  <a:moveTo>
                    <a:pt x="134" y="337"/>
                  </a:moveTo>
                  <a:cubicBezTo>
                    <a:pt x="134" y="370"/>
                    <a:pt x="107" y="397"/>
                    <a:pt x="74" y="397"/>
                  </a:cubicBezTo>
                  <a:cubicBezTo>
                    <a:pt x="41" y="397"/>
                    <a:pt x="14" y="370"/>
                    <a:pt x="14" y="337"/>
                  </a:cubicBezTo>
                  <a:cubicBezTo>
                    <a:pt x="14" y="304"/>
                    <a:pt x="41" y="278"/>
                    <a:pt x="74" y="278"/>
                  </a:cubicBezTo>
                  <a:cubicBezTo>
                    <a:pt x="107" y="278"/>
                    <a:pt x="134" y="304"/>
                    <a:pt x="134" y="337"/>
                  </a:cubicBezTo>
                  <a:close/>
                  <a:moveTo>
                    <a:pt x="83" y="107"/>
                  </a:moveTo>
                  <a:cubicBezTo>
                    <a:pt x="83" y="56"/>
                    <a:pt x="125" y="14"/>
                    <a:pt x="176" y="14"/>
                  </a:cubicBezTo>
                  <a:cubicBezTo>
                    <a:pt x="227" y="14"/>
                    <a:pt x="268" y="56"/>
                    <a:pt x="268" y="107"/>
                  </a:cubicBezTo>
                  <a:cubicBezTo>
                    <a:pt x="268" y="158"/>
                    <a:pt x="227" y="200"/>
                    <a:pt x="176" y="200"/>
                  </a:cubicBezTo>
                  <a:cubicBezTo>
                    <a:pt x="125" y="200"/>
                    <a:pt x="83" y="158"/>
                    <a:pt x="83" y="107"/>
                  </a:cubicBezTo>
                  <a:close/>
                  <a:moveTo>
                    <a:pt x="337" y="332"/>
                  </a:moveTo>
                  <a:cubicBezTo>
                    <a:pt x="304" y="332"/>
                    <a:pt x="277" y="306"/>
                    <a:pt x="277" y="273"/>
                  </a:cubicBezTo>
                  <a:cubicBezTo>
                    <a:pt x="277" y="240"/>
                    <a:pt x="304" y="213"/>
                    <a:pt x="337" y="213"/>
                  </a:cubicBezTo>
                  <a:cubicBezTo>
                    <a:pt x="370" y="213"/>
                    <a:pt x="397" y="240"/>
                    <a:pt x="397" y="273"/>
                  </a:cubicBezTo>
                  <a:cubicBezTo>
                    <a:pt x="397" y="306"/>
                    <a:pt x="370" y="332"/>
                    <a:pt x="337" y="332"/>
                  </a:cubicBezTo>
                  <a:close/>
                </a:path>
              </a:pathLst>
            </a:custGeom>
            <a:solidFill>
              <a:srgbClr val="FFFFFF"/>
            </a:solidFill>
            <a:ln>
              <a:noFill/>
            </a:ln>
          </p:spPr>
          <p:txBody>
            <a:bodyPr vert="horz" wrap="square" lIns="68571" tIns="34286" rIns="68571" bIns="34286"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en-US">
                <a:latin typeface="Arial" panose="020B0604020202020204"/>
                <a:ea typeface="微软雅黑" panose="020B0503020204020204" pitchFamily="34" charset="-122"/>
                <a:cs typeface="+mn-ea"/>
                <a:sym typeface="Arial" panose="020B0604020202020204"/>
              </a:endParaRPr>
            </a:p>
          </p:txBody>
        </p:sp>
      </p:grpSp>
      <p:grpSp>
        <p:nvGrpSpPr>
          <p:cNvPr id="11" name="组合 10"/>
          <p:cNvGrpSpPr>
            <a:grpSpLocks noChangeAspect="1"/>
          </p:cNvGrpSpPr>
          <p:nvPr/>
        </p:nvGrpSpPr>
        <p:grpSpPr>
          <a:xfrm>
            <a:off x="6651909" y="4732119"/>
            <a:ext cx="591877" cy="591877"/>
            <a:chOff x="6588298" y="406369"/>
            <a:chExt cx="455290" cy="455290"/>
          </a:xfrm>
        </p:grpSpPr>
        <p:sp>
          <p:nvSpPr>
            <p:cNvPr id="12" name="椭圆 11"/>
            <p:cNvSpPr/>
            <p:nvPr/>
          </p:nvSpPr>
          <p:spPr>
            <a:xfrm>
              <a:off x="6588298" y="406369"/>
              <a:ext cx="455290" cy="45529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solidFill>
                    <a:schemeClr val="lt1"/>
                  </a:solidFill>
                </a:defRPr>
              </a:defPPr>
              <a:lvl1pPr marL="0" algn="l" defTabSz="1022985" rtl="0" eaLnBrk="1" latinLnBrk="0" hangingPunct="1">
                <a:defRPr sz="2000" kern="1200">
                  <a:solidFill>
                    <a:schemeClr val="lt1"/>
                  </a:solidFill>
                  <a:latin typeface="+mn-lt"/>
                  <a:ea typeface="+mn-ea"/>
                  <a:cs typeface="+mn-cs"/>
                </a:defRPr>
              </a:lvl1pPr>
              <a:lvl2pPr marL="511810" algn="l" defTabSz="1022985" rtl="0" eaLnBrk="1" latinLnBrk="0" hangingPunct="1">
                <a:defRPr sz="2000" kern="1200">
                  <a:solidFill>
                    <a:schemeClr val="lt1"/>
                  </a:solidFill>
                  <a:latin typeface="+mn-lt"/>
                  <a:ea typeface="+mn-ea"/>
                  <a:cs typeface="+mn-cs"/>
                </a:defRPr>
              </a:lvl2pPr>
              <a:lvl3pPr marL="1022985" algn="l" defTabSz="1022985" rtl="0" eaLnBrk="1" latinLnBrk="0" hangingPunct="1">
                <a:defRPr sz="2000" kern="1200">
                  <a:solidFill>
                    <a:schemeClr val="lt1"/>
                  </a:solidFill>
                  <a:latin typeface="+mn-lt"/>
                  <a:ea typeface="+mn-ea"/>
                  <a:cs typeface="+mn-cs"/>
                </a:defRPr>
              </a:lvl3pPr>
              <a:lvl4pPr marL="1534795" algn="l" defTabSz="1022985" rtl="0" eaLnBrk="1" latinLnBrk="0" hangingPunct="1">
                <a:defRPr sz="2000" kern="1200">
                  <a:solidFill>
                    <a:schemeClr val="lt1"/>
                  </a:solidFill>
                  <a:latin typeface="+mn-lt"/>
                  <a:ea typeface="+mn-ea"/>
                  <a:cs typeface="+mn-cs"/>
                </a:defRPr>
              </a:lvl4pPr>
              <a:lvl5pPr marL="2046605" algn="l" defTabSz="1022985" rtl="0" eaLnBrk="1" latinLnBrk="0" hangingPunct="1">
                <a:defRPr sz="2000" kern="1200">
                  <a:solidFill>
                    <a:schemeClr val="lt1"/>
                  </a:solidFill>
                  <a:latin typeface="+mn-lt"/>
                  <a:ea typeface="+mn-ea"/>
                  <a:cs typeface="+mn-cs"/>
                </a:defRPr>
              </a:lvl5pPr>
              <a:lvl6pPr marL="2558415" algn="l" defTabSz="1022985" rtl="0" eaLnBrk="1" latinLnBrk="0" hangingPunct="1">
                <a:defRPr sz="2000" kern="1200">
                  <a:solidFill>
                    <a:schemeClr val="lt1"/>
                  </a:solidFill>
                  <a:latin typeface="+mn-lt"/>
                  <a:ea typeface="+mn-ea"/>
                  <a:cs typeface="+mn-cs"/>
                </a:defRPr>
              </a:lvl6pPr>
              <a:lvl7pPr marL="3069590" algn="l" defTabSz="1022985" rtl="0" eaLnBrk="1" latinLnBrk="0" hangingPunct="1">
                <a:defRPr sz="2000" kern="1200">
                  <a:solidFill>
                    <a:schemeClr val="lt1"/>
                  </a:solidFill>
                  <a:latin typeface="+mn-lt"/>
                  <a:ea typeface="+mn-ea"/>
                  <a:cs typeface="+mn-cs"/>
                </a:defRPr>
              </a:lvl7pPr>
              <a:lvl8pPr marL="3581400" algn="l" defTabSz="1022985" rtl="0" eaLnBrk="1" latinLnBrk="0" hangingPunct="1">
                <a:defRPr sz="2000" kern="1200">
                  <a:solidFill>
                    <a:schemeClr val="lt1"/>
                  </a:solidFill>
                  <a:latin typeface="+mn-lt"/>
                  <a:ea typeface="+mn-ea"/>
                  <a:cs typeface="+mn-cs"/>
                </a:defRPr>
              </a:lvl8pPr>
              <a:lvl9pPr marL="4093210" algn="l" defTabSz="1022985" rtl="0" eaLnBrk="1" latinLnBrk="0" hangingPunct="1">
                <a:defRPr sz="2000" kern="1200">
                  <a:solidFill>
                    <a:schemeClr val="lt1"/>
                  </a:solidFill>
                  <a:latin typeface="+mn-lt"/>
                  <a:ea typeface="+mn-ea"/>
                  <a:cs typeface="+mn-cs"/>
                </a:defRPr>
              </a:lvl9pPr>
            </a:lstStyle>
            <a:p>
              <a:pPr algn="ctr"/>
              <a:endParaRPr lang="zh-CN" altLang="en-US" sz="1400">
                <a:solidFill>
                  <a:schemeClr val="tx1">
                    <a:lumMod val="65000"/>
                    <a:lumOff val="35000"/>
                  </a:schemeClr>
                </a:solidFill>
                <a:latin typeface="Arial" panose="020B0604020202020204"/>
                <a:ea typeface="微软雅黑" panose="020B0503020204020204" pitchFamily="34" charset="-122"/>
                <a:cs typeface="+mn-ea"/>
                <a:sym typeface="Arial" panose="020B0604020202020204"/>
              </a:endParaRPr>
            </a:p>
          </p:txBody>
        </p:sp>
        <p:sp>
          <p:nvSpPr>
            <p:cNvPr id="13" name="Freeform 13"/>
            <p:cNvSpPr>
              <a:spLocks noChangeAspect="1" noEditPoints="1"/>
            </p:cNvSpPr>
            <p:nvPr/>
          </p:nvSpPr>
          <p:spPr bwMode="auto">
            <a:xfrm>
              <a:off x="6732824" y="480804"/>
              <a:ext cx="166237" cy="306419"/>
            </a:xfrm>
            <a:custGeom>
              <a:avLst/>
              <a:gdLst>
                <a:gd name="T0" fmla="*/ 2 w 122"/>
                <a:gd name="T1" fmla="*/ 65 h 225"/>
                <a:gd name="T2" fmla="*/ 14 w 122"/>
                <a:gd name="T3" fmla="*/ 77 h 225"/>
                <a:gd name="T4" fmla="*/ 17 w 122"/>
                <a:gd name="T5" fmla="*/ 76 h 225"/>
                <a:gd name="T6" fmla="*/ 119 w 122"/>
                <a:gd name="T7" fmla="*/ 42 h 225"/>
                <a:gd name="T8" fmla="*/ 119 w 122"/>
                <a:gd name="T9" fmla="*/ 30 h 225"/>
                <a:gd name="T10" fmla="*/ 105 w 122"/>
                <a:gd name="T11" fmla="*/ 23 h 225"/>
                <a:gd name="T12" fmla="*/ 3 w 122"/>
                <a:gd name="T13" fmla="*/ 57 h 225"/>
                <a:gd name="T14" fmla="*/ 108 w 122"/>
                <a:gd name="T15" fmla="*/ 28 h 225"/>
                <a:gd name="T16" fmla="*/ 114 w 122"/>
                <a:gd name="T17" fmla="*/ 35 h 225"/>
                <a:gd name="T18" fmla="*/ 111 w 122"/>
                <a:gd name="T19" fmla="*/ 42 h 225"/>
                <a:gd name="T20" fmla="*/ 14 w 122"/>
                <a:gd name="T21" fmla="*/ 71 h 225"/>
                <a:gd name="T22" fmla="*/ 9 w 122"/>
                <a:gd name="T23" fmla="*/ 67 h 225"/>
                <a:gd name="T24" fmla="*/ 8 w 122"/>
                <a:gd name="T25" fmla="*/ 59 h 225"/>
                <a:gd name="T26" fmla="*/ 106 w 122"/>
                <a:gd name="T27" fmla="*/ 28 h 225"/>
                <a:gd name="T28" fmla="*/ 14 w 122"/>
                <a:gd name="T29" fmla="*/ 43 h 225"/>
                <a:gd name="T30" fmla="*/ 66 w 122"/>
                <a:gd name="T31" fmla="*/ 28 h 225"/>
                <a:gd name="T32" fmla="*/ 73 w 122"/>
                <a:gd name="T33" fmla="*/ 10 h 225"/>
                <a:gd name="T34" fmla="*/ 9 w 122"/>
                <a:gd name="T35" fmla="*/ 17 h 225"/>
                <a:gd name="T36" fmla="*/ 3 w 122"/>
                <a:gd name="T37" fmla="*/ 35 h 225"/>
                <a:gd name="T38" fmla="*/ 61 w 122"/>
                <a:gd name="T39" fmla="*/ 8 h 225"/>
                <a:gd name="T40" fmla="*/ 67 w 122"/>
                <a:gd name="T41" fmla="*/ 12 h 225"/>
                <a:gd name="T42" fmla="*/ 65 w 122"/>
                <a:gd name="T43" fmla="*/ 22 h 225"/>
                <a:gd name="T44" fmla="*/ 14 w 122"/>
                <a:gd name="T45" fmla="*/ 37 h 225"/>
                <a:gd name="T46" fmla="*/ 8 w 122"/>
                <a:gd name="T47" fmla="*/ 30 h 225"/>
                <a:gd name="T48" fmla="*/ 120 w 122"/>
                <a:gd name="T49" fmla="*/ 101 h 225"/>
                <a:gd name="T50" fmla="*/ 105 w 122"/>
                <a:gd name="T51" fmla="*/ 90 h 225"/>
                <a:gd name="T52" fmla="*/ 72 w 122"/>
                <a:gd name="T53" fmla="*/ 110 h 225"/>
                <a:gd name="T54" fmla="*/ 55 w 122"/>
                <a:gd name="T55" fmla="*/ 138 h 225"/>
                <a:gd name="T56" fmla="*/ 53 w 122"/>
                <a:gd name="T57" fmla="*/ 99 h 225"/>
                <a:gd name="T58" fmla="*/ 119 w 122"/>
                <a:gd name="T59" fmla="*/ 76 h 225"/>
                <a:gd name="T60" fmla="*/ 119 w 122"/>
                <a:gd name="T61" fmla="*/ 64 h 225"/>
                <a:gd name="T62" fmla="*/ 9 w 122"/>
                <a:gd name="T63" fmla="*/ 85 h 225"/>
                <a:gd name="T64" fmla="*/ 1 w 122"/>
                <a:gd name="T65" fmla="*/ 97 h 225"/>
                <a:gd name="T66" fmla="*/ 3 w 122"/>
                <a:gd name="T67" fmla="*/ 102 h 225"/>
                <a:gd name="T68" fmla="*/ 11 w 122"/>
                <a:gd name="T69" fmla="*/ 110 h 225"/>
                <a:gd name="T70" fmla="*/ 28 w 122"/>
                <a:gd name="T71" fmla="*/ 121 h 225"/>
                <a:gd name="T72" fmla="*/ 17 w 122"/>
                <a:gd name="T73" fmla="*/ 138 h 225"/>
                <a:gd name="T74" fmla="*/ 40 w 122"/>
                <a:gd name="T75" fmla="*/ 209 h 225"/>
                <a:gd name="T76" fmla="*/ 53 w 122"/>
                <a:gd name="T77" fmla="*/ 225 h 225"/>
                <a:gd name="T78" fmla="*/ 87 w 122"/>
                <a:gd name="T79" fmla="*/ 214 h 225"/>
                <a:gd name="T80" fmla="*/ 110 w 122"/>
                <a:gd name="T81" fmla="*/ 187 h 225"/>
                <a:gd name="T82" fmla="*/ 99 w 122"/>
                <a:gd name="T83" fmla="*/ 138 h 225"/>
                <a:gd name="T84" fmla="*/ 104 w 122"/>
                <a:gd name="T85" fmla="*/ 117 h 225"/>
                <a:gd name="T86" fmla="*/ 120 w 122"/>
                <a:gd name="T87" fmla="*/ 101 h 225"/>
                <a:gd name="T88" fmla="*/ 47 w 122"/>
                <a:gd name="T89" fmla="*/ 101 h 225"/>
                <a:gd name="T90" fmla="*/ 49 w 122"/>
                <a:gd name="T91" fmla="*/ 138 h 225"/>
                <a:gd name="T92" fmla="*/ 35 w 122"/>
                <a:gd name="T93" fmla="*/ 121 h 225"/>
                <a:gd name="T94" fmla="*/ 24 w 122"/>
                <a:gd name="T95" fmla="*/ 108 h 225"/>
                <a:gd name="T96" fmla="*/ 12 w 122"/>
                <a:gd name="T97" fmla="*/ 104 h 225"/>
                <a:gd name="T98" fmla="*/ 8 w 122"/>
                <a:gd name="T99" fmla="*/ 97 h 225"/>
                <a:gd name="T100" fmla="*/ 8 w 122"/>
                <a:gd name="T101" fmla="*/ 93 h 225"/>
                <a:gd name="T102" fmla="*/ 12 w 122"/>
                <a:gd name="T103" fmla="*/ 90 h 225"/>
                <a:gd name="T104" fmla="*/ 24 w 122"/>
                <a:gd name="T105" fmla="*/ 86 h 225"/>
                <a:gd name="T106" fmla="*/ 108 w 122"/>
                <a:gd name="T107" fmla="*/ 62 h 225"/>
                <a:gd name="T108" fmla="*/ 114 w 122"/>
                <a:gd name="T109" fmla="*/ 69 h 225"/>
                <a:gd name="T110" fmla="*/ 111 w 122"/>
                <a:gd name="T111" fmla="*/ 76 h 225"/>
                <a:gd name="T112" fmla="*/ 43 w 122"/>
                <a:gd name="T113" fmla="*/ 98 h 225"/>
                <a:gd name="T114" fmla="*/ 103 w 122"/>
                <a:gd name="T115" fmla="*/ 111 h 225"/>
                <a:gd name="T116" fmla="*/ 92 w 122"/>
                <a:gd name="T117" fmla="*/ 138 h 225"/>
                <a:gd name="T118" fmla="*/ 78 w 122"/>
                <a:gd name="T119" fmla="*/ 110 h 225"/>
                <a:gd name="T120" fmla="*/ 106 w 122"/>
                <a:gd name="T121" fmla="*/ 96 h 225"/>
                <a:gd name="T122" fmla="*/ 114 w 122"/>
                <a:gd name="T123" fmla="*/ 103 h 2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2" h="225">
                  <a:moveTo>
                    <a:pt x="3" y="57"/>
                  </a:moveTo>
                  <a:cubicBezTo>
                    <a:pt x="1" y="59"/>
                    <a:pt x="1" y="62"/>
                    <a:pt x="2" y="65"/>
                  </a:cubicBezTo>
                  <a:cubicBezTo>
                    <a:pt x="3" y="69"/>
                    <a:pt x="3" y="69"/>
                    <a:pt x="3" y="69"/>
                  </a:cubicBezTo>
                  <a:cubicBezTo>
                    <a:pt x="4" y="74"/>
                    <a:pt x="9" y="77"/>
                    <a:pt x="14" y="77"/>
                  </a:cubicBezTo>
                  <a:cubicBezTo>
                    <a:pt x="14" y="77"/>
                    <a:pt x="14" y="77"/>
                    <a:pt x="14" y="77"/>
                  </a:cubicBezTo>
                  <a:cubicBezTo>
                    <a:pt x="15" y="77"/>
                    <a:pt x="16" y="77"/>
                    <a:pt x="17" y="76"/>
                  </a:cubicBezTo>
                  <a:cubicBezTo>
                    <a:pt x="112" y="48"/>
                    <a:pt x="112" y="48"/>
                    <a:pt x="112" y="48"/>
                  </a:cubicBezTo>
                  <a:cubicBezTo>
                    <a:pt x="115" y="47"/>
                    <a:pt x="118" y="45"/>
                    <a:pt x="119" y="42"/>
                  </a:cubicBezTo>
                  <a:cubicBezTo>
                    <a:pt x="120" y="40"/>
                    <a:pt x="121" y="37"/>
                    <a:pt x="120" y="34"/>
                  </a:cubicBezTo>
                  <a:cubicBezTo>
                    <a:pt x="119" y="30"/>
                    <a:pt x="119" y="30"/>
                    <a:pt x="119" y="30"/>
                  </a:cubicBezTo>
                  <a:cubicBezTo>
                    <a:pt x="117" y="25"/>
                    <a:pt x="113" y="22"/>
                    <a:pt x="108" y="22"/>
                  </a:cubicBezTo>
                  <a:cubicBezTo>
                    <a:pt x="107" y="22"/>
                    <a:pt x="106" y="22"/>
                    <a:pt x="105" y="23"/>
                  </a:cubicBezTo>
                  <a:cubicBezTo>
                    <a:pt x="9" y="51"/>
                    <a:pt x="9" y="51"/>
                    <a:pt x="9" y="51"/>
                  </a:cubicBezTo>
                  <a:cubicBezTo>
                    <a:pt x="6" y="52"/>
                    <a:pt x="4" y="54"/>
                    <a:pt x="3" y="57"/>
                  </a:cubicBezTo>
                  <a:close/>
                  <a:moveTo>
                    <a:pt x="106" y="28"/>
                  </a:moveTo>
                  <a:cubicBezTo>
                    <a:pt x="107" y="28"/>
                    <a:pt x="107" y="28"/>
                    <a:pt x="108" y="28"/>
                  </a:cubicBezTo>
                  <a:cubicBezTo>
                    <a:pt x="110" y="28"/>
                    <a:pt x="112" y="30"/>
                    <a:pt x="113" y="32"/>
                  </a:cubicBezTo>
                  <a:cubicBezTo>
                    <a:pt x="114" y="35"/>
                    <a:pt x="114" y="35"/>
                    <a:pt x="114" y="35"/>
                  </a:cubicBezTo>
                  <a:cubicBezTo>
                    <a:pt x="115" y="37"/>
                    <a:pt x="114" y="38"/>
                    <a:pt x="114" y="40"/>
                  </a:cubicBezTo>
                  <a:cubicBezTo>
                    <a:pt x="113" y="41"/>
                    <a:pt x="112" y="42"/>
                    <a:pt x="111" y="42"/>
                  </a:cubicBezTo>
                  <a:cubicBezTo>
                    <a:pt x="15" y="71"/>
                    <a:pt x="15" y="71"/>
                    <a:pt x="15" y="71"/>
                  </a:cubicBezTo>
                  <a:cubicBezTo>
                    <a:pt x="15" y="71"/>
                    <a:pt x="14" y="71"/>
                    <a:pt x="14" y="71"/>
                  </a:cubicBezTo>
                  <a:cubicBezTo>
                    <a:pt x="14" y="71"/>
                    <a:pt x="14" y="71"/>
                    <a:pt x="14" y="71"/>
                  </a:cubicBezTo>
                  <a:cubicBezTo>
                    <a:pt x="11" y="71"/>
                    <a:pt x="9" y="69"/>
                    <a:pt x="9" y="67"/>
                  </a:cubicBezTo>
                  <a:cubicBezTo>
                    <a:pt x="8" y="63"/>
                    <a:pt x="8" y="63"/>
                    <a:pt x="8" y="63"/>
                  </a:cubicBezTo>
                  <a:cubicBezTo>
                    <a:pt x="7" y="62"/>
                    <a:pt x="7" y="61"/>
                    <a:pt x="8" y="59"/>
                  </a:cubicBezTo>
                  <a:cubicBezTo>
                    <a:pt x="9" y="58"/>
                    <a:pt x="10" y="57"/>
                    <a:pt x="11" y="57"/>
                  </a:cubicBezTo>
                  <a:lnTo>
                    <a:pt x="106" y="28"/>
                  </a:lnTo>
                  <a:close/>
                  <a:moveTo>
                    <a:pt x="3" y="35"/>
                  </a:moveTo>
                  <a:cubicBezTo>
                    <a:pt x="4" y="40"/>
                    <a:pt x="9" y="43"/>
                    <a:pt x="14" y="43"/>
                  </a:cubicBezTo>
                  <a:cubicBezTo>
                    <a:pt x="15" y="43"/>
                    <a:pt x="16" y="43"/>
                    <a:pt x="17" y="43"/>
                  </a:cubicBezTo>
                  <a:cubicBezTo>
                    <a:pt x="66" y="28"/>
                    <a:pt x="66" y="28"/>
                    <a:pt x="66" y="28"/>
                  </a:cubicBezTo>
                  <a:cubicBezTo>
                    <a:pt x="72" y="26"/>
                    <a:pt x="76" y="19"/>
                    <a:pt x="74" y="13"/>
                  </a:cubicBezTo>
                  <a:cubicBezTo>
                    <a:pt x="73" y="10"/>
                    <a:pt x="73" y="10"/>
                    <a:pt x="73" y="10"/>
                  </a:cubicBezTo>
                  <a:cubicBezTo>
                    <a:pt x="71" y="4"/>
                    <a:pt x="65" y="0"/>
                    <a:pt x="59" y="2"/>
                  </a:cubicBezTo>
                  <a:cubicBezTo>
                    <a:pt x="9" y="17"/>
                    <a:pt x="9" y="17"/>
                    <a:pt x="9" y="17"/>
                  </a:cubicBezTo>
                  <a:cubicBezTo>
                    <a:pt x="3" y="19"/>
                    <a:pt x="0" y="25"/>
                    <a:pt x="2" y="31"/>
                  </a:cubicBezTo>
                  <a:lnTo>
                    <a:pt x="3" y="35"/>
                  </a:lnTo>
                  <a:close/>
                  <a:moveTo>
                    <a:pt x="11" y="23"/>
                  </a:moveTo>
                  <a:cubicBezTo>
                    <a:pt x="61" y="8"/>
                    <a:pt x="61" y="8"/>
                    <a:pt x="61" y="8"/>
                  </a:cubicBezTo>
                  <a:cubicBezTo>
                    <a:pt x="61" y="8"/>
                    <a:pt x="62" y="8"/>
                    <a:pt x="62" y="8"/>
                  </a:cubicBezTo>
                  <a:cubicBezTo>
                    <a:pt x="64" y="8"/>
                    <a:pt x="67" y="9"/>
                    <a:pt x="67" y="12"/>
                  </a:cubicBezTo>
                  <a:cubicBezTo>
                    <a:pt x="68" y="15"/>
                    <a:pt x="68" y="15"/>
                    <a:pt x="68" y="15"/>
                  </a:cubicBezTo>
                  <a:cubicBezTo>
                    <a:pt x="69" y="18"/>
                    <a:pt x="68" y="21"/>
                    <a:pt x="65" y="22"/>
                  </a:cubicBezTo>
                  <a:cubicBezTo>
                    <a:pt x="15" y="37"/>
                    <a:pt x="15" y="37"/>
                    <a:pt x="15" y="37"/>
                  </a:cubicBezTo>
                  <a:cubicBezTo>
                    <a:pt x="15" y="37"/>
                    <a:pt x="14" y="37"/>
                    <a:pt x="14" y="37"/>
                  </a:cubicBezTo>
                  <a:cubicBezTo>
                    <a:pt x="11" y="37"/>
                    <a:pt x="9" y="36"/>
                    <a:pt x="9" y="33"/>
                  </a:cubicBezTo>
                  <a:cubicBezTo>
                    <a:pt x="8" y="30"/>
                    <a:pt x="8" y="30"/>
                    <a:pt x="8" y="30"/>
                  </a:cubicBezTo>
                  <a:cubicBezTo>
                    <a:pt x="7" y="27"/>
                    <a:pt x="8" y="24"/>
                    <a:pt x="11" y="23"/>
                  </a:cubicBezTo>
                  <a:close/>
                  <a:moveTo>
                    <a:pt x="120" y="101"/>
                  </a:moveTo>
                  <a:cubicBezTo>
                    <a:pt x="119" y="97"/>
                    <a:pt x="119" y="97"/>
                    <a:pt x="119" y="97"/>
                  </a:cubicBezTo>
                  <a:cubicBezTo>
                    <a:pt x="117" y="92"/>
                    <a:pt x="110" y="88"/>
                    <a:pt x="105" y="90"/>
                  </a:cubicBezTo>
                  <a:cubicBezTo>
                    <a:pt x="82" y="96"/>
                    <a:pt x="82" y="96"/>
                    <a:pt x="82" y="96"/>
                  </a:cubicBezTo>
                  <a:cubicBezTo>
                    <a:pt x="76" y="98"/>
                    <a:pt x="72" y="104"/>
                    <a:pt x="72" y="110"/>
                  </a:cubicBezTo>
                  <a:cubicBezTo>
                    <a:pt x="72" y="138"/>
                    <a:pt x="72" y="138"/>
                    <a:pt x="72" y="138"/>
                  </a:cubicBezTo>
                  <a:cubicBezTo>
                    <a:pt x="55" y="138"/>
                    <a:pt x="55" y="138"/>
                    <a:pt x="55" y="138"/>
                  </a:cubicBezTo>
                  <a:cubicBezTo>
                    <a:pt x="55" y="106"/>
                    <a:pt x="55" y="106"/>
                    <a:pt x="55" y="106"/>
                  </a:cubicBezTo>
                  <a:cubicBezTo>
                    <a:pt x="55" y="104"/>
                    <a:pt x="54" y="101"/>
                    <a:pt x="53" y="99"/>
                  </a:cubicBezTo>
                  <a:cubicBezTo>
                    <a:pt x="112" y="82"/>
                    <a:pt x="112" y="82"/>
                    <a:pt x="112" y="82"/>
                  </a:cubicBezTo>
                  <a:cubicBezTo>
                    <a:pt x="115" y="81"/>
                    <a:pt x="118" y="79"/>
                    <a:pt x="119" y="76"/>
                  </a:cubicBezTo>
                  <a:cubicBezTo>
                    <a:pt x="120" y="73"/>
                    <a:pt x="121" y="70"/>
                    <a:pt x="120" y="67"/>
                  </a:cubicBezTo>
                  <a:cubicBezTo>
                    <a:pt x="119" y="64"/>
                    <a:pt x="119" y="64"/>
                    <a:pt x="119" y="64"/>
                  </a:cubicBezTo>
                  <a:cubicBezTo>
                    <a:pt x="117" y="58"/>
                    <a:pt x="110" y="54"/>
                    <a:pt x="105" y="56"/>
                  </a:cubicBezTo>
                  <a:cubicBezTo>
                    <a:pt x="9" y="85"/>
                    <a:pt x="9" y="85"/>
                    <a:pt x="9" y="85"/>
                  </a:cubicBezTo>
                  <a:cubicBezTo>
                    <a:pt x="6" y="86"/>
                    <a:pt x="4" y="88"/>
                    <a:pt x="3" y="90"/>
                  </a:cubicBezTo>
                  <a:cubicBezTo>
                    <a:pt x="1" y="92"/>
                    <a:pt x="1" y="95"/>
                    <a:pt x="1" y="97"/>
                  </a:cubicBezTo>
                  <a:cubicBezTo>
                    <a:pt x="2" y="98"/>
                    <a:pt x="2" y="98"/>
                    <a:pt x="2" y="99"/>
                  </a:cubicBezTo>
                  <a:cubicBezTo>
                    <a:pt x="3" y="102"/>
                    <a:pt x="3" y="102"/>
                    <a:pt x="3" y="102"/>
                  </a:cubicBezTo>
                  <a:cubicBezTo>
                    <a:pt x="4" y="106"/>
                    <a:pt x="7" y="109"/>
                    <a:pt x="10" y="110"/>
                  </a:cubicBezTo>
                  <a:cubicBezTo>
                    <a:pt x="11" y="110"/>
                    <a:pt x="11" y="110"/>
                    <a:pt x="11" y="110"/>
                  </a:cubicBezTo>
                  <a:cubicBezTo>
                    <a:pt x="23" y="113"/>
                    <a:pt x="23" y="113"/>
                    <a:pt x="23" y="113"/>
                  </a:cubicBezTo>
                  <a:cubicBezTo>
                    <a:pt x="26" y="114"/>
                    <a:pt x="28" y="118"/>
                    <a:pt x="28" y="121"/>
                  </a:cubicBezTo>
                  <a:cubicBezTo>
                    <a:pt x="28" y="138"/>
                    <a:pt x="28" y="138"/>
                    <a:pt x="28" y="138"/>
                  </a:cubicBezTo>
                  <a:cubicBezTo>
                    <a:pt x="17" y="138"/>
                    <a:pt x="17" y="138"/>
                    <a:pt x="17" y="138"/>
                  </a:cubicBezTo>
                  <a:cubicBezTo>
                    <a:pt x="17" y="187"/>
                    <a:pt x="17" y="187"/>
                    <a:pt x="17" y="187"/>
                  </a:cubicBezTo>
                  <a:cubicBezTo>
                    <a:pt x="17" y="199"/>
                    <a:pt x="28" y="208"/>
                    <a:pt x="40" y="209"/>
                  </a:cubicBezTo>
                  <a:cubicBezTo>
                    <a:pt x="40" y="214"/>
                    <a:pt x="40" y="214"/>
                    <a:pt x="40" y="214"/>
                  </a:cubicBezTo>
                  <a:cubicBezTo>
                    <a:pt x="40" y="220"/>
                    <a:pt x="46" y="225"/>
                    <a:pt x="53" y="225"/>
                  </a:cubicBezTo>
                  <a:cubicBezTo>
                    <a:pt x="74" y="225"/>
                    <a:pt x="74" y="225"/>
                    <a:pt x="74" y="225"/>
                  </a:cubicBezTo>
                  <a:cubicBezTo>
                    <a:pt x="81" y="225"/>
                    <a:pt x="87" y="220"/>
                    <a:pt x="87" y="214"/>
                  </a:cubicBezTo>
                  <a:cubicBezTo>
                    <a:pt x="87" y="209"/>
                    <a:pt x="87" y="209"/>
                    <a:pt x="87" y="209"/>
                  </a:cubicBezTo>
                  <a:cubicBezTo>
                    <a:pt x="99" y="208"/>
                    <a:pt x="110" y="199"/>
                    <a:pt x="110" y="187"/>
                  </a:cubicBezTo>
                  <a:cubicBezTo>
                    <a:pt x="110" y="138"/>
                    <a:pt x="110" y="138"/>
                    <a:pt x="110" y="138"/>
                  </a:cubicBezTo>
                  <a:cubicBezTo>
                    <a:pt x="99" y="138"/>
                    <a:pt x="99" y="138"/>
                    <a:pt x="99" y="138"/>
                  </a:cubicBezTo>
                  <a:cubicBezTo>
                    <a:pt x="99" y="125"/>
                    <a:pt x="99" y="125"/>
                    <a:pt x="99" y="125"/>
                  </a:cubicBezTo>
                  <a:cubicBezTo>
                    <a:pt x="99" y="122"/>
                    <a:pt x="101" y="118"/>
                    <a:pt x="104" y="117"/>
                  </a:cubicBezTo>
                  <a:cubicBezTo>
                    <a:pt x="112" y="115"/>
                    <a:pt x="112" y="115"/>
                    <a:pt x="112" y="115"/>
                  </a:cubicBezTo>
                  <a:cubicBezTo>
                    <a:pt x="118" y="113"/>
                    <a:pt x="122" y="107"/>
                    <a:pt x="120" y="101"/>
                  </a:cubicBezTo>
                  <a:close/>
                  <a:moveTo>
                    <a:pt x="43" y="98"/>
                  </a:moveTo>
                  <a:cubicBezTo>
                    <a:pt x="45" y="99"/>
                    <a:pt x="46" y="100"/>
                    <a:pt x="47" y="101"/>
                  </a:cubicBezTo>
                  <a:cubicBezTo>
                    <a:pt x="48" y="103"/>
                    <a:pt x="49" y="104"/>
                    <a:pt x="49" y="106"/>
                  </a:cubicBezTo>
                  <a:cubicBezTo>
                    <a:pt x="49" y="138"/>
                    <a:pt x="49" y="138"/>
                    <a:pt x="49" y="138"/>
                  </a:cubicBezTo>
                  <a:cubicBezTo>
                    <a:pt x="35" y="138"/>
                    <a:pt x="35" y="138"/>
                    <a:pt x="35" y="138"/>
                  </a:cubicBezTo>
                  <a:cubicBezTo>
                    <a:pt x="35" y="121"/>
                    <a:pt x="35" y="121"/>
                    <a:pt x="35" y="121"/>
                  </a:cubicBezTo>
                  <a:cubicBezTo>
                    <a:pt x="35" y="116"/>
                    <a:pt x="30" y="110"/>
                    <a:pt x="25" y="108"/>
                  </a:cubicBezTo>
                  <a:cubicBezTo>
                    <a:pt x="25" y="108"/>
                    <a:pt x="24" y="108"/>
                    <a:pt x="24" y="108"/>
                  </a:cubicBezTo>
                  <a:cubicBezTo>
                    <a:pt x="13" y="104"/>
                    <a:pt x="13" y="104"/>
                    <a:pt x="13" y="104"/>
                  </a:cubicBezTo>
                  <a:cubicBezTo>
                    <a:pt x="12" y="104"/>
                    <a:pt x="12" y="104"/>
                    <a:pt x="12" y="104"/>
                  </a:cubicBezTo>
                  <a:cubicBezTo>
                    <a:pt x="10" y="104"/>
                    <a:pt x="9" y="102"/>
                    <a:pt x="9" y="101"/>
                  </a:cubicBezTo>
                  <a:cubicBezTo>
                    <a:pt x="8" y="97"/>
                    <a:pt x="8" y="97"/>
                    <a:pt x="8" y="97"/>
                  </a:cubicBezTo>
                  <a:cubicBezTo>
                    <a:pt x="8" y="97"/>
                    <a:pt x="8" y="97"/>
                    <a:pt x="8" y="97"/>
                  </a:cubicBezTo>
                  <a:cubicBezTo>
                    <a:pt x="7" y="96"/>
                    <a:pt x="7" y="94"/>
                    <a:pt x="8" y="93"/>
                  </a:cubicBezTo>
                  <a:cubicBezTo>
                    <a:pt x="9" y="92"/>
                    <a:pt x="10" y="91"/>
                    <a:pt x="11" y="90"/>
                  </a:cubicBezTo>
                  <a:cubicBezTo>
                    <a:pt x="12" y="90"/>
                    <a:pt x="12" y="90"/>
                    <a:pt x="12" y="90"/>
                  </a:cubicBezTo>
                  <a:cubicBezTo>
                    <a:pt x="13" y="90"/>
                    <a:pt x="13" y="90"/>
                    <a:pt x="13" y="90"/>
                  </a:cubicBezTo>
                  <a:cubicBezTo>
                    <a:pt x="24" y="86"/>
                    <a:pt x="24" y="86"/>
                    <a:pt x="24" y="86"/>
                  </a:cubicBezTo>
                  <a:cubicBezTo>
                    <a:pt x="106" y="62"/>
                    <a:pt x="106" y="62"/>
                    <a:pt x="106" y="62"/>
                  </a:cubicBezTo>
                  <a:cubicBezTo>
                    <a:pt x="107" y="62"/>
                    <a:pt x="107" y="62"/>
                    <a:pt x="108" y="62"/>
                  </a:cubicBezTo>
                  <a:cubicBezTo>
                    <a:pt x="110" y="62"/>
                    <a:pt x="112" y="63"/>
                    <a:pt x="113" y="66"/>
                  </a:cubicBezTo>
                  <a:cubicBezTo>
                    <a:pt x="114" y="69"/>
                    <a:pt x="114" y="69"/>
                    <a:pt x="114" y="69"/>
                  </a:cubicBezTo>
                  <a:cubicBezTo>
                    <a:pt x="115" y="71"/>
                    <a:pt x="114" y="72"/>
                    <a:pt x="114" y="73"/>
                  </a:cubicBezTo>
                  <a:cubicBezTo>
                    <a:pt x="113" y="74"/>
                    <a:pt x="112" y="75"/>
                    <a:pt x="111" y="76"/>
                  </a:cubicBezTo>
                  <a:cubicBezTo>
                    <a:pt x="49" y="94"/>
                    <a:pt x="49" y="94"/>
                    <a:pt x="49" y="94"/>
                  </a:cubicBezTo>
                  <a:cubicBezTo>
                    <a:pt x="39" y="97"/>
                    <a:pt x="43" y="98"/>
                    <a:pt x="43" y="98"/>
                  </a:cubicBezTo>
                  <a:close/>
                  <a:moveTo>
                    <a:pt x="111" y="109"/>
                  </a:moveTo>
                  <a:cubicBezTo>
                    <a:pt x="103" y="111"/>
                    <a:pt x="103" y="111"/>
                    <a:pt x="103" y="111"/>
                  </a:cubicBezTo>
                  <a:cubicBezTo>
                    <a:pt x="97" y="113"/>
                    <a:pt x="92" y="119"/>
                    <a:pt x="92" y="125"/>
                  </a:cubicBezTo>
                  <a:cubicBezTo>
                    <a:pt x="92" y="138"/>
                    <a:pt x="92" y="138"/>
                    <a:pt x="92" y="138"/>
                  </a:cubicBezTo>
                  <a:cubicBezTo>
                    <a:pt x="78" y="138"/>
                    <a:pt x="78" y="138"/>
                    <a:pt x="78" y="138"/>
                  </a:cubicBezTo>
                  <a:cubicBezTo>
                    <a:pt x="78" y="110"/>
                    <a:pt x="78" y="110"/>
                    <a:pt x="78" y="110"/>
                  </a:cubicBezTo>
                  <a:cubicBezTo>
                    <a:pt x="78" y="107"/>
                    <a:pt x="81" y="103"/>
                    <a:pt x="84" y="102"/>
                  </a:cubicBezTo>
                  <a:cubicBezTo>
                    <a:pt x="106" y="96"/>
                    <a:pt x="106" y="96"/>
                    <a:pt x="106" y="96"/>
                  </a:cubicBezTo>
                  <a:cubicBezTo>
                    <a:pt x="109" y="95"/>
                    <a:pt x="112" y="96"/>
                    <a:pt x="113" y="99"/>
                  </a:cubicBezTo>
                  <a:cubicBezTo>
                    <a:pt x="114" y="103"/>
                    <a:pt x="114" y="103"/>
                    <a:pt x="114" y="103"/>
                  </a:cubicBezTo>
                  <a:cubicBezTo>
                    <a:pt x="115" y="106"/>
                    <a:pt x="113" y="109"/>
                    <a:pt x="111" y="109"/>
                  </a:cubicBezTo>
                  <a:close/>
                </a:path>
              </a:pathLst>
            </a:custGeom>
            <a:solidFill>
              <a:srgbClr val="FFFFFF"/>
            </a:solidFill>
            <a:ln>
              <a:noFill/>
            </a:ln>
          </p:spPr>
          <p:txBody>
            <a:bodyPr vert="horz" wrap="square" lIns="68571" tIns="34286" rIns="68571" bIns="34286" numCol="1" anchor="t" anchorCtr="0" compatLnSpc="1"/>
            <a:lstStyle>
              <a:defPPr>
                <a:defRPr lang="zh-CN"/>
              </a:defPPr>
              <a:lvl1pPr marL="0" algn="l" defTabSz="1022985" rtl="0" eaLnBrk="1" latinLnBrk="0" hangingPunct="1">
                <a:defRPr sz="2000" kern="1200">
                  <a:solidFill>
                    <a:schemeClr val="tx1"/>
                  </a:solidFill>
                  <a:latin typeface="+mn-lt"/>
                  <a:ea typeface="+mn-ea"/>
                  <a:cs typeface="+mn-cs"/>
                </a:defRPr>
              </a:lvl1pPr>
              <a:lvl2pPr marL="511810" algn="l" defTabSz="1022985" rtl="0" eaLnBrk="1" latinLnBrk="0" hangingPunct="1">
                <a:defRPr sz="2000" kern="1200">
                  <a:solidFill>
                    <a:schemeClr val="tx1"/>
                  </a:solidFill>
                  <a:latin typeface="+mn-lt"/>
                  <a:ea typeface="+mn-ea"/>
                  <a:cs typeface="+mn-cs"/>
                </a:defRPr>
              </a:lvl2pPr>
              <a:lvl3pPr marL="1022985" algn="l" defTabSz="1022985" rtl="0" eaLnBrk="1" latinLnBrk="0" hangingPunct="1">
                <a:defRPr sz="2000" kern="1200">
                  <a:solidFill>
                    <a:schemeClr val="tx1"/>
                  </a:solidFill>
                  <a:latin typeface="+mn-lt"/>
                  <a:ea typeface="+mn-ea"/>
                  <a:cs typeface="+mn-cs"/>
                </a:defRPr>
              </a:lvl3pPr>
              <a:lvl4pPr marL="1534795" algn="l" defTabSz="1022985" rtl="0" eaLnBrk="1" latinLnBrk="0" hangingPunct="1">
                <a:defRPr sz="2000" kern="1200">
                  <a:solidFill>
                    <a:schemeClr val="tx1"/>
                  </a:solidFill>
                  <a:latin typeface="+mn-lt"/>
                  <a:ea typeface="+mn-ea"/>
                  <a:cs typeface="+mn-cs"/>
                </a:defRPr>
              </a:lvl4pPr>
              <a:lvl5pPr marL="2046605" algn="l" defTabSz="1022985" rtl="0" eaLnBrk="1" latinLnBrk="0" hangingPunct="1">
                <a:defRPr sz="2000" kern="1200">
                  <a:solidFill>
                    <a:schemeClr val="tx1"/>
                  </a:solidFill>
                  <a:latin typeface="+mn-lt"/>
                  <a:ea typeface="+mn-ea"/>
                  <a:cs typeface="+mn-cs"/>
                </a:defRPr>
              </a:lvl5pPr>
              <a:lvl6pPr marL="2558415" algn="l" defTabSz="1022985" rtl="0" eaLnBrk="1" latinLnBrk="0" hangingPunct="1">
                <a:defRPr sz="2000" kern="1200">
                  <a:solidFill>
                    <a:schemeClr val="tx1"/>
                  </a:solidFill>
                  <a:latin typeface="+mn-lt"/>
                  <a:ea typeface="+mn-ea"/>
                  <a:cs typeface="+mn-cs"/>
                </a:defRPr>
              </a:lvl6pPr>
              <a:lvl7pPr marL="3069590" algn="l" defTabSz="1022985" rtl="0" eaLnBrk="1" latinLnBrk="0" hangingPunct="1">
                <a:defRPr sz="2000" kern="1200">
                  <a:solidFill>
                    <a:schemeClr val="tx1"/>
                  </a:solidFill>
                  <a:latin typeface="+mn-lt"/>
                  <a:ea typeface="+mn-ea"/>
                  <a:cs typeface="+mn-cs"/>
                </a:defRPr>
              </a:lvl7pPr>
              <a:lvl8pPr marL="3581400" algn="l" defTabSz="1022985" rtl="0" eaLnBrk="1" latinLnBrk="0" hangingPunct="1">
                <a:defRPr sz="2000" kern="1200">
                  <a:solidFill>
                    <a:schemeClr val="tx1"/>
                  </a:solidFill>
                  <a:latin typeface="+mn-lt"/>
                  <a:ea typeface="+mn-ea"/>
                  <a:cs typeface="+mn-cs"/>
                </a:defRPr>
              </a:lvl8pPr>
              <a:lvl9pPr marL="4093210" algn="l" defTabSz="1022985" rtl="0" eaLnBrk="1" latinLnBrk="0" hangingPunct="1">
                <a:defRPr sz="2000" kern="1200">
                  <a:solidFill>
                    <a:schemeClr val="tx1"/>
                  </a:solidFill>
                  <a:latin typeface="+mn-lt"/>
                  <a:ea typeface="+mn-ea"/>
                  <a:cs typeface="+mn-cs"/>
                </a:defRPr>
              </a:lvl9pPr>
            </a:lstStyle>
            <a:p>
              <a:endParaRPr lang="en-US">
                <a:latin typeface="Arial" panose="020B0604020202020204"/>
                <a:ea typeface="微软雅黑" panose="020B0503020204020204" pitchFamily="34" charset="-122"/>
                <a:cs typeface="+mn-ea"/>
                <a:sym typeface="Arial" panose="020B0604020202020204"/>
              </a:endParaRPr>
            </a:p>
          </p:txBody>
        </p:sp>
      </p:grpSp>
      <p:grpSp>
        <p:nvGrpSpPr>
          <p:cNvPr id="3" name="组合 2"/>
          <p:cNvGrpSpPr/>
          <p:nvPr/>
        </p:nvGrpSpPr>
        <p:grpSpPr>
          <a:xfrm>
            <a:off x="9965843" y="227688"/>
            <a:ext cx="2782576" cy="680498"/>
            <a:chOff x="5739124" y="673539"/>
            <a:chExt cx="2782576" cy="680498"/>
          </a:xfrm>
        </p:grpSpPr>
        <p:sp>
          <p:nvSpPr>
            <p:cNvPr id="30"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明年工作计划</a:t>
              </a:r>
            </a:p>
          </p:txBody>
        </p:sp>
        <p:sp>
          <p:nvSpPr>
            <p:cNvPr id="31"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Freeform 3"/>
          <p:cNvSpPr>
            <a:spLocks noEditPoints="1"/>
          </p:cNvSpPr>
          <p:nvPr/>
        </p:nvSpPr>
        <p:spPr bwMode="auto">
          <a:xfrm>
            <a:off x="4207558" y="3723943"/>
            <a:ext cx="538068" cy="2161714"/>
          </a:xfrm>
          <a:custGeom>
            <a:avLst/>
            <a:gdLst>
              <a:gd name="T0" fmla="*/ 280 w 287"/>
              <a:gd name="T1" fmla="*/ 271 h 1160"/>
              <a:gd name="T2" fmla="*/ 247 w 287"/>
              <a:gd name="T3" fmla="*/ 188 h 1160"/>
              <a:gd name="T4" fmla="*/ 213 w 287"/>
              <a:gd name="T5" fmla="*/ 135 h 1160"/>
              <a:gd name="T6" fmla="*/ 181 w 287"/>
              <a:gd name="T7" fmla="*/ 23 h 1160"/>
              <a:gd name="T8" fmla="*/ 82 w 287"/>
              <a:gd name="T9" fmla="*/ 57 h 1160"/>
              <a:gd name="T10" fmla="*/ 76 w 287"/>
              <a:gd name="T11" fmla="*/ 189 h 1160"/>
              <a:gd name="T12" fmla="*/ 40 w 287"/>
              <a:gd name="T13" fmla="*/ 237 h 1160"/>
              <a:gd name="T14" fmla="*/ 4 w 287"/>
              <a:gd name="T15" fmla="*/ 366 h 1160"/>
              <a:gd name="T16" fmla="*/ 7 w 287"/>
              <a:gd name="T17" fmla="*/ 412 h 1160"/>
              <a:gd name="T18" fmla="*/ 40 w 287"/>
              <a:gd name="T19" fmla="*/ 467 h 1160"/>
              <a:gd name="T20" fmla="*/ 35 w 287"/>
              <a:gd name="T21" fmla="*/ 546 h 1160"/>
              <a:gd name="T22" fmla="*/ 27 w 287"/>
              <a:gd name="T23" fmla="*/ 759 h 1160"/>
              <a:gd name="T24" fmla="*/ 47 w 287"/>
              <a:gd name="T25" fmla="*/ 843 h 1160"/>
              <a:gd name="T26" fmla="*/ 75 w 287"/>
              <a:gd name="T27" fmla="*/ 1036 h 1160"/>
              <a:gd name="T28" fmla="*/ 44 w 287"/>
              <a:gd name="T29" fmla="*/ 1127 h 1160"/>
              <a:gd name="T30" fmla="*/ 70 w 287"/>
              <a:gd name="T31" fmla="*/ 1155 h 1160"/>
              <a:gd name="T32" fmla="*/ 108 w 287"/>
              <a:gd name="T33" fmla="*/ 1107 h 1160"/>
              <a:gd name="T34" fmla="*/ 107 w 287"/>
              <a:gd name="T35" fmla="*/ 1141 h 1160"/>
              <a:gd name="T36" fmla="*/ 119 w 287"/>
              <a:gd name="T37" fmla="*/ 1132 h 1160"/>
              <a:gd name="T38" fmla="*/ 117 w 287"/>
              <a:gd name="T39" fmla="*/ 1050 h 1160"/>
              <a:gd name="T40" fmla="*/ 115 w 287"/>
              <a:gd name="T41" fmla="*/ 885 h 1160"/>
              <a:gd name="T42" fmla="*/ 167 w 287"/>
              <a:gd name="T43" fmla="*/ 851 h 1160"/>
              <a:gd name="T44" fmla="*/ 169 w 287"/>
              <a:gd name="T45" fmla="*/ 977 h 1160"/>
              <a:gd name="T46" fmla="*/ 154 w 287"/>
              <a:gd name="T47" fmla="*/ 1096 h 1160"/>
              <a:gd name="T48" fmla="*/ 148 w 287"/>
              <a:gd name="T49" fmla="*/ 1159 h 1160"/>
              <a:gd name="T50" fmla="*/ 205 w 287"/>
              <a:gd name="T51" fmla="*/ 1104 h 1160"/>
              <a:gd name="T52" fmla="*/ 202 w 287"/>
              <a:gd name="T53" fmla="*/ 1043 h 1160"/>
              <a:gd name="T54" fmla="*/ 234 w 287"/>
              <a:gd name="T55" fmla="*/ 852 h 1160"/>
              <a:gd name="T56" fmla="*/ 251 w 287"/>
              <a:gd name="T57" fmla="*/ 721 h 1160"/>
              <a:gd name="T58" fmla="*/ 265 w 287"/>
              <a:gd name="T59" fmla="*/ 535 h 1160"/>
              <a:gd name="T60" fmla="*/ 258 w 287"/>
              <a:gd name="T61" fmla="*/ 449 h 1160"/>
              <a:gd name="T62" fmla="*/ 244 w 287"/>
              <a:gd name="T63" fmla="*/ 388 h 1160"/>
              <a:gd name="T64" fmla="*/ 102 w 287"/>
              <a:gd name="T65" fmla="*/ 452 h 1160"/>
              <a:gd name="T66" fmla="*/ 114 w 287"/>
              <a:gd name="T67" fmla="*/ 452 h 1160"/>
              <a:gd name="T68" fmla="*/ 168 w 287"/>
              <a:gd name="T69" fmla="*/ 213 h 1160"/>
              <a:gd name="T70" fmla="*/ 117 w 287"/>
              <a:gd name="T71" fmla="*/ 344 h 1160"/>
              <a:gd name="T72" fmla="*/ 114 w 287"/>
              <a:gd name="T73" fmla="*/ 257 h 1160"/>
              <a:gd name="T74" fmla="*/ 102 w 287"/>
              <a:gd name="T75" fmla="*/ 205 h 1160"/>
              <a:gd name="T76" fmla="*/ 134 w 287"/>
              <a:gd name="T77" fmla="*/ 223 h 1160"/>
              <a:gd name="T78" fmla="*/ 152 w 287"/>
              <a:gd name="T79" fmla="*/ 222 h 1160"/>
              <a:gd name="T80" fmla="*/ 159 w 287"/>
              <a:gd name="T81" fmla="*/ 184 h 1160"/>
              <a:gd name="T82" fmla="*/ 189 w 287"/>
              <a:gd name="T83" fmla="*/ 176 h 11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7" h="1160">
                <a:moveTo>
                  <a:pt x="257" y="366"/>
                </a:moveTo>
                <a:cubicBezTo>
                  <a:pt x="258" y="353"/>
                  <a:pt x="279" y="285"/>
                  <a:pt x="280" y="271"/>
                </a:cubicBezTo>
                <a:cubicBezTo>
                  <a:pt x="281" y="257"/>
                  <a:pt x="287" y="214"/>
                  <a:pt x="282" y="199"/>
                </a:cubicBezTo>
                <a:cubicBezTo>
                  <a:pt x="277" y="183"/>
                  <a:pt x="247" y="188"/>
                  <a:pt x="247" y="188"/>
                </a:cubicBezTo>
                <a:cubicBezTo>
                  <a:pt x="247" y="188"/>
                  <a:pt x="240" y="172"/>
                  <a:pt x="226" y="168"/>
                </a:cubicBezTo>
                <a:cubicBezTo>
                  <a:pt x="211" y="164"/>
                  <a:pt x="229" y="145"/>
                  <a:pt x="213" y="135"/>
                </a:cubicBezTo>
                <a:cubicBezTo>
                  <a:pt x="203" y="128"/>
                  <a:pt x="206" y="92"/>
                  <a:pt x="202" y="78"/>
                </a:cubicBezTo>
                <a:cubicBezTo>
                  <a:pt x="199" y="64"/>
                  <a:pt x="190" y="35"/>
                  <a:pt x="181" y="23"/>
                </a:cubicBezTo>
                <a:cubicBezTo>
                  <a:pt x="171" y="10"/>
                  <a:pt x="152" y="17"/>
                  <a:pt x="152" y="17"/>
                </a:cubicBezTo>
                <a:cubicBezTo>
                  <a:pt x="108" y="0"/>
                  <a:pt x="86" y="37"/>
                  <a:pt x="82" y="57"/>
                </a:cubicBezTo>
                <a:cubicBezTo>
                  <a:pt x="79" y="77"/>
                  <a:pt x="89" y="114"/>
                  <a:pt x="77" y="140"/>
                </a:cubicBezTo>
                <a:cubicBezTo>
                  <a:pt x="66" y="165"/>
                  <a:pt x="91" y="174"/>
                  <a:pt x="76" y="189"/>
                </a:cubicBezTo>
                <a:cubicBezTo>
                  <a:pt x="60" y="203"/>
                  <a:pt x="74" y="208"/>
                  <a:pt x="59" y="215"/>
                </a:cubicBezTo>
                <a:cubicBezTo>
                  <a:pt x="45" y="221"/>
                  <a:pt x="40" y="224"/>
                  <a:pt x="40" y="237"/>
                </a:cubicBezTo>
                <a:cubicBezTo>
                  <a:pt x="40" y="250"/>
                  <a:pt x="28" y="284"/>
                  <a:pt x="22" y="314"/>
                </a:cubicBezTo>
                <a:cubicBezTo>
                  <a:pt x="15" y="344"/>
                  <a:pt x="8" y="355"/>
                  <a:pt x="4" y="366"/>
                </a:cubicBezTo>
                <a:cubicBezTo>
                  <a:pt x="0" y="378"/>
                  <a:pt x="2" y="382"/>
                  <a:pt x="4" y="388"/>
                </a:cubicBezTo>
                <a:cubicBezTo>
                  <a:pt x="6" y="393"/>
                  <a:pt x="7" y="394"/>
                  <a:pt x="7" y="412"/>
                </a:cubicBezTo>
                <a:cubicBezTo>
                  <a:pt x="7" y="431"/>
                  <a:pt x="38" y="434"/>
                  <a:pt x="38" y="434"/>
                </a:cubicBezTo>
                <a:cubicBezTo>
                  <a:pt x="38" y="434"/>
                  <a:pt x="40" y="451"/>
                  <a:pt x="40" y="467"/>
                </a:cubicBezTo>
                <a:cubicBezTo>
                  <a:pt x="40" y="482"/>
                  <a:pt x="30" y="526"/>
                  <a:pt x="28" y="538"/>
                </a:cubicBezTo>
                <a:cubicBezTo>
                  <a:pt x="26" y="550"/>
                  <a:pt x="35" y="546"/>
                  <a:pt x="35" y="546"/>
                </a:cubicBezTo>
                <a:cubicBezTo>
                  <a:pt x="35" y="546"/>
                  <a:pt x="35" y="559"/>
                  <a:pt x="33" y="578"/>
                </a:cubicBezTo>
                <a:cubicBezTo>
                  <a:pt x="30" y="597"/>
                  <a:pt x="27" y="724"/>
                  <a:pt x="27" y="759"/>
                </a:cubicBezTo>
                <a:cubicBezTo>
                  <a:pt x="27" y="794"/>
                  <a:pt x="23" y="842"/>
                  <a:pt x="27" y="842"/>
                </a:cubicBezTo>
                <a:cubicBezTo>
                  <a:pt x="32" y="842"/>
                  <a:pt x="47" y="843"/>
                  <a:pt x="47" y="843"/>
                </a:cubicBezTo>
                <a:cubicBezTo>
                  <a:pt x="47" y="843"/>
                  <a:pt x="45" y="866"/>
                  <a:pt x="46" y="895"/>
                </a:cubicBezTo>
                <a:cubicBezTo>
                  <a:pt x="47" y="923"/>
                  <a:pt x="70" y="1014"/>
                  <a:pt x="75" y="1036"/>
                </a:cubicBezTo>
                <a:cubicBezTo>
                  <a:pt x="79" y="1059"/>
                  <a:pt x="78" y="1079"/>
                  <a:pt x="70" y="1091"/>
                </a:cubicBezTo>
                <a:cubicBezTo>
                  <a:pt x="63" y="1103"/>
                  <a:pt x="57" y="1118"/>
                  <a:pt x="44" y="1127"/>
                </a:cubicBezTo>
                <a:cubicBezTo>
                  <a:pt x="31" y="1137"/>
                  <a:pt x="26" y="1141"/>
                  <a:pt x="28" y="1150"/>
                </a:cubicBezTo>
                <a:cubicBezTo>
                  <a:pt x="30" y="1158"/>
                  <a:pt x="46" y="1156"/>
                  <a:pt x="70" y="1155"/>
                </a:cubicBezTo>
                <a:cubicBezTo>
                  <a:pt x="94" y="1154"/>
                  <a:pt x="91" y="1139"/>
                  <a:pt x="94" y="1132"/>
                </a:cubicBezTo>
                <a:cubicBezTo>
                  <a:pt x="97" y="1125"/>
                  <a:pt x="108" y="1107"/>
                  <a:pt x="108" y="1107"/>
                </a:cubicBezTo>
                <a:cubicBezTo>
                  <a:pt x="108" y="1107"/>
                  <a:pt x="111" y="1110"/>
                  <a:pt x="111" y="1118"/>
                </a:cubicBezTo>
                <a:cubicBezTo>
                  <a:pt x="111" y="1127"/>
                  <a:pt x="107" y="1141"/>
                  <a:pt x="107" y="1141"/>
                </a:cubicBezTo>
                <a:cubicBezTo>
                  <a:pt x="117" y="1141"/>
                  <a:pt x="117" y="1141"/>
                  <a:pt x="117" y="1141"/>
                </a:cubicBezTo>
                <a:cubicBezTo>
                  <a:pt x="117" y="1141"/>
                  <a:pt x="120" y="1140"/>
                  <a:pt x="119" y="1132"/>
                </a:cubicBezTo>
                <a:cubicBezTo>
                  <a:pt x="118" y="1124"/>
                  <a:pt x="123" y="1106"/>
                  <a:pt x="127" y="1091"/>
                </a:cubicBezTo>
                <a:cubicBezTo>
                  <a:pt x="132" y="1075"/>
                  <a:pt x="123" y="1057"/>
                  <a:pt x="117" y="1050"/>
                </a:cubicBezTo>
                <a:cubicBezTo>
                  <a:pt x="112" y="1044"/>
                  <a:pt x="114" y="1009"/>
                  <a:pt x="115" y="974"/>
                </a:cubicBezTo>
                <a:cubicBezTo>
                  <a:pt x="117" y="939"/>
                  <a:pt x="119" y="901"/>
                  <a:pt x="115" y="885"/>
                </a:cubicBezTo>
                <a:cubicBezTo>
                  <a:pt x="112" y="868"/>
                  <a:pt x="107" y="846"/>
                  <a:pt x="107" y="846"/>
                </a:cubicBezTo>
                <a:cubicBezTo>
                  <a:pt x="167" y="851"/>
                  <a:pt x="167" y="851"/>
                  <a:pt x="167" y="851"/>
                </a:cubicBezTo>
                <a:cubicBezTo>
                  <a:pt x="167" y="851"/>
                  <a:pt x="169" y="863"/>
                  <a:pt x="169" y="889"/>
                </a:cubicBezTo>
                <a:cubicBezTo>
                  <a:pt x="169" y="916"/>
                  <a:pt x="169" y="934"/>
                  <a:pt x="169" y="977"/>
                </a:cubicBezTo>
                <a:cubicBezTo>
                  <a:pt x="169" y="1019"/>
                  <a:pt x="165" y="1035"/>
                  <a:pt x="160" y="1051"/>
                </a:cubicBezTo>
                <a:cubicBezTo>
                  <a:pt x="156" y="1068"/>
                  <a:pt x="159" y="1080"/>
                  <a:pt x="154" y="1096"/>
                </a:cubicBezTo>
                <a:cubicBezTo>
                  <a:pt x="149" y="1113"/>
                  <a:pt x="140" y="1125"/>
                  <a:pt x="135" y="1134"/>
                </a:cubicBezTo>
                <a:cubicBezTo>
                  <a:pt x="129" y="1143"/>
                  <a:pt x="127" y="1158"/>
                  <a:pt x="148" y="1159"/>
                </a:cubicBezTo>
                <a:cubicBezTo>
                  <a:pt x="170" y="1160"/>
                  <a:pt x="196" y="1150"/>
                  <a:pt x="196" y="1140"/>
                </a:cubicBezTo>
                <a:cubicBezTo>
                  <a:pt x="196" y="1131"/>
                  <a:pt x="198" y="1119"/>
                  <a:pt x="205" y="1104"/>
                </a:cubicBezTo>
                <a:cubicBezTo>
                  <a:pt x="213" y="1088"/>
                  <a:pt x="206" y="1075"/>
                  <a:pt x="204" y="1069"/>
                </a:cubicBezTo>
                <a:cubicBezTo>
                  <a:pt x="201" y="1062"/>
                  <a:pt x="202" y="1055"/>
                  <a:pt x="202" y="1043"/>
                </a:cubicBezTo>
                <a:cubicBezTo>
                  <a:pt x="202" y="1031"/>
                  <a:pt x="213" y="991"/>
                  <a:pt x="225" y="947"/>
                </a:cubicBezTo>
                <a:cubicBezTo>
                  <a:pt x="237" y="903"/>
                  <a:pt x="234" y="852"/>
                  <a:pt x="234" y="852"/>
                </a:cubicBezTo>
                <a:cubicBezTo>
                  <a:pt x="243" y="852"/>
                  <a:pt x="243" y="852"/>
                  <a:pt x="243" y="852"/>
                </a:cubicBezTo>
                <a:cubicBezTo>
                  <a:pt x="243" y="852"/>
                  <a:pt x="244" y="787"/>
                  <a:pt x="251" y="721"/>
                </a:cubicBezTo>
                <a:cubicBezTo>
                  <a:pt x="258" y="654"/>
                  <a:pt x="248" y="585"/>
                  <a:pt x="248" y="566"/>
                </a:cubicBezTo>
                <a:cubicBezTo>
                  <a:pt x="248" y="547"/>
                  <a:pt x="255" y="539"/>
                  <a:pt x="265" y="535"/>
                </a:cubicBezTo>
                <a:cubicBezTo>
                  <a:pt x="276" y="530"/>
                  <a:pt x="277" y="528"/>
                  <a:pt x="272" y="510"/>
                </a:cubicBezTo>
                <a:cubicBezTo>
                  <a:pt x="266" y="492"/>
                  <a:pt x="258" y="449"/>
                  <a:pt x="258" y="449"/>
                </a:cubicBezTo>
                <a:cubicBezTo>
                  <a:pt x="258" y="449"/>
                  <a:pt x="257" y="443"/>
                  <a:pt x="251" y="424"/>
                </a:cubicBezTo>
                <a:cubicBezTo>
                  <a:pt x="244" y="406"/>
                  <a:pt x="244" y="388"/>
                  <a:pt x="244" y="388"/>
                </a:cubicBezTo>
                <a:cubicBezTo>
                  <a:pt x="244" y="388"/>
                  <a:pt x="256" y="378"/>
                  <a:pt x="257" y="366"/>
                </a:cubicBezTo>
                <a:close/>
                <a:moveTo>
                  <a:pt x="102" y="452"/>
                </a:moveTo>
                <a:cubicBezTo>
                  <a:pt x="110" y="434"/>
                  <a:pt x="110" y="434"/>
                  <a:pt x="110" y="434"/>
                </a:cubicBezTo>
                <a:cubicBezTo>
                  <a:pt x="114" y="452"/>
                  <a:pt x="114" y="452"/>
                  <a:pt x="114" y="452"/>
                </a:cubicBezTo>
                <a:lnTo>
                  <a:pt x="102" y="452"/>
                </a:lnTo>
                <a:close/>
                <a:moveTo>
                  <a:pt x="168" y="213"/>
                </a:moveTo>
                <a:cubicBezTo>
                  <a:pt x="158" y="230"/>
                  <a:pt x="141" y="260"/>
                  <a:pt x="135" y="285"/>
                </a:cubicBezTo>
                <a:cubicBezTo>
                  <a:pt x="128" y="309"/>
                  <a:pt x="117" y="344"/>
                  <a:pt x="117" y="344"/>
                </a:cubicBezTo>
                <a:cubicBezTo>
                  <a:pt x="117" y="344"/>
                  <a:pt x="116" y="338"/>
                  <a:pt x="115" y="329"/>
                </a:cubicBezTo>
                <a:cubicBezTo>
                  <a:pt x="114" y="320"/>
                  <a:pt x="114" y="277"/>
                  <a:pt x="114" y="257"/>
                </a:cubicBezTo>
                <a:cubicBezTo>
                  <a:pt x="114" y="237"/>
                  <a:pt x="115" y="220"/>
                  <a:pt x="112" y="219"/>
                </a:cubicBezTo>
                <a:cubicBezTo>
                  <a:pt x="108" y="217"/>
                  <a:pt x="102" y="205"/>
                  <a:pt x="102" y="205"/>
                </a:cubicBezTo>
                <a:cubicBezTo>
                  <a:pt x="124" y="175"/>
                  <a:pt x="124" y="175"/>
                  <a:pt x="124" y="175"/>
                </a:cubicBezTo>
                <a:cubicBezTo>
                  <a:pt x="117" y="218"/>
                  <a:pt x="129" y="210"/>
                  <a:pt x="134" y="223"/>
                </a:cubicBezTo>
                <a:cubicBezTo>
                  <a:pt x="138" y="236"/>
                  <a:pt x="133" y="269"/>
                  <a:pt x="136" y="253"/>
                </a:cubicBezTo>
                <a:cubicBezTo>
                  <a:pt x="138" y="238"/>
                  <a:pt x="146" y="237"/>
                  <a:pt x="152" y="222"/>
                </a:cubicBezTo>
                <a:cubicBezTo>
                  <a:pt x="159" y="207"/>
                  <a:pt x="139" y="196"/>
                  <a:pt x="139" y="196"/>
                </a:cubicBezTo>
                <a:cubicBezTo>
                  <a:pt x="139" y="196"/>
                  <a:pt x="150" y="192"/>
                  <a:pt x="159" y="184"/>
                </a:cubicBezTo>
                <a:cubicBezTo>
                  <a:pt x="169" y="175"/>
                  <a:pt x="182" y="164"/>
                  <a:pt x="182" y="164"/>
                </a:cubicBezTo>
                <a:cubicBezTo>
                  <a:pt x="189" y="176"/>
                  <a:pt x="189" y="176"/>
                  <a:pt x="189" y="176"/>
                </a:cubicBezTo>
                <a:cubicBezTo>
                  <a:pt x="189" y="176"/>
                  <a:pt x="178" y="196"/>
                  <a:pt x="168" y="213"/>
                </a:cubicBezTo>
                <a:close/>
              </a:path>
            </a:pathLst>
          </a:custGeom>
          <a:solidFill>
            <a:schemeClr val="bg1">
              <a:lumMod val="75000"/>
            </a:schemeClr>
          </a:solidFill>
          <a:ln>
            <a:noFill/>
          </a:ln>
          <a:effectLst>
            <a:outerShdw blurRad="76200" dir="13500000" sy="23000" kx="1200000" algn="br" rotWithShape="0">
              <a:prstClr val="black">
                <a:alpha val="6000"/>
              </a:prstClr>
            </a:outerShdw>
          </a:effectLst>
        </p:spPr>
        <p:txBody>
          <a:bodyPr vert="horz" wrap="square" lIns="121920" tIns="60960" rIns="121920" bIns="60960" numCol="1" anchor="t" anchorCtr="0" compatLnSpc="1"/>
          <a:lstStyle>
            <a:defPPr>
              <a:defRPr lang="id-ID"/>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endParaRPr lang="id-ID" sz="2400"/>
          </a:p>
        </p:txBody>
      </p:sp>
      <p:sp>
        <p:nvSpPr>
          <p:cNvPr id="85" name="Freeform 4"/>
          <p:cNvSpPr>
            <a:spLocks noEditPoints="1"/>
          </p:cNvSpPr>
          <p:nvPr/>
        </p:nvSpPr>
        <p:spPr bwMode="auto">
          <a:xfrm>
            <a:off x="4783649" y="3911933"/>
            <a:ext cx="734785" cy="2290704"/>
          </a:xfrm>
          <a:custGeom>
            <a:avLst/>
            <a:gdLst>
              <a:gd name="T0" fmla="*/ 379 w 386"/>
              <a:gd name="T1" fmla="*/ 464 h 1210"/>
              <a:gd name="T2" fmla="*/ 364 w 386"/>
              <a:gd name="T3" fmla="*/ 267 h 1210"/>
              <a:gd name="T4" fmla="*/ 269 w 386"/>
              <a:gd name="T5" fmla="*/ 191 h 1210"/>
              <a:gd name="T6" fmla="*/ 251 w 386"/>
              <a:gd name="T7" fmla="*/ 145 h 1210"/>
              <a:gd name="T8" fmla="*/ 266 w 386"/>
              <a:gd name="T9" fmla="*/ 116 h 1210"/>
              <a:gd name="T10" fmla="*/ 263 w 386"/>
              <a:gd name="T11" fmla="*/ 82 h 1210"/>
              <a:gd name="T12" fmla="*/ 205 w 386"/>
              <a:gd name="T13" fmla="*/ 0 h 1210"/>
              <a:gd name="T14" fmla="*/ 155 w 386"/>
              <a:gd name="T15" fmla="*/ 90 h 1210"/>
              <a:gd name="T16" fmla="*/ 174 w 386"/>
              <a:gd name="T17" fmla="*/ 126 h 1210"/>
              <a:gd name="T18" fmla="*/ 176 w 386"/>
              <a:gd name="T19" fmla="*/ 167 h 1210"/>
              <a:gd name="T20" fmla="*/ 177 w 386"/>
              <a:gd name="T21" fmla="*/ 167 h 1210"/>
              <a:gd name="T22" fmla="*/ 156 w 386"/>
              <a:gd name="T23" fmla="*/ 186 h 1210"/>
              <a:gd name="T24" fmla="*/ 99 w 386"/>
              <a:gd name="T25" fmla="*/ 207 h 1210"/>
              <a:gd name="T26" fmla="*/ 57 w 386"/>
              <a:gd name="T27" fmla="*/ 370 h 1210"/>
              <a:gd name="T28" fmla="*/ 38 w 386"/>
              <a:gd name="T29" fmla="*/ 604 h 1210"/>
              <a:gd name="T30" fmla="*/ 68 w 386"/>
              <a:gd name="T31" fmla="*/ 598 h 1210"/>
              <a:gd name="T32" fmla="*/ 68 w 386"/>
              <a:gd name="T33" fmla="*/ 607 h 1210"/>
              <a:gd name="T34" fmla="*/ 41 w 386"/>
              <a:gd name="T35" fmla="*/ 619 h 1210"/>
              <a:gd name="T36" fmla="*/ 47 w 386"/>
              <a:gd name="T37" fmla="*/ 662 h 1210"/>
              <a:gd name="T38" fmla="*/ 3 w 386"/>
              <a:gd name="T39" fmla="*/ 849 h 1210"/>
              <a:gd name="T40" fmla="*/ 99 w 386"/>
              <a:gd name="T41" fmla="*/ 898 h 1210"/>
              <a:gd name="T42" fmla="*/ 118 w 386"/>
              <a:gd name="T43" fmla="*/ 899 h 1210"/>
              <a:gd name="T44" fmla="*/ 127 w 386"/>
              <a:gd name="T45" fmla="*/ 1051 h 1210"/>
              <a:gd name="T46" fmla="*/ 118 w 386"/>
              <a:gd name="T47" fmla="*/ 1153 h 1210"/>
              <a:gd name="T48" fmla="*/ 181 w 386"/>
              <a:gd name="T49" fmla="*/ 1159 h 1210"/>
              <a:gd name="T50" fmla="*/ 194 w 386"/>
              <a:gd name="T51" fmla="*/ 1084 h 1210"/>
              <a:gd name="T52" fmla="*/ 192 w 386"/>
              <a:gd name="T53" fmla="*/ 968 h 1210"/>
              <a:gd name="T54" fmla="*/ 222 w 386"/>
              <a:gd name="T55" fmla="*/ 712 h 1210"/>
              <a:gd name="T56" fmla="*/ 252 w 386"/>
              <a:gd name="T57" fmla="*/ 767 h 1210"/>
              <a:gd name="T58" fmla="*/ 285 w 386"/>
              <a:gd name="T59" fmla="*/ 1024 h 1210"/>
              <a:gd name="T60" fmla="*/ 277 w 386"/>
              <a:gd name="T61" fmla="*/ 1067 h 1210"/>
              <a:gd name="T62" fmla="*/ 298 w 386"/>
              <a:gd name="T63" fmla="*/ 1146 h 1210"/>
              <a:gd name="T64" fmla="*/ 355 w 386"/>
              <a:gd name="T65" fmla="*/ 1205 h 1210"/>
              <a:gd name="T66" fmla="*/ 347 w 386"/>
              <a:gd name="T67" fmla="*/ 1105 h 1210"/>
              <a:gd name="T68" fmla="*/ 351 w 386"/>
              <a:gd name="T69" fmla="*/ 1046 h 1210"/>
              <a:gd name="T70" fmla="*/ 356 w 386"/>
              <a:gd name="T71" fmla="*/ 829 h 1210"/>
              <a:gd name="T72" fmla="*/ 354 w 386"/>
              <a:gd name="T73" fmla="*/ 603 h 1210"/>
              <a:gd name="T74" fmla="*/ 367 w 386"/>
              <a:gd name="T75" fmla="*/ 565 h 1210"/>
              <a:gd name="T76" fmla="*/ 109 w 386"/>
              <a:gd name="T77" fmla="*/ 669 h 1210"/>
              <a:gd name="T78" fmla="*/ 91 w 386"/>
              <a:gd name="T79" fmla="*/ 666 h 1210"/>
              <a:gd name="T80" fmla="*/ 90 w 386"/>
              <a:gd name="T81" fmla="*/ 617 h 1210"/>
              <a:gd name="T82" fmla="*/ 101 w 386"/>
              <a:gd name="T83" fmla="*/ 628 h 1210"/>
              <a:gd name="T84" fmla="*/ 108 w 386"/>
              <a:gd name="T85" fmla="*/ 649 h 1210"/>
              <a:gd name="T86" fmla="*/ 223 w 386"/>
              <a:gd name="T87" fmla="*/ 505 h 1210"/>
              <a:gd name="T88" fmla="*/ 221 w 386"/>
              <a:gd name="T89" fmla="*/ 232 h 1210"/>
              <a:gd name="T90" fmla="*/ 215 w 386"/>
              <a:gd name="T91" fmla="*/ 208 h 1210"/>
              <a:gd name="T92" fmla="*/ 205 w 386"/>
              <a:gd name="T93" fmla="*/ 231 h 1210"/>
              <a:gd name="T94" fmla="*/ 199 w 386"/>
              <a:gd name="T95" fmla="*/ 505 h 1210"/>
              <a:gd name="T96" fmla="*/ 190 w 386"/>
              <a:gd name="T97" fmla="*/ 325 h 1210"/>
              <a:gd name="T98" fmla="*/ 173 w 386"/>
              <a:gd name="T99" fmla="*/ 188 h 1210"/>
              <a:gd name="T100" fmla="*/ 182 w 386"/>
              <a:gd name="T101" fmla="*/ 176 h 1210"/>
              <a:gd name="T102" fmla="*/ 248 w 386"/>
              <a:gd name="T103" fmla="*/ 179 h 1210"/>
              <a:gd name="T104" fmla="*/ 259 w 386"/>
              <a:gd name="T105" fmla="*/ 196 h 1210"/>
              <a:gd name="T106" fmla="*/ 258 w 386"/>
              <a:gd name="T107" fmla="*/ 201 h 1210"/>
              <a:gd name="T108" fmla="*/ 260 w 386"/>
              <a:gd name="T109" fmla="*/ 256 h 1210"/>
              <a:gd name="T110" fmla="*/ 301 w 386"/>
              <a:gd name="T111" fmla="*/ 488 h 1210"/>
              <a:gd name="T112" fmla="*/ 360 w 386"/>
              <a:gd name="T113" fmla="*/ 585 h 1210"/>
              <a:gd name="T114" fmla="*/ 328 w 386"/>
              <a:gd name="T115" fmla="*/ 554 h 1210"/>
              <a:gd name="T116" fmla="*/ 360 w 386"/>
              <a:gd name="T117" fmla="*/ 585 h 12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86" h="1210">
                <a:moveTo>
                  <a:pt x="379" y="512"/>
                </a:moveTo>
                <a:cubicBezTo>
                  <a:pt x="385" y="497"/>
                  <a:pt x="386" y="471"/>
                  <a:pt x="379" y="464"/>
                </a:cubicBezTo>
                <a:cubicBezTo>
                  <a:pt x="372" y="456"/>
                  <a:pt x="383" y="413"/>
                  <a:pt x="376" y="380"/>
                </a:cubicBezTo>
                <a:cubicBezTo>
                  <a:pt x="370" y="347"/>
                  <a:pt x="365" y="295"/>
                  <a:pt x="364" y="267"/>
                </a:cubicBezTo>
                <a:cubicBezTo>
                  <a:pt x="364" y="239"/>
                  <a:pt x="362" y="219"/>
                  <a:pt x="326" y="210"/>
                </a:cubicBezTo>
                <a:cubicBezTo>
                  <a:pt x="302" y="204"/>
                  <a:pt x="282" y="197"/>
                  <a:pt x="269" y="191"/>
                </a:cubicBezTo>
                <a:cubicBezTo>
                  <a:pt x="269" y="191"/>
                  <a:pt x="255" y="179"/>
                  <a:pt x="252" y="168"/>
                </a:cubicBezTo>
                <a:cubicBezTo>
                  <a:pt x="251" y="159"/>
                  <a:pt x="251" y="150"/>
                  <a:pt x="251" y="145"/>
                </a:cubicBezTo>
                <a:cubicBezTo>
                  <a:pt x="253" y="136"/>
                  <a:pt x="253" y="129"/>
                  <a:pt x="253" y="124"/>
                </a:cubicBezTo>
                <a:cubicBezTo>
                  <a:pt x="253" y="118"/>
                  <a:pt x="264" y="126"/>
                  <a:pt x="266" y="116"/>
                </a:cubicBezTo>
                <a:cubicBezTo>
                  <a:pt x="269" y="107"/>
                  <a:pt x="271" y="85"/>
                  <a:pt x="269" y="84"/>
                </a:cubicBezTo>
                <a:cubicBezTo>
                  <a:pt x="267" y="82"/>
                  <a:pt x="265" y="82"/>
                  <a:pt x="263" y="82"/>
                </a:cubicBezTo>
                <a:cubicBezTo>
                  <a:pt x="263" y="79"/>
                  <a:pt x="265" y="59"/>
                  <a:pt x="263" y="38"/>
                </a:cubicBezTo>
                <a:cubicBezTo>
                  <a:pt x="262" y="18"/>
                  <a:pt x="242" y="2"/>
                  <a:pt x="205" y="0"/>
                </a:cubicBezTo>
                <a:cubicBezTo>
                  <a:pt x="184" y="0"/>
                  <a:pt x="160" y="16"/>
                  <a:pt x="157" y="38"/>
                </a:cubicBezTo>
                <a:cubicBezTo>
                  <a:pt x="154" y="60"/>
                  <a:pt x="155" y="90"/>
                  <a:pt x="155" y="90"/>
                </a:cubicBezTo>
                <a:cubicBezTo>
                  <a:pt x="155" y="90"/>
                  <a:pt x="148" y="105"/>
                  <a:pt x="154" y="117"/>
                </a:cubicBezTo>
                <a:cubicBezTo>
                  <a:pt x="160" y="129"/>
                  <a:pt x="174" y="126"/>
                  <a:pt x="174" y="126"/>
                </a:cubicBezTo>
                <a:cubicBezTo>
                  <a:pt x="174" y="126"/>
                  <a:pt x="177" y="145"/>
                  <a:pt x="177" y="155"/>
                </a:cubicBezTo>
                <a:cubicBezTo>
                  <a:pt x="177" y="160"/>
                  <a:pt x="177" y="164"/>
                  <a:pt x="176" y="167"/>
                </a:cubicBezTo>
                <a:cubicBezTo>
                  <a:pt x="176" y="167"/>
                  <a:pt x="176" y="167"/>
                  <a:pt x="176" y="167"/>
                </a:cubicBezTo>
                <a:cubicBezTo>
                  <a:pt x="176" y="167"/>
                  <a:pt x="177" y="167"/>
                  <a:pt x="177" y="167"/>
                </a:cubicBezTo>
                <a:cubicBezTo>
                  <a:pt x="176" y="167"/>
                  <a:pt x="176" y="167"/>
                  <a:pt x="176" y="167"/>
                </a:cubicBezTo>
                <a:cubicBezTo>
                  <a:pt x="176" y="167"/>
                  <a:pt x="164" y="182"/>
                  <a:pt x="156" y="186"/>
                </a:cubicBezTo>
                <a:cubicBezTo>
                  <a:pt x="143" y="192"/>
                  <a:pt x="123" y="200"/>
                  <a:pt x="107" y="205"/>
                </a:cubicBezTo>
                <a:cubicBezTo>
                  <a:pt x="104" y="206"/>
                  <a:pt x="102" y="206"/>
                  <a:pt x="99" y="207"/>
                </a:cubicBezTo>
                <a:cubicBezTo>
                  <a:pt x="80" y="213"/>
                  <a:pt x="65" y="218"/>
                  <a:pt x="65" y="244"/>
                </a:cubicBezTo>
                <a:cubicBezTo>
                  <a:pt x="64" y="274"/>
                  <a:pt x="61" y="331"/>
                  <a:pt x="57" y="370"/>
                </a:cubicBezTo>
                <a:cubicBezTo>
                  <a:pt x="53" y="408"/>
                  <a:pt x="41" y="490"/>
                  <a:pt x="41" y="516"/>
                </a:cubicBezTo>
                <a:cubicBezTo>
                  <a:pt x="40" y="542"/>
                  <a:pt x="37" y="598"/>
                  <a:pt x="38" y="604"/>
                </a:cubicBezTo>
                <a:cubicBezTo>
                  <a:pt x="38" y="609"/>
                  <a:pt x="42" y="609"/>
                  <a:pt x="42" y="615"/>
                </a:cubicBezTo>
                <a:cubicBezTo>
                  <a:pt x="43" y="612"/>
                  <a:pt x="48" y="598"/>
                  <a:pt x="68" y="598"/>
                </a:cubicBezTo>
                <a:cubicBezTo>
                  <a:pt x="90" y="598"/>
                  <a:pt x="90" y="614"/>
                  <a:pt x="90" y="614"/>
                </a:cubicBezTo>
                <a:cubicBezTo>
                  <a:pt x="83" y="607"/>
                  <a:pt x="83" y="607"/>
                  <a:pt x="68" y="607"/>
                </a:cubicBezTo>
                <a:cubicBezTo>
                  <a:pt x="54" y="606"/>
                  <a:pt x="43" y="614"/>
                  <a:pt x="42" y="615"/>
                </a:cubicBezTo>
                <a:cubicBezTo>
                  <a:pt x="42" y="616"/>
                  <a:pt x="42" y="618"/>
                  <a:pt x="41" y="619"/>
                </a:cubicBezTo>
                <a:cubicBezTo>
                  <a:pt x="39" y="630"/>
                  <a:pt x="39" y="639"/>
                  <a:pt x="45" y="646"/>
                </a:cubicBezTo>
                <a:cubicBezTo>
                  <a:pt x="50" y="653"/>
                  <a:pt x="47" y="662"/>
                  <a:pt x="47" y="662"/>
                </a:cubicBezTo>
                <a:cubicBezTo>
                  <a:pt x="0" y="660"/>
                  <a:pt x="0" y="660"/>
                  <a:pt x="0" y="660"/>
                </a:cubicBezTo>
                <a:cubicBezTo>
                  <a:pt x="3" y="849"/>
                  <a:pt x="3" y="849"/>
                  <a:pt x="3" y="849"/>
                </a:cubicBezTo>
                <a:cubicBezTo>
                  <a:pt x="78" y="907"/>
                  <a:pt x="78" y="907"/>
                  <a:pt x="78" y="907"/>
                </a:cubicBezTo>
                <a:cubicBezTo>
                  <a:pt x="78" y="907"/>
                  <a:pt x="89" y="899"/>
                  <a:pt x="99" y="898"/>
                </a:cubicBezTo>
                <a:cubicBezTo>
                  <a:pt x="100" y="898"/>
                  <a:pt x="101" y="898"/>
                  <a:pt x="101" y="898"/>
                </a:cubicBezTo>
                <a:cubicBezTo>
                  <a:pt x="112" y="898"/>
                  <a:pt x="118" y="899"/>
                  <a:pt x="118" y="899"/>
                </a:cubicBezTo>
                <a:cubicBezTo>
                  <a:pt x="118" y="899"/>
                  <a:pt x="115" y="955"/>
                  <a:pt x="115" y="977"/>
                </a:cubicBezTo>
                <a:cubicBezTo>
                  <a:pt x="115" y="1000"/>
                  <a:pt x="117" y="1035"/>
                  <a:pt x="127" y="1051"/>
                </a:cubicBezTo>
                <a:cubicBezTo>
                  <a:pt x="136" y="1067"/>
                  <a:pt x="138" y="1073"/>
                  <a:pt x="138" y="1087"/>
                </a:cubicBezTo>
                <a:cubicBezTo>
                  <a:pt x="138" y="1101"/>
                  <a:pt x="117" y="1140"/>
                  <a:pt x="118" y="1153"/>
                </a:cubicBezTo>
                <a:cubicBezTo>
                  <a:pt x="118" y="1166"/>
                  <a:pt x="121" y="1186"/>
                  <a:pt x="143" y="1186"/>
                </a:cubicBezTo>
                <a:cubicBezTo>
                  <a:pt x="165" y="1185"/>
                  <a:pt x="181" y="1176"/>
                  <a:pt x="181" y="1159"/>
                </a:cubicBezTo>
                <a:cubicBezTo>
                  <a:pt x="181" y="1141"/>
                  <a:pt x="178" y="1130"/>
                  <a:pt x="185" y="1124"/>
                </a:cubicBezTo>
                <a:cubicBezTo>
                  <a:pt x="193" y="1117"/>
                  <a:pt x="181" y="1101"/>
                  <a:pt x="194" y="1084"/>
                </a:cubicBezTo>
                <a:cubicBezTo>
                  <a:pt x="206" y="1067"/>
                  <a:pt x="193" y="1066"/>
                  <a:pt x="196" y="1050"/>
                </a:cubicBezTo>
                <a:cubicBezTo>
                  <a:pt x="199" y="1034"/>
                  <a:pt x="193" y="987"/>
                  <a:pt x="192" y="968"/>
                </a:cubicBezTo>
                <a:cubicBezTo>
                  <a:pt x="191" y="949"/>
                  <a:pt x="194" y="926"/>
                  <a:pt x="204" y="846"/>
                </a:cubicBezTo>
                <a:cubicBezTo>
                  <a:pt x="213" y="765"/>
                  <a:pt x="219" y="729"/>
                  <a:pt x="222" y="712"/>
                </a:cubicBezTo>
                <a:cubicBezTo>
                  <a:pt x="225" y="694"/>
                  <a:pt x="229" y="672"/>
                  <a:pt x="229" y="672"/>
                </a:cubicBezTo>
                <a:cubicBezTo>
                  <a:pt x="229" y="672"/>
                  <a:pt x="242" y="748"/>
                  <a:pt x="252" y="767"/>
                </a:cubicBezTo>
                <a:cubicBezTo>
                  <a:pt x="262" y="785"/>
                  <a:pt x="274" y="879"/>
                  <a:pt x="277" y="907"/>
                </a:cubicBezTo>
                <a:cubicBezTo>
                  <a:pt x="280" y="934"/>
                  <a:pt x="278" y="1015"/>
                  <a:pt x="285" y="1024"/>
                </a:cubicBezTo>
                <a:cubicBezTo>
                  <a:pt x="291" y="1032"/>
                  <a:pt x="294" y="1044"/>
                  <a:pt x="294" y="1044"/>
                </a:cubicBezTo>
                <a:cubicBezTo>
                  <a:pt x="294" y="1044"/>
                  <a:pt x="277" y="1054"/>
                  <a:pt x="277" y="1067"/>
                </a:cubicBezTo>
                <a:cubicBezTo>
                  <a:pt x="277" y="1081"/>
                  <a:pt x="290" y="1092"/>
                  <a:pt x="289" y="1110"/>
                </a:cubicBezTo>
                <a:cubicBezTo>
                  <a:pt x="289" y="1128"/>
                  <a:pt x="291" y="1143"/>
                  <a:pt x="298" y="1146"/>
                </a:cubicBezTo>
                <a:cubicBezTo>
                  <a:pt x="305" y="1150"/>
                  <a:pt x="304" y="1180"/>
                  <a:pt x="313" y="1191"/>
                </a:cubicBezTo>
                <a:cubicBezTo>
                  <a:pt x="322" y="1201"/>
                  <a:pt x="337" y="1210"/>
                  <a:pt x="355" y="1205"/>
                </a:cubicBezTo>
                <a:cubicBezTo>
                  <a:pt x="373" y="1199"/>
                  <a:pt x="373" y="1175"/>
                  <a:pt x="364" y="1152"/>
                </a:cubicBezTo>
                <a:cubicBezTo>
                  <a:pt x="355" y="1129"/>
                  <a:pt x="344" y="1114"/>
                  <a:pt x="347" y="1105"/>
                </a:cubicBezTo>
                <a:cubicBezTo>
                  <a:pt x="351" y="1096"/>
                  <a:pt x="354" y="1082"/>
                  <a:pt x="345" y="1073"/>
                </a:cubicBezTo>
                <a:cubicBezTo>
                  <a:pt x="336" y="1064"/>
                  <a:pt x="345" y="1054"/>
                  <a:pt x="351" y="1046"/>
                </a:cubicBezTo>
                <a:cubicBezTo>
                  <a:pt x="357" y="1038"/>
                  <a:pt x="356" y="1002"/>
                  <a:pt x="356" y="982"/>
                </a:cubicBezTo>
                <a:cubicBezTo>
                  <a:pt x="357" y="962"/>
                  <a:pt x="354" y="864"/>
                  <a:pt x="356" y="829"/>
                </a:cubicBezTo>
                <a:cubicBezTo>
                  <a:pt x="357" y="793"/>
                  <a:pt x="360" y="685"/>
                  <a:pt x="355" y="655"/>
                </a:cubicBezTo>
                <a:cubicBezTo>
                  <a:pt x="350" y="625"/>
                  <a:pt x="354" y="603"/>
                  <a:pt x="354" y="603"/>
                </a:cubicBezTo>
                <a:cubicBezTo>
                  <a:pt x="354" y="603"/>
                  <a:pt x="366" y="609"/>
                  <a:pt x="366" y="597"/>
                </a:cubicBezTo>
                <a:cubicBezTo>
                  <a:pt x="366" y="586"/>
                  <a:pt x="362" y="584"/>
                  <a:pt x="367" y="565"/>
                </a:cubicBezTo>
                <a:cubicBezTo>
                  <a:pt x="372" y="545"/>
                  <a:pt x="373" y="527"/>
                  <a:pt x="379" y="512"/>
                </a:cubicBezTo>
                <a:close/>
                <a:moveTo>
                  <a:pt x="109" y="669"/>
                </a:moveTo>
                <a:cubicBezTo>
                  <a:pt x="99" y="668"/>
                  <a:pt x="99" y="668"/>
                  <a:pt x="99" y="668"/>
                </a:cubicBezTo>
                <a:cubicBezTo>
                  <a:pt x="91" y="666"/>
                  <a:pt x="91" y="666"/>
                  <a:pt x="91" y="666"/>
                </a:cubicBezTo>
                <a:cubicBezTo>
                  <a:pt x="91" y="666"/>
                  <a:pt x="93" y="653"/>
                  <a:pt x="90" y="644"/>
                </a:cubicBezTo>
                <a:cubicBezTo>
                  <a:pt x="87" y="635"/>
                  <a:pt x="88" y="627"/>
                  <a:pt x="90" y="617"/>
                </a:cubicBezTo>
                <a:cubicBezTo>
                  <a:pt x="90" y="617"/>
                  <a:pt x="93" y="627"/>
                  <a:pt x="99" y="628"/>
                </a:cubicBezTo>
                <a:cubicBezTo>
                  <a:pt x="100" y="628"/>
                  <a:pt x="100" y="628"/>
                  <a:pt x="101" y="628"/>
                </a:cubicBezTo>
                <a:cubicBezTo>
                  <a:pt x="108" y="628"/>
                  <a:pt x="111" y="629"/>
                  <a:pt x="111" y="629"/>
                </a:cubicBezTo>
                <a:cubicBezTo>
                  <a:pt x="111" y="629"/>
                  <a:pt x="108" y="640"/>
                  <a:pt x="108" y="649"/>
                </a:cubicBezTo>
                <a:cubicBezTo>
                  <a:pt x="108" y="659"/>
                  <a:pt x="109" y="669"/>
                  <a:pt x="109" y="669"/>
                </a:cubicBezTo>
                <a:close/>
                <a:moveTo>
                  <a:pt x="223" y="505"/>
                </a:moveTo>
                <a:cubicBezTo>
                  <a:pt x="225" y="464"/>
                  <a:pt x="224" y="347"/>
                  <a:pt x="223" y="322"/>
                </a:cubicBezTo>
                <a:cubicBezTo>
                  <a:pt x="223" y="296"/>
                  <a:pt x="218" y="239"/>
                  <a:pt x="221" y="232"/>
                </a:cubicBezTo>
                <a:cubicBezTo>
                  <a:pt x="224" y="224"/>
                  <a:pt x="232" y="218"/>
                  <a:pt x="241" y="223"/>
                </a:cubicBezTo>
                <a:cubicBezTo>
                  <a:pt x="241" y="223"/>
                  <a:pt x="231" y="208"/>
                  <a:pt x="215" y="208"/>
                </a:cubicBezTo>
                <a:cubicBezTo>
                  <a:pt x="199" y="208"/>
                  <a:pt x="188" y="223"/>
                  <a:pt x="188" y="223"/>
                </a:cubicBezTo>
                <a:cubicBezTo>
                  <a:pt x="188" y="223"/>
                  <a:pt x="206" y="219"/>
                  <a:pt x="205" y="231"/>
                </a:cubicBezTo>
                <a:cubicBezTo>
                  <a:pt x="205" y="243"/>
                  <a:pt x="199" y="305"/>
                  <a:pt x="199" y="346"/>
                </a:cubicBezTo>
                <a:cubicBezTo>
                  <a:pt x="199" y="383"/>
                  <a:pt x="196" y="472"/>
                  <a:pt x="199" y="505"/>
                </a:cubicBezTo>
                <a:cubicBezTo>
                  <a:pt x="187" y="504"/>
                  <a:pt x="183" y="503"/>
                  <a:pt x="183" y="503"/>
                </a:cubicBezTo>
                <a:cubicBezTo>
                  <a:pt x="183" y="503"/>
                  <a:pt x="194" y="386"/>
                  <a:pt x="190" y="325"/>
                </a:cubicBezTo>
                <a:cubicBezTo>
                  <a:pt x="186" y="279"/>
                  <a:pt x="178" y="220"/>
                  <a:pt x="173" y="188"/>
                </a:cubicBezTo>
                <a:cubicBezTo>
                  <a:pt x="173" y="188"/>
                  <a:pt x="173" y="188"/>
                  <a:pt x="173" y="188"/>
                </a:cubicBezTo>
                <a:cubicBezTo>
                  <a:pt x="173" y="188"/>
                  <a:pt x="178" y="170"/>
                  <a:pt x="182" y="176"/>
                </a:cubicBezTo>
                <a:cubicBezTo>
                  <a:pt x="182" y="176"/>
                  <a:pt x="182" y="176"/>
                  <a:pt x="182" y="176"/>
                </a:cubicBezTo>
                <a:cubicBezTo>
                  <a:pt x="190" y="189"/>
                  <a:pt x="203" y="204"/>
                  <a:pt x="212" y="204"/>
                </a:cubicBezTo>
                <a:cubicBezTo>
                  <a:pt x="222" y="204"/>
                  <a:pt x="238" y="193"/>
                  <a:pt x="248" y="179"/>
                </a:cubicBezTo>
                <a:cubicBezTo>
                  <a:pt x="248" y="179"/>
                  <a:pt x="248" y="179"/>
                  <a:pt x="248" y="179"/>
                </a:cubicBezTo>
                <a:cubicBezTo>
                  <a:pt x="248" y="179"/>
                  <a:pt x="258" y="182"/>
                  <a:pt x="259" y="196"/>
                </a:cubicBezTo>
                <a:cubicBezTo>
                  <a:pt x="259" y="197"/>
                  <a:pt x="258" y="199"/>
                  <a:pt x="258" y="201"/>
                </a:cubicBezTo>
                <a:cubicBezTo>
                  <a:pt x="258" y="201"/>
                  <a:pt x="258" y="201"/>
                  <a:pt x="258" y="201"/>
                </a:cubicBezTo>
                <a:cubicBezTo>
                  <a:pt x="258" y="201"/>
                  <a:pt x="258" y="201"/>
                  <a:pt x="258" y="201"/>
                </a:cubicBezTo>
                <a:cubicBezTo>
                  <a:pt x="258" y="213"/>
                  <a:pt x="258" y="230"/>
                  <a:pt x="260" y="256"/>
                </a:cubicBezTo>
                <a:cubicBezTo>
                  <a:pt x="263" y="335"/>
                  <a:pt x="277" y="429"/>
                  <a:pt x="284" y="450"/>
                </a:cubicBezTo>
                <a:cubicBezTo>
                  <a:pt x="292" y="472"/>
                  <a:pt x="301" y="488"/>
                  <a:pt x="301" y="488"/>
                </a:cubicBezTo>
                <a:cubicBezTo>
                  <a:pt x="301" y="488"/>
                  <a:pt x="251" y="504"/>
                  <a:pt x="223" y="505"/>
                </a:cubicBezTo>
                <a:close/>
                <a:moveTo>
                  <a:pt x="360" y="585"/>
                </a:moveTo>
                <a:cubicBezTo>
                  <a:pt x="358" y="573"/>
                  <a:pt x="361" y="568"/>
                  <a:pt x="352" y="561"/>
                </a:cubicBezTo>
                <a:cubicBezTo>
                  <a:pt x="343" y="554"/>
                  <a:pt x="328" y="554"/>
                  <a:pt x="328" y="554"/>
                </a:cubicBezTo>
                <a:cubicBezTo>
                  <a:pt x="328" y="554"/>
                  <a:pt x="350" y="545"/>
                  <a:pt x="360" y="557"/>
                </a:cubicBezTo>
                <a:cubicBezTo>
                  <a:pt x="369" y="570"/>
                  <a:pt x="360" y="585"/>
                  <a:pt x="360" y="585"/>
                </a:cubicBezTo>
                <a:close/>
              </a:path>
            </a:pathLst>
          </a:custGeom>
          <a:solidFill>
            <a:schemeClr val="bg1">
              <a:lumMod val="50000"/>
            </a:schemeClr>
          </a:solidFill>
          <a:ln>
            <a:noFill/>
          </a:ln>
          <a:effectLst>
            <a:outerShdw blurRad="76200" dir="13500000" sy="23000" kx="1200000" algn="br" rotWithShape="0">
              <a:prstClr val="black">
                <a:alpha val="6000"/>
              </a:prstClr>
            </a:outerShdw>
          </a:effectLst>
        </p:spPr>
        <p:txBody>
          <a:bodyPr vert="horz" wrap="square" lIns="121920" tIns="60960" rIns="121920" bIns="60960" numCol="1" anchor="t" anchorCtr="0" compatLnSpc="1"/>
          <a:lstStyle>
            <a:defPPr>
              <a:defRPr lang="id-ID"/>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endParaRPr lang="id-ID" sz="2400"/>
          </a:p>
        </p:txBody>
      </p:sp>
      <p:sp>
        <p:nvSpPr>
          <p:cNvPr id="86" name="Freeform 5"/>
          <p:cNvSpPr>
            <a:spLocks noEditPoints="1"/>
          </p:cNvSpPr>
          <p:nvPr/>
        </p:nvSpPr>
        <p:spPr bwMode="auto">
          <a:xfrm>
            <a:off x="7446132" y="3764288"/>
            <a:ext cx="700910" cy="2214773"/>
          </a:xfrm>
          <a:custGeom>
            <a:avLst/>
            <a:gdLst>
              <a:gd name="T0" fmla="*/ 412 w 463"/>
              <a:gd name="T1" fmla="*/ 379 h 1470"/>
              <a:gd name="T2" fmla="*/ 323 w 463"/>
              <a:gd name="T3" fmla="*/ 262 h 1470"/>
              <a:gd name="T4" fmla="*/ 285 w 463"/>
              <a:gd name="T5" fmla="*/ 285 h 1470"/>
              <a:gd name="T6" fmla="*/ 267 w 463"/>
              <a:gd name="T7" fmla="*/ 261 h 1470"/>
              <a:gd name="T8" fmla="*/ 184 w 463"/>
              <a:gd name="T9" fmla="*/ 204 h 1470"/>
              <a:gd name="T10" fmla="*/ 217 w 463"/>
              <a:gd name="T11" fmla="*/ 229 h 1470"/>
              <a:gd name="T12" fmla="*/ 275 w 463"/>
              <a:gd name="T13" fmla="*/ 231 h 1470"/>
              <a:gd name="T14" fmla="*/ 275 w 463"/>
              <a:gd name="T15" fmla="*/ 231 h 1470"/>
              <a:gd name="T16" fmla="*/ 280 w 463"/>
              <a:gd name="T17" fmla="*/ 213 h 1470"/>
              <a:gd name="T18" fmla="*/ 313 w 463"/>
              <a:gd name="T19" fmla="*/ 121 h 1470"/>
              <a:gd name="T20" fmla="*/ 312 w 463"/>
              <a:gd name="T21" fmla="*/ 65 h 1470"/>
              <a:gd name="T22" fmla="*/ 194 w 463"/>
              <a:gd name="T23" fmla="*/ 42 h 1470"/>
              <a:gd name="T24" fmla="*/ 186 w 463"/>
              <a:gd name="T25" fmla="*/ 51 h 1470"/>
              <a:gd name="T26" fmla="*/ 175 w 463"/>
              <a:gd name="T27" fmla="*/ 119 h 1470"/>
              <a:gd name="T28" fmla="*/ 178 w 463"/>
              <a:gd name="T29" fmla="*/ 165 h 1470"/>
              <a:gd name="T30" fmla="*/ 181 w 463"/>
              <a:gd name="T31" fmla="*/ 201 h 1470"/>
              <a:gd name="T32" fmla="*/ 175 w 463"/>
              <a:gd name="T33" fmla="*/ 217 h 1470"/>
              <a:gd name="T34" fmla="*/ 79 w 463"/>
              <a:gd name="T35" fmla="*/ 333 h 1470"/>
              <a:gd name="T36" fmla="*/ 104 w 463"/>
              <a:gd name="T37" fmla="*/ 477 h 1470"/>
              <a:gd name="T38" fmla="*/ 99 w 463"/>
              <a:gd name="T39" fmla="*/ 610 h 1470"/>
              <a:gd name="T40" fmla="*/ 85 w 463"/>
              <a:gd name="T41" fmla="*/ 763 h 1470"/>
              <a:gd name="T42" fmla="*/ 69 w 463"/>
              <a:gd name="T43" fmla="*/ 975 h 1470"/>
              <a:gd name="T44" fmla="*/ 8 w 463"/>
              <a:gd name="T45" fmla="*/ 1383 h 1470"/>
              <a:gd name="T46" fmla="*/ 11 w 463"/>
              <a:gd name="T47" fmla="*/ 1423 h 1470"/>
              <a:gd name="T48" fmla="*/ 108 w 463"/>
              <a:gd name="T49" fmla="*/ 1468 h 1470"/>
              <a:gd name="T50" fmla="*/ 96 w 463"/>
              <a:gd name="T51" fmla="*/ 1398 h 1470"/>
              <a:gd name="T52" fmla="*/ 153 w 463"/>
              <a:gd name="T53" fmla="*/ 1231 h 1470"/>
              <a:gd name="T54" fmla="*/ 220 w 463"/>
              <a:gd name="T55" fmla="*/ 1100 h 1470"/>
              <a:gd name="T56" fmla="*/ 215 w 463"/>
              <a:gd name="T57" fmla="*/ 1363 h 1470"/>
              <a:gd name="T58" fmla="*/ 242 w 463"/>
              <a:gd name="T59" fmla="*/ 1391 h 1470"/>
              <a:gd name="T60" fmla="*/ 297 w 463"/>
              <a:gd name="T61" fmla="*/ 1388 h 1470"/>
              <a:gd name="T62" fmla="*/ 429 w 463"/>
              <a:gd name="T63" fmla="*/ 1397 h 1470"/>
              <a:gd name="T64" fmla="*/ 342 w 463"/>
              <a:gd name="T65" fmla="*/ 1344 h 1470"/>
              <a:gd name="T66" fmla="*/ 316 w 463"/>
              <a:gd name="T67" fmla="*/ 1300 h 1470"/>
              <a:gd name="T68" fmla="*/ 337 w 463"/>
              <a:gd name="T69" fmla="*/ 1080 h 1470"/>
              <a:gd name="T70" fmla="*/ 376 w 463"/>
              <a:gd name="T71" fmla="*/ 792 h 1470"/>
              <a:gd name="T72" fmla="*/ 388 w 463"/>
              <a:gd name="T73" fmla="*/ 747 h 1470"/>
              <a:gd name="T74" fmla="*/ 359 w 463"/>
              <a:gd name="T75" fmla="*/ 534 h 1470"/>
              <a:gd name="T76" fmla="*/ 385 w 463"/>
              <a:gd name="T77" fmla="*/ 500 h 1470"/>
              <a:gd name="T78" fmla="*/ 454 w 463"/>
              <a:gd name="T79" fmla="*/ 422 h 1470"/>
              <a:gd name="T80" fmla="*/ 330 w 463"/>
              <a:gd name="T81" fmla="*/ 437 h 1470"/>
              <a:gd name="T82" fmla="*/ 327 w 463"/>
              <a:gd name="T83" fmla="*/ 411 h 1470"/>
              <a:gd name="T84" fmla="*/ 311 w 463"/>
              <a:gd name="T85" fmla="*/ 458 h 1470"/>
              <a:gd name="T86" fmla="*/ 353 w 463"/>
              <a:gd name="T87" fmla="*/ 483 h 1470"/>
              <a:gd name="T88" fmla="*/ 350 w 463"/>
              <a:gd name="T89" fmla="*/ 540 h 14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463" h="1470">
                <a:moveTo>
                  <a:pt x="454" y="422"/>
                </a:moveTo>
                <a:cubicBezTo>
                  <a:pt x="448" y="394"/>
                  <a:pt x="430" y="395"/>
                  <a:pt x="412" y="379"/>
                </a:cubicBezTo>
                <a:cubicBezTo>
                  <a:pt x="395" y="363"/>
                  <a:pt x="381" y="350"/>
                  <a:pt x="379" y="321"/>
                </a:cubicBezTo>
                <a:cubicBezTo>
                  <a:pt x="376" y="291"/>
                  <a:pt x="344" y="267"/>
                  <a:pt x="323" y="262"/>
                </a:cubicBezTo>
                <a:cubicBezTo>
                  <a:pt x="304" y="258"/>
                  <a:pt x="286" y="248"/>
                  <a:pt x="281" y="246"/>
                </a:cubicBezTo>
                <a:cubicBezTo>
                  <a:pt x="280" y="254"/>
                  <a:pt x="283" y="272"/>
                  <a:pt x="285" y="285"/>
                </a:cubicBezTo>
                <a:cubicBezTo>
                  <a:pt x="284" y="286"/>
                  <a:pt x="282" y="284"/>
                  <a:pt x="281" y="281"/>
                </a:cubicBezTo>
                <a:cubicBezTo>
                  <a:pt x="274" y="266"/>
                  <a:pt x="272" y="258"/>
                  <a:pt x="267" y="261"/>
                </a:cubicBezTo>
                <a:cubicBezTo>
                  <a:pt x="263" y="263"/>
                  <a:pt x="260" y="273"/>
                  <a:pt x="257" y="282"/>
                </a:cubicBezTo>
                <a:cubicBezTo>
                  <a:pt x="241" y="262"/>
                  <a:pt x="203" y="221"/>
                  <a:pt x="184" y="204"/>
                </a:cubicBezTo>
                <a:cubicBezTo>
                  <a:pt x="185" y="202"/>
                  <a:pt x="187" y="200"/>
                  <a:pt x="189" y="199"/>
                </a:cubicBezTo>
                <a:cubicBezTo>
                  <a:pt x="194" y="208"/>
                  <a:pt x="205" y="223"/>
                  <a:pt x="217" y="229"/>
                </a:cubicBezTo>
                <a:cubicBezTo>
                  <a:pt x="232" y="237"/>
                  <a:pt x="266" y="257"/>
                  <a:pt x="266" y="257"/>
                </a:cubicBezTo>
                <a:cubicBezTo>
                  <a:pt x="266" y="257"/>
                  <a:pt x="273" y="241"/>
                  <a:pt x="275" y="231"/>
                </a:cubicBezTo>
                <a:cubicBezTo>
                  <a:pt x="275" y="230"/>
                  <a:pt x="275" y="230"/>
                  <a:pt x="275" y="230"/>
                </a:cubicBezTo>
                <a:cubicBezTo>
                  <a:pt x="275" y="231"/>
                  <a:pt x="275" y="231"/>
                  <a:pt x="275" y="231"/>
                </a:cubicBezTo>
                <a:cubicBezTo>
                  <a:pt x="275" y="230"/>
                  <a:pt x="275" y="228"/>
                  <a:pt x="275" y="227"/>
                </a:cubicBezTo>
                <a:cubicBezTo>
                  <a:pt x="275" y="220"/>
                  <a:pt x="273" y="215"/>
                  <a:pt x="280" y="213"/>
                </a:cubicBezTo>
                <a:cubicBezTo>
                  <a:pt x="288" y="211"/>
                  <a:pt x="299" y="185"/>
                  <a:pt x="302" y="169"/>
                </a:cubicBezTo>
                <a:cubicBezTo>
                  <a:pt x="306" y="153"/>
                  <a:pt x="306" y="139"/>
                  <a:pt x="313" y="121"/>
                </a:cubicBezTo>
                <a:cubicBezTo>
                  <a:pt x="321" y="104"/>
                  <a:pt x="320" y="87"/>
                  <a:pt x="312" y="65"/>
                </a:cubicBezTo>
                <a:cubicBezTo>
                  <a:pt x="312" y="65"/>
                  <a:pt x="312" y="65"/>
                  <a:pt x="312" y="65"/>
                </a:cubicBezTo>
                <a:cubicBezTo>
                  <a:pt x="300" y="14"/>
                  <a:pt x="277" y="28"/>
                  <a:pt x="277" y="28"/>
                </a:cubicBezTo>
                <a:cubicBezTo>
                  <a:pt x="246" y="0"/>
                  <a:pt x="210" y="26"/>
                  <a:pt x="194" y="42"/>
                </a:cubicBezTo>
                <a:cubicBezTo>
                  <a:pt x="194" y="42"/>
                  <a:pt x="194" y="42"/>
                  <a:pt x="193" y="42"/>
                </a:cubicBezTo>
                <a:cubicBezTo>
                  <a:pt x="190" y="44"/>
                  <a:pt x="188" y="47"/>
                  <a:pt x="186" y="51"/>
                </a:cubicBezTo>
                <a:cubicBezTo>
                  <a:pt x="186" y="51"/>
                  <a:pt x="186" y="51"/>
                  <a:pt x="186" y="51"/>
                </a:cubicBezTo>
                <a:cubicBezTo>
                  <a:pt x="171" y="73"/>
                  <a:pt x="175" y="119"/>
                  <a:pt x="175" y="119"/>
                </a:cubicBezTo>
                <a:cubicBezTo>
                  <a:pt x="175" y="119"/>
                  <a:pt x="173" y="120"/>
                  <a:pt x="171" y="131"/>
                </a:cubicBezTo>
                <a:cubicBezTo>
                  <a:pt x="170" y="142"/>
                  <a:pt x="175" y="159"/>
                  <a:pt x="178" y="165"/>
                </a:cubicBezTo>
                <a:cubicBezTo>
                  <a:pt x="180" y="171"/>
                  <a:pt x="185" y="172"/>
                  <a:pt x="186" y="177"/>
                </a:cubicBezTo>
                <a:cubicBezTo>
                  <a:pt x="186" y="177"/>
                  <a:pt x="184" y="189"/>
                  <a:pt x="181" y="201"/>
                </a:cubicBezTo>
                <a:cubicBezTo>
                  <a:pt x="181" y="201"/>
                  <a:pt x="181" y="201"/>
                  <a:pt x="180" y="201"/>
                </a:cubicBezTo>
                <a:cubicBezTo>
                  <a:pt x="179" y="203"/>
                  <a:pt x="181" y="206"/>
                  <a:pt x="175" y="217"/>
                </a:cubicBezTo>
                <a:cubicBezTo>
                  <a:pt x="166" y="231"/>
                  <a:pt x="153" y="236"/>
                  <a:pt x="121" y="253"/>
                </a:cubicBezTo>
                <a:cubicBezTo>
                  <a:pt x="90" y="269"/>
                  <a:pt x="82" y="302"/>
                  <a:pt x="79" y="333"/>
                </a:cubicBezTo>
                <a:cubicBezTo>
                  <a:pt x="76" y="365"/>
                  <a:pt x="71" y="389"/>
                  <a:pt x="76" y="396"/>
                </a:cubicBezTo>
                <a:cubicBezTo>
                  <a:pt x="81" y="403"/>
                  <a:pt x="93" y="443"/>
                  <a:pt x="104" y="477"/>
                </a:cubicBezTo>
                <a:cubicBezTo>
                  <a:pt x="116" y="510"/>
                  <a:pt x="111" y="549"/>
                  <a:pt x="109" y="564"/>
                </a:cubicBezTo>
                <a:cubicBezTo>
                  <a:pt x="107" y="578"/>
                  <a:pt x="98" y="591"/>
                  <a:pt x="99" y="610"/>
                </a:cubicBezTo>
                <a:cubicBezTo>
                  <a:pt x="100" y="629"/>
                  <a:pt x="98" y="648"/>
                  <a:pt x="95" y="677"/>
                </a:cubicBezTo>
                <a:cubicBezTo>
                  <a:pt x="93" y="705"/>
                  <a:pt x="76" y="759"/>
                  <a:pt x="85" y="763"/>
                </a:cubicBezTo>
                <a:cubicBezTo>
                  <a:pt x="93" y="768"/>
                  <a:pt x="96" y="767"/>
                  <a:pt x="96" y="780"/>
                </a:cubicBezTo>
                <a:cubicBezTo>
                  <a:pt x="96" y="793"/>
                  <a:pt x="90" y="876"/>
                  <a:pt x="69" y="975"/>
                </a:cubicBezTo>
                <a:cubicBezTo>
                  <a:pt x="48" y="1075"/>
                  <a:pt x="16" y="1296"/>
                  <a:pt x="9" y="1338"/>
                </a:cubicBezTo>
                <a:cubicBezTo>
                  <a:pt x="2" y="1379"/>
                  <a:pt x="8" y="1383"/>
                  <a:pt x="8" y="1383"/>
                </a:cubicBezTo>
                <a:cubicBezTo>
                  <a:pt x="8" y="1383"/>
                  <a:pt x="8" y="1386"/>
                  <a:pt x="4" y="1398"/>
                </a:cubicBezTo>
                <a:cubicBezTo>
                  <a:pt x="0" y="1410"/>
                  <a:pt x="4" y="1418"/>
                  <a:pt x="11" y="1423"/>
                </a:cubicBezTo>
                <a:cubicBezTo>
                  <a:pt x="18" y="1428"/>
                  <a:pt x="19" y="1438"/>
                  <a:pt x="34" y="1449"/>
                </a:cubicBezTo>
                <a:cubicBezTo>
                  <a:pt x="48" y="1460"/>
                  <a:pt x="90" y="1470"/>
                  <a:pt x="108" y="1468"/>
                </a:cubicBezTo>
                <a:cubicBezTo>
                  <a:pt x="126" y="1466"/>
                  <a:pt x="121" y="1460"/>
                  <a:pt x="120" y="1442"/>
                </a:cubicBezTo>
                <a:cubicBezTo>
                  <a:pt x="119" y="1424"/>
                  <a:pt x="96" y="1398"/>
                  <a:pt x="96" y="1398"/>
                </a:cubicBezTo>
                <a:cubicBezTo>
                  <a:pt x="96" y="1398"/>
                  <a:pt x="95" y="1393"/>
                  <a:pt x="101" y="1390"/>
                </a:cubicBezTo>
                <a:cubicBezTo>
                  <a:pt x="107" y="1386"/>
                  <a:pt x="132" y="1306"/>
                  <a:pt x="153" y="1231"/>
                </a:cubicBezTo>
                <a:cubicBezTo>
                  <a:pt x="175" y="1157"/>
                  <a:pt x="214" y="1022"/>
                  <a:pt x="214" y="1022"/>
                </a:cubicBezTo>
                <a:cubicBezTo>
                  <a:pt x="214" y="1022"/>
                  <a:pt x="217" y="1061"/>
                  <a:pt x="220" y="1100"/>
                </a:cubicBezTo>
                <a:cubicBezTo>
                  <a:pt x="222" y="1139"/>
                  <a:pt x="224" y="1267"/>
                  <a:pt x="220" y="1300"/>
                </a:cubicBezTo>
                <a:cubicBezTo>
                  <a:pt x="215" y="1333"/>
                  <a:pt x="215" y="1363"/>
                  <a:pt x="215" y="1363"/>
                </a:cubicBezTo>
                <a:cubicBezTo>
                  <a:pt x="215" y="1363"/>
                  <a:pt x="215" y="1367"/>
                  <a:pt x="215" y="1378"/>
                </a:cubicBezTo>
                <a:cubicBezTo>
                  <a:pt x="215" y="1389"/>
                  <a:pt x="223" y="1389"/>
                  <a:pt x="242" y="1391"/>
                </a:cubicBezTo>
                <a:cubicBezTo>
                  <a:pt x="261" y="1393"/>
                  <a:pt x="287" y="1392"/>
                  <a:pt x="287" y="1392"/>
                </a:cubicBezTo>
                <a:cubicBezTo>
                  <a:pt x="287" y="1392"/>
                  <a:pt x="286" y="1383"/>
                  <a:pt x="297" y="1388"/>
                </a:cubicBezTo>
                <a:cubicBezTo>
                  <a:pt x="307" y="1392"/>
                  <a:pt x="329" y="1403"/>
                  <a:pt x="349" y="1403"/>
                </a:cubicBezTo>
                <a:cubicBezTo>
                  <a:pt x="369" y="1403"/>
                  <a:pt x="429" y="1412"/>
                  <a:pt x="429" y="1397"/>
                </a:cubicBezTo>
                <a:cubicBezTo>
                  <a:pt x="429" y="1382"/>
                  <a:pt x="406" y="1376"/>
                  <a:pt x="385" y="1376"/>
                </a:cubicBezTo>
                <a:cubicBezTo>
                  <a:pt x="365" y="1376"/>
                  <a:pt x="342" y="1344"/>
                  <a:pt x="342" y="1344"/>
                </a:cubicBezTo>
                <a:cubicBezTo>
                  <a:pt x="342" y="1344"/>
                  <a:pt x="342" y="1344"/>
                  <a:pt x="348" y="1340"/>
                </a:cubicBezTo>
                <a:cubicBezTo>
                  <a:pt x="353" y="1337"/>
                  <a:pt x="320" y="1312"/>
                  <a:pt x="316" y="1300"/>
                </a:cubicBezTo>
                <a:cubicBezTo>
                  <a:pt x="311" y="1288"/>
                  <a:pt x="312" y="1286"/>
                  <a:pt x="316" y="1257"/>
                </a:cubicBezTo>
                <a:cubicBezTo>
                  <a:pt x="319" y="1229"/>
                  <a:pt x="327" y="1136"/>
                  <a:pt x="337" y="1080"/>
                </a:cubicBezTo>
                <a:cubicBezTo>
                  <a:pt x="346" y="1023"/>
                  <a:pt x="358" y="968"/>
                  <a:pt x="365" y="920"/>
                </a:cubicBezTo>
                <a:cubicBezTo>
                  <a:pt x="372" y="871"/>
                  <a:pt x="376" y="792"/>
                  <a:pt x="376" y="792"/>
                </a:cubicBezTo>
                <a:cubicBezTo>
                  <a:pt x="376" y="792"/>
                  <a:pt x="380" y="791"/>
                  <a:pt x="387" y="785"/>
                </a:cubicBezTo>
                <a:cubicBezTo>
                  <a:pt x="394" y="779"/>
                  <a:pt x="392" y="764"/>
                  <a:pt x="388" y="747"/>
                </a:cubicBezTo>
                <a:cubicBezTo>
                  <a:pt x="385" y="729"/>
                  <a:pt x="380" y="656"/>
                  <a:pt x="377" y="621"/>
                </a:cubicBezTo>
                <a:cubicBezTo>
                  <a:pt x="373" y="586"/>
                  <a:pt x="359" y="534"/>
                  <a:pt x="359" y="534"/>
                </a:cubicBezTo>
                <a:cubicBezTo>
                  <a:pt x="359" y="534"/>
                  <a:pt x="370" y="529"/>
                  <a:pt x="377" y="522"/>
                </a:cubicBezTo>
                <a:cubicBezTo>
                  <a:pt x="384" y="516"/>
                  <a:pt x="385" y="500"/>
                  <a:pt x="385" y="500"/>
                </a:cubicBezTo>
                <a:cubicBezTo>
                  <a:pt x="385" y="500"/>
                  <a:pt x="428" y="504"/>
                  <a:pt x="446" y="496"/>
                </a:cubicBezTo>
                <a:cubicBezTo>
                  <a:pt x="463" y="489"/>
                  <a:pt x="460" y="450"/>
                  <a:pt x="454" y="422"/>
                </a:cubicBezTo>
                <a:close/>
                <a:moveTo>
                  <a:pt x="311" y="458"/>
                </a:moveTo>
                <a:cubicBezTo>
                  <a:pt x="311" y="458"/>
                  <a:pt x="330" y="452"/>
                  <a:pt x="330" y="437"/>
                </a:cubicBezTo>
                <a:cubicBezTo>
                  <a:pt x="330" y="421"/>
                  <a:pt x="315" y="411"/>
                  <a:pt x="308" y="410"/>
                </a:cubicBezTo>
                <a:cubicBezTo>
                  <a:pt x="301" y="410"/>
                  <a:pt x="313" y="399"/>
                  <a:pt x="327" y="411"/>
                </a:cubicBezTo>
                <a:cubicBezTo>
                  <a:pt x="342" y="423"/>
                  <a:pt x="353" y="475"/>
                  <a:pt x="353" y="475"/>
                </a:cubicBezTo>
                <a:cubicBezTo>
                  <a:pt x="353" y="475"/>
                  <a:pt x="323" y="463"/>
                  <a:pt x="311" y="458"/>
                </a:cubicBezTo>
                <a:close/>
                <a:moveTo>
                  <a:pt x="350" y="540"/>
                </a:moveTo>
                <a:cubicBezTo>
                  <a:pt x="350" y="540"/>
                  <a:pt x="352" y="500"/>
                  <a:pt x="353" y="483"/>
                </a:cubicBezTo>
                <a:cubicBezTo>
                  <a:pt x="362" y="531"/>
                  <a:pt x="362" y="531"/>
                  <a:pt x="362" y="531"/>
                </a:cubicBezTo>
                <a:lnTo>
                  <a:pt x="350" y="540"/>
                </a:lnTo>
                <a:close/>
              </a:path>
            </a:pathLst>
          </a:custGeom>
          <a:solidFill>
            <a:schemeClr val="bg1">
              <a:lumMod val="75000"/>
            </a:schemeClr>
          </a:solidFill>
          <a:ln>
            <a:noFill/>
          </a:ln>
          <a:effectLst>
            <a:outerShdw blurRad="76200" dir="13500000" sy="23000" kx="1200000" algn="br" rotWithShape="0">
              <a:prstClr val="black">
                <a:alpha val="6000"/>
              </a:prstClr>
            </a:outerShdw>
          </a:effectLst>
        </p:spPr>
        <p:txBody>
          <a:bodyPr vert="horz" wrap="square" lIns="121920" tIns="60960" rIns="121920" bIns="60960" numCol="1" anchor="t" anchorCtr="0" compatLnSpc="1"/>
          <a:lstStyle>
            <a:defPPr>
              <a:defRPr lang="id-ID"/>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endParaRPr lang="id-ID" sz="2400"/>
          </a:p>
        </p:txBody>
      </p:sp>
      <p:sp>
        <p:nvSpPr>
          <p:cNvPr id="87" name="Freeform 6"/>
          <p:cNvSpPr>
            <a:spLocks noEditPoints="1"/>
          </p:cNvSpPr>
          <p:nvPr/>
        </p:nvSpPr>
        <p:spPr bwMode="auto">
          <a:xfrm>
            <a:off x="6783673" y="3848769"/>
            <a:ext cx="624315" cy="2321210"/>
          </a:xfrm>
          <a:custGeom>
            <a:avLst/>
            <a:gdLst>
              <a:gd name="T0" fmla="*/ 221 w 224"/>
              <a:gd name="T1" fmla="*/ 237 h 906"/>
              <a:gd name="T2" fmla="*/ 178 w 224"/>
              <a:gd name="T3" fmla="*/ 151 h 906"/>
              <a:gd name="T4" fmla="*/ 161 w 224"/>
              <a:gd name="T5" fmla="*/ 98 h 906"/>
              <a:gd name="T6" fmla="*/ 148 w 224"/>
              <a:gd name="T7" fmla="*/ 36 h 906"/>
              <a:gd name="T8" fmla="*/ 107 w 224"/>
              <a:gd name="T9" fmla="*/ 0 h 906"/>
              <a:gd name="T10" fmla="*/ 63 w 224"/>
              <a:gd name="T11" fmla="*/ 101 h 906"/>
              <a:gd name="T12" fmla="*/ 48 w 224"/>
              <a:gd name="T13" fmla="*/ 145 h 906"/>
              <a:gd name="T14" fmla="*/ 7 w 224"/>
              <a:gd name="T15" fmla="*/ 204 h 906"/>
              <a:gd name="T16" fmla="*/ 2 w 224"/>
              <a:gd name="T17" fmla="*/ 302 h 906"/>
              <a:gd name="T18" fmla="*/ 28 w 224"/>
              <a:gd name="T19" fmla="*/ 360 h 906"/>
              <a:gd name="T20" fmla="*/ 31 w 224"/>
              <a:gd name="T21" fmla="*/ 411 h 906"/>
              <a:gd name="T22" fmla="*/ 35 w 224"/>
              <a:gd name="T23" fmla="*/ 565 h 906"/>
              <a:gd name="T24" fmla="*/ 54 w 224"/>
              <a:gd name="T25" fmla="*/ 607 h 906"/>
              <a:gd name="T26" fmla="*/ 81 w 224"/>
              <a:gd name="T27" fmla="*/ 790 h 906"/>
              <a:gd name="T28" fmla="*/ 89 w 224"/>
              <a:gd name="T29" fmla="*/ 869 h 906"/>
              <a:gd name="T30" fmla="*/ 112 w 224"/>
              <a:gd name="T31" fmla="*/ 906 h 906"/>
              <a:gd name="T32" fmla="*/ 122 w 224"/>
              <a:gd name="T33" fmla="*/ 847 h 906"/>
              <a:gd name="T34" fmla="*/ 157 w 224"/>
              <a:gd name="T35" fmla="*/ 853 h 906"/>
              <a:gd name="T36" fmla="*/ 124 w 224"/>
              <a:gd name="T37" fmla="*/ 764 h 906"/>
              <a:gd name="T38" fmla="*/ 156 w 224"/>
              <a:gd name="T39" fmla="*/ 611 h 906"/>
              <a:gd name="T40" fmla="*/ 166 w 224"/>
              <a:gd name="T41" fmla="*/ 582 h 906"/>
              <a:gd name="T42" fmla="*/ 190 w 224"/>
              <a:gd name="T43" fmla="*/ 474 h 906"/>
              <a:gd name="T44" fmla="*/ 206 w 224"/>
              <a:gd name="T45" fmla="*/ 414 h 906"/>
              <a:gd name="T46" fmla="*/ 192 w 224"/>
              <a:gd name="T47" fmla="*/ 313 h 906"/>
              <a:gd name="T48" fmla="*/ 73 w 224"/>
              <a:gd name="T49" fmla="*/ 279 h 906"/>
              <a:gd name="T50" fmla="*/ 63 w 224"/>
              <a:gd name="T51" fmla="*/ 289 h 906"/>
              <a:gd name="T52" fmla="*/ 73 w 224"/>
              <a:gd name="T53" fmla="*/ 269 h 906"/>
              <a:gd name="T54" fmla="*/ 110 w 224"/>
              <a:gd name="T55" fmla="*/ 621 h 906"/>
              <a:gd name="T56" fmla="*/ 107 w 224"/>
              <a:gd name="T57" fmla="*/ 646 h 906"/>
              <a:gd name="T58" fmla="*/ 104 w 224"/>
              <a:gd name="T59" fmla="*/ 612 h 906"/>
              <a:gd name="T60" fmla="*/ 110 w 224"/>
              <a:gd name="T61" fmla="*/ 580 h 906"/>
              <a:gd name="T62" fmla="*/ 116 w 224"/>
              <a:gd name="T63" fmla="*/ 225 h 906"/>
              <a:gd name="T64" fmla="*/ 91 w 224"/>
              <a:gd name="T65" fmla="*/ 130 h 906"/>
              <a:gd name="T66" fmla="*/ 115 w 224"/>
              <a:gd name="T67" fmla="*/ 200 h 906"/>
              <a:gd name="T68" fmla="*/ 128 w 224"/>
              <a:gd name="T69" fmla="*/ 156 h 906"/>
              <a:gd name="T70" fmla="*/ 143 w 224"/>
              <a:gd name="T71" fmla="*/ 147 h 906"/>
              <a:gd name="T72" fmla="*/ 116 w 224"/>
              <a:gd name="T73" fmla="*/ 225 h 906"/>
              <a:gd name="T74" fmla="*/ 138 w 224"/>
              <a:gd name="T75" fmla="*/ 333 h 906"/>
              <a:gd name="T76" fmla="*/ 149 w 224"/>
              <a:gd name="T77" fmla="*/ 315 h 9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24" h="906">
                <a:moveTo>
                  <a:pt x="215" y="296"/>
                </a:moveTo>
                <a:cubicBezTo>
                  <a:pt x="222" y="281"/>
                  <a:pt x="224" y="258"/>
                  <a:pt x="221" y="237"/>
                </a:cubicBezTo>
                <a:cubicBezTo>
                  <a:pt x="219" y="217"/>
                  <a:pt x="217" y="187"/>
                  <a:pt x="211" y="170"/>
                </a:cubicBezTo>
                <a:cubicBezTo>
                  <a:pt x="204" y="152"/>
                  <a:pt x="178" y="151"/>
                  <a:pt x="178" y="151"/>
                </a:cubicBezTo>
                <a:cubicBezTo>
                  <a:pt x="178" y="151"/>
                  <a:pt x="180" y="142"/>
                  <a:pt x="172" y="133"/>
                </a:cubicBezTo>
                <a:cubicBezTo>
                  <a:pt x="164" y="124"/>
                  <a:pt x="163" y="113"/>
                  <a:pt x="161" y="98"/>
                </a:cubicBezTo>
                <a:cubicBezTo>
                  <a:pt x="159" y="82"/>
                  <a:pt x="155" y="72"/>
                  <a:pt x="155" y="62"/>
                </a:cubicBezTo>
                <a:cubicBezTo>
                  <a:pt x="155" y="52"/>
                  <a:pt x="152" y="53"/>
                  <a:pt x="148" y="36"/>
                </a:cubicBezTo>
                <a:cubicBezTo>
                  <a:pt x="144" y="19"/>
                  <a:pt x="127" y="0"/>
                  <a:pt x="107" y="0"/>
                </a:cubicBezTo>
                <a:cubicBezTo>
                  <a:pt x="107" y="0"/>
                  <a:pt x="107" y="0"/>
                  <a:pt x="107" y="0"/>
                </a:cubicBezTo>
                <a:cubicBezTo>
                  <a:pt x="75" y="0"/>
                  <a:pt x="67" y="48"/>
                  <a:pt x="64" y="64"/>
                </a:cubicBezTo>
                <a:cubicBezTo>
                  <a:pt x="62" y="79"/>
                  <a:pt x="58" y="89"/>
                  <a:pt x="63" y="101"/>
                </a:cubicBezTo>
                <a:cubicBezTo>
                  <a:pt x="68" y="113"/>
                  <a:pt x="62" y="116"/>
                  <a:pt x="50" y="125"/>
                </a:cubicBezTo>
                <a:cubicBezTo>
                  <a:pt x="39" y="135"/>
                  <a:pt x="48" y="145"/>
                  <a:pt x="48" y="145"/>
                </a:cubicBezTo>
                <a:cubicBezTo>
                  <a:pt x="48" y="145"/>
                  <a:pt x="37" y="152"/>
                  <a:pt x="28" y="154"/>
                </a:cubicBezTo>
                <a:cubicBezTo>
                  <a:pt x="19" y="155"/>
                  <a:pt x="9" y="186"/>
                  <a:pt x="7" y="204"/>
                </a:cubicBezTo>
                <a:cubicBezTo>
                  <a:pt x="5" y="221"/>
                  <a:pt x="4" y="220"/>
                  <a:pt x="2" y="233"/>
                </a:cubicBezTo>
                <a:cubicBezTo>
                  <a:pt x="0" y="247"/>
                  <a:pt x="1" y="279"/>
                  <a:pt x="2" y="302"/>
                </a:cubicBezTo>
                <a:cubicBezTo>
                  <a:pt x="4" y="324"/>
                  <a:pt x="31" y="326"/>
                  <a:pt x="31" y="326"/>
                </a:cubicBezTo>
                <a:cubicBezTo>
                  <a:pt x="31" y="326"/>
                  <a:pt x="31" y="348"/>
                  <a:pt x="28" y="360"/>
                </a:cubicBezTo>
                <a:cubicBezTo>
                  <a:pt x="24" y="373"/>
                  <a:pt x="7" y="405"/>
                  <a:pt x="12" y="407"/>
                </a:cubicBezTo>
                <a:cubicBezTo>
                  <a:pt x="16" y="409"/>
                  <a:pt x="31" y="411"/>
                  <a:pt x="31" y="411"/>
                </a:cubicBezTo>
                <a:cubicBezTo>
                  <a:pt x="31" y="411"/>
                  <a:pt x="28" y="447"/>
                  <a:pt x="30" y="465"/>
                </a:cubicBezTo>
                <a:cubicBezTo>
                  <a:pt x="31" y="483"/>
                  <a:pt x="35" y="544"/>
                  <a:pt x="35" y="565"/>
                </a:cubicBezTo>
                <a:cubicBezTo>
                  <a:pt x="35" y="586"/>
                  <a:pt x="50" y="579"/>
                  <a:pt x="50" y="579"/>
                </a:cubicBezTo>
                <a:cubicBezTo>
                  <a:pt x="50" y="579"/>
                  <a:pt x="52" y="592"/>
                  <a:pt x="54" y="607"/>
                </a:cubicBezTo>
                <a:cubicBezTo>
                  <a:pt x="56" y="622"/>
                  <a:pt x="54" y="641"/>
                  <a:pt x="52" y="663"/>
                </a:cubicBezTo>
                <a:cubicBezTo>
                  <a:pt x="51" y="685"/>
                  <a:pt x="75" y="770"/>
                  <a:pt x="81" y="790"/>
                </a:cubicBezTo>
                <a:cubicBezTo>
                  <a:pt x="88" y="809"/>
                  <a:pt x="92" y="819"/>
                  <a:pt x="88" y="831"/>
                </a:cubicBezTo>
                <a:cubicBezTo>
                  <a:pt x="85" y="844"/>
                  <a:pt x="90" y="848"/>
                  <a:pt x="89" y="869"/>
                </a:cubicBezTo>
                <a:cubicBezTo>
                  <a:pt x="89" y="888"/>
                  <a:pt x="96" y="902"/>
                  <a:pt x="107" y="905"/>
                </a:cubicBezTo>
                <a:cubicBezTo>
                  <a:pt x="109" y="906"/>
                  <a:pt x="111" y="906"/>
                  <a:pt x="112" y="906"/>
                </a:cubicBezTo>
                <a:cubicBezTo>
                  <a:pt x="126" y="906"/>
                  <a:pt x="129" y="872"/>
                  <a:pt x="126" y="865"/>
                </a:cubicBezTo>
                <a:cubicBezTo>
                  <a:pt x="123" y="857"/>
                  <a:pt x="122" y="847"/>
                  <a:pt x="122" y="847"/>
                </a:cubicBezTo>
                <a:cubicBezTo>
                  <a:pt x="122" y="847"/>
                  <a:pt x="127" y="853"/>
                  <a:pt x="134" y="855"/>
                </a:cubicBezTo>
                <a:cubicBezTo>
                  <a:pt x="140" y="857"/>
                  <a:pt x="150" y="857"/>
                  <a:pt x="157" y="853"/>
                </a:cubicBezTo>
                <a:cubicBezTo>
                  <a:pt x="164" y="848"/>
                  <a:pt x="151" y="828"/>
                  <a:pt x="141" y="818"/>
                </a:cubicBezTo>
                <a:cubicBezTo>
                  <a:pt x="132" y="808"/>
                  <a:pt x="124" y="784"/>
                  <a:pt x="124" y="764"/>
                </a:cubicBezTo>
                <a:cubicBezTo>
                  <a:pt x="124" y="745"/>
                  <a:pt x="141" y="698"/>
                  <a:pt x="149" y="670"/>
                </a:cubicBezTo>
                <a:cubicBezTo>
                  <a:pt x="158" y="643"/>
                  <a:pt x="153" y="617"/>
                  <a:pt x="156" y="611"/>
                </a:cubicBezTo>
                <a:cubicBezTo>
                  <a:pt x="158" y="605"/>
                  <a:pt x="158" y="582"/>
                  <a:pt x="158" y="582"/>
                </a:cubicBezTo>
                <a:cubicBezTo>
                  <a:pt x="158" y="582"/>
                  <a:pt x="160" y="582"/>
                  <a:pt x="166" y="582"/>
                </a:cubicBezTo>
                <a:cubicBezTo>
                  <a:pt x="172" y="582"/>
                  <a:pt x="172" y="585"/>
                  <a:pt x="172" y="570"/>
                </a:cubicBezTo>
                <a:cubicBezTo>
                  <a:pt x="172" y="555"/>
                  <a:pt x="184" y="497"/>
                  <a:pt x="190" y="474"/>
                </a:cubicBezTo>
                <a:cubicBezTo>
                  <a:pt x="195" y="452"/>
                  <a:pt x="195" y="416"/>
                  <a:pt x="195" y="416"/>
                </a:cubicBezTo>
                <a:cubicBezTo>
                  <a:pt x="195" y="416"/>
                  <a:pt x="199" y="416"/>
                  <a:pt x="206" y="414"/>
                </a:cubicBezTo>
                <a:cubicBezTo>
                  <a:pt x="214" y="413"/>
                  <a:pt x="208" y="399"/>
                  <a:pt x="199" y="371"/>
                </a:cubicBezTo>
                <a:cubicBezTo>
                  <a:pt x="189" y="344"/>
                  <a:pt x="192" y="313"/>
                  <a:pt x="192" y="313"/>
                </a:cubicBezTo>
                <a:cubicBezTo>
                  <a:pt x="192" y="313"/>
                  <a:pt x="208" y="311"/>
                  <a:pt x="215" y="296"/>
                </a:cubicBezTo>
                <a:close/>
                <a:moveTo>
                  <a:pt x="73" y="279"/>
                </a:moveTo>
                <a:cubicBezTo>
                  <a:pt x="73" y="286"/>
                  <a:pt x="71" y="292"/>
                  <a:pt x="71" y="292"/>
                </a:cubicBezTo>
                <a:cubicBezTo>
                  <a:pt x="71" y="292"/>
                  <a:pt x="67" y="292"/>
                  <a:pt x="63" y="289"/>
                </a:cubicBezTo>
                <a:cubicBezTo>
                  <a:pt x="65" y="285"/>
                  <a:pt x="65" y="271"/>
                  <a:pt x="65" y="271"/>
                </a:cubicBezTo>
                <a:cubicBezTo>
                  <a:pt x="73" y="269"/>
                  <a:pt x="73" y="269"/>
                  <a:pt x="73" y="269"/>
                </a:cubicBezTo>
                <a:cubicBezTo>
                  <a:pt x="73" y="269"/>
                  <a:pt x="73" y="272"/>
                  <a:pt x="73" y="279"/>
                </a:cubicBezTo>
                <a:close/>
                <a:moveTo>
                  <a:pt x="110" y="621"/>
                </a:moveTo>
                <a:cubicBezTo>
                  <a:pt x="109" y="625"/>
                  <a:pt x="108" y="631"/>
                  <a:pt x="107" y="637"/>
                </a:cubicBezTo>
                <a:cubicBezTo>
                  <a:pt x="107" y="642"/>
                  <a:pt x="107" y="646"/>
                  <a:pt x="107" y="646"/>
                </a:cubicBezTo>
                <a:cubicBezTo>
                  <a:pt x="107" y="646"/>
                  <a:pt x="106" y="638"/>
                  <a:pt x="106" y="632"/>
                </a:cubicBezTo>
                <a:cubicBezTo>
                  <a:pt x="106" y="626"/>
                  <a:pt x="102" y="620"/>
                  <a:pt x="104" y="612"/>
                </a:cubicBezTo>
                <a:cubicBezTo>
                  <a:pt x="105" y="608"/>
                  <a:pt x="106" y="602"/>
                  <a:pt x="107" y="596"/>
                </a:cubicBezTo>
                <a:cubicBezTo>
                  <a:pt x="109" y="588"/>
                  <a:pt x="110" y="580"/>
                  <a:pt x="110" y="580"/>
                </a:cubicBezTo>
                <a:cubicBezTo>
                  <a:pt x="110" y="601"/>
                  <a:pt x="112" y="615"/>
                  <a:pt x="110" y="621"/>
                </a:cubicBezTo>
                <a:close/>
                <a:moveTo>
                  <a:pt x="116" y="225"/>
                </a:moveTo>
                <a:cubicBezTo>
                  <a:pt x="115" y="231"/>
                  <a:pt x="108" y="214"/>
                  <a:pt x="103" y="195"/>
                </a:cubicBezTo>
                <a:cubicBezTo>
                  <a:pt x="99" y="176"/>
                  <a:pt x="91" y="148"/>
                  <a:pt x="91" y="130"/>
                </a:cubicBezTo>
                <a:cubicBezTo>
                  <a:pt x="91" y="130"/>
                  <a:pt x="105" y="142"/>
                  <a:pt x="105" y="151"/>
                </a:cubicBezTo>
                <a:cubicBezTo>
                  <a:pt x="105" y="161"/>
                  <a:pt x="112" y="191"/>
                  <a:pt x="115" y="200"/>
                </a:cubicBezTo>
                <a:cubicBezTo>
                  <a:pt x="117" y="209"/>
                  <a:pt x="119" y="189"/>
                  <a:pt x="124" y="180"/>
                </a:cubicBezTo>
                <a:cubicBezTo>
                  <a:pt x="129" y="171"/>
                  <a:pt x="131" y="163"/>
                  <a:pt x="128" y="156"/>
                </a:cubicBezTo>
                <a:cubicBezTo>
                  <a:pt x="125" y="149"/>
                  <a:pt x="136" y="146"/>
                  <a:pt x="143" y="128"/>
                </a:cubicBezTo>
                <a:cubicBezTo>
                  <a:pt x="144" y="135"/>
                  <a:pt x="144" y="140"/>
                  <a:pt x="143" y="147"/>
                </a:cubicBezTo>
                <a:cubicBezTo>
                  <a:pt x="143" y="153"/>
                  <a:pt x="132" y="186"/>
                  <a:pt x="129" y="192"/>
                </a:cubicBezTo>
                <a:cubicBezTo>
                  <a:pt x="125" y="199"/>
                  <a:pt x="117" y="219"/>
                  <a:pt x="116" y="225"/>
                </a:cubicBezTo>
                <a:close/>
                <a:moveTo>
                  <a:pt x="149" y="333"/>
                </a:moveTo>
                <a:cubicBezTo>
                  <a:pt x="149" y="333"/>
                  <a:pt x="138" y="338"/>
                  <a:pt x="138" y="333"/>
                </a:cubicBezTo>
                <a:cubicBezTo>
                  <a:pt x="139" y="329"/>
                  <a:pt x="141" y="315"/>
                  <a:pt x="141" y="315"/>
                </a:cubicBezTo>
                <a:cubicBezTo>
                  <a:pt x="149" y="315"/>
                  <a:pt x="149" y="315"/>
                  <a:pt x="149" y="315"/>
                </a:cubicBezTo>
                <a:lnTo>
                  <a:pt x="149" y="333"/>
                </a:lnTo>
                <a:close/>
              </a:path>
            </a:pathLst>
          </a:custGeom>
          <a:solidFill>
            <a:schemeClr val="bg1">
              <a:lumMod val="50000"/>
            </a:schemeClr>
          </a:solidFill>
          <a:ln>
            <a:noFill/>
          </a:ln>
          <a:effectLst>
            <a:outerShdw blurRad="76200" dir="13500000" sy="23000" kx="1200000" algn="br" rotWithShape="0">
              <a:prstClr val="black">
                <a:alpha val="6000"/>
              </a:prstClr>
            </a:outerShdw>
          </a:effectLst>
        </p:spPr>
        <p:txBody>
          <a:bodyPr vert="horz" wrap="square" lIns="121920" tIns="60960" rIns="121920" bIns="60960" numCol="1" anchor="t" anchorCtr="0" compatLnSpc="1"/>
          <a:lstStyle>
            <a:defPPr>
              <a:defRPr lang="id-ID"/>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endParaRPr lang="id-ID" sz="2400"/>
          </a:p>
        </p:txBody>
      </p:sp>
      <p:sp>
        <p:nvSpPr>
          <p:cNvPr id="88" name="Freeform 7"/>
          <p:cNvSpPr>
            <a:spLocks noEditPoints="1"/>
          </p:cNvSpPr>
          <p:nvPr/>
        </p:nvSpPr>
        <p:spPr bwMode="auto">
          <a:xfrm>
            <a:off x="5637148" y="3889732"/>
            <a:ext cx="1030817" cy="2435524"/>
          </a:xfrm>
          <a:custGeom>
            <a:avLst/>
            <a:gdLst>
              <a:gd name="T0" fmla="*/ 625 w 693"/>
              <a:gd name="T1" fmla="*/ 1522 h 1641"/>
              <a:gd name="T2" fmla="*/ 520 w 693"/>
              <a:gd name="T3" fmla="*/ 985 h 1641"/>
              <a:gd name="T4" fmla="*/ 498 w 693"/>
              <a:gd name="T5" fmla="*/ 789 h 1641"/>
              <a:gd name="T6" fmla="*/ 532 w 693"/>
              <a:gd name="T7" fmla="*/ 760 h 1641"/>
              <a:gd name="T8" fmla="*/ 571 w 693"/>
              <a:gd name="T9" fmla="*/ 506 h 1641"/>
              <a:gd name="T10" fmla="*/ 505 w 693"/>
              <a:gd name="T11" fmla="*/ 282 h 1641"/>
              <a:gd name="T12" fmla="*/ 394 w 693"/>
              <a:gd name="T13" fmla="*/ 243 h 1641"/>
              <a:gd name="T14" fmla="*/ 344 w 693"/>
              <a:gd name="T15" fmla="*/ 214 h 1641"/>
              <a:gd name="T16" fmla="*/ 341 w 693"/>
              <a:gd name="T17" fmla="*/ 204 h 1641"/>
              <a:gd name="T18" fmla="*/ 354 w 693"/>
              <a:gd name="T19" fmla="*/ 65 h 1641"/>
              <a:gd name="T20" fmla="*/ 313 w 693"/>
              <a:gd name="T21" fmla="*/ 0 h 1641"/>
              <a:gd name="T22" fmla="*/ 228 w 693"/>
              <a:gd name="T23" fmla="*/ 24 h 1641"/>
              <a:gd name="T24" fmla="*/ 214 w 693"/>
              <a:gd name="T25" fmla="*/ 121 h 1641"/>
              <a:gd name="T26" fmla="*/ 240 w 693"/>
              <a:gd name="T27" fmla="*/ 200 h 1641"/>
              <a:gd name="T28" fmla="*/ 240 w 693"/>
              <a:gd name="T29" fmla="*/ 215 h 1641"/>
              <a:gd name="T30" fmla="*/ 147 w 693"/>
              <a:gd name="T31" fmla="*/ 272 h 1641"/>
              <a:gd name="T32" fmla="*/ 22 w 693"/>
              <a:gd name="T33" fmla="*/ 531 h 1641"/>
              <a:gd name="T34" fmla="*/ 113 w 693"/>
              <a:gd name="T35" fmla="*/ 777 h 1641"/>
              <a:gd name="T36" fmla="*/ 143 w 693"/>
              <a:gd name="T37" fmla="*/ 802 h 1641"/>
              <a:gd name="T38" fmla="*/ 220 w 693"/>
              <a:gd name="T39" fmla="*/ 1183 h 1641"/>
              <a:gd name="T40" fmla="*/ 267 w 693"/>
              <a:gd name="T41" fmla="*/ 1470 h 1641"/>
              <a:gd name="T42" fmla="*/ 231 w 693"/>
              <a:gd name="T43" fmla="*/ 1602 h 1641"/>
              <a:gd name="T44" fmla="*/ 343 w 693"/>
              <a:gd name="T45" fmla="*/ 1595 h 1641"/>
              <a:gd name="T46" fmla="*/ 351 w 693"/>
              <a:gd name="T47" fmla="*/ 1504 h 1641"/>
              <a:gd name="T48" fmla="*/ 342 w 693"/>
              <a:gd name="T49" fmla="*/ 1327 h 1641"/>
              <a:gd name="T50" fmla="*/ 334 w 693"/>
              <a:gd name="T51" fmla="*/ 1168 h 1641"/>
              <a:gd name="T52" fmla="*/ 372 w 693"/>
              <a:gd name="T53" fmla="*/ 991 h 1641"/>
              <a:gd name="T54" fmla="*/ 495 w 693"/>
              <a:gd name="T55" fmla="*/ 1455 h 1641"/>
              <a:gd name="T56" fmla="*/ 553 w 693"/>
              <a:gd name="T57" fmla="*/ 1595 h 1641"/>
              <a:gd name="T58" fmla="*/ 693 w 693"/>
              <a:gd name="T59" fmla="*/ 1628 h 1641"/>
              <a:gd name="T60" fmla="*/ 115 w 693"/>
              <a:gd name="T61" fmla="*/ 608 h 1641"/>
              <a:gd name="T62" fmla="*/ 125 w 693"/>
              <a:gd name="T63" fmla="*/ 524 h 1641"/>
              <a:gd name="T64" fmla="*/ 395 w 693"/>
              <a:gd name="T65" fmla="*/ 690 h 1641"/>
              <a:gd name="T66" fmla="*/ 314 w 693"/>
              <a:gd name="T67" fmla="*/ 307 h 1641"/>
              <a:gd name="T68" fmla="*/ 280 w 693"/>
              <a:gd name="T69" fmla="*/ 291 h 1641"/>
              <a:gd name="T70" fmla="*/ 295 w 693"/>
              <a:gd name="T71" fmla="*/ 485 h 1641"/>
              <a:gd name="T72" fmla="*/ 274 w 693"/>
              <a:gd name="T73" fmla="*/ 687 h 1641"/>
              <a:gd name="T74" fmla="*/ 235 w 693"/>
              <a:gd name="T75" fmla="*/ 542 h 1641"/>
              <a:gd name="T76" fmla="*/ 248 w 693"/>
              <a:gd name="T77" fmla="*/ 225 h 1641"/>
              <a:gd name="T78" fmla="*/ 334 w 693"/>
              <a:gd name="T79" fmla="*/ 227 h 1641"/>
              <a:gd name="T80" fmla="*/ 381 w 693"/>
              <a:gd name="T81" fmla="*/ 413 h 1641"/>
              <a:gd name="T82" fmla="*/ 411 w 693"/>
              <a:gd name="T83" fmla="*/ 689 h 1641"/>
              <a:gd name="T84" fmla="*/ 473 w 693"/>
              <a:gd name="T85" fmla="*/ 485 h 1641"/>
              <a:gd name="T86" fmla="*/ 501 w 693"/>
              <a:gd name="T87" fmla="*/ 576 h 16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93" h="1641">
                <a:moveTo>
                  <a:pt x="669" y="1590"/>
                </a:moveTo>
                <a:cubicBezTo>
                  <a:pt x="650" y="1579"/>
                  <a:pt x="636" y="1550"/>
                  <a:pt x="629" y="1542"/>
                </a:cubicBezTo>
                <a:cubicBezTo>
                  <a:pt x="622" y="1535"/>
                  <a:pt x="631" y="1537"/>
                  <a:pt x="625" y="1522"/>
                </a:cubicBezTo>
                <a:cubicBezTo>
                  <a:pt x="619" y="1507"/>
                  <a:pt x="600" y="1419"/>
                  <a:pt x="597" y="1391"/>
                </a:cubicBezTo>
                <a:cubicBezTo>
                  <a:pt x="593" y="1362"/>
                  <a:pt x="595" y="1265"/>
                  <a:pt x="582" y="1219"/>
                </a:cubicBezTo>
                <a:cubicBezTo>
                  <a:pt x="568" y="1173"/>
                  <a:pt x="526" y="1025"/>
                  <a:pt x="520" y="985"/>
                </a:cubicBezTo>
                <a:cubicBezTo>
                  <a:pt x="514" y="944"/>
                  <a:pt x="505" y="903"/>
                  <a:pt x="505" y="881"/>
                </a:cubicBezTo>
                <a:cubicBezTo>
                  <a:pt x="505" y="858"/>
                  <a:pt x="503" y="843"/>
                  <a:pt x="496" y="827"/>
                </a:cubicBezTo>
                <a:cubicBezTo>
                  <a:pt x="490" y="811"/>
                  <a:pt x="498" y="789"/>
                  <a:pt x="498" y="789"/>
                </a:cubicBezTo>
                <a:cubicBezTo>
                  <a:pt x="498" y="789"/>
                  <a:pt x="514" y="801"/>
                  <a:pt x="524" y="810"/>
                </a:cubicBezTo>
                <a:cubicBezTo>
                  <a:pt x="534" y="819"/>
                  <a:pt x="534" y="805"/>
                  <a:pt x="529" y="785"/>
                </a:cubicBezTo>
                <a:cubicBezTo>
                  <a:pt x="524" y="765"/>
                  <a:pt x="527" y="754"/>
                  <a:pt x="532" y="760"/>
                </a:cubicBezTo>
                <a:cubicBezTo>
                  <a:pt x="537" y="767"/>
                  <a:pt x="541" y="728"/>
                  <a:pt x="553" y="705"/>
                </a:cubicBezTo>
                <a:cubicBezTo>
                  <a:pt x="566" y="681"/>
                  <a:pt x="593" y="633"/>
                  <a:pt x="587" y="606"/>
                </a:cubicBezTo>
                <a:cubicBezTo>
                  <a:pt x="581" y="578"/>
                  <a:pt x="578" y="530"/>
                  <a:pt x="571" y="506"/>
                </a:cubicBezTo>
                <a:cubicBezTo>
                  <a:pt x="563" y="483"/>
                  <a:pt x="556" y="441"/>
                  <a:pt x="547" y="415"/>
                </a:cubicBezTo>
                <a:cubicBezTo>
                  <a:pt x="538" y="389"/>
                  <a:pt x="540" y="376"/>
                  <a:pt x="529" y="350"/>
                </a:cubicBezTo>
                <a:cubicBezTo>
                  <a:pt x="517" y="324"/>
                  <a:pt x="505" y="295"/>
                  <a:pt x="505" y="282"/>
                </a:cubicBezTo>
                <a:cubicBezTo>
                  <a:pt x="505" y="275"/>
                  <a:pt x="502" y="269"/>
                  <a:pt x="491" y="265"/>
                </a:cubicBezTo>
                <a:cubicBezTo>
                  <a:pt x="483" y="261"/>
                  <a:pt x="469" y="258"/>
                  <a:pt x="449" y="255"/>
                </a:cubicBezTo>
                <a:cubicBezTo>
                  <a:pt x="428" y="252"/>
                  <a:pt x="409" y="248"/>
                  <a:pt x="394" y="243"/>
                </a:cubicBezTo>
                <a:cubicBezTo>
                  <a:pt x="393" y="243"/>
                  <a:pt x="392" y="242"/>
                  <a:pt x="391" y="242"/>
                </a:cubicBezTo>
                <a:cubicBezTo>
                  <a:pt x="391" y="242"/>
                  <a:pt x="390" y="242"/>
                  <a:pt x="390" y="242"/>
                </a:cubicBezTo>
                <a:cubicBezTo>
                  <a:pt x="370" y="235"/>
                  <a:pt x="344" y="214"/>
                  <a:pt x="344" y="214"/>
                </a:cubicBezTo>
                <a:cubicBezTo>
                  <a:pt x="336" y="225"/>
                  <a:pt x="336" y="225"/>
                  <a:pt x="336" y="225"/>
                </a:cubicBezTo>
                <a:cubicBezTo>
                  <a:pt x="339" y="221"/>
                  <a:pt x="341" y="218"/>
                  <a:pt x="344" y="214"/>
                </a:cubicBezTo>
                <a:cubicBezTo>
                  <a:pt x="341" y="211"/>
                  <a:pt x="336" y="204"/>
                  <a:pt x="341" y="204"/>
                </a:cubicBezTo>
                <a:cubicBezTo>
                  <a:pt x="352" y="203"/>
                  <a:pt x="354" y="159"/>
                  <a:pt x="360" y="146"/>
                </a:cubicBezTo>
                <a:cubicBezTo>
                  <a:pt x="366" y="133"/>
                  <a:pt x="364" y="124"/>
                  <a:pt x="360" y="112"/>
                </a:cubicBezTo>
                <a:cubicBezTo>
                  <a:pt x="356" y="101"/>
                  <a:pt x="364" y="84"/>
                  <a:pt x="354" y="65"/>
                </a:cubicBezTo>
                <a:cubicBezTo>
                  <a:pt x="344" y="47"/>
                  <a:pt x="358" y="24"/>
                  <a:pt x="344" y="22"/>
                </a:cubicBezTo>
                <a:cubicBezTo>
                  <a:pt x="330" y="20"/>
                  <a:pt x="335" y="3"/>
                  <a:pt x="322" y="3"/>
                </a:cubicBezTo>
                <a:cubicBezTo>
                  <a:pt x="318" y="3"/>
                  <a:pt x="315" y="2"/>
                  <a:pt x="313" y="0"/>
                </a:cubicBezTo>
                <a:cubicBezTo>
                  <a:pt x="302" y="21"/>
                  <a:pt x="285" y="14"/>
                  <a:pt x="285" y="14"/>
                </a:cubicBezTo>
                <a:cubicBezTo>
                  <a:pt x="259" y="8"/>
                  <a:pt x="242" y="14"/>
                  <a:pt x="230" y="23"/>
                </a:cubicBezTo>
                <a:cubicBezTo>
                  <a:pt x="230" y="23"/>
                  <a:pt x="229" y="24"/>
                  <a:pt x="228" y="24"/>
                </a:cubicBezTo>
                <a:cubicBezTo>
                  <a:pt x="213" y="38"/>
                  <a:pt x="208" y="57"/>
                  <a:pt x="208" y="58"/>
                </a:cubicBezTo>
                <a:cubicBezTo>
                  <a:pt x="207" y="65"/>
                  <a:pt x="206" y="72"/>
                  <a:pt x="206" y="77"/>
                </a:cubicBezTo>
                <a:cubicBezTo>
                  <a:pt x="208" y="95"/>
                  <a:pt x="213" y="113"/>
                  <a:pt x="214" y="121"/>
                </a:cubicBezTo>
                <a:cubicBezTo>
                  <a:pt x="215" y="128"/>
                  <a:pt x="219" y="158"/>
                  <a:pt x="225" y="158"/>
                </a:cubicBezTo>
                <a:cubicBezTo>
                  <a:pt x="231" y="158"/>
                  <a:pt x="233" y="159"/>
                  <a:pt x="233" y="159"/>
                </a:cubicBezTo>
                <a:cubicBezTo>
                  <a:pt x="233" y="159"/>
                  <a:pt x="240" y="182"/>
                  <a:pt x="240" y="200"/>
                </a:cubicBezTo>
                <a:cubicBezTo>
                  <a:pt x="240" y="208"/>
                  <a:pt x="240" y="212"/>
                  <a:pt x="240" y="215"/>
                </a:cubicBezTo>
                <a:cubicBezTo>
                  <a:pt x="240" y="215"/>
                  <a:pt x="240" y="215"/>
                  <a:pt x="240" y="215"/>
                </a:cubicBezTo>
                <a:cubicBezTo>
                  <a:pt x="240" y="215"/>
                  <a:pt x="240" y="215"/>
                  <a:pt x="240" y="215"/>
                </a:cubicBezTo>
                <a:cubicBezTo>
                  <a:pt x="240" y="215"/>
                  <a:pt x="240" y="215"/>
                  <a:pt x="240" y="215"/>
                </a:cubicBezTo>
                <a:cubicBezTo>
                  <a:pt x="240" y="215"/>
                  <a:pt x="224" y="238"/>
                  <a:pt x="206" y="246"/>
                </a:cubicBezTo>
                <a:cubicBezTo>
                  <a:pt x="188" y="255"/>
                  <a:pt x="162" y="268"/>
                  <a:pt x="147" y="272"/>
                </a:cubicBezTo>
                <a:cubicBezTo>
                  <a:pt x="136" y="275"/>
                  <a:pt x="124" y="279"/>
                  <a:pt x="115" y="285"/>
                </a:cubicBezTo>
                <a:cubicBezTo>
                  <a:pt x="103" y="293"/>
                  <a:pt x="93" y="305"/>
                  <a:pt x="89" y="326"/>
                </a:cubicBezTo>
                <a:cubicBezTo>
                  <a:pt x="82" y="365"/>
                  <a:pt x="42" y="495"/>
                  <a:pt x="22" y="531"/>
                </a:cubicBezTo>
                <a:cubicBezTo>
                  <a:pt x="3" y="567"/>
                  <a:pt x="0" y="616"/>
                  <a:pt x="20" y="646"/>
                </a:cubicBezTo>
                <a:cubicBezTo>
                  <a:pt x="39" y="676"/>
                  <a:pt x="86" y="750"/>
                  <a:pt x="93" y="760"/>
                </a:cubicBezTo>
                <a:cubicBezTo>
                  <a:pt x="100" y="770"/>
                  <a:pt x="102" y="778"/>
                  <a:pt x="113" y="777"/>
                </a:cubicBezTo>
                <a:cubicBezTo>
                  <a:pt x="113" y="777"/>
                  <a:pt x="114" y="776"/>
                  <a:pt x="115" y="776"/>
                </a:cubicBezTo>
                <a:cubicBezTo>
                  <a:pt x="124" y="776"/>
                  <a:pt x="130" y="777"/>
                  <a:pt x="130" y="777"/>
                </a:cubicBezTo>
                <a:cubicBezTo>
                  <a:pt x="130" y="777"/>
                  <a:pt x="135" y="796"/>
                  <a:pt x="143" y="802"/>
                </a:cubicBezTo>
                <a:cubicBezTo>
                  <a:pt x="151" y="808"/>
                  <a:pt x="161" y="828"/>
                  <a:pt x="163" y="821"/>
                </a:cubicBezTo>
                <a:cubicBezTo>
                  <a:pt x="166" y="814"/>
                  <a:pt x="173" y="872"/>
                  <a:pt x="180" y="903"/>
                </a:cubicBezTo>
                <a:cubicBezTo>
                  <a:pt x="187" y="934"/>
                  <a:pt x="220" y="1152"/>
                  <a:pt x="220" y="1183"/>
                </a:cubicBezTo>
                <a:cubicBezTo>
                  <a:pt x="220" y="1214"/>
                  <a:pt x="232" y="1246"/>
                  <a:pt x="231" y="1268"/>
                </a:cubicBezTo>
                <a:cubicBezTo>
                  <a:pt x="230" y="1291"/>
                  <a:pt x="235" y="1349"/>
                  <a:pt x="236" y="1381"/>
                </a:cubicBezTo>
                <a:cubicBezTo>
                  <a:pt x="237" y="1413"/>
                  <a:pt x="267" y="1447"/>
                  <a:pt x="267" y="1470"/>
                </a:cubicBezTo>
                <a:cubicBezTo>
                  <a:pt x="267" y="1494"/>
                  <a:pt x="260" y="1505"/>
                  <a:pt x="263" y="1519"/>
                </a:cubicBezTo>
                <a:cubicBezTo>
                  <a:pt x="267" y="1532"/>
                  <a:pt x="266" y="1542"/>
                  <a:pt x="251" y="1558"/>
                </a:cubicBezTo>
                <a:cubicBezTo>
                  <a:pt x="236" y="1574"/>
                  <a:pt x="230" y="1589"/>
                  <a:pt x="231" y="1602"/>
                </a:cubicBezTo>
                <a:cubicBezTo>
                  <a:pt x="232" y="1614"/>
                  <a:pt x="236" y="1619"/>
                  <a:pt x="266" y="1620"/>
                </a:cubicBezTo>
                <a:cubicBezTo>
                  <a:pt x="296" y="1621"/>
                  <a:pt x="324" y="1613"/>
                  <a:pt x="324" y="1605"/>
                </a:cubicBezTo>
                <a:cubicBezTo>
                  <a:pt x="324" y="1598"/>
                  <a:pt x="334" y="1595"/>
                  <a:pt x="343" y="1595"/>
                </a:cubicBezTo>
                <a:cubicBezTo>
                  <a:pt x="351" y="1595"/>
                  <a:pt x="350" y="1587"/>
                  <a:pt x="346" y="1569"/>
                </a:cubicBezTo>
                <a:cubicBezTo>
                  <a:pt x="343" y="1552"/>
                  <a:pt x="330" y="1528"/>
                  <a:pt x="338" y="1531"/>
                </a:cubicBezTo>
                <a:cubicBezTo>
                  <a:pt x="345" y="1533"/>
                  <a:pt x="351" y="1528"/>
                  <a:pt x="351" y="1504"/>
                </a:cubicBezTo>
                <a:cubicBezTo>
                  <a:pt x="351" y="1479"/>
                  <a:pt x="355" y="1471"/>
                  <a:pt x="344" y="1457"/>
                </a:cubicBezTo>
                <a:cubicBezTo>
                  <a:pt x="333" y="1442"/>
                  <a:pt x="335" y="1415"/>
                  <a:pt x="338" y="1392"/>
                </a:cubicBezTo>
                <a:cubicBezTo>
                  <a:pt x="340" y="1370"/>
                  <a:pt x="348" y="1354"/>
                  <a:pt x="342" y="1327"/>
                </a:cubicBezTo>
                <a:cubicBezTo>
                  <a:pt x="335" y="1299"/>
                  <a:pt x="334" y="1266"/>
                  <a:pt x="338" y="1252"/>
                </a:cubicBezTo>
                <a:cubicBezTo>
                  <a:pt x="342" y="1239"/>
                  <a:pt x="339" y="1222"/>
                  <a:pt x="329" y="1211"/>
                </a:cubicBezTo>
                <a:cubicBezTo>
                  <a:pt x="319" y="1200"/>
                  <a:pt x="334" y="1180"/>
                  <a:pt x="334" y="1168"/>
                </a:cubicBezTo>
                <a:cubicBezTo>
                  <a:pt x="334" y="1156"/>
                  <a:pt x="330" y="1104"/>
                  <a:pt x="337" y="1052"/>
                </a:cubicBezTo>
                <a:cubicBezTo>
                  <a:pt x="343" y="999"/>
                  <a:pt x="344" y="960"/>
                  <a:pt x="345" y="946"/>
                </a:cubicBezTo>
                <a:cubicBezTo>
                  <a:pt x="346" y="933"/>
                  <a:pt x="354" y="939"/>
                  <a:pt x="372" y="991"/>
                </a:cubicBezTo>
                <a:cubicBezTo>
                  <a:pt x="391" y="1043"/>
                  <a:pt x="438" y="1205"/>
                  <a:pt x="447" y="1241"/>
                </a:cubicBezTo>
                <a:cubicBezTo>
                  <a:pt x="454" y="1272"/>
                  <a:pt x="480" y="1385"/>
                  <a:pt x="491" y="1436"/>
                </a:cubicBezTo>
                <a:cubicBezTo>
                  <a:pt x="493" y="1444"/>
                  <a:pt x="494" y="1451"/>
                  <a:pt x="495" y="1455"/>
                </a:cubicBezTo>
                <a:cubicBezTo>
                  <a:pt x="501" y="1486"/>
                  <a:pt x="509" y="1548"/>
                  <a:pt x="517" y="1548"/>
                </a:cubicBezTo>
                <a:cubicBezTo>
                  <a:pt x="526" y="1548"/>
                  <a:pt x="524" y="1554"/>
                  <a:pt x="525" y="1572"/>
                </a:cubicBezTo>
                <a:cubicBezTo>
                  <a:pt x="526" y="1589"/>
                  <a:pt x="543" y="1592"/>
                  <a:pt x="553" y="1595"/>
                </a:cubicBezTo>
                <a:cubicBezTo>
                  <a:pt x="563" y="1599"/>
                  <a:pt x="566" y="1589"/>
                  <a:pt x="566" y="1589"/>
                </a:cubicBezTo>
                <a:cubicBezTo>
                  <a:pt x="566" y="1589"/>
                  <a:pt x="582" y="1623"/>
                  <a:pt x="610" y="1626"/>
                </a:cubicBezTo>
                <a:cubicBezTo>
                  <a:pt x="639" y="1630"/>
                  <a:pt x="693" y="1641"/>
                  <a:pt x="693" y="1628"/>
                </a:cubicBezTo>
                <a:cubicBezTo>
                  <a:pt x="693" y="1614"/>
                  <a:pt x="687" y="1602"/>
                  <a:pt x="669" y="1590"/>
                </a:cubicBezTo>
                <a:close/>
                <a:moveTo>
                  <a:pt x="128" y="644"/>
                </a:moveTo>
                <a:cubicBezTo>
                  <a:pt x="128" y="632"/>
                  <a:pt x="122" y="619"/>
                  <a:pt x="115" y="608"/>
                </a:cubicBezTo>
                <a:cubicBezTo>
                  <a:pt x="105" y="594"/>
                  <a:pt x="95" y="582"/>
                  <a:pt x="99" y="575"/>
                </a:cubicBezTo>
                <a:cubicBezTo>
                  <a:pt x="105" y="563"/>
                  <a:pt x="110" y="563"/>
                  <a:pt x="115" y="554"/>
                </a:cubicBezTo>
                <a:cubicBezTo>
                  <a:pt x="118" y="549"/>
                  <a:pt x="121" y="541"/>
                  <a:pt x="125" y="524"/>
                </a:cubicBezTo>
                <a:cubicBezTo>
                  <a:pt x="124" y="559"/>
                  <a:pt x="136" y="611"/>
                  <a:pt x="128" y="644"/>
                </a:cubicBezTo>
                <a:close/>
                <a:moveTo>
                  <a:pt x="411" y="689"/>
                </a:moveTo>
                <a:cubicBezTo>
                  <a:pt x="407" y="690"/>
                  <a:pt x="402" y="690"/>
                  <a:pt x="395" y="690"/>
                </a:cubicBezTo>
                <a:cubicBezTo>
                  <a:pt x="395" y="685"/>
                  <a:pt x="395" y="680"/>
                  <a:pt x="393" y="674"/>
                </a:cubicBezTo>
                <a:cubicBezTo>
                  <a:pt x="389" y="655"/>
                  <a:pt x="367" y="523"/>
                  <a:pt x="351" y="448"/>
                </a:cubicBezTo>
                <a:cubicBezTo>
                  <a:pt x="335" y="373"/>
                  <a:pt x="318" y="317"/>
                  <a:pt x="314" y="307"/>
                </a:cubicBezTo>
                <a:cubicBezTo>
                  <a:pt x="310" y="297"/>
                  <a:pt x="323" y="293"/>
                  <a:pt x="323" y="293"/>
                </a:cubicBezTo>
                <a:cubicBezTo>
                  <a:pt x="299" y="269"/>
                  <a:pt x="299" y="269"/>
                  <a:pt x="299" y="269"/>
                </a:cubicBezTo>
                <a:cubicBezTo>
                  <a:pt x="288" y="274"/>
                  <a:pt x="280" y="291"/>
                  <a:pt x="280" y="291"/>
                </a:cubicBezTo>
                <a:cubicBezTo>
                  <a:pt x="280" y="291"/>
                  <a:pt x="292" y="299"/>
                  <a:pt x="294" y="307"/>
                </a:cubicBezTo>
                <a:cubicBezTo>
                  <a:pt x="296" y="315"/>
                  <a:pt x="292" y="325"/>
                  <a:pt x="286" y="343"/>
                </a:cubicBezTo>
                <a:cubicBezTo>
                  <a:pt x="281" y="362"/>
                  <a:pt x="288" y="443"/>
                  <a:pt x="295" y="485"/>
                </a:cubicBezTo>
                <a:cubicBezTo>
                  <a:pt x="302" y="527"/>
                  <a:pt x="315" y="621"/>
                  <a:pt x="323" y="669"/>
                </a:cubicBezTo>
                <a:cubicBezTo>
                  <a:pt x="324" y="677"/>
                  <a:pt x="326" y="683"/>
                  <a:pt x="327" y="689"/>
                </a:cubicBezTo>
                <a:cubicBezTo>
                  <a:pt x="308" y="688"/>
                  <a:pt x="289" y="687"/>
                  <a:pt x="274" y="687"/>
                </a:cubicBezTo>
                <a:cubicBezTo>
                  <a:pt x="232" y="687"/>
                  <a:pt x="191" y="692"/>
                  <a:pt x="191" y="692"/>
                </a:cubicBezTo>
                <a:cubicBezTo>
                  <a:pt x="191" y="692"/>
                  <a:pt x="199" y="672"/>
                  <a:pt x="212" y="643"/>
                </a:cubicBezTo>
                <a:cubicBezTo>
                  <a:pt x="224" y="615"/>
                  <a:pt x="226" y="589"/>
                  <a:pt x="235" y="542"/>
                </a:cubicBezTo>
                <a:cubicBezTo>
                  <a:pt x="245" y="495"/>
                  <a:pt x="237" y="463"/>
                  <a:pt x="237" y="406"/>
                </a:cubicBezTo>
                <a:cubicBezTo>
                  <a:pt x="237" y="361"/>
                  <a:pt x="234" y="300"/>
                  <a:pt x="231" y="263"/>
                </a:cubicBezTo>
                <a:cubicBezTo>
                  <a:pt x="231" y="257"/>
                  <a:pt x="231" y="235"/>
                  <a:pt x="248" y="225"/>
                </a:cubicBezTo>
                <a:cubicBezTo>
                  <a:pt x="257" y="236"/>
                  <a:pt x="268" y="248"/>
                  <a:pt x="281" y="257"/>
                </a:cubicBezTo>
                <a:cubicBezTo>
                  <a:pt x="304" y="273"/>
                  <a:pt x="306" y="261"/>
                  <a:pt x="320" y="244"/>
                </a:cubicBezTo>
                <a:cubicBezTo>
                  <a:pt x="326" y="237"/>
                  <a:pt x="330" y="232"/>
                  <a:pt x="334" y="227"/>
                </a:cubicBezTo>
                <a:cubicBezTo>
                  <a:pt x="334" y="227"/>
                  <a:pt x="334" y="227"/>
                  <a:pt x="334" y="227"/>
                </a:cubicBezTo>
                <a:cubicBezTo>
                  <a:pt x="353" y="218"/>
                  <a:pt x="370" y="255"/>
                  <a:pt x="370" y="255"/>
                </a:cubicBezTo>
                <a:cubicBezTo>
                  <a:pt x="382" y="288"/>
                  <a:pt x="381" y="349"/>
                  <a:pt x="381" y="413"/>
                </a:cubicBezTo>
                <a:cubicBezTo>
                  <a:pt x="381" y="478"/>
                  <a:pt x="393" y="542"/>
                  <a:pt x="406" y="589"/>
                </a:cubicBezTo>
                <a:cubicBezTo>
                  <a:pt x="418" y="636"/>
                  <a:pt x="437" y="678"/>
                  <a:pt x="437" y="678"/>
                </a:cubicBezTo>
                <a:cubicBezTo>
                  <a:pt x="437" y="678"/>
                  <a:pt x="426" y="684"/>
                  <a:pt x="411" y="689"/>
                </a:cubicBezTo>
                <a:close/>
                <a:moveTo>
                  <a:pt x="491" y="631"/>
                </a:moveTo>
                <a:cubicBezTo>
                  <a:pt x="489" y="627"/>
                  <a:pt x="490" y="600"/>
                  <a:pt x="484" y="579"/>
                </a:cubicBezTo>
                <a:cubicBezTo>
                  <a:pt x="477" y="556"/>
                  <a:pt x="474" y="524"/>
                  <a:pt x="473" y="485"/>
                </a:cubicBezTo>
                <a:cubicBezTo>
                  <a:pt x="473" y="485"/>
                  <a:pt x="482" y="518"/>
                  <a:pt x="491" y="538"/>
                </a:cubicBezTo>
                <a:cubicBezTo>
                  <a:pt x="495" y="547"/>
                  <a:pt x="498" y="553"/>
                  <a:pt x="501" y="553"/>
                </a:cubicBezTo>
                <a:cubicBezTo>
                  <a:pt x="511" y="556"/>
                  <a:pt x="512" y="570"/>
                  <a:pt x="501" y="576"/>
                </a:cubicBezTo>
                <a:cubicBezTo>
                  <a:pt x="490" y="582"/>
                  <a:pt x="498" y="624"/>
                  <a:pt x="493" y="630"/>
                </a:cubicBezTo>
                <a:cubicBezTo>
                  <a:pt x="492" y="631"/>
                  <a:pt x="491" y="631"/>
                  <a:pt x="491" y="631"/>
                </a:cubicBezTo>
                <a:close/>
              </a:path>
            </a:pathLst>
          </a:custGeom>
          <a:solidFill>
            <a:schemeClr val="tx1">
              <a:lumMod val="65000"/>
              <a:lumOff val="35000"/>
            </a:schemeClr>
          </a:solidFill>
          <a:ln>
            <a:noFill/>
          </a:ln>
          <a:effectLst>
            <a:outerShdw blurRad="76200" dir="13500000" sy="23000" kx="1200000" algn="br" rotWithShape="0">
              <a:prstClr val="black">
                <a:alpha val="6000"/>
              </a:prstClr>
            </a:outerShdw>
          </a:effectLst>
        </p:spPr>
        <p:txBody>
          <a:bodyPr vert="horz" wrap="square" lIns="121920" tIns="60960" rIns="121920" bIns="60960" numCol="1" anchor="t" anchorCtr="0" compatLnSpc="1"/>
          <a:lstStyle>
            <a:defPPr>
              <a:defRPr lang="id-ID"/>
            </a:defPPr>
            <a:lvl1pPr marL="0" algn="l" defTabSz="913765" rtl="0" eaLnBrk="1" latinLnBrk="0" hangingPunct="1">
              <a:defRPr sz="1800" kern="1200">
                <a:solidFill>
                  <a:schemeClr val="tx1"/>
                </a:solidFill>
                <a:latin typeface="+mn-lt"/>
                <a:ea typeface="+mn-ea"/>
                <a:cs typeface="+mn-cs"/>
              </a:defRPr>
            </a:lvl1pPr>
            <a:lvl2pPr marL="457200" algn="l" defTabSz="913765" rtl="0" eaLnBrk="1" latinLnBrk="0" hangingPunct="1">
              <a:defRPr sz="1800" kern="1200">
                <a:solidFill>
                  <a:schemeClr val="tx1"/>
                </a:solidFill>
                <a:latin typeface="+mn-lt"/>
                <a:ea typeface="+mn-ea"/>
                <a:cs typeface="+mn-cs"/>
              </a:defRPr>
            </a:lvl2pPr>
            <a:lvl3pPr marL="914400" algn="l" defTabSz="913765" rtl="0" eaLnBrk="1" latinLnBrk="0" hangingPunct="1">
              <a:defRPr sz="1800" kern="1200">
                <a:solidFill>
                  <a:schemeClr val="tx1"/>
                </a:solidFill>
                <a:latin typeface="+mn-lt"/>
                <a:ea typeface="+mn-ea"/>
                <a:cs typeface="+mn-cs"/>
              </a:defRPr>
            </a:lvl3pPr>
            <a:lvl4pPr marL="1371600" algn="l" defTabSz="913765" rtl="0" eaLnBrk="1" latinLnBrk="0" hangingPunct="1">
              <a:defRPr sz="1800" kern="1200">
                <a:solidFill>
                  <a:schemeClr val="tx1"/>
                </a:solidFill>
                <a:latin typeface="+mn-lt"/>
                <a:ea typeface="+mn-ea"/>
                <a:cs typeface="+mn-cs"/>
              </a:defRPr>
            </a:lvl4pPr>
            <a:lvl5pPr marL="1828800" algn="l" defTabSz="913765" rtl="0" eaLnBrk="1" latinLnBrk="0" hangingPunct="1">
              <a:defRPr sz="1800" kern="1200">
                <a:solidFill>
                  <a:schemeClr val="tx1"/>
                </a:solidFill>
                <a:latin typeface="+mn-lt"/>
                <a:ea typeface="+mn-ea"/>
                <a:cs typeface="+mn-cs"/>
              </a:defRPr>
            </a:lvl5pPr>
            <a:lvl6pPr marL="2286000" algn="l" defTabSz="913765" rtl="0" eaLnBrk="1" latinLnBrk="0" hangingPunct="1">
              <a:defRPr sz="1800" kern="1200">
                <a:solidFill>
                  <a:schemeClr val="tx1"/>
                </a:solidFill>
                <a:latin typeface="+mn-lt"/>
                <a:ea typeface="+mn-ea"/>
                <a:cs typeface="+mn-cs"/>
              </a:defRPr>
            </a:lvl6pPr>
            <a:lvl7pPr marL="2743200" algn="l" defTabSz="913765" rtl="0" eaLnBrk="1" latinLnBrk="0" hangingPunct="1">
              <a:defRPr sz="1800" kern="1200">
                <a:solidFill>
                  <a:schemeClr val="tx1"/>
                </a:solidFill>
                <a:latin typeface="+mn-lt"/>
                <a:ea typeface="+mn-ea"/>
                <a:cs typeface="+mn-cs"/>
              </a:defRPr>
            </a:lvl7pPr>
            <a:lvl8pPr marL="3200400" algn="l" defTabSz="913765" rtl="0" eaLnBrk="1" latinLnBrk="0" hangingPunct="1">
              <a:defRPr sz="1800" kern="1200">
                <a:solidFill>
                  <a:schemeClr val="tx1"/>
                </a:solidFill>
                <a:latin typeface="+mn-lt"/>
                <a:ea typeface="+mn-ea"/>
                <a:cs typeface="+mn-cs"/>
              </a:defRPr>
            </a:lvl8pPr>
            <a:lvl9pPr marL="3657600" algn="l" defTabSz="913765" rtl="0" eaLnBrk="1" latinLnBrk="0" hangingPunct="1">
              <a:defRPr sz="1800" kern="1200">
                <a:solidFill>
                  <a:schemeClr val="tx1"/>
                </a:solidFill>
                <a:latin typeface="+mn-lt"/>
                <a:ea typeface="+mn-ea"/>
                <a:cs typeface="+mn-cs"/>
              </a:defRPr>
            </a:lvl9pPr>
          </a:lstStyle>
          <a:p>
            <a:endParaRPr lang="id-ID" sz="2400"/>
          </a:p>
        </p:txBody>
      </p:sp>
      <p:cxnSp>
        <p:nvCxnSpPr>
          <p:cNvPr id="89" name="Straight Connector 23"/>
          <p:cNvCxnSpPr/>
          <p:nvPr/>
        </p:nvCxnSpPr>
        <p:spPr>
          <a:xfrm flipV="1">
            <a:off x="6096000" y="3056348"/>
            <a:ext cx="0" cy="792421"/>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0" name="Straight Connector 24"/>
          <p:cNvCxnSpPr/>
          <p:nvPr/>
        </p:nvCxnSpPr>
        <p:spPr>
          <a:xfrm flipV="1">
            <a:off x="7069335" y="3310263"/>
            <a:ext cx="0" cy="41368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1" name="Straight Connector 25"/>
          <p:cNvCxnSpPr/>
          <p:nvPr/>
        </p:nvCxnSpPr>
        <p:spPr>
          <a:xfrm>
            <a:off x="7069335" y="3294415"/>
            <a:ext cx="553384" cy="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2" name="Straight Connector 26"/>
          <p:cNvCxnSpPr/>
          <p:nvPr/>
        </p:nvCxnSpPr>
        <p:spPr>
          <a:xfrm flipH="1" flipV="1">
            <a:off x="5168558" y="3310263"/>
            <a:ext cx="0" cy="41368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3" name="Straight Connector 27"/>
          <p:cNvCxnSpPr/>
          <p:nvPr/>
        </p:nvCxnSpPr>
        <p:spPr>
          <a:xfrm flipH="1">
            <a:off x="4615174" y="3294415"/>
            <a:ext cx="553384" cy="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4" name="Straight Connector 28"/>
          <p:cNvCxnSpPr/>
          <p:nvPr/>
        </p:nvCxnSpPr>
        <p:spPr>
          <a:xfrm flipH="1">
            <a:off x="3409495" y="4804800"/>
            <a:ext cx="798063" cy="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cxnSp>
        <p:nvCxnSpPr>
          <p:cNvPr id="95" name="Straight Connector 29"/>
          <p:cNvCxnSpPr/>
          <p:nvPr/>
        </p:nvCxnSpPr>
        <p:spPr>
          <a:xfrm flipH="1">
            <a:off x="8063890" y="4804800"/>
            <a:ext cx="798063" cy="0"/>
          </a:xfrm>
          <a:prstGeom prst="line">
            <a:avLst/>
          </a:prstGeom>
          <a:ln w="19050">
            <a:solidFill>
              <a:schemeClr val="bg1">
                <a:lumMod val="75000"/>
              </a:schemeClr>
            </a:solidFill>
            <a:prstDash val="sysDot"/>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96" name="椭圆 95"/>
          <p:cNvSpPr/>
          <p:nvPr/>
        </p:nvSpPr>
        <p:spPr>
          <a:xfrm>
            <a:off x="1391489" y="3919558"/>
            <a:ext cx="1770484" cy="1770484"/>
          </a:xfrm>
          <a:prstGeom prst="ellipse">
            <a:avLst/>
          </a:pr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7" name="椭圆 96"/>
          <p:cNvSpPr/>
          <p:nvPr/>
        </p:nvSpPr>
        <p:spPr>
          <a:xfrm>
            <a:off x="9120473" y="3919558"/>
            <a:ext cx="1770484" cy="1770484"/>
          </a:xfrm>
          <a:prstGeom prst="ellipse">
            <a:avLst/>
          </a:pr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8" name="文本框 97"/>
          <p:cNvSpPr txBox="1"/>
          <p:nvPr/>
        </p:nvSpPr>
        <p:spPr>
          <a:xfrm>
            <a:off x="1770749" y="4221569"/>
            <a:ext cx="1005403" cy="338554"/>
          </a:xfrm>
          <a:prstGeom prst="rect">
            <a:avLst/>
          </a:prstGeom>
          <a:noFill/>
        </p:spPr>
        <p:txBody>
          <a:bodyPr wrap="none" rtlCol="0" anchor="ctr">
            <a:spAutoFit/>
          </a:bodyPr>
          <a:lstStyle/>
          <a:p>
            <a:pPr algn="ctr"/>
            <a:r>
              <a:rPr lang="zh-CN" altLang="en-US" sz="1600" b="1">
                <a:solidFill>
                  <a:schemeClr val="bg1"/>
                </a:solidFill>
                <a:latin typeface="微软雅黑" panose="020B0503020204020204" pitchFamily="34" charset="-122"/>
                <a:ea typeface="微软雅黑" panose="020B0503020204020204" pitchFamily="34" charset="-122"/>
              </a:rPr>
              <a:t>填写标题</a:t>
            </a:r>
          </a:p>
        </p:txBody>
      </p:sp>
      <p:sp>
        <p:nvSpPr>
          <p:cNvPr id="99" name="TextBox 23"/>
          <p:cNvSpPr txBox="1"/>
          <p:nvPr/>
        </p:nvSpPr>
        <p:spPr>
          <a:xfrm>
            <a:off x="1423825" y="4562326"/>
            <a:ext cx="1699248" cy="784830"/>
          </a:xfrm>
          <a:prstGeom prst="rect">
            <a:avLst/>
          </a:prstGeom>
          <a:noFill/>
        </p:spPr>
        <p:txBody>
          <a:bodyPr wrap="square" rtlCol="0">
            <a:spAutoFit/>
          </a:bodyPr>
          <a:lstStyle/>
          <a:p>
            <a:pPr algn="ctr">
              <a:lnSpc>
                <a:spcPct val="15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00" name="文本框 99"/>
          <p:cNvSpPr txBox="1"/>
          <p:nvPr/>
        </p:nvSpPr>
        <p:spPr>
          <a:xfrm>
            <a:off x="9503013" y="4221569"/>
            <a:ext cx="1005403" cy="338554"/>
          </a:xfrm>
          <a:prstGeom prst="rect">
            <a:avLst/>
          </a:prstGeom>
          <a:noFill/>
        </p:spPr>
        <p:txBody>
          <a:bodyPr wrap="none" rtlCol="0" anchor="ctr">
            <a:spAutoFit/>
          </a:bodyPr>
          <a:lstStyle/>
          <a:p>
            <a:pPr algn="ctr"/>
            <a:r>
              <a:rPr lang="zh-CN" altLang="en-US" sz="1600" b="1">
                <a:solidFill>
                  <a:schemeClr val="bg1"/>
                </a:solidFill>
                <a:latin typeface="微软雅黑" panose="020B0503020204020204" pitchFamily="34" charset="-122"/>
                <a:ea typeface="微软雅黑" panose="020B0503020204020204" pitchFamily="34" charset="-122"/>
              </a:rPr>
              <a:t>填写标题</a:t>
            </a:r>
          </a:p>
        </p:txBody>
      </p:sp>
      <p:sp>
        <p:nvSpPr>
          <p:cNvPr id="101" name="TextBox 23"/>
          <p:cNvSpPr txBox="1"/>
          <p:nvPr/>
        </p:nvSpPr>
        <p:spPr>
          <a:xfrm>
            <a:off x="9156091" y="4562326"/>
            <a:ext cx="1699248" cy="784830"/>
          </a:xfrm>
          <a:prstGeom prst="rect">
            <a:avLst/>
          </a:prstGeom>
          <a:noFill/>
        </p:spPr>
        <p:txBody>
          <a:bodyPr wrap="square" rtlCol="0">
            <a:spAutoFit/>
          </a:bodyPr>
          <a:lstStyle/>
          <a:p>
            <a:pPr algn="ctr">
              <a:lnSpc>
                <a:spcPct val="15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00" dirty="0">
              <a:solidFill>
                <a:schemeClr val="bg1"/>
              </a:solidFill>
              <a:latin typeface="微软雅黑" panose="020B0503020204020204" pitchFamily="34" charset="-122"/>
              <a:ea typeface="微软雅黑" panose="020B0503020204020204" pitchFamily="34" charset="-122"/>
            </a:endParaRPr>
          </a:p>
        </p:txBody>
      </p:sp>
      <p:sp>
        <p:nvSpPr>
          <p:cNvPr id="102" name="椭圆 101"/>
          <p:cNvSpPr/>
          <p:nvPr/>
        </p:nvSpPr>
        <p:spPr>
          <a:xfrm>
            <a:off x="2704008" y="2068620"/>
            <a:ext cx="1770484" cy="1770484"/>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3" name="椭圆 102"/>
          <p:cNvSpPr/>
          <p:nvPr/>
        </p:nvSpPr>
        <p:spPr>
          <a:xfrm>
            <a:off x="7733343" y="2068620"/>
            <a:ext cx="1770484" cy="1770484"/>
          </a:xfrm>
          <a:prstGeom prst="ellipse">
            <a:avLst/>
          </a:prstGeom>
          <a:gradFill flip="none" rotWithShape="1">
            <a:gsLst>
              <a:gs pos="0">
                <a:schemeClr val="bg1"/>
              </a:gs>
              <a:gs pos="36000">
                <a:schemeClr val="bg1"/>
              </a:gs>
              <a:gs pos="100000">
                <a:srgbClr val="C7C7C7"/>
              </a:gs>
            </a:gsLst>
            <a:lin ang="13500000" scaled="1"/>
            <a:tileRect/>
          </a:gradFill>
          <a:ln w="25400">
            <a:solidFill>
              <a:schemeClr val="bg1"/>
            </a:solid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4" name="文本框 103"/>
          <p:cNvSpPr txBox="1"/>
          <p:nvPr/>
        </p:nvSpPr>
        <p:spPr>
          <a:xfrm>
            <a:off x="3083268" y="2370631"/>
            <a:ext cx="1005403" cy="338554"/>
          </a:xfrm>
          <a:prstGeom prst="rect">
            <a:avLst/>
          </a:prstGeom>
          <a:noFill/>
        </p:spPr>
        <p:txBody>
          <a:bodyPr wrap="none" rtlCol="0" anchor="ctr">
            <a:spAutoFit/>
          </a:bodyPr>
          <a:lstStyle/>
          <a:p>
            <a:pPr algn="ctr"/>
            <a:r>
              <a:rPr lang="zh-CN" altLang="en-US" sz="1600" b="1">
                <a:solidFill>
                  <a:schemeClr val="tx1">
                    <a:lumMod val="75000"/>
                    <a:lumOff val="25000"/>
                  </a:schemeClr>
                </a:solidFill>
                <a:latin typeface="微软雅黑" panose="020B0503020204020204" pitchFamily="34" charset="-122"/>
                <a:ea typeface="微软雅黑" panose="020B0503020204020204" pitchFamily="34" charset="-122"/>
              </a:rPr>
              <a:t>填写标题</a:t>
            </a:r>
          </a:p>
        </p:txBody>
      </p:sp>
      <p:sp>
        <p:nvSpPr>
          <p:cNvPr id="105" name="TextBox 23"/>
          <p:cNvSpPr txBox="1"/>
          <p:nvPr/>
        </p:nvSpPr>
        <p:spPr>
          <a:xfrm>
            <a:off x="2736344" y="2711388"/>
            <a:ext cx="1699248" cy="784830"/>
          </a:xfrm>
          <a:prstGeom prst="rect">
            <a:avLst/>
          </a:prstGeom>
          <a:noFill/>
        </p:spPr>
        <p:txBody>
          <a:bodyPr wrap="square" rtlCol="0">
            <a:spAutoFit/>
          </a:bodyPr>
          <a:lstStyle/>
          <a:p>
            <a:pPr algn="ctr">
              <a:lnSpc>
                <a:spcPct val="150000"/>
              </a:lnSpc>
            </a:pPr>
            <a:r>
              <a:rPr lang="zh-CN" altLang="en-US" sz="100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6" name="文本框 105"/>
          <p:cNvSpPr txBox="1"/>
          <p:nvPr/>
        </p:nvSpPr>
        <p:spPr>
          <a:xfrm>
            <a:off x="8115883" y="2370631"/>
            <a:ext cx="1005403" cy="338554"/>
          </a:xfrm>
          <a:prstGeom prst="rect">
            <a:avLst/>
          </a:prstGeom>
          <a:noFill/>
        </p:spPr>
        <p:txBody>
          <a:bodyPr wrap="none" rtlCol="0" anchor="ctr">
            <a:spAutoFit/>
          </a:bodyPr>
          <a:lstStyle/>
          <a:p>
            <a:pPr algn="ctr"/>
            <a:r>
              <a:rPr lang="zh-CN" altLang="en-US" sz="1600" b="1">
                <a:solidFill>
                  <a:schemeClr val="tx1">
                    <a:lumMod val="75000"/>
                    <a:lumOff val="25000"/>
                  </a:schemeClr>
                </a:solidFill>
                <a:latin typeface="微软雅黑" panose="020B0503020204020204" pitchFamily="34" charset="-122"/>
                <a:ea typeface="微软雅黑" panose="020B0503020204020204" pitchFamily="34" charset="-122"/>
              </a:rPr>
              <a:t>填写标题</a:t>
            </a:r>
          </a:p>
        </p:txBody>
      </p:sp>
      <p:sp>
        <p:nvSpPr>
          <p:cNvPr id="107" name="TextBox 23"/>
          <p:cNvSpPr txBox="1"/>
          <p:nvPr/>
        </p:nvSpPr>
        <p:spPr>
          <a:xfrm>
            <a:off x="7768961" y="2711388"/>
            <a:ext cx="1699248" cy="784830"/>
          </a:xfrm>
          <a:prstGeom prst="rect">
            <a:avLst/>
          </a:prstGeom>
          <a:noFill/>
        </p:spPr>
        <p:txBody>
          <a:bodyPr wrap="square" rtlCol="0">
            <a:spAutoFit/>
          </a:bodyPr>
          <a:lstStyle/>
          <a:p>
            <a:pPr algn="ctr">
              <a:lnSpc>
                <a:spcPct val="150000"/>
              </a:lnSpc>
            </a:pPr>
            <a:r>
              <a:rPr lang="zh-CN" altLang="en-US" sz="1000">
                <a:solidFill>
                  <a:schemeClr val="tx1">
                    <a:lumMod val="50000"/>
                    <a:lumOff val="50000"/>
                  </a:schemeClr>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00" dirty="0">
              <a:solidFill>
                <a:schemeClr val="tx1">
                  <a:lumMod val="50000"/>
                  <a:lumOff val="50000"/>
                </a:schemeClr>
              </a:solidFill>
              <a:latin typeface="微软雅黑" panose="020B0503020204020204" pitchFamily="34" charset="-122"/>
              <a:ea typeface="微软雅黑" panose="020B0503020204020204" pitchFamily="34" charset="-122"/>
            </a:endParaRPr>
          </a:p>
        </p:txBody>
      </p:sp>
      <p:sp>
        <p:nvSpPr>
          <p:cNvPr id="108" name="椭圆 107"/>
          <p:cNvSpPr/>
          <p:nvPr/>
        </p:nvSpPr>
        <p:spPr>
          <a:xfrm>
            <a:off x="5229893" y="1062432"/>
            <a:ext cx="1770484" cy="1770484"/>
          </a:xfrm>
          <a:prstGeom prst="ellipse">
            <a:avLst/>
          </a:prstGeom>
          <a:solidFill>
            <a:schemeClr val="accent2"/>
          </a:solidFill>
          <a:ln w="25400">
            <a:noFill/>
          </a:ln>
          <a:effectLst>
            <a:outerShdw blurRad="419100" dist="838200" dir="2700000" sx="90000" sy="90000" algn="tl" rotWithShape="0">
              <a:schemeClr val="tx1">
                <a:alpha val="2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9" name="文本框 108"/>
          <p:cNvSpPr txBox="1"/>
          <p:nvPr/>
        </p:nvSpPr>
        <p:spPr>
          <a:xfrm>
            <a:off x="5609153" y="1364443"/>
            <a:ext cx="1005403" cy="338554"/>
          </a:xfrm>
          <a:prstGeom prst="rect">
            <a:avLst/>
          </a:prstGeom>
          <a:noFill/>
        </p:spPr>
        <p:txBody>
          <a:bodyPr wrap="none" rtlCol="0" anchor="ctr">
            <a:spAutoFit/>
          </a:bodyPr>
          <a:lstStyle/>
          <a:p>
            <a:pPr algn="ctr"/>
            <a:r>
              <a:rPr lang="zh-CN" altLang="en-US" sz="1600" b="1">
                <a:solidFill>
                  <a:schemeClr val="bg1"/>
                </a:solidFill>
                <a:latin typeface="微软雅黑" panose="020B0503020204020204" pitchFamily="34" charset="-122"/>
                <a:ea typeface="微软雅黑" panose="020B0503020204020204" pitchFamily="34" charset="-122"/>
              </a:rPr>
              <a:t>填写标题</a:t>
            </a:r>
          </a:p>
        </p:txBody>
      </p:sp>
      <p:sp>
        <p:nvSpPr>
          <p:cNvPr id="110" name="TextBox 23"/>
          <p:cNvSpPr txBox="1"/>
          <p:nvPr/>
        </p:nvSpPr>
        <p:spPr>
          <a:xfrm>
            <a:off x="5262229" y="1705200"/>
            <a:ext cx="1699248" cy="784830"/>
          </a:xfrm>
          <a:prstGeom prst="rect">
            <a:avLst/>
          </a:prstGeom>
          <a:noFill/>
        </p:spPr>
        <p:txBody>
          <a:bodyPr wrap="square" rtlCol="0">
            <a:spAutoFit/>
          </a:bodyPr>
          <a:lstStyle/>
          <a:p>
            <a:pPr algn="ctr">
              <a:lnSpc>
                <a:spcPct val="150000"/>
              </a:lnSpc>
            </a:pPr>
            <a:r>
              <a:rPr lang="zh-CN" altLang="en-US" sz="1000">
                <a:solidFill>
                  <a:schemeClr val="bg1"/>
                </a:solidFill>
                <a:latin typeface="微软雅黑" panose="020B0503020204020204" pitchFamily="34" charset="-122"/>
                <a:ea typeface="微软雅黑" panose="020B0503020204020204" pitchFamily="34" charset="-122"/>
              </a:rPr>
              <a:t>您的内容打在这里，或者通过复制您的文本后，在此框中选择粘贴。</a:t>
            </a:r>
            <a:endParaRPr lang="zh-CN" altLang="en-US" sz="1000" dirty="0">
              <a:solidFill>
                <a:schemeClr val="bg1"/>
              </a:solidFill>
              <a:latin typeface="微软雅黑" panose="020B0503020204020204" pitchFamily="34" charset="-122"/>
              <a:ea typeface="微软雅黑" panose="020B0503020204020204" pitchFamily="34" charset="-122"/>
            </a:endParaRPr>
          </a:p>
        </p:txBody>
      </p:sp>
      <p:grpSp>
        <p:nvGrpSpPr>
          <p:cNvPr id="2" name="组合 1"/>
          <p:cNvGrpSpPr/>
          <p:nvPr/>
        </p:nvGrpSpPr>
        <p:grpSpPr>
          <a:xfrm>
            <a:off x="9965843" y="227688"/>
            <a:ext cx="2782576" cy="680498"/>
            <a:chOff x="5739124" y="673539"/>
            <a:chExt cx="2782576" cy="680498"/>
          </a:xfrm>
        </p:grpSpPr>
        <p:sp>
          <p:nvSpPr>
            <p:cNvPr id="3" name="矩形 3"/>
            <p:cNvSpPr>
              <a:spLocks noChangeArrowheads="1"/>
            </p:cNvSpPr>
            <p:nvPr/>
          </p:nvSpPr>
          <p:spPr bwMode="auto">
            <a:xfrm>
              <a:off x="5739124" y="892380"/>
              <a:ext cx="2031307" cy="461657"/>
            </a:xfrm>
            <a:prstGeom prst="rect">
              <a:avLst/>
            </a:prstGeom>
            <a:noFill/>
            <a:ln>
              <a:noFill/>
            </a:ln>
          </p:spPr>
          <p:txBody>
            <a:bodyPr wrap="none" lIns="91431" tIns="45716" rIns="91431" bIns="45716">
              <a:spAutoFit/>
            </a:bodyPr>
            <a:lstStyle/>
            <a:p>
              <a:pPr algn="r">
                <a:buFont typeface="Arial" panose="020B0604020202020204" pitchFamily="34" charset="0"/>
                <a:buNone/>
              </a:pPr>
              <a:r>
                <a:rPr lang="zh-CN" altLang="en-US" sz="2400" b="1"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明年工作计划</a:t>
              </a:r>
            </a:p>
          </p:txBody>
        </p:sp>
        <p:sp>
          <p:nvSpPr>
            <p:cNvPr id="4" name="文本框 37"/>
            <p:cNvSpPr txBox="1">
              <a:spLocks noChangeArrowheads="1"/>
            </p:cNvSpPr>
            <p:nvPr/>
          </p:nvSpPr>
          <p:spPr bwMode="auto">
            <a:xfrm>
              <a:off x="6213475" y="673539"/>
              <a:ext cx="2308225" cy="338138"/>
            </a:xfrm>
            <a:prstGeom prst="rect">
              <a:avLst/>
            </a:prstGeom>
            <a:noFill/>
            <a:ln w="9525">
              <a:noFill/>
              <a:miter lim="800000"/>
            </a:ln>
          </p:spPr>
          <p:txBody>
            <a:bodyPr lIns="91431" tIns="45716" rIns="91431" bIns="45716">
              <a:spAutoFit/>
            </a:bodyPr>
            <a:lstStyle/>
            <a:p>
              <a:r>
                <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Service Process</a:t>
              </a:r>
              <a:endParaRPr lang="zh-CN" altLang="en-US"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grpSp>
    </p:spTree>
  </p:cSld>
  <p:clrMapOvr>
    <a:masterClrMapping/>
  </p:clrMapOvr>
  <mc:AlternateContent xmlns:mc="http://schemas.openxmlformats.org/markup-compatibility/2006" xmlns:p14="http://schemas.microsoft.com/office/powerpoint/2010/main">
    <mc:Choice Requires="p14">
      <p:transition spd="slow" p14:dur="13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86"/>
                                        </p:tgtEl>
                                        <p:attrNameLst>
                                          <p:attrName>style.visibility</p:attrName>
                                        </p:attrNameLst>
                                      </p:cBhvr>
                                      <p:to>
                                        <p:strVal val="visible"/>
                                      </p:to>
                                    </p:set>
                                    <p:anim calcmode="lin" valueType="num">
                                      <p:cBhvr>
                                        <p:cTn id="7" dur="500" fill="hold"/>
                                        <p:tgtEl>
                                          <p:spTgt spid="86"/>
                                        </p:tgtEl>
                                        <p:attrNameLst>
                                          <p:attrName>ppt_w</p:attrName>
                                        </p:attrNameLst>
                                      </p:cBhvr>
                                      <p:tavLst>
                                        <p:tav tm="0">
                                          <p:val>
                                            <p:fltVal val="0"/>
                                          </p:val>
                                        </p:tav>
                                        <p:tav tm="100000">
                                          <p:val>
                                            <p:strVal val="#ppt_w"/>
                                          </p:val>
                                        </p:tav>
                                      </p:tavLst>
                                    </p:anim>
                                    <p:anim calcmode="lin" valueType="num">
                                      <p:cBhvr>
                                        <p:cTn id="8" dur="500" fill="hold"/>
                                        <p:tgtEl>
                                          <p:spTgt spid="86"/>
                                        </p:tgtEl>
                                        <p:attrNameLst>
                                          <p:attrName>ppt_h</p:attrName>
                                        </p:attrNameLst>
                                      </p:cBhvr>
                                      <p:tavLst>
                                        <p:tav tm="0">
                                          <p:val>
                                            <p:fltVal val="0"/>
                                          </p:val>
                                        </p:tav>
                                        <p:tav tm="100000">
                                          <p:val>
                                            <p:strVal val="#ppt_h"/>
                                          </p:val>
                                        </p:tav>
                                      </p:tavLst>
                                    </p:anim>
                                    <p:animEffect transition="in" filter="fade">
                                      <p:cBhvr>
                                        <p:cTn id="9" dur="500"/>
                                        <p:tgtEl>
                                          <p:spTgt spid="8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84"/>
                                        </p:tgtEl>
                                        <p:attrNameLst>
                                          <p:attrName>style.visibility</p:attrName>
                                        </p:attrNameLst>
                                      </p:cBhvr>
                                      <p:to>
                                        <p:strVal val="visible"/>
                                      </p:to>
                                    </p:set>
                                    <p:anim calcmode="lin" valueType="num">
                                      <p:cBhvr>
                                        <p:cTn id="12" dur="500" fill="hold"/>
                                        <p:tgtEl>
                                          <p:spTgt spid="84"/>
                                        </p:tgtEl>
                                        <p:attrNameLst>
                                          <p:attrName>ppt_w</p:attrName>
                                        </p:attrNameLst>
                                      </p:cBhvr>
                                      <p:tavLst>
                                        <p:tav tm="0">
                                          <p:val>
                                            <p:fltVal val="0"/>
                                          </p:val>
                                        </p:tav>
                                        <p:tav tm="100000">
                                          <p:val>
                                            <p:strVal val="#ppt_w"/>
                                          </p:val>
                                        </p:tav>
                                      </p:tavLst>
                                    </p:anim>
                                    <p:anim calcmode="lin" valueType="num">
                                      <p:cBhvr>
                                        <p:cTn id="13" dur="500" fill="hold"/>
                                        <p:tgtEl>
                                          <p:spTgt spid="84"/>
                                        </p:tgtEl>
                                        <p:attrNameLst>
                                          <p:attrName>ppt_h</p:attrName>
                                        </p:attrNameLst>
                                      </p:cBhvr>
                                      <p:tavLst>
                                        <p:tav tm="0">
                                          <p:val>
                                            <p:fltVal val="0"/>
                                          </p:val>
                                        </p:tav>
                                        <p:tav tm="100000">
                                          <p:val>
                                            <p:strVal val="#ppt_h"/>
                                          </p:val>
                                        </p:tav>
                                      </p:tavLst>
                                    </p:anim>
                                    <p:animEffect transition="in" filter="fade">
                                      <p:cBhvr>
                                        <p:cTn id="14" dur="500"/>
                                        <p:tgtEl>
                                          <p:spTgt spid="84"/>
                                        </p:tgtEl>
                                      </p:cBhvr>
                                    </p:animEffect>
                                  </p:childTnLst>
                                </p:cTn>
                              </p:par>
                            </p:childTnLst>
                          </p:cTn>
                        </p:par>
                        <p:par>
                          <p:cTn id="15" fill="hold">
                            <p:stCondLst>
                              <p:cond delay="500"/>
                            </p:stCondLst>
                            <p:childTnLst>
                              <p:par>
                                <p:cTn id="16" presetID="22" presetClass="entr" presetSubtype="2" fill="hold" nodeType="afterEffect">
                                  <p:stCondLst>
                                    <p:cond delay="0"/>
                                  </p:stCondLst>
                                  <p:childTnLst>
                                    <p:set>
                                      <p:cBhvr>
                                        <p:cTn id="17" dur="1" fill="hold">
                                          <p:stCondLst>
                                            <p:cond delay="0"/>
                                          </p:stCondLst>
                                        </p:cTn>
                                        <p:tgtEl>
                                          <p:spTgt spid="94"/>
                                        </p:tgtEl>
                                        <p:attrNameLst>
                                          <p:attrName>style.visibility</p:attrName>
                                        </p:attrNameLst>
                                      </p:cBhvr>
                                      <p:to>
                                        <p:strVal val="visible"/>
                                      </p:to>
                                    </p:set>
                                    <p:animEffect transition="in" filter="wipe(right)">
                                      <p:cBhvr>
                                        <p:cTn id="18" dur="500"/>
                                        <p:tgtEl>
                                          <p:spTgt spid="94"/>
                                        </p:tgtEl>
                                      </p:cBhvr>
                                    </p:animEffect>
                                  </p:childTnLst>
                                </p:cTn>
                              </p:par>
                              <p:par>
                                <p:cTn id="19" presetID="22" presetClass="entr" presetSubtype="8" fill="hold" nodeType="withEffect">
                                  <p:stCondLst>
                                    <p:cond delay="0"/>
                                  </p:stCondLst>
                                  <p:childTnLst>
                                    <p:set>
                                      <p:cBhvr>
                                        <p:cTn id="20" dur="1" fill="hold">
                                          <p:stCondLst>
                                            <p:cond delay="0"/>
                                          </p:stCondLst>
                                        </p:cTn>
                                        <p:tgtEl>
                                          <p:spTgt spid="95"/>
                                        </p:tgtEl>
                                        <p:attrNameLst>
                                          <p:attrName>style.visibility</p:attrName>
                                        </p:attrNameLst>
                                      </p:cBhvr>
                                      <p:to>
                                        <p:strVal val="visible"/>
                                      </p:to>
                                    </p:set>
                                    <p:animEffect transition="in" filter="wipe(left)">
                                      <p:cBhvr>
                                        <p:cTn id="21" dur="500"/>
                                        <p:tgtEl>
                                          <p:spTgt spid="95"/>
                                        </p:tgtEl>
                                      </p:cBhvr>
                                    </p:animEffect>
                                  </p:childTnLst>
                                </p:cTn>
                              </p:par>
                            </p:childTnLst>
                          </p:cTn>
                        </p:par>
                        <p:par>
                          <p:cTn id="22" fill="hold">
                            <p:stCondLst>
                              <p:cond delay="1000"/>
                            </p:stCondLst>
                            <p:childTnLst>
                              <p:par>
                                <p:cTn id="23" presetID="10" presetClass="entr" presetSubtype="0" fill="hold" grpId="0" nodeType="afterEffect">
                                  <p:stCondLst>
                                    <p:cond delay="0"/>
                                  </p:stCondLst>
                                  <p:childTnLst>
                                    <p:set>
                                      <p:cBhvr>
                                        <p:cTn id="24" dur="1" fill="hold">
                                          <p:stCondLst>
                                            <p:cond delay="0"/>
                                          </p:stCondLst>
                                        </p:cTn>
                                        <p:tgtEl>
                                          <p:spTgt spid="96"/>
                                        </p:tgtEl>
                                        <p:attrNameLst>
                                          <p:attrName>style.visibility</p:attrName>
                                        </p:attrNameLst>
                                      </p:cBhvr>
                                      <p:to>
                                        <p:strVal val="visible"/>
                                      </p:to>
                                    </p:set>
                                    <p:animEffect transition="in" filter="fade">
                                      <p:cBhvr>
                                        <p:cTn id="25" dur="500"/>
                                        <p:tgtEl>
                                          <p:spTgt spid="9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97"/>
                                        </p:tgtEl>
                                        <p:attrNameLst>
                                          <p:attrName>style.visibility</p:attrName>
                                        </p:attrNameLst>
                                      </p:cBhvr>
                                      <p:to>
                                        <p:strVal val="visible"/>
                                      </p:to>
                                    </p:set>
                                    <p:animEffect transition="in" filter="fade">
                                      <p:cBhvr>
                                        <p:cTn id="28" dur="500"/>
                                        <p:tgtEl>
                                          <p:spTgt spid="97"/>
                                        </p:tgtEl>
                                      </p:cBhvr>
                                    </p:animEffect>
                                  </p:childTnLst>
                                </p:cTn>
                              </p:par>
                            </p:childTnLst>
                          </p:cTn>
                        </p:par>
                        <p:par>
                          <p:cTn id="29" fill="hold">
                            <p:stCondLst>
                              <p:cond delay="1500"/>
                            </p:stCondLst>
                            <p:childTnLst>
                              <p:par>
                                <p:cTn id="30" presetID="10" presetClass="entr" presetSubtype="0" fill="hold" grpId="0" nodeType="afterEffect">
                                  <p:stCondLst>
                                    <p:cond delay="0"/>
                                  </p:stCondLst>
                                  <p:childTnLst>
                                    <p:set>
                                      <p:cBhvr>
                                        <p:cTn id="31" dur="1" fill="hold">
                                          <p:stCondLst>
                                            <p:cond delay="0"/>
                                          </p:stCondLst>
                                        </p:cTn>
                                        <p:tgtEl>
                                          <p:spTgt spid="98"/>
                                        </p:tgtEl>
                                        <p:attrNameLst>
                                          <p:attrName>style.visibility</p:attrName>
                                        </p:attrNameLst>
                                      </p:cBhvr>
                                      <p:to>
                                        <p:strVal val="visible"/>
                                      </p:to>
                                    </p:set>
                                    <p:animEffect transition="in" filter="fade">
                                      <p:cBhvr>
                                        <p:cTn id="32" dur="500"/>
                                        <p:tgtEl>
                                          <p:spTgt spid="98"/>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99"/>
                                        </p:tgtEl>
                                        <p:attrNameLst>
                                          <p:attrName>style.visibility</p:attrName>
                                        </p:attrNameLst>
                                      </p:cBhvr>
                                      <p:to>
                                        <p:strVal val="visible"/>
                                      </p:to>
                                    </p:set>
                                    <p:animEffect transition="in" filter="fade">
                                      <p:cBhvr>
                                        <p:cTn id="35" dur="500"/>
                                        <p:tgtEl>
                                          <p:spTgt spid="99"/>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100"/>
                                        </p:tgtEl>
                                        <p:attrNameLst>
                                          <p:attrName>style.visibility</p:attrName>
                                        </p:attrNameLst>
                                      </p:cBhvr>
                                      <p:to>
                                        <p:strVal val="visible"/>
                                      </p:to>
                                    </p:set>
                                    <p:animEffect transition="in" filter="fade">
                                      <p:cBhvr>
                                        <p:cTn id="38" dur="500"/>
                                        <p:tgtEl>
                                          <p:spTgt spid="100"/>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101"/>
                                        </p:tgtEl>
                                        <p:attrNameLst>
                                          <p:attrName>style.visibility</p:attrName>
                                        </p:attrNameLst>
                                      </p:cBhvr>
                                      <p:to>
                                        <p:strVal val="visible"/>
                                      </p:to>
                                    </p:set>
                                    <p:animEffect transition="in" filter="fade">
                                      <p:cBhvr>
                                        <p:cTn id="41" dur="500"/>
                                        <p:tgtEl>
                                          <p:spTgt spid="101"/>
                                        </p:tgtEl>
                                      </p:cBhvr>
                                    </p:animEffect>
                                  </p:childTnLst>
                                </p:cTn>
                              </p:par>
                            </p:childTnLst>
                          </p:cTn>
                        </p:par>
                        <p:par>
                          <p:cTn id="42" fill="hold">
                            <p:stCondLst>
                              <p:cond delay="2000"/>
                            </p:stCondLst>
                            <p:childTnLst>
                              <p:par>
                                <p:cTn id="43" presetID="53" presetClass="entr" presetSubtype="16" fill="hold" grpId="0" nodeType="afterEffect">
                                  <p:stCondLst>
                                    <p:cond delay="0"/>
                                  </p:stCondLst>
                                  <p:childTnLst>
                                    <p:set>
                                      <p:cBhvr>
                                        <p:cTn id="44" dur="1" fill="hold">
                                          <p:stCondLst>
                                            <p:cond delay="0"/>
                                          </p:stCondLst>
                                        </p:cTn>
                                        <p:tgtEl>
                                          <p:spTgt spid="85"/>
                                        </p:tgtEl>
                                        <p:attrNameLst>
                                          <p:attrName>style.visibility</p:attrName>
                                        </p:attrNameLst>
                                      </p:cBhvr>
                                      <p:to>
                                        <p:strVal val="visible"/>
                                      </p:to>
                                    </p:set>
                                    <p:anim calcmode="lin" valueType="num">
                                      <p:cBhvr>
                                        <p:cTn id="45" dur="500" fill="hold"/>
                                        <p:tgtEl>
                                          <p:spTgt spid="85"/>
                                        </p:tgtEl>
                                        <p:attrNameLst>
                                          <p:attrName>ppt_w</p:attrName>
                                        </p:attrNameLst>
                                      </p:cBhvr>
                                      <p:tavLst>
                                        <p:tav tm="0">
                                          <p:val>
                                            <p:fltVal val="0"/>
                                          </p:val>
                                        </p:tav>
                                        <p:tav tm="100000">
                                          <p:val>
                                            <p:strVal val="#ppt_w"/>
                                          </p:val>
                                        </p:tav>
                                      </p:tavLst>
                                    </p:anim>
                                    <p:anim calcmode="lin" valueType="num">
                                      <p:cBhvr>
                                        <p:cTn id="46" dur="500" fill="hold"/>
                                        <p:tgtEl>
                                          <p:spTgt spid="85"/>
                                        </p:tgtEl>
                                        <p:attrNameLst>
                                          <p:attrName>ppt_h</p:attrName>
                                        </p:attrNameLst>
                                      </p:cBhvr>
                                      <p:tavLst>
                                        <p:tav tm="0">
                                          <p:val>
                                            <p:fltVal val="0"/>
                                          </p:val>
                                        </p:tav>
                                        <p:tav tm="100000">
                                          <p:val>
                                            <p:strVal val="#ppt_h"/>
                                          </p:val>
                                        </p:tav>
                                      </p:tavLst>
                                    </p:anim>
                                    <p:animEffect transition="in" filter="fade">
                                      <p:cBhvr>
                                        <p:cTn id="47" dur="500"/>
                                        <p:tgtEl>
                                          <p:spTgt spid="85"/>
                                        </p:tgtEl>
                                      </p:cBhvr>
                                    </p:animEffect>
                                  </p:childTnLst>
                                </p:cTn>
                              </p:par>
                              <p:par>
                                <p:cTn id="48" presetID="53" presetClass="entr" presetSubtype="16" fill="hold" grpId="0" nodeType="withEffect">
                                  <p:stCondLst>
                                    <p:cond delay="0"/>
                                  </p:stCondLst>
                                  <p:childTnLst>
                                    <p:set>
                                      <p:cBhvr>
                                        <p:cTn id="49" dur="1" fill="hold">
                                          <p:stCondLst>
                                            <p:cond delay="0"/>
                                          </p:stCondLst>
                                        </p:cTn>
                                        <p:tgtEl>
                                          <p:spTgt spid="87"/>
                                        </p:tgtEl>
                                        <p:attrNameLst>
                                          <p:attrName>style.visibility</p:attrName>
                                        </p:attrNameLst>
                                      </p:cBhvr>
                                      <p:to>
                                        <p:strVal val="visible"/>
                                      </p:to>
                                    </p:set>
                                    <p:anim calcmode="lin" valueType="num">
                                      <p:cBhvr>
                                        <p:cTn id="50" dur="500" fill="hold"/>
                                        <p:tgtEl>
                                          <p:spTgt spid="87"/>
                                        </p:tgtEl>
                                        <p:attrNameLst>
                                          <p:attrName>ppt_w</p:attrName>
                                        </p:attrNameLst>
                                      </p:cBhvr>
                                      <p:tavLst>
                                        <p:tav tm="0">
                                          <p:val>
                                            <p:fltVal val="0"/>
                                          </p:val>
                                        </p:tav>
                                        <p:tav tm="100000">
                                          <p:val>
                                            <p:strVal val="#ppt_w"/>
                                          </p:val>
                                        </p:tav>
                                      </p:tavLst>
                                    </p:anim>
                                    <p:anim calcmode="lin" valueType="num">
                                      <p:cBhvr>
                                        <p:cTn id="51" dur="500" fill="hold"/>
                                        <p:tgtEl>
                                          <p:spTgt spid="87"/>
                                        </p:tgtEl>
                                        <p:attrNameLst>
                                          <p:attrName>ppt_h</p:attrName>
                                        </p:attrNameLst>
                                      </p:cBhvr>
                                      <p:tavLst>
                                        <p:tav tm="0">
                                          <p:val>
                                            <p:fltVal val="0"/>
                                          </p:val>
                                        </p:tav>
                                        <p:tav tm="100000">
                                          <p:val>
                                            <p:strVal val="#ppt_h"/>
                                          </p:val>
                                        </p:tav>
                                      </p:tavLst>
                                    </p:anim>
                                    <p:animEffect transition="in" filter="fade">
                                      <p:cBhvr>
                                        <p:cTn id="52" dur="500"/>
                                        <p:tgtEl>
                                          <p:spTgt spid="87"/>
                                        </p:tgtEl>
                                      </p:cBhvr>
                                    </p:animEffect>
                                  </p:childTnLst>
                                </p:cTn>
                              </p:par>
                            </p:childTnLst>
                          </p:cTn>
                        </p:par>
                        <p:par>
                          <p:cTn id="53" fill="hold">
                            <p:stCondLst>
                              <p:cond delay="2500"/>
                            </p:stCondLst>
                            <p:childTnLst>
                              <p:par>
                                <p:cTn id="54" presetID="22" presetClass="entr" presetSubtype="4" fill="hold" nodeType="afterEffect">
                                  <p:stCondLst>
                                    <p:cond delay="0"/>
                                  </p:stCondLst>
                                  <p:childTnLst>
                                    <p:set>
                                      <p:cBhvr>
                                        <p:cTn id="55" dur="1" fill="hold">
                                          <p:stCondLst>
                                            <p:cond delay="0"/>
                                          </p:stCondLst>
                                        </p:cTn>
                                        <p:tgtEl>
                                          <p:spTgt spid="92"/>
                                        </p:tgtEl>
                                        <p:attrNameLst>
                                          <p:attrName>style.visibility</p:attrName>
                                        </p:attrNameLst>
                                      </p:cBhvr>
                                      <p:to>
                                        <p:strVal val="visible"/>
                                      </p:to>
                                    </p:set>
                                    <p:animEffect transition="in" filter="wipe(down)">
                                      <p:cBhvr>
                                        <p:cTn id="56" dur="500"/>
                                        <p:tgtEl>
                                          <p:spTgt spid="92"/>
                                        </p:tgtEl>
                                      </p:cBhvr>
                                    </p:animEffect>
                                  </p:childTnLst>
                                </p:cTn>
                              </p:par>
                              <p:par>
                                <p:cTn id="57" presetID="22" presetClass="entr" presetSubtype="4" fill="hold" nodeType="withEffect">
                                  <p:stCondLst>
                                    <p:cond delay="0"/>
                                  </p:stCondLst>
                                  <p:childTnLst>
                                    <p:set>
                                      <p:cBhvr>
                                        <p:cTn id="58" dur="1" fill="hold">
                                          <p:stCondLst>
                                            <p:cond delay="0"/>
                                          </p:stCondLst>
                                        </p:cTn>
                                        <p:tgtEl>
                                          <p:spTgt spid="90"/>
                                        </p:tgtEl>
                                        <p:attrNameLst>
                                          <p:attrName>style.visibility</p:attrName>
                                        </p:attrNameLst>
                                      </p:cBhvr>
                                      <p:to>
                                        <p:strVal val="visible"/>
                                      </p:to>
                                    </p:set>
                                    <p:animEffect transition="in" filter="wipe(down)">
                                      <p:cBhvr>
                                        <p:cTn id="59" dur="500"/>
                                        <p:tgtEl>
                                          <p:spTgt spid="90"/>
                                        </p:tgtEl>
                                      </p:cBhvr>
                                    </p:animEffect>
                                  </p:childTnLst>
                                </p:cTn>
                              </p:par>
                            </p:childTnLst>
                          </p:cTn>
                        </p:par>
                        <p:par>
                          <p:cTn id="60" fill="hold">
                            <p:stCondLst>
                              <p:cond delay="3000"/>
                            </p:stCondLst>
                            <p:childTnLst>
                              <p:par>
                                <p:cTn id="61" presetID="22" presetClass="entr" presetSubtype="8" fill="hold" nodeType="afterEffect">
                                  <p:stCondLst>
                                    <p:cond delay="0"/>
                                  </p:stCondLst>
                                  <p:childTnLst>
                                    <p:set>
                                      <p:cBhvr>
                                        <p:cTn id="62" dur="1" fill="hold">
                                          <p:stCondLst>
                                            <p:cond delay="0"/>
                                          </p:stCondLst>
                                        </p:cTn>
                                        <p:tgtEl>
                                          <p:spTgt spid="91"/>
                                        </p:tgtEl>
                                        <p:attrNameLst>
                                          <p:attrName>style.visibility</p:attrName>
                                        </p:attrNameLst>
                                      </p:cBhvr>
                                      <p:to>
                                        <p:strVal val="visible"/>
                                      </p:to>
                                    </p:set>
                                    <p:animEffect transition="in" filter="wipe(left)">
                                      <p:cBhvr>
                                        <p:cTn id="63" dur="500"/>
                                        <p:tgtEl>
                                          <p:spTgt spid="91"/>
                                        </p:tgtEl>
                                      </p:cBhvr>
                                    </p:animEffect>
                                  </p:childTnLst>
                                </p:cTn>
                              </p:par>
                              <p:par>
                                <p:cTn id="64" presetID="22" presetClass="entr" presetSubtype="2" fill="hold" nodeType="withEffect">
                                  <p:stCondLst>
                                    <p:cond delay="0"/>
                                  </p:stCondLst>
                                  <p:childTnLst>
                                    <p:set>
                                      <p:cBhvr>
                                        <p:cTn id="65" dur="1" fill="hold">
                                          <p:stCondLst>
                                            <p:cond delay="0"/>
                                          </p:stCondLst>
                                        </p:cTn>
                                        <p:tgtEl>
                                          <p:spTgt spid="93"/>
                                        </p:tgtEl>
                                        <p:attrNameLst>
                                          <p:attrName>style.visibility</p:attrName>
                                        </p:attrNameLst>
                                      </p:cBhvr>
                                      <p:to>
                                        <p:strVal val="visible"/>
                                      </p:to>
                                    </p:set>
                                    <p:animEffect transition="in" filter="wipe(right)">
                                      <p:cBhvr>
                                        <p:cTn id="66" dur="500"/>
                                        <p:tgtEl>
                                          <p:spTgt spid="93"/>
                                        </p:tgtEl>
                                      </p:cBhvr>
                                    </p:animEffect>
                                  </p:childTnLst>
                                </p:cTn>
                              </p:par>
                            </p:childTnLst>
                          </p:cTn>
                        </p:par>
                        <p:par>
                          <p:cTn id="67" fill="hold">
                            <p:stCondLst>
                              <p:cond delay="3500"/>
                            </p:stCondLst>
                            <p:childTnLst>
                              <p:par>
                                <p:cTn id="68" presetID="10" presetClass="entr" presetSubtype="0" fill="hold" grpId="0" nodeType="afterEffect">
                                  <p:stCondLst>
                                    <p:cond delay="0"/>
                                  </p:stCondLst>
                                  <p:childTnLst>
                                    <p:set>
                                      <p:cBhvr>
                                        <p:cTn id="69" dur="1" fill="hold">
                                          <p:stCondLst>
                                            <p:cond delay="0"/>
                                          </p:stCondLst>
                                        </p:cTn>
                                        <p:tgtEl>
                                          <p:spTgt spid="102"/>
                                        </p:tgtEl>
                                        <p:attrNameLst>
                                          <p:attrName>style.visibility</p:attrName>
                                        </p:attrNameLst>
                                      </p:cBhvr>
                                      <p:to>
                                        <p:strVal val="visible"/>
                                      </p:to>
                                    </p:set>
                                    <p:animEffect transition="in" filter="fade">
                                      <p:cBhvr>
                                        <p:cTn id="70" dur="500"/>
                                        <p:tgtEl>
                                          <p:spTgt spid="102"/>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103"/>
                                        </p:tgtEl>
                                        <p:attrNameLst>
                                          <p:attrName>style.visibility</p:attrName>
                                        </p:attrNameLst>
                                      </p:cBhvr>
                                      <p:to>
                                        <p:strVal val="visible"/>
                                      </p:to>
                                    </p:set>
                                    <p:animEffect transition="in" filter="fade">
                                      <p:cBhvr>
                                        <p:cTn id="73" dur="500"/>
                                        <p:tgtEl>
                                          <p:spTgt spid="103"/>
                                        </p:tgtEl>
                                      </p:cBhvr>
                                    </p:animEffect>
                                  </p:childTnLst>
                                </p:cTn>
                              </p:par>
                            </p:childTnLst>
                          </p:cTn>
                        </p:par>
                        <p:par>
                          <p:cTn id="74" fill="hold">
                            <p:stCondLst>
                              <p:cond delay="4000"/>
                            </p:stCondLst>
                            <p:childTnLst>
                              <p:par>
                                <p:cTn id="75" presetID="10" presetClass="entr" presetSubtype="0" fill="hold" grpId="0" nodeType="afterEffect">
                                  <p:stCondLst>
                                    <p:cond delay="0"/>
                                  </p:stCondLst>
                                  <p:childTnLst>
                                    <p:set>
                                      <p:cBhvr>
                                        <p:cTn id="76" dur="1" fill="hold">
                                          <p:stCondLst>
                                            <p:cond delay="0"/>
                                          </p:stCondLst>
                                        </p:cTn>
                                        <p:tgtEl>
                                          <p:spTgt spid="104"/>
                                        </p:tgtEl>
                                        <p:attrNameLst>
                                          <p:attrName>style.visibility</p:attrName>
                                        </p:attrNameLst>
                                      </p:cBhvr>
                                      <p:to>
                                        <p:strVal val="visible"/>
                                      </p:to>
                                    </p:set>
                                    <p:animEffect transition="in" filter="fade">
                                      <p:cBhvr>
                                        <p:cTn id="77" dur="500"/>
                                        <p:tgtEl>
                                          <p:spTgt spid="104"/>
                                        </p:tgtEl>
                                      </p:cBhvr>
                                    </p:animEffect>
                                  </p:childTnLst>
                                </p:cTn>
                              </p:par>
                              <p:par>
                                <p:cTn id="78" presetID="10" presetClass="entr" presetSubtype="0" fill="hold" grpId="0" nodeType="withEffect">
                                  <p:stCondLst>
                                    <p:cond delay="0"/>
                                  </p:stCondLst>
                                  <p:childTnLst>
                                    <p:set>
                                      <p:cBhvr>
                                        <p:cTn id="79" dur="1" fill="hold">
                                          <p:stCondLst>
                                            <p:cond delay="0"/>
                                          </p:stCondLst>
                                        </p:cTn>
                                        <p:tgtEl>
                                          <p:spTgt spid="105"/>
                                        </p:tgtEl>
                                        <p:attrNameLst>
                                          <p:attrName>style.visibility</p:attrName>
                                        </p:attrNameLst>
                                      </p:cBhvr>
                                      <p:to>
                                        <p:strVal val="visible"/>
                                      </p:to>
                                    </p:set>
                                    <p:animEffect transition="in" filter="fade">
                                      <p:cBhvr>
                                        <p:cTn id="80" dur="500"/>
                                        <p:tgtEl>
                                          <p:spTgt spid="105"/>
                                        </p:tgtEl>
                                      </p:cBhvr>
                                    </p:animEffect>
                                  </p:childTnLst>
                                </p:cTn>
                              </p:par>
                              <p:par>
                                <p:cTn id="81" presetID="10" presetClass="entr" presetSubtype="0" fill="hold" grpId="0" nodeType="withEffect">
                                  <p:stCondLst>
                                    <p:cond delay="0"/>
                                  </p:stCondLst>
                                  <p:childTnLst>
                                    <p:set>
                                      <p:cBhvr>
                                        <p:cTn id="82" dur="1" fill="hold">
                                          <p:stCondLst>
                                            <p:cond delay="0"/>
                                          </p:stCondLst>
                                        </p:cTn>
                                        <p:tgtEl>
                                          <p:spTgt spid="106"/>
                                        </p:tgtEl>
                                        <p:attrNameLst>
                                          <p:attrName>style.visibility</p:attrName>
                                        </p:attrNameLst>
                                      </p:cBhvr>
                                      <p:to>
                                        <p:strVal val="visible"/>
                                      </p:to>
                                    </p:set>
                                    <p:animEffect transition="in" filter="fade">
                                      <p:cBhvr>
                                        <p:cTn id="83" dur="500"/>
                                        <p:tgtEl>
                                          <p:spTgt spid="106"/>
                                        </p:tgtEl>
                                      </p:cBhvr>
                                    </p:animEffect>
                                  </p:childTnLst>
                                </p:cTn>
                              </p:par>
                              <p:par>
                                <p:cTn id="84" presetID="10" presetClass="entr" presetSubtype="0" fill="hold" grpId="0" nodeType="withEffect">
                                  <p:stCondLst>
                                    <p:cond delay="0"/>
                                  </p:stCondLst>
                                  <p:childTnLst>
                                    <p:set>
                                      <p:cBhvr>
                                        <p:cTn id="85" dur="1" fill="hold">
                                          <p:stCondLst>
                                            <p:cond delay="0"/>
                                          </p:stCondLst>
                                        </p:cTn>
                                        <p:tgtEl>
                                          <p:spTgt spid="107"/>
                                        </p:tgtEl>
                                        <p:attrNameLst>
                                          <p:attrName>style.visibility</p:attrName>
                                        </p:attrNameLst>
                                      </p:cBhvr>
                                      <p:to>
                                        <p:strVal val="visible"/>
                                      </p:to>
                                    </p:set>
                                    <p:animEffect transition="in" filter="fade">
                                      <p:cBhvr>
                                        <p:cTn id="86" dur="500"/>
                                        <p:tgtEl>
                                          <p:spTgt spid="107"/>
                                        </p:tgtEl>
                                      </p:cBhvr>
                                    </p:animEffect>
                                  </p:childTnLst>
                                </p:cTn>
                              </p:par>
                            </p:childTnLst>
                          </p:cTn>
                        </p:par>
                        <p:par>
                          <p:cTn id="87" fill="hold">
                            <p:stCondLst>
                              <p:cond delay="4500"/>
                            </p:stCondLst>
                            <p:childTnLst>
                              <p:par>
                                <p:cTn id="88" presetID="53" presetClass="entr" presetSubtype="16" fill="hold" grpId="0" nodeType="afterEffect">
                                  <p:stCondLst>
                                    <p:cond delay="0"/>
                                  </p:stCondLst>
                                  <p:childTnLst>
                                    <p:set>
                                      <p:cBhvr>
                                        <p:cTn id="89" dur="1" fill="hold">
                                          <p:stCondLst>
                                            <p:cond delay="0"/>
                                          </p:stCondLst>
                                        </p:cTn>
                                        <p:tgtEl>
                                          <p:spTgt spid="88"/>
                                        </p:tgtEl>
                                        <p:attrNameLst>
                                          <p:attrName>style.visibility</p:attrName>
                                        </p:attrNameLst>
                                      </p:cBhvr>
                                      <p:to>
                                        <p:strVal val="visible"/>
                                      </p:to>
                                    </p:set>
                                    <p:anim calcmode="lin" valueType="num">
                                      <p:cBhvr>
                                        <p:cTn id="90" dur="500" fill="hold"/>
                                        <p:tgtEl>
                                          <p:spTgt spid="88"/>
                                        </p:tgtEl>
                                        <p:attrNameLst>
                                          <p:attrName>ppt_w</p:attrName>
                                        </p:attrNameLst>
                                      </p:cBhvr>
                                      <p:tavLst>
                                        <p:tav tm="0">
                                          <p:val>
                                            <p:fltVal val="0"/>
                                          </p:val>
                                        </p:tav>
                                        <p:tav tm="100000">
                                          <p:val>
                                            <p:strVal val="#ppt_w"/>
                                          </p:val>
                                        </p:tav>
                                      </p:tavLst>
                                    </p:anim>
                                    <p:anim calcmode="lin" valueType="num">
                                      <p:cBhvr>
                                        <p:cTn id="91" dur="500" fill="hold"/>
                                        <p:tgtEl>
                                          <p:spTgt spid="88"/>
                                        </p:tgtEl>
                                        <p:attrNameLst>
                                          <p:attrName>ppt_h</p:attrName>
                                        </p:attrNameLst>
                                      </p:cBhvr>
                                      <p:tavLst>
                                        <p:tav tm="0">
                                          <p:val>
                                            <p:fltVal val="0"/>
                                          </p:val>
                                        </p:tav>
                                        <p:tav tm="100000">
                                          <p:val>
                                            <p:strVal val="#ppt_h"/>
                                          </p:val>
                                        </p:tav>
                                      </p:tavLst>
                                    </p:anim>
                                    <p:animEffect transition="in" filter="fade">
                                      <p:cBhvr>
                                        <p:cTn id="92" dur="500"/>
                                        <p:tgtEl>
                                          <p:spTgt spid="88"/>
                                        </p:tgtEl>
                                      </p:cBhvr>
                                    </p:animEffect>
                                  </p:childTnLst>
                                </p:cTn>
                              </p:par>
                            </p:childTnLst>
                          </p:cTn>
                        </p:par>
                        <p:par>
                          <p:cTn id="93" fill="hold">
                            <p:stCondLst>
                              <p:cond delay="5000"/>
                            </p:stCondLst>
                            <p:childTnLst>
                              <p:par>
                                <p:cTn id="94" presetID="22" presetClass="entr" presetSubtype="4" fill="hold" nodeType="afterEffect">
                                  <p:stCondLst>
                                    <p:cond delay="0"/>
                                  </p:stCondLst>
                                  <p:childTnLst>
                                    <p:set>
                                      <p:cBhvr>
                                        <p:cTn id="95" dur="1" fill="hold">
                                          <p:stCondLst>
                                            <p:cond delay="0"/>
                                          </p:stCondLst>
                                        </p:cTn>
                                        <p:tgtEl>
                                          <p:spTgt spid="89"/>
                                        </p:tgtEl>
                                        <p:attrNameLst>
                                          <p:attrName>style.visibility</p:attrName>
                                        </p:attrNameLst>
                                      </p:cBhvr>
                                      <p:to>
                                        <p:strVal val="visible"/>
                                      </p:to>
                                    </p:set>
                                    <p:animEffect transition="in" filter="wipe(down)">
                                      <p:cBhvr>
                                        <p:cTn id="96" dur="500"/>
                                        <p:tgtEl>
                                          <p:spTgt spid="89"/>
                                        </p:tgtEl>
                                      </p:cBhvr>
                                    </p:animEffect>
                                  </p:childTnLst>
                                </p:cTn>
                              </p:par>
                            </p:childTnLst>
                          </p:cTn>
                        </p:par>
                        <p:par>
                          <p:cTn id="97" fill="hold">
                            <p:stCondLst>
                              <p:cond delay="5500"/>
                            </p:stCondLst>
                            <p:childTnLst>
                              <p:par>
                                <p:cTn id="98" presetID="10" presetClass="entr" presetSubtype="0" fill="hold" grpId="0" nodeType="afterEffect">
                                  <p:stCondLst>
                                    <p:cond delay="0"/>
                                  </p:stCondLst>
                                  <p:childTnLst>
                                    <p:set>
                                      <p:cBhvr>
                                        <p:cTn id="99" dur="1" fill="hold">
                                          <p:stCondLst>
                                            <p:cond delay="0"/>
                                          </p:stCondLst>
                                        </p:cTn>
                                        <p:tgtEl>
                                          <p:spTgt spid="108"/>
                                        </p:tgtEl>
                                        <p:attrNameLst>
                                          <p:attrName>style.visibility</p:attrName>
                                        </p:attrNameLst>
                                      </p:cBhvr>
                                      <p:to>
                                        <p:strVal val="visible"/>
                                      </p:to>
                                    </p:set>
                                    <p:animEffect transition="in" filter="fade">
                                      <p:cBhvr>
                                        <p:cTn id="100" dur="500"/>
                                        <p:tgtEl>
                                          <p:spTgt spid="108"/>
                                        </p:tgtEl>
                                      </p:cBhvr>
                                    </p:animEffect>
                                  </p:childTnLst>
                                </p:cTn>
                              </p:par>
                            </p:childTnLst>
                          </p:cTn>
                        </p:par>
                        <p:par>
                          <p:cTn id="101" fill="hold">
                            <p:stCondLst>
                              <p:cond delay="6000"/>
                            </p:stCondLst>
                            <p:childTnLst>
                              <p:par>
                                <p:cTn id="102" presetID="10" presetClass="entr" presetSubtype="0" fill="hold" grpId="0" nodeType="afterEffect">
                                  <p:stCondLst>
                                    <p:cond delay="0"/>
                                  </p:stCondLst>
                                  <p:childTnLst>
                                    <p:set>
                                      <p:cBhvr>
                                        <p:cTn id="103" dur="1" fill="hold">
                                          <p:stCondLst>
                                            <p:cond delay="0"/>
                                          </p:stCondLst>
                                        </p:cTn>
                                        <p:tgtEl>
                                          <p:spTgt spid="109"/>
                                        </p:tgtEl>
                                        <p:attrNameLst>
                                          <p:attrName>style.visibility</p:attrName>
                                        </p:attrNameLst>
                                      </p:cBhvr>
                                      <p:to>
                                        <p:strVal val="visible"/>
                                      </p:to>
                                    </p:set>
                                    <p:animEffect transition="in" filter="fade">
                                      <p:cBhvr>
                                        <p:cTn id="104" dur="500"/>
                                        <p:tgtEl>
                                          <p:spTgt spid="109"/>
                                        </p:tgtEl>
                                      </p:cBhvr>
                                    </p:animEffect>
                                  </p:childTnLst>
                                </p:cTn>
                              </p:par>
                              <p:par>
                                <p:cTn id="105" presetID="10" presetClass="entr" presetSubtype="0" fill="hold" grpId="0" nodeType="withEffect">
                                  <p:stCondLst>
                                    <p:cond delay="0"/>
                                  </p:stCondLst>
                                  <p:childTnLst>
                                    <p:set>
                                      <p:cBhvr>
                                        <p:cTn id="106" dur="1" fill="hold">
                                          <p:stCondLst>
                                            <p:cond delay="0"/>
                                          </p:stCondLst>
                                        </p:cTn>
                                        <p:tgtEl>
                                          <p:spTgt spid="110"/>
                                        </p:tgtEl>
                                        <p:attrNameLst>
                                          <p:attrName>style.visibility</p:attrName>
                                        </p:attrNameLst>
                                      </p:cBhvr>
                                      <p:to>
                                        <p:strVal val="visible"/>
                                      </p:to>
                                    </p:set>
                                    <p:animEffect transition="in" filter="fade">
                                      <p:cBhvr>
                                        <p:cTn id="107" dur="500"/>
                                        <p:tgtEl>
                                          <p:spTgt spid="1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4" grpId="0" bldLvl="0" animBg="1"/>
      <p:bldP spid="85" grpId="0" bldLvl="0" animBg="1"/>
      <p:bldP spid="86" grpId="0" bldLvl="0" animBg="1"/>
      <p:bldP spid="87" grpId="0" bldLvl="0" animBg="1"/>
      <p:bldP spid="88" grpId="0" bldLvl="0" animBg="1"/>
      <p:bldP spid="96" grpId="0" bldLvl="0" animBg="1"/>
      <p:bldP spid="97" grpId="0" bldLvl="0" animBg="1"/>
      <p:bldP spid="98" grpId="0"/>
      <p:bldP spid="99" grpId="0"/>
      <p:bldP spid="100" grpId="0"/>
      <p:bldP spid="101" grpId="0"/>
      <p:bldP spid="102" grpId="0" bldLvl="0" animBg="1"/>
      <p:bldP spid="103" grpId="0" bldLvl="0" animBg="1"/>
      <p:bldP spid="104" grpId="0"/>
      <p:bldP spid="105" grpId="0"/>
      <p:bldP spid="106" grpId="0"/>
      <p:bldP spid="107" grpId="0"/>
      <p:bldP spid="108" grpId="0" bldLvl="0" animBg="1"/>
      <p:bldP spid="109" grpId="0"/>
      <p:bldP spid="1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矩形 7"/>
          <p:cNvSpPr/>
          <p:nvPr/>
        </p:nvSpPr>
        <p:spPr>
          <a:xfrm>
            <a:off x="1372870" y="1787843"/>
            <a:ext cx="9446260" cy="3282315"/>
          </a:xfrm>
          <a:prstGeom prst="rect">
            <a:avLst/>
          </a:prstGeom>
          <a:noFill/>
          <a:ln w="1270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822960">
              <a:defRPr/>
            </a:pPr>
            <a:endParaRPr lang="zh-CN" altLang="en-US" sz="1620">
              <a:solidFill>
                <a:prstClr val="white"/>
              </a:solidFill>
              <a:latin typeface="Arial" panose="020B0604020202020204"/>
              <a:ea typeface="微软雅黑" panose="020B0503020204020204" pitchFamily="34" charset="-122"/>
            </a:endParaRPr>
          </a:p>
        </p:txBody>
      </p:sp>
      <p:sp>
        <p:nvSpPr>
          <p:cNvPr id="11" name="矩形 10"/>
          <p:cNvSpPr/>
          <p:nvPr/>
        </p:nvSpPr>
        <p:spPr>
          <a:xfrm>
            <a:off x="1887220" y="4138930"/>
            <a:ext cx="8773795" cy="415819"/>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50000"/>
              </a:lnSpc>
              <a:defRPr/>
            </a:pPr>
            <a:r>
              <a:rPr lang="zh-CN" altLang="en-US" sz="1600" dirty="0" smtClean="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rPr>
              <a:t>轻松办公  为您呈现</a:t>
            </a:r>
            <a:endParaRPr lang="en-US" altLang="zh-CN" sz="1600" dirty="0">
              <a:solidFill>
                <a:schemeClr val="tx1">
                  <a:lumMod val="85000"/>
                  <a:lumOff val="15000"/>
                </a:schemeClr>
              </a:solidFill>
              <a:latin typeface="思源黑体 CN Regular" panose="020B0500000000000000" pitchFamily="34" charset="-122"/>
              <a:ea typeface="思源黑体 CN Regular" panose="020B0500000000000000" pitchFamily="34" charset="-122"/>
              <a:cs typeface="Arial" panose="020B0604020202020204" pitchFamily="34" charset="0"/>
              <a:sym typeface="思源黑体 CN Regular" panose="020B0500000000000000" pitchFamily="34" charset="-122"/>
            </a:endParaRPr>
          </a:p>
        </p:txBody>
      </p:sp>
      <p:sp>
        <p:nvSpPr>
          <p:cNvPr id="12" name="TextBox 7"/>
          <p:cNvSpPr>
            <a:spLocks noChangeArrowheads="1"/>
          </p:cNvSpPr>
          <p:nvPr/>
        </p:nvSpPr>
        <p:spPr bwMode="auto">
          <a:xfrm>
            <a:off x="3059430" y="2813685"/>
            <a:ext cx="9444990" cy="12306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defRPr/>
            </a:pPr>
            <a:r>
              <a:rPr lang="zh-CN" altLang="zh-CN" sz="8000" b="1" dirty="0">
                <a:solidFill>
                  <a:schemeClr val="tx1">
                    <a:lumMod val="85000"/>
                    <a:lumOff val="15000"/>
                  </a:schemeClr>
                </a:solidFill>
                <a:latin typeface="思源黑体 CN Regular" panose="020B0500000000000000" pitchFamily="34" charset="-122"/>
                <a:ea typeface="思源黑体 CN Regular" panose="020B0500000000000000" pitchFamily="34" charset="-122"/>
                <a:sym typeface="思源黑体 CN Regular" panose="020B0500000000000000" pitchFamily="34" charset="-122"/>
              </a:rPr>
              <a:t>感谢您的聆听</a:t>
            </a:r>
          </a:p>
        </p:txBody>
      </p:sp>
    </p:spTree>
  </p:cSld>
  <p:clrMapOvr>
    <a:masterClrMapping/>
  </p:clrMapOvr>
  <mc:AlternateContent xmlns:mc="http://schemas.openxmlformats.org/markup-compatibility/2006" xmlns:p14="http://schemas.microsoft.com/office/powerpoint/2010/main">
    <mc:Choice Requires="p14">
      <p:transition p14:dur="0" advTm="0"/>
    </mc:Choice>
    <mc:Fallback xmlns="">
      <p:transition advTm="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500"/>
                                        <p:tgtEl>
                                          <p:spTgt spid="8"/>
                                        </p:tgtEl>
                                      </p:cBhvr>
                                    </p:animEffect>
                                  </p:childTnLst>
                                </p:cTn>
                              </p:par>
                            </p:childTnLst>
                          </p:cTn>
                        </p:par>
                        <p:par>
                          <p:cTn id="8" fill="hold">
                            <p:stCondLst>
                              <p:cond delay="500"/>
                            </p:stCondLst>
                            <p:childTnLst>
                              <p:par>
                                <p:cTn id="9" presetID="52"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Scale>
                                      <p:cBhvr>
                                        <p:cTn id="11" dur="1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2" dur="1000" decel="50000" fill="hold">
                                          <p:stCondLst>
                                            <p:cond delay="0"/>
                                          </p:stCondLst>
                                        </p:cTn>
                                        <p:tgtEl>
                                          <p:spTgt spid="12"/>
                                        </p:tgtEl>
                                        <p:attrNameLst>
                                          <p:attrName>ppt_x</p:attrName>
                                          <p:attrName>ppt_y</p:attrName>
                                        </p:attrNameLst>
                                      </p:cBhvr>
                                    </p:animMotion>
                                    <p:animEffect transition="in" filter="fade">
                                      <p:cBhvr>
                                        <p:cTn id="13" dur="1000"/>
                                        <p:tgtEl>
                                          <p:spTgt spid="12"/>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bldLvl="0" animBg="1"/>
      <p:bldP spid="11" grpId="0"/>
      <p:bldP spid="12"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 name="ISPRING_FIRST_PUBLISH" val="1"/>
</p:tagLst>
</file>

<file path=ppt/tags/tag2.xml><?xml version="1.0" encoding="utf-8"?>
<p:tagLst xmlns:a="http://schemas.openxmlformats.org/drawingml/2006/main" xmlns:r="http://schemas.openxmlformats.org/officeDocument/2006/relationships" xmlns:p="http://schemas.openxmlformats.org/presentationml/2006/main">
  <p:tag name="MH_TYPE" val="#NeiR#"/>
  <p:tag name="MH" val="20160629100455"/>
  <p:tag name="MH_LIBRARY" val="GRAPHIC"/>
</p:tagLst>
</file>

<file path=ppt/tags/tag3.xml><?xml version="1.0" encoding="utf-8"?>
<p:tagLst xmlns:a="http://schemas.openxmlformats.org/drawingml/2006/main" xmlns:r="http://schemas.openxmlformats.org/officeDocument/2006/relationships" xmlns:p="http://schemas.openxmlformats.org/presentationml/2006/main">
  <p:tag name="MH" val="20160629100455"/>
  <p:tag name="MH_LIBRARY" val="GRAPHIC"/>
  <p:tag name="MH_ORDER" val="矩形 9"/>
</p:tagLst>
</file>

<file path=ppt/tags/tag4.xml><?xml version="1.0" encoding="utf-8"?>
<p:tagLst xmlns:a="http://schemas.openxmlformats.org/drawingml/2006/main" xmlns:r="http://schemas.openxmlformats.org/officeDocument/2006/relationships" xmlns:p="http://schemas.openxmlformats.org/presentationml/2006/main">
  <p:tag name="MH_TYPE" val="#NeiR#"/>
  <p:tag name="MH" val="20160629100455"/>
  <p:tag name="MH_LIBRARY" val="GRAPHIC"/>
</p:tagLst>
</file>

<file path=ppt/tags/tag5.xml><?xml version="1.0" encoding="utf-8"?>
<p:tagLst xmlns:a="http://schemas.openxmlformats.org/drawingml/2006/main" xmlns:r="http://schemas.openxmlformats.org/officeDocument/2006/relationships" xmlns:p="http://schemas.openxmlformats.org/presentationml/2006/main">
  <p:tag name="MH_TYPE" val="#NeiR#"/>
  <p:tag name="MH" val="20160629100455"/>
  <p:tag name="MH_LIBRARY" val="GRAPHIC"/>
</p:tagLst>
</file>

<file path=ppt/tags/tag6.xml><?xml version="1.0" encoding="utf-8"?>
<p:tagLst xmlns:a="http://schemas.openxmlformats.org/drawingml/2006/main" xmlns:r="http://schemas.openxmlformats.org/officeDocument/2006/relationships" xmlns:p="http://schemas.openxmlformats.org/presentationml/2006/main">
  <p:tag name="MH_TYPE" val="#NeiR#"/>
  <p:tag name="MH" val="20160629100455"/>
  <p:tag name="MH_LIBRARY" val="GRAPHIC"/>
</p:tagLst>
</file>

<file path=ppt/tags/tag7.xml><?xml version="1.0" encoding="utf-8"?>
<p:tagLst xmlns:a="http://schemas.openxmlformats.org/drawingml/2006/main" xmlns:r="http://schemas.openxmlformats.org/officeDocument/2006/relationships" xmlns:p="http://schemas.openxmlformats.org/presentationml/2006/main">
  <p:tag name="MH_TYPE" val="#NeiR#"/>
  <p:tag name="MH" val="20160629100455"/>
  <p:tag name="MH_LIBRARY" val="GRAPHIC"/>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2656</Words>
  <Application>Microsoft Office PowerPoint</Application>
  <PresentationFormat>宽屏</PresentationFormat>
  <Paragraphs>269</Paragraphs>
  <Slides>20</Slides>
  <Notes>20</Notes>
  <HiddenSlides>0</HiddenSlides>
  <MMClips>0</MMClips>
  <ScaleCrop>false</ScaleCrop>
  <HeadingPairs>
    <vt:vector size="6" baseType="variant">
      <vt:variant>
        <vt:lpstr>已用的字体</vt:lpstr>
      </vt:variant>
      <vt:variant>
        <vt:i4>12</vt:i4>
      </vt:variant>
      <vt:variant>
        <vt:lpstr>主题</vt:lpstr>
      </vt:variant>
      <vt:variant>
        <vt:i4>2</vt:i4>
      </vt:variant>
      <vt:variant>
        <vt:lpstr>幻灯片标题</vt:lpstr>
      </vt:variant>
      <vt:variant>
        <vt:i4>20</vt:i4>
      </vt:variant>
    </vt:vector>
  </HeadingPairs>
  <TitlesOfParts>
    <vt:vector size="34" baseType="lpstr">
      <vt:lpstr>Gill Sans</vt:lpstr>
      <vt:lpstr>MyriadSetPro-Semibold</vt:lpstr>
      <vt:lpstr>等线</vt:lpstr>
      <vt:lpstr>等线 Light</vt:lpstr>
      <vt:lpstr>华文黑体</vt:lpstr>
      <vt:lpstr>思源黑体 CN Regular</vt:lpstr>
      <vt:lpstr>宋体</vt:lpstr>
      <vt:lpstr>微软雅黑</vt:lpstr>
      <vt:lpstr>Arial</vt:lpstr>
      <vt:lpstr>Calibri</vt:lpstr>
      <vt:lpstr>Impact</vt:lpstr>
      <vt:lpstr>Wingdings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王凌燕</dc:creator>
  <cp:lastModifiedBy>vian</cp:lastModifiedBy>
  <cp:revision>130</cp:revision>
  <dcterms:created xsi:type="dcterms:W3CDTF">2019-07-24T02:00:00Z</dcterms:created>
  <dcterms:modified xsi:type="dcterms:W3CDTF">2023-01-01T08:44:49Z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