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3292" r:id="rId2"/>
    <p:sldId id="3271" r:id="rId3"/>
    <p:sldId id="3272" r:id="rId4"/>
    <p:sldId id="3312" r:id="rId5"/>
    <p:sldId id="3294" r:id="rId6"/>
    <p:sldId id="3296" r:id="rId7"/>
    <p:sldId id="3299" r:id="rId8"/>
    <p:sldId id="3309" r:id="rId9"/>
    <p:sldId id="3314" r:id="rId10"/>
    <p:sldId id="3293" r:id="rId11"/>
    <p:sldId id="3295" r:id="rId12"/>
    <p:sldId id="3300" r:id="rId13"/>
    <p:sldId id="3310" r:id="rId14"/>
    <p:sldId id="3315" r:id="rId15"/>
    <p:sldId id="3301" r:id="rId16"/>
    <p:sldId id="3302" r:id="rId17"/>
    <p:sldId id="3307" r:id="rId18"/>
    <p:sldId id="3311" r:id="rId19"/>
    <p:sldId id="3316" r:id="rId20"/>
    <p:sldId id="3303" r:id="rId21"/>
    <p:sldId id="3308" r:id="rId22"/>
    <p:sldId id="3317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  <a:srgbClr val="C00000"/>
    <a:srgbClr val="F59817"/>
    <a:srgbClr val="5ED1E5"/>
    <a:srgbClr val="0673AE"/>
    <a:srgbClr val="33AE7F"/>
    <a:srgbClr val="FE5817"/>
    <a:srgbClr val="FFC000"/>
    <a:srgbClr val="66CCFF"/>
    <a:srgbClr val="33C0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440" autoAdjust="0"/>
    <p:restoredTop sz="95317" autoAdjust="0"/>
  </p:normalViewPr>
  <p:slideViewPr>
    <p:cSldViewPr>
      <p:cViewPr varScale="1">
        <p:scale>
          <a:sx n="103" d="100"/>
          <a:sy n="103" d="100"/>
        </p:scale>
        <p:origin x="-402" y="-96"/>
      </p:cViewPr>
      <p:guideLst>
        <p:guide orient="horz" pos="328"/>
        <p:guide orient="horz" pos="4183"/>
        <p:guide pos="4050"/>
        <p:guide pos="557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2020/4/9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2020/4/9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452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820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72646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9038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84761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7921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4184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29397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69548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10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715021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18281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4578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96603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13806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041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7223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7111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57963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8483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75831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90480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6453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2020/4/9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7995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2020/4/9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7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openxmlformats.org/officeDocument/2006/relationships/tags" Target="../tags/tag15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3" Type="http://schemas.openxmlformats.org/officeDocument/2006/relationships/tags" Target="../tags/tag21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tags" Target="../tags/tag2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3" Type="http://schemas.openxmlformats.org/officeDocument/2006/relationships/tags" Target="../tags/tag27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8.xml"/><Relationship Id="rId3" Type="http://schemas.openxmlformats.org/officeDocument/2006/relationships/tags" Target="../tags/tag33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"/>
            <a:ext cx="12858750" cy="494784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4947844"/>
            <a:ext cx="12858750" cy="22848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4917207" y="2864620"/>
            <a:ext cx="6936388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en-US" altLang="zh-CN" sz="40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 MARKETING PPT</a:t>
            </a:r>
            <a:endParaRPr lang="zh-CN" altLang="en-US" sz="40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3189015" y="3532234"/>
            <a:ext cx="866458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60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商务营销</a:t>
            </a:r>
            <a:r>
              <a:rPr lang="en-US" altLang="zh-CN" sz="60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POWERPOINT</a:t>
            </a:r>
            <a:endParaRPr lang="zh-CN" altLang="en-US" sz="60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5781303" y="5412420"/>
            <a:ext cx="607229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1800" dirty="0" smtClean="0">
                <a:solidFill>
                  <a:schemeClr val="bg1"/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800" dirty="0" smtClean="0">
                <a:solidFill>
                  <a:schemeClr val="bg1"/>
                </a:solidFill>
                <a:cs typeface="Arial" panose="020B0604020202020204" pitchFamily="34" charset="0"/>
              </a:rPr>
              <a:t>：</a:t>
            </a:r>
            <a:r>
              <a:rPr lang="en-US" altLang="zh-CN" sz="1800" dirty="0" smtClean="0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1800" dirty="0" smtClean="0">
                <a:solidFill>
                  <a:schemeClr val="bg1"/>
                </a:solidFill>
                <a:cs typeface="Arial" panose="020B0604020202020204" pitchFamily="34" charset="0"/>
              </a:rPr>
              <a:t>  </a:t>
            </a:r>
            <a:r>
              <a:rPr lang="en-US" altLang="zh-CN" sz="1800" dirty="0" smtClean="0">
                <a:solidFill>
                  <a:schemeClr val="bg1"/>
                </a:solidFill>
                <a:cs typeface="Arial" panose="020B0604020202020204" pitchFamily="34" charset="0"/>
              </a:rPr>
              <a:t>Report Person: </a:t>
            </a:r>
            <a:r>
              <a:rPr lang="en-US" altLang="zh-CN" sz="1800" dirty="0" smtClean="0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1800" dirty="0" smtClean="0">
                <a:solidFill>
                  <a:schemeClr val="bg1"/>
                </a:solidFill>
                <a:cs typeface="Arial" panose="020B0604020202020204" pitchFamily="34" charset="0"/>
              </a:rPr>
              <a:t>网站</a:t>
            </a:r>
            <a:endParaRPr lang="zh-CN" altLang="en-US" sz="18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400319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60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800"/>
                            </p:stCondLst>
                            <p:childTnLst>
                              <p:par>
                                <p:cTn id="4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5" grpId="0"/>
      <p:bldP spid="5" grpId="1"/>
      <p:bldP spid="9" grpId="0"/>
      <p:bldP spid="9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4917207" cy="72393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Others_1"/>
          <p:cNvSpPr txBox="1"/>
          <p:nvPr>
            <p:custDataLst>
              <p:tags r:id="rId2"/>
            </p:custDataLst>
          </p:nvPr>
        </p:nvSpPr>
        <p:spPr>
          <a:xfrm>
            <a:off x="1243487" y="1113625"/>
            <a:ext cx="243023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1255761" y="2129286"/>
            <a:ext cx="2405684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7109928" y="2268366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7109928" y="3275268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7109928" y="4282170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7109928" y="5289072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8068419" y="2274423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9"/>
            </p:custDataLst>
          </p:nvPr>
        </p:nvSpPr>
        <p:spPr>
          <a:xfrm>
            <a:off x="8068419" y="3281325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10"/>
            </p:custDataLst>
          </p:nvPr>
        </p:nvSpPr>
        <p:spPr>
          <a:xfrm>
            <a:off x="8068419" y="4288227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11"/>
            </p:custDataLst>
          </p:nvPr>
        </p:nvSpPr>
        <p:spPr>
          <a:xfrm>
            <a:off x="8068419" y="5295129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4562702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7" grpId="0"/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0" y="2008535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59892062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72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29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78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267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0" y="2008535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38015492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570361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4070824"/>
            <a:ext cx="4011895" cy="24501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73919" y="4383009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570361"/>
            <a:ext cx="4011895" cy="2450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4070847"/>
            <a:ext cx="4011895" cy="245018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47921" y="1871521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570361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4070847"/>
            <a:ext cx="4011895" cy="24501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121921" y="4383009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72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58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8110" y="2071773"/>
            <a:ext cx="4397134" cy="1187385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354" y="3540129"/>
            <a:ext cx="3227211" cy="1017532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69" y="4795774"/>
            <a:ext cx="2404931" cy="784181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46" y="5145003"/>
            <a:ext cx="2214442" cy="11000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935" y="3887773"/>
            <a:ext cx="2890680" cy="1438196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445" y="2451165"/>
            <a:ext cx="3706610" cy="1844574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1977" y="2875004"/>
            <a:ext cx="687351" cy="278432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1222" y="2343203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1224" y="207775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581222" y="4945944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1224" y="468049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8990604" y="3736160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606" y="347070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36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 noChangeAspect="1"/>
          </p:cNvGrpSpPr>
          <p:nvPr/>
        </p:nvGrpSpPr>
        <p:grpSpPr bwMode="auto">
          <a:xfrm>
            <a:off x="4909726" y="2690064"/>
            <a:ext cx="3039299" cy="3154639"/>
            <a:chOff x="1365" y="-412"/>
            <a:chExt cx="4954" cy="5142"/>
          </a:xfrm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2998" y="-412"/>
              <a:ext cx="1878" cy="514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365" y="-412"/>
              <a:ext cx="2572" cy="5142"/>
            </a:xfrm>
            <a:custGeom>
              <a:avLst/>
              <a:gdLst>
                <a:gd name="T0" fmla="*/ 690 w 1087"/>
                <a:gd name="T1" fmla="*/ 1087 h 2174"/>
                <a:gd name="T2" fmla="*/ 1087 w 1087"/>
                <a:gd name="T3" fmla="*/ 0 h 2174"/>
                <a:gd name="T4" fmla="*/ 0 w 1087"/>
                <a:gd name="T5" fmla="*/ 1087 h 2174"/>
                <a:gd name="T6" fmla="*/ 1087 w 1087"/>
                <a:gd name="T7" fmla="*/ 2174 h 2174"/>
                <a:gd name="T8" fmla="*/ 1087 w 1087"/>
                <a:gd name="T9" fmla="*/ 2174 h 2174"/>
                <a:gd name="T10" fmla="*/ 690 w 1087"/>
                <a:gd name="T11" fmla="*/ 1087 h 2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7" h="2174">
                  <a:moveTo>
                    <a:pt x="690" y="1087"/>
                  </a:moveTo>
                  <a:cubicBezTo>
                    <a:pt x="690" y="487"/>
                    <a:pt x="868" y="0"/>
                    <a:pt x="1087" y="0"/>
                  </a:cubicBezTo>
                  <a:cubicBezTo>
                    <a:pt x="487" y="0"/>
                    <a:pt x="0" y="487"/>
                    <a:pt x="0" y="1087"/>
                  </a:cubicBezTo>
                  <a:cubicBezTo>
                    <a:pt x="0" y="1687"/>
                    <a:pt x="487" y="2174"/>
                    <a:pt x="1087" y="2174"/>
                  </a:cubicBezTo>
                  <a:cubicBezTo>
                    <a:pt x="1087" y="2174"/>
                    <a:pt x="1087" y="2174"/>
                    <a:pt x="1087" y="2174"/>
                  </a:cubicBezTo>
                  <a:cubicBezTo>
                    <a:pt x="868" y="2174"/>
                    <a:pt x="690" y="1687"/>
                    <a:pt x="690" y="108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225" y="1447"/>
              <a:ext cx="3094" cy="1462"/>
            </a:xfrm>
            <a:custGeom>
              <a:avLst/>
              <a:gdLst>
                <a:gd name="T0" fmla="*/ 1042 w 1308"/>
                <a:gd name="T1" fmla="*/ 96 h 618"/>
                <a:gd name="T2" fmla="*/ 602 w 1308"/>
                <a:gd name="T3" fmla="*/ 0 h 618"/>
                <a:gd name="T4" fmla="*/ 0 w 1308"/>
                <a:gd name="T5" fmla="*/ 602 h 618"/>
                <a:gd name="T6" fmla="*/ 301 w 1308"/>
                <a:gd name="T7" fmla="*/ 618 h 618"/>
                <a:gd name="T8" fmla="*/ 1042 w 1308"/>
                <a:gd name="T9" fmla="*/ 506 h 618"/>
                <a:gd name="T10" fmla="*/ 1308 w 1308"/>
                <a:gd name="T11" fmla="*/ 301 h 618"/>
                <a:gd name="T12" fmla="*/ 1042 w 1308"/>
                <a:gd name="T13" fmla="*/ 9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08" h="618">
                  <a:moveTo>
                    <a:pt x="1042" y="96"/>
                  </a:moveTo>
                  <a:cubicBezTo>
                    <a:pt x="918" y="50"/>
                    <a:pt x="767" y="18"/>
                    <a:pt x="602" y="0"/>
                  </a:cubicBezTo>
                  <a:cubicBezTo>
                    <a:pt x="0" y="602"/>
                    <a:pt x="0" y="602"/>
                    <a:pt x="0" y="602"/>
                  </a:cubicBezTo>
                  <a:cubicBezTo>
                    <a:pt x="96" y="612"/>
                    <a:pt x="197" y="618"/>
                    <a:pt x="301" y="618"/>
                  </a:cubicBezTo>
                  <a:cubicBezTo>
                    <a:pt x="582" y="618"/>
                    <a:pt x="846" y="578"/>
                    <a:pt x="1042" y="506"/>
                  </a:cubicBezTo>
                  <a:cubicBezTo>
                    <a:pt x="1238" y="435"/>
                    <a:pt x="1308" y="353"/>
                    <a:pt x="1308" y="301"/>
                  </a:cubicBezTo>
                  <a:cubicBezTo>
                    <a:pt x="1308" y="249"/>
                    <a:pt x="1238" y="167"/>
                    <a:pt x="1042" y="96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3225" y="2159"/>
              <a:ext cx="3094" cy="2381"/>
            </a:xfrm>
            <a:custGeom>
              <a:avLst/>
              <a:gdLst>
                <a:gd name="T0" fmla="*/ 1308 w 1308"/>
                <a:gd name="T1" fmla="*/ 0 h 1007"/>
                <a:gd name="T2" fmla="*/ 1042 w 1308"/>
                <a:gd name="T3" fmla="*/ 205 h 1007"/>
                <a:gd name="T4" fmla="*/ 301 w 1308"/>
                <a:gd name="T5" fmla="*/ 317 h 1007"/>
                <a:gd name="T6" fmla="*/ 0 w 1308"/>
                <a:gd name="T7" fmla="*/ 301 h 1007"/>
                <a:gd name="T8" fmla="*/ 96 w 1308"/>
                <a:gd name="T9" fmla="*/ 741 h 1007"/>
                <a:gd name="T10" fmla="*/ 301 w 1308"/>
                <a:gd name="T11" fmla="*/ 1007 h 1007"/>
                <a:gd name="T12" fmla="*/ 301 w 1308"/>
                <a:gd name="T13" fmla="*/ 1007 h 1007"/>
                <a:gd name="T14" fmla="*/ 1013 w 1308"/>
                <a:gd name="T15" fmla="*/ 712 h 1007"/>
                <a:gd name="T16" fmla="*/ 1308 w 1308"/>
                <a:gd name="T17" fmla="*/ 0 h 1007"/>
                <a:gd name="T18" fmla="*/ 1308 w 1308"/>
                <a:gd name="T19" fmla="*/ 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08" h="1007">
                  <a:moveTo>
                    <a:pt x="1308" y="0"/>
                  </a:moveTo>
                  <a:cubicBezTo>
                    <a:pt x="1308" y="53"/>
                    <a:pt x="1238" y="134"/>
                    <a:pt x="1042" y="205"/>
                  </a:cubicBezTo>
                  <a:cubicBezTo>
                    <a:pt x="846" y="277"/>
                    <a:pt x="582" y="317"/>
                    <a:pt x="301" y="317"/>
                  </a:cubicBezTo>
                  <a:cubicBezTo>
                    <a:pt x="197" y="317"/>
                    <a:pt x="96" y="311"/>
                    <a:pt x="0" y="301"/>
                  </a:cubicBezTo>
                  <a:cubicBezTo>
                    <a:pt x="18" y="466"/>
                    <a:pt x="50" y="617"/>
                    <a:pt x="96" y="741"/>
                  </a:cubicBezTo>
                  <a:cubicBezTo>
                    <a:pt x="167" y="937"/>
                    <a:pt x="249" y="1007"/>
                    <a:pt x="301" y="1007"/>
                  </a:cubicBezTo>
                  <a:cubicBezTo>
                    <a:pt x="301" y="1007"/>
                    <a:pt x="301" y="1007"/>
                    <a:pt x="301" y="1007"/>
                  </a:cubicBezTo>
                  <a:cubicBezTo>
                    <a:pt x="570" y="1007"/>
                    <a:pt x="823" y="902"/>
                    <a:pt x="1013" y="712"/>
                  </a:cubicBezTo>
                  <a:cubicBezTo>
                    <a:pt x="1203" y="522"/>
                    <a:pt x="1308" y="269"/>
                    <a:pt x="1308" y="0"/>
                  </a:cubicBezTo>
                  <a:cubicBezTo>
                    <a:pt x="1308" y="0"/>
                    <a:pt x="1308" y="0"/>
                    <a:pt x="130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3937" y="-34"/>
              <a:ext cx="2193" cy="2399"/>
            </a:xfrm>
            <a:custGeom>
              <a:avLst/>
              <a:gdLst>
                <a:gd name="T0" fmla="*/ 552 w 927"/>
                <a:gd name="T1" fmla="*/ 303 h 1014"/>
                <a:gd name="T2" fmla="*/ 815 w 927"/>
                <a:gd name="T3" fmla="*/ 1014 h 1014"/>
                <a:gd name="T4" fmla="*/ 926 w 927"/>
                <a:gd name="T5" fmla="*/ 927 h 1014"/>
                <a:gd name="T6" fmla="*/ 927 w 927"/>
                <a:gd name="T7" fmla="*/ 927 h 1014"/>
                <a:gd name="T8" fmla="*/ 656 w 927"/>
                <a:gd name="T9" fmla="*/ 271 h 1014"/>
                <a:gd name="T10" fmla="*/ 0 w 927"/>
                <a:gd name="T11" fmla="*/ 0 h 1014"/>
                <a:gd name="T12" fmla="*/ 552 w 927"/>
                <a:gd name="T13" fmla="*/ 303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7" h="1014">
                  <a:moveTo>
                    <a:pt x="552" y="303"/>
                  </a:moveTo>
                  <a:cubicBezTo>
                    <a:pt x="703" y="499"/>
                    <a:pt x="815" y="766"/>
                    <a:pt x="815" y="1014"/>
                  </a:cubicBezTo>
                  <a:cubicBezTo>
                    <a:pt x="891" y="975"/>
                    <a:pt x="920" y="941"/>
                    <a:pt x="926" y="927"/>
                  </a:cubicBezTo>
                  <a:cubicBezTo>
                    <a:pt x="927" y="927"/>
                    <a:pt x="927" y="927"/>
                    <a:pt x="927" y="927"/>
                  </a:cubicBezTo>
                  <a:cubicBezTo>
                    <a:pt x="927" y="679"/>
                    <a:pt x="831" y="446"/>
                    <a:pt x="656" y="271"/>
                  </a:cubicBezTo>
                  <a:cubicBezTo>
                    <a:pt x="481" y="96"/>
                    <a:pt x="248" y="0"/>
                    <a:pt x="0" y="0"/>
                  </a:cubicBezTo>
                  <a:cubicBezTo>
                    <a:pt x="248" y="0"/>
                    <a:pt x="503" y="239"/>
                    <a:pt x="552" y="30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3937" y="-34"/>
              <a:ext cx="1928" cy="2399"/>
            </a:xfrm>
            <a:custGeom>
              <a:avLst/>
              <a:gdLst>
                <a:gd name="T0" fmla="*/ 0 w 815"/>
                <a:gd name="T1" fmla="*/ 1 h 1014"/>
                <a:gd name="T2" fmla="*/ 0 w 815"/>
                <a:gd name="T3" fmla="*/ 927 h 1014"/>
                <a:gd name="T4" fmla="*/ 815 w 815"/>
                <a:gd name="T5" fmla="*/ 1014 h 1014"/>
                <a:gd name="T6" fmla="*/ 552 w 815"/>
                <a:gd name="T7" fmla="*/ 286 h 1014"/>
                <a:gd name="T8" fmla="*/ 0 w 815"/>
                <a:gd name="T9" fmla="*/ 0 h 1014"/>
                <a:gd name="T10" fmla="*/ 0 w 815"/>
                <a:gd name="T11" fmla="*/ 1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5" h="1014">
                  <a:moveTo>
                    <a:pt x="0" y="1"/>
                  </a:moveTo>
                  <a:cubicBezTo>
                    <a:pt x="0" y="927"/>
                    <a:pt x="0" y="927"/>
                    <a:pt x="0" y="927"/>
                  </a:cubicBezTo>
                  <a:cubicBezTo>
                    <a:pt x="815" y="1014"/>
                    <a:pt x="815" y="1014"/>
                    <a:pt x="815" y="1014"/>
                  </a:cubicBezTo>
                  <a:cubicBezTo>
                    <a:pt x="815" y="766"/>
                    <a:pt x="727" y="461"/>
                    <a:pt x="552" y="286"/>
                  </a:cubicBezTo>
                  <a:cubicBezTo>
                    <a:pt x="411" y="145"/>
                    <a:pt x="248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566" y="253"/>
              <a:ext cx="1902" cy="2277"/>
            </a:xfrm>
            <a:custGeom>
              <a:avLst/>
              <a:gdLst>
                <a:gd name="T0" fmla="*/ 804 w 804"/>
                <a:gd name="T1" fmla="*/ 875 h 963"/>
                <a:gd name="T2" fmla="*/ 589 w 804"/>
                <a:gd name="T3" fmla="*/ 278 h 963"/>
                <a:gd name="T4" fmla="*/ 157 w 804"/>
                <a:gd name="T5" fmla="*/ 0 h 963"/>
                <a:gd name="T6" fmla="*/ 102 w 804"/>
                <a:gd name="T7" fmla="*/ 119 h 963"/>
                <a:gd name="T8" fmla="*/ 4 w 804"/>
                <a:gd name="T9" fmla="*/ 653 h 963"/>
                <a:gd name="T10" fmla="*/ 0 w 804"/>
                <a:gd name="T11" fmla="*/ 806 h 963"/>
                <a:gd name="T12" fmla="*/ 4 w 804"/>
                <a:gd name="T13" fmla="*/ 959 h 963"/>
                <a:gd name="T14" fmla="*/ 157 w 804"/>
                <a:gd name="T15" fmla="*/ 963 h 963"/>
                <a:gd name="T16" fmla="*/ 310 w 804"/>
                <a:gd name="T17" fmla="*/ 959 h 963"/>
                <a:gd name="T18" fmla="*/ 804 w 804"/>
                <a:gd name="T19" fmla="*/ 875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4" h="963">
                  <a:moveTo>
                    <a:pt x="804" y="875"/>
                  </a:moveTo>
                  <a:cubicBezTo>
                    <a:pt x="785" y="653"/>
                    <a:pt x="706" y="418"/>
                    <a:pt x="589" y="278"/>
                  </a:cubicBezTo>
                  <a:cubicBezTo>
                    <a:pt x="456" y="119"/>
                    <a:pt x="323" y="24"/>
                    <a:pt x="157" y="0"/>
                  </a:cubicBezTo>
                  <a:cubicBezTo>
                    <a:pt x="141" y="27"/>
                    <a:pt x="122" y="65"/>
                    <a:pt x="102" y="119"/>
                  </a:cubicBezTo>
                  <a:cubicBezTo>
                    <a:pt x="49" y="264"/>
                    <a:pt x="16" y="450"/>
                    <a:pt x="4" y="653"/>
                  </a:cubicBezTo>
                  <a:cubicBezTo>
                    <a:pt x="2" y="703"/>
                    <a:pt x="0" y="754"/>
                    <a:pt x="0" y="806"/>
                  </a:cubicBezTo>
                  <a:cubicBezTo>
                    <a:pt x="0" y="858"/>
                    <a:pt x="2" y="909"/>
                    <a:pt x="4" y="959"/>
                  </a:cubicBezTo>
                  <a:cubicBezTo>
                    <a:pt x="54" y="961"/>
                    <a:pt x="105" y="963"/>
                    <a:pt x="157" y="963"/>
                  </a:cubicBezTo>
                  <a:cubicBezTo>
                    <a:pt x="209" y="963"/>
                    <a:pt x="260" y="961"/>
                    <a:pt x="310" y="959"/>
                  </a:cubicBezTo>
                  <a:cubicBezTo>
                    <a:pt x="495" y="948"/>
                    <a:pt x="666" y="920"/>
                    <a:pt x="804" y="87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323109" y="4852970"/>
            <a:ext cx="796944" cy="796944"/>
            <a:chOff x="7891737" y="4601650"/>
            <a:chExt cx="755703" cy="755703"/>
          </a:xfrm>
        </p:grpSpPr>
        <p:sp>
          <p:nvSpPr>
            <p:cNvPr id="21" name="Oval 20"/>
            <p:cNvSpPr/>
            <p:nvPr/>
          </p:nvSpPr>
          <p:spPr>
            <a:xfrm>
              <a:off x="7891737" y="4601650"/>
              <a:ext cx="755703" cy="75570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099876" y="4820373"/>
              <a:ext cx="349218" cy="320594"/>
            </a:xfrm>
            <a:custGeom>
              <a:avLst/>
              <a:gdLst>
                <a:gd name="T0" fmla="*/ 29 w 85"/>
                <a:gd name="T1" fmla="*/ 0 h 78"/>
                <a:gd name="T2" fmla="*/ 34 w 85"/>
                <a:gd name="T3" fmla="*/ 29 h 78"/>
                <a:gd name="T4" fmla="*/ 8 w 85"/>
                <a:gd name="T5" fmla="*/ 29 h 78"/>
                <a:gd name="T6" fmla="*/ 6 w 85"/>
                <a:gd name="T7" fmla="*/ 29 h 78"/>
                <a:gd name="T8" fmla="*/ 0 w 85"/>
                <a:gd name="T9" fmla="*/ 35 h 78"/>
                <a:gd name="T10" fmla="*/ 0 w 85"/>
                <a:gd name="T11" fmla="*/ 35 h 78"/>
                <a:gd name="T12" fmla="*/ 4 w 85"/>
                <a:gd name="T13" fmla="*/ 42 h 78"/>
                <a:gd name="T14" fmla="*/ 0 w 85"/>
                <a:gd name="T15" fmla="*/ 47 h 78"/>
                <a:gd name="T16" fmla="*/ 0 w 85"/>
                <a:gd name="T17" fmla="*/ 47 h 78"/>
                <a:gd name="T18" fmla="*/ 5 w 85"/>
                <a:gd name="T19" fmla="*/ 54 h 78"/>
                <a:gd name="T20" fmla="*/ 4 w 85"/>
                <a:gd name="T21" fmla="*/ 58 h 78"/>
                <a:gd name="T22" fmla="*/ 4 w 85"/>
                <a:gd name="T23" fmla="*/ 58 h 78"/>
                <a:gd name="T24" fmla="*/ 10 w 85"/>
                <a:gd name="T25" fmla="*/ 65 h 78"/>
                <a:gd name="T26" fmla="*/ 11 w 85"/>
                <a:gd name="T27" fmla="*/ 65 h 78"/>
                <a:gd name="T28" fmla="*/ 9 w 85"/>
                <a:gd name="T29" fmla="*/ 70 h 78"/>
                <a:gd name="T30" fmla="*/ 9 w 85"/>
                <a:gd name="T31" fmla="*/ 70 h 78"/>
                <a:gd name="T32" fmla="*/ 15 w 85"/>
                <a:gd name="T33" fmla="*/ 77 h 78"/>
                <a:gd name="T34" fmla="*/ 29 w 85"/>
                <a:gd name="T35" fmla="*/ 77 h 78"/>
                <a:gd name="T36" fmla="*/ 45 w 85"/>
                <a:gd name="T37" fmla="*/ 77 h 78"/>
                <a:gd name="T38" fmla="*/ 46 w 85"/>
                <a:gd name="T39" fmla="*/ 77 h 78"/>
                <a:gd name="T40" fmla="*/ 51 w 85"/>
                <a:gd name="T41" fmla="*/ 71 h 78"/>
                <a:gd name="T42" fmla="*/ 66 w 85"/>
                <a:gd name="T43" fmla="*/ 69 h 78"/>
                <a:gd name="T44" fmla="*/ 66 w 85"/>
                <a:gd name="T45" fmla="*/ 78 h 78"/>
                <a:gd name="T46" fmla="*/ 85 w 85"/>
                <a:gd name="T47" fmla="*/ 78 h 78"/>
                <a:gd name="T48" fmla="*/ 85 w 85"/>
                <a:gd name="T49" fmla="*/ 25 h 78"/>
                <a:gd name="T50" fmla="*/ 66 w 85"/>
                <a:gd name="T51" fmla="*/ 25 h 78"/>
                <a:gd name="T52" fmla="*/ 66 w 85"/>
                <a:gd name="T53" fmla="*/ 32 h 78"/>
                <a:gd name="T54" fmla="*/ 61 w 85"/>
                <a:gd name="T55" fmla="*/ 32 h 78"/>
                <a:gd name="T56" fmla="*/ 29 w 85"/>
                <a:gd name="T5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" h="78">
                  <a:moveTo>
                    <a:pt x="29" y="0"/>
                  </a:moveTo>
                  <a:cubicBezTo>
                    <a:pt x="1" y="7"/>
                    <a:pt x="33" y="28"/>
                    <a:pt x="34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3" y="29"/>
                    <a:pt x="0" y="32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8"/>
                    <a:pt x="1" y="41"/>
                    <a:pt x="4" y="42"/>
                  </a:cubicBezTo>
                  <a:cubicBezTo>
                    <a:pt x="2" y="43"/>
                    <a:pt x="0" y="45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1"/>
                    <a:pt x="2" y="53"/>
                    <a:pt x="5" y="54"/>
                  </a:cubicBezTo>
                  <a:cubicBezTo>
                    <a:pt x="4" y="55"/>
                    <a:pt x="4" y="57"/>
                    <a:pt x="4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62"/>
                    <a:pt x="7" y="65"/>
                    <a:pt x="10" y="65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9" y="66"/>
                    <a:pt x="9" y="68"/>
                    <a:pt x="9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9" y="74"/>
                    <a:pt x="12" y="77"/>
                    <a:pt x="15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45" y="77"/>
                    <a:pt x="45" y="77"/>
                    <a:pt x="45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85" y="78"/>
                    <a:pt x="85" y="78"/>
                    <a:pt x="85" y="78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57" y="16"/>
                    <a:pt x="32" y="17"/>
                    <a:pt x="29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738698" y="4852970"/>
            <a:ext cx="796944" cy="796944"/>
            <a:chOff x="3544559" y="4601650"/>
            <a:chExt cx="755703" cy="755703"/>
          </a:xfrm>
        </p:grpSpPr>
        <p:sp>
          <p:nvSpPr>
            <p:cNvPr id="23" name="Oval 22"/>
            <p:cNvSpPr/>
            <p:nvPr/>
          </p:nvSpPr>
          <p:spPr>
            <a:xfrm flipH="1">
              <a:off x="3544559" y="4601650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3753526" y="4820373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323109" y="2408208"/>
            <a:ext cx="796944" cy="796944"/>
            <a:chOff x="7891737" y="2283399"/>
            <a:chExt cx="755703" cy="755703"/>
          </a:xfrm>
        </p:grpSpPr>
        <p:sp>
          <p:nvSpPr>
            <p:cNvPr id="20" name="Oval 19"/>
            <p:cNvSpPr/>
            <p:nvPr/>
          </p:nvSpPr>
          <p:spPr>
            <a:xfrm>
              <a:off x="7891737" y="2283399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8111199" y="2469466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738698" y="2408208"/>
            <a:ext cx="796944" cy="796944"/>
            <a:chOff x="3544559" y="2283399"/>
            <a:chExt cx="755703" cy="755703"/>
          </a:xfrm>
        </p:grpSpPr>
        <p:sp>
          <p:nvSpPr>
            <p:cNvPr id="22" name="Oval 21"/>
            <p:cNvSpPr/>
            <p:nvPr/>
          </p:nvSpPr>
          <p:spPr>
            <a:xfrm flipH="1">
              <a:off x="3544559" y="2283399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3784059" y="2442750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9092442" y="2201046"/>
            <a:ext cx="2267184" cy="856864"/>
            <a:chOff x="8590924" y="2306010"/>
            <a:chExt cx="3046760" cy="812521"/>
          </a:xfrm>
        </p:grpSpPr>
        <p:sp>
          <p:nvSpPr>
            <p:cNvPr id="29" name="Rectangle 2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590924" y="2306010"/>
              <a:ext cx="1937055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9092442" y="4650454"/>
            <a:ext cx="2267184" cy="856863"/>
            <a:chOff x="8590924" y="2306010"/>
            <a:chExt cx="3046760" cy="812521"/>
          </a:xfrm>
        </p:grpSpPr>
        <p:sp>
          <p:nvSpPr>
            <p:cNvPr id="33" name="Rectangle 32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590924" y="2306010"/>
              <a:ext cx="193705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 flipH="1">
            <a:off x="1453014" y="4650456"/>
            <a:ext cx="2267180" cy="856864"/>
            <a:chOff x="8590926" y="2306010"/>
            <a:chExt cx="3046758" cy="812521"/>
          </a:xfrm>
        </p:grpSpPr>
        <p:sp>
          <p:nvSpPr>
            <p:cNvPr id="36" name="Rectangle 35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590926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flipH="1">
            <a:off x="1453013" y="2201046"/>
            <a:ext cx="2225128" cy="856864"/>
            <a:chOff x="8647438" y="2306010"/>
            <a:chExt cx="2990246" cy="812521"/>
          </a:xfrm>
        </p:grpSpPr>
        <p:sp>
          <p:nvSpPr>
            <p:cNvPr id="39" name="Rectangle 3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8679751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6154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0" y="2008535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66928648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spect="1"/>
          </p:cNvSpPr>
          <p:nvPr/>
        </p:nvSpPr>
        <p:spPr>
          <a:xfrm>
            <a:off x="1426" y="3738228"/>
            <a:ext cx="2518611" cy="22819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27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>
            <a:spLocks noChangeAspect="1"/>
          </p:cNvSpPr>
          <p:nvPr/>
        </p:nvSpPr>
        <p:spPr>
          <a:xfrm>
            <a:off x="2585777" y="1393335"/>
            <a:ext cx="2520000" cy="22819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27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5158557" y="3738228"/>
            <a:ext cx="2531551" cy="228192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27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>
            <a:spLocks noChangeAspect="1"/>
          </p:cNvSpPr>
          <p:nvPr/>
        </p:nvSpPr>
        <p:spPr>
          <a:xfrm>
            <a:off x="7754429" y="1393335"/>
            <a:ext cx="2520000" cy="228191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27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10331117" y="3738228"/>
            <a:ext cx="2527633" cy="22819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27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>
            <a:spLocks noChangeAspect="1"/>
          </p:cNvSpPr>
          <p:nvPr/>
        </p:nvSpPr>
        <p:spPr>
          <a:xfrm>
            <a:off x="-1" y="1393333"/>
            <a:ext cx="2521465" cy="228192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27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7754429" y="3738228"/>
            <a:ext cx="2520000" cy="228192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27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>
            <a:spLocks noChangeAspect="1"/>
          </p:cNvSpPr>
          <p:nvPr/>
        </p:nvSpPr>
        <p:spPr>
          <a:xfrm>
            <a:off x="5164332" y="1393336"/>
            <a:ext cx="2520000" cy="2281914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27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Rectangle 12"/>
          <p:cNvSpPr>
            <a:spLocks noChangeAspect="1"/>
          </p:cNvSpPr>
          <p:nvPr/>
        </p:nvSpPr>
        <p:spPr>
          <a:xfrm>
            <a:off x="10334932" y="1393335"/>
            <a:ext cx="2523817" cy="2281916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27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>
            <a:spLocks noChangeAspect="1"/>
          </p:cNvSpPr>
          <p:nvPr/>
        </p:nvSpPr>
        <p:spPr>
          <a:xfrm>
            <a:off x="2591543" y="3738228"/>
            <a:ext cx="2508468" cy="2281920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27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itle 13"/>
          <p:cNvSpPr txBox="1">
            <a:spLocks/>
          </p:cNvSpPr>
          <p:nvPr/>
        </p:nvSpPr>
        <p:spPr>
          <a:xfrm>
            <a:off x="5537799" y="4125136"/>
            <a:ext cx="1773066" cy="150810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6" name="Title 13"/>
          <p:cNvSpPr txBox="1">
            <a:spLocks/>
          </p:cNvSpPr>
          <p:nvPr/>
        </p:nvSpPr>
        <p:spPr>
          <a:xfrm>
            <a:off x="2959244" y="1780241"/>
            <a:ext cx="1773066" cy="150810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itle 13"/>
          <p:cNvSpPr txBox="1">
            <a:spLocks/>
          </p:cNvSpPr>
          <p:nvPr/>
        </p:nvSpPr>
        <p:spPr>
          <a:xfrm>
            <a:off x="10708400" y="4125136"/>
            <a:ext cx="1773066" cy="150810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8" name="Title 13"/>
          <p:cNvSpPr txBox="1">
            <a:spLocks/>
          </p:cNvSpPr>
          <p:nvPr/>
        </p:nvSpPr>
        <p:spPr>
          <a:xfrm>
            <a:off x="374198" y="4125136"/>
            <a:ext cx="1773066" cy="150810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itle 13"/>
          <p:cNvSpPr txBox="1">
            <a:spLocks/>
          </p:cNvSpPr>
          <p:nvPr/>
        </p:nvSpPr>
        <p:spPr>
          <a:xfrm>
            <a:off x="8127896" y="1780241"/>
            <a:ext cx="1773066" cy="150810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19374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52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339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765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67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0" y="2008535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1411250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-1803" y="4451555"/>
            <a:ext cx="2684136" cy="20860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>
            <a:spLocks noChangeAspect="1"/>
          </p:cNvSpPr>
          <p:nvPr/>
        </p:nvSpPr>
        <p:spPr>
          <a:xfrm>
            <a:off x="2682330" y="2363798"/>
            <a:ext cx="2549137" cy="208608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5226862" y="4451555"/>
            <a:ext cx="2565749" cy="20860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>
            <a:spLocks noChangeAspect="1"/>
          </p:cNvSpPr>
          <p:nvPr/>
        </p:nvSpPr>
        <p:spPr>
          <a:xfrm>
            <a:off x="7792470" y="2363798"/>
            <a:ext cx="2528499" cy="20860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10310228" y="4451555"/>
            <a:ext cx="2556541" cy="20860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Rectangle 12"/>
          <p:cNvSpPr>
            <a:spLocks noChangeAspect="1"/>
          </p:cNvSpPr>
          <p:nvPr/>
        </p:nvSpPr>
        <p:spPr>
          <a:xfrm>
            <a:off x="5603" y="2363798"/>
            <a:ext cx="2669324" cy="208608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Rectangle 15"/>
          <p:cNvSpPr>
            <a:spLocks noChangeAspect="1"/>
          </p:cNvSpPr>
          <p:nvPr/>
        </p:nvSpPr>
        <p:spPr>
          <a:xfrm>
            <a:off x="7799863" y="4451555"/>
            <a:ext cx="2513712" cy="2086084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>
            <a:spLocks noChangeAspect="1"/>
          </p:cNvSpPr>
          <p:nvPr/>
        </p:nvSpPr>
        <p:spPr>
          <a:xfrm>
            <a:off x="5226862" y="2363798"/>
            <a:ext cx="2565748" cy="2086084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>
            <a:spLocks noChangeAspect="1"/>
          </p:cNvSpPr>
          <p:nvPr/>
        </p:nvSpPr>
        <p:spPr>
          <a:xfrm>
            <a:off x="10310228" y="2363798"/>
            <a:ext cx="2556541" cy="2086084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>
            <a:spLocks noChangeAspect="1"/>
          </p:cNvSpPr>
          <p:nvPr/>
        </p:nvSpPr>
        <p:spPr>
          <a:xfrm>
            <a:off x="2684634" y="4451555"/>
            <a:ext cx="2544528" cy="2086084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itle 13"/>
          <p:cNvSpPr txBox="1">
            <a:spLocks/>
          </p:cNvSpPr>
          <p:nvPr/>
        </p:nvSpPr>
        <p:spPr bwMode="auto">
          <a:xfrm>
            <a:off x="5687545" y="5197283"/>
            <a:ext cx="164438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1" name="Title 13"/>
          <p:cNvSpPr txBox="1">
            <a:spLocks/>
          </p:cNvSpPr>
          <p:nvPr/>
        </p:nvSpPr>
        <p:spPr bwMode="auto">
          <a:xfrm>
            <a:off x="3069989" y="3109027"/>
            <a:ext cx="177381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2" name="Title 13"/>
          <p:cNvSpPr txBox="1">
            <a:spLocks/>
          </p:cNvSpPr>
          <p:nvPr/>
        </p:nvSpPr>
        <p:spPr bwMode="auto">
          <a:xfrm>
            <a:off x="10759452" y="5197283"/>
            <a:ext cx="165809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3" name="Title 13"/>
          <p:cNvSpPr txBox="1">
            <a:spLocks/>
          </p:cNvSpPr>
          <p:nvPr/>
        </p:nvSpPr>
        <p:spPr bwMode="auto">
          <a:xfrm>
            <a:off x="510179" y="5197283"/>
            <a:ext cx="166017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itle 13"/>
          <p:cNvSpPr txBox="1">
            <a:spLocks/>
          </p:cNvSpPr>
          <p:nvPr/>
        </p:nvSpPr>
        <p:spPr bwMode="auto">
          <a:xfrm>
            <a:off x="8209380" y="3109027"/>
            <a:ext cx="169467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8" name="AutoShape 11"/>
          <p:cNvSpPr>
            <a:spLocks/>
          </p:cNvSpPr>
          <p:nvPr/>
        </p:nvSpPr>
        <p:spPr bwMode="auto">
          <a:xfrm>
            <a:off x="811891" y="1746125"/>
            <a:ext cx="1123496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AutoShape 17"/>
          <p:cNvSpPr>
            <a:spLocks/>
          </p:cNvSpPr>
          <p:nvPr/>
        </p:nvSpPr>
        <p:spPr bwMode="auto">
          <a:xfrm>
            <a:off x="5570579" y="1394472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24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00"/>
                            </p:stCondLst>
                            <p:childTnLst>
                              <p:par>
                                <p:cTn id="7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6" grpId="0" animBg="1"/>
      <p:bldP spid="20" grpId="0" animBg="1"/>
      <p:bldP spid="25" grpId="0" animBg="1"/>
      <p:bldP spid="28" grpId="0" animBg="1"/>
      <p:bldP spid="30" grpId="0"/>
      <p:bldP spid="31" grpId="0"/>
      <p:bldP spid="32" grpId="0"/>
      <p:bldP spid="33" grpId="0"/>
      <p:bldP spid="34" grpId="0"/>
      <p:bldP spid="18" grpId="0"/>
      <p:bldP spid="19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75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12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"/>
            <a:ext cx="12858750" cy="494784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0" y="4947844"/>
            <a:ext cx="12858750" cy="22848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252911" y="3238228"/>
            <a:ext cx="9600684" cy="1769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en-US" altLang="zh-CN" sz="115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THANK YOU </a:t>
            </a:r>
            <a:endParaRPr lang="zh-CN" altLang="en-US" sz="115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6991249" y="5412420"/>
            <a:ext cx="486234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4000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174447328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5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商务营销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第一PPT，www.1ppt.com">
  <a:themeElements>
    <a:clrScheme name="自定义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00000"/>
      </a:accent1>
      <a:accent2>
        <a:srgbClr val="BFBFBF"/>
      </a:accent2>
      <a:accent3>
        <a:srgbClr val="C00000"/>
      </a:accent3>
      <a:accent4>
        <a:srgbClr val="BFBFBF"/>
      </a:accent4>
      <a:accent5>
        <a:srgbClr val="C00000"/>
      </a:accent5>
      <a:accent6>
        <a:srgbClr val="BFBFBF"/>
      </a:accent6>
      <a:hlink>
        <a:srgbClr val="C00000"/>
      </a:hlink>
      <a:folHlink>
        <a:srgbClr val="BFBFBF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3164</Words>
  <Application>Microsoft Office PowerPoint</Application>
  <PresentationFormat>自定义</PresentationFormat>
  <Paragraphs>261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商务营销</dc:title>
  <dc:creator/>
  <cp:keywords>第一PPT模板网-WWW.1PPT.COM</cp:keywords>
  <cp:lastModifiedBy/>
  <cp:revision>1</cp:revision>
  <dcterms:created xsi:type="dcterms:W3CDTF">2016-11-06T14:03:45Z</dcterms:created>
  <dcterms:modified xsi:type="dcterms:W3CDTF">2020-04-09T05:50:56Z</dcterms:modified>
</cp:coreProperties>
</file>