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2"/>
  </p:sldMasterIdLst>
  <p:notesMasterIdLst>
    <p:notesMasterId r:id="rId23"/>
  </p:notesMasterIdLst>
  <p:sldIdLst>
    <p:sldId id="256" r:id="rId3"/>
    <p:sldId id="257" r:id="rId4"/>
    <p:sldId id="258" r:id="rId5"/>
    <p:sldId id="307" r:id="rId6"/>
    <p:sldId id="260" r:id="rId7"/>
    <p:sldId id="261" r:id="rId8"/>
    <p:sldId id="262" r:id="rId9"/>
    <p:sldId id="344" r:id="rId10"/>
    <p:sldId id="263" r:id="rId11"/>
    <p:sldId id="264" r:id="rId12"/>
    <p:sldId id="304" r:id="rId13"/>
    <p:sldId id="345" r:id="rId14"/>
    <p:sldId id="300" r:id="rId15"/>
    <p:sldId id="301" r:id="rId16"/>
    <p:sldId id="302" r:id="rId17"/>
    <p:sldId id="346" r:id="rId18"/>
    <p:sldId id="266" r:id="rId19"/>
    <p:sldId id="267" r:id="rId20"/>
    <p:sldId id="270" r:id="rId21"/>
    <p:sldId id="347"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5096"/>
    <a:srgbClr val="5899D1"/>
    <a:srgbClr val="314371"/>
    <a:srgbClr val="5662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96" autoAdjust="0"/>
    <p:restoredTop sz="94660"/>
  </p:normalViewPr>
  <p:slideViewPr>
    <p:cSldViewPr snapToGrid="0">
      <p:cViewPr varScale="1">
        <p:scale>
          <a:sx n="109" d="100"/>
          <a:sy n="109" d="100"/>
        </p:scale>
        <p:origin x="80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NULL"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solidFill>
              <a:srgbClr val="5899D1"/>
            </a:solidFill>
            <a:ln>
              <a:noFill/>
            </a:ln>
          </c:spPr>
          <c:explosion val="4"/>
          <c:dPt>
            <c:idx val="0"/>
            <c:bubble3D val="0"/>
            <c:spPr>
              <a:solidFill>
                <a:srgbClr val="5899D1"/>
              </a:solidFill>
              <a:ln w="19050">
                <a:noFill/>
              </a:ln>
              <a:effectLst/>
            </c:spPr>
            <c:extLst>
              <c:ext xmlns:c16="http://schemas.microsoft.com/office/drawing/2014/chart" uri="{C3380CC4-5D6E-409C-BE32-E72D297353CC}">
                <c16:uniqueId val="{00000001-3D65-4751-8210-A0A5AF19C60A}"/>
              </c:ext>
            </c:extLst>
          </c:dPt>
          <c:dPt>
            <c:idx val="1"/>
            <c:bubble3D val="0"/>
            <c:spPr>
              <a:solidFill>
                <a:srgbClr val="5899D1"/>
              </a:solidFill>
              <a:ln w="19050">
                <a:noFill/>
              </a:ln>
              <a:effectLst/>
            </c:spPr>
            <c:extLst>
              <c:ext xmlns:c16="http://schemas.microsoft.com/office/drawing/2014/chart" uri="{C3380CC4-5D6E-409C-BE32-E72D297353CC}">
                <c16:uniqueId val="{00000003-3D65-4751-8210-A0A5AF19C60A}"/>
              </c:ext>
            </c:extLst>
          </c:dPt>
          <c:dPt>
            <c:idx val="2"/>
            <c:bubble3D val="0"/>
            <c:spPr>
              <a:solidFill>
                <a:srgbClr val="5899D1"/>
              </a:solidFill>
              <a:ln w="19050">
                <a:noFill/>
              </a:ln>
              <a:effectLst/>
            </c:spPr>
            <c:extLst>
              <c:ext xmlns:c16="http://schemas.microsoft.com/office/drawing/2014/chart" uri="{C3380CC4-5D6E-409C-BE32-E72D297353CC}">
                <c16:uniqueId val="{00000005-3D65-4751-8210-A0A5AF19C60A}"/>
              </c:ext>
            </c:extLst>
          </c:dPt>
          <c:dPt>
            <c:idx val="3"/>
            <c:bubble3D val="0"/>
            <c:spPr>
              <a:solidFill>
                <a:srgbClr val="5899D1"/>
              </a:solidFill>
              <a:ln w="19050">
                <a:noFill/>
              </a:ln>
              <a:effectLst/>
            </c:spPr>
            <c:extLst>
              <c:ext xmlns:c16="http://schemas.microsoft.com/office/drawing/2014/chart" uri="{C3380CC4-5D6E-409C-BE32-E72D297353CC}">
                <c16:uniqueId val="{00000007-3D65-4751-8210-A0A5AF19C60A}"/>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6</c:v>
                </c:pt>
                <c:pt idx="1">
                  <c:v>2</c:v>
                </c:pt>
                <c:pt idx="2">
                  <c:v>4</c:v>
                </c:pt>
                <c:pt idx="3">
                  <c:v>2.5</c:v>
                </c:pt>
              </c:numCache>
            </c:numRef>
          </c:val>
          <c:extLst>
            <c:ext xmlns:c16="http://schemas.microsoft.com/office/drawing/2014/chart" uri="{C3380CC4-5D6E-409C-BE32-E72D297353CC}">
              <c16:uniqueId val="{00000008-3D65-4751-8210-A0A5AF19C60A}"/>
            </c:ext>
          </c:extLst>
        </c:ser>
        <c:dLbls>
          <c:showLegendKey val="0"/>
          <c:showVal val="0"/>
          <c:showCatName val="0"/>
          <c:showSerName val="0"/>
          <c:showPercent val="0"/>
          <c:showBubbleSize val="0"/>
          <c:showLeaderLines val="1"/>
        </c:dLbls>
        <c:firstSliceAng val="65"/>
      </c:pieChart>
      <c:spPr>
        <a:noFill/>
        <a:ln>
          <a:noFill/>
        </a:ln>
        <a:effectLst/>
      </c:spPr>
    </c:plotArea>
    <c:plotVisOnly val="1"/>
    <c:dispBlanksAs val="zero"/>
    <c:showDLblsOverMax val="0"/>
  </c:chart>
  <c:spPr>
    <a:noFill/>
    <a:ln>
      <a:noFill/>
    </a:ln>
    <a:effectLst/>
  </c:spPr>
  <c:txPr>
    <a:bodyPr/>
    <a:lstStyle/>
    <a:p>
      <a:pPr>
        <a:defRPr lang="zh-CN">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28E3DA-85F7-4C80-A12F-419DE05DA50B}" type="datetimeFigureOut">
              <a:rPr lang="zh-CN" altLang="en-US" smtClean="0"/>
              <a:t>2022/12/10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ABE72F-EFF6-414B-B397-FB0DE1080131}"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a:t>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2</a:t>
            </a:fld>
            <a:endParaRPr lang="zh-CN" alt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3</a:t>
            </a:fld>
            <a:endParaRPr lang="zh-CN" alt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4</a:t>
            </a:fld>
            <a:endParaRPr lang="zh-CN" alt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5</a:t>
            </a:fld>
            <a:endParaRPr lang="zh-CN" alt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6</a:t>
            </a:fld>
            <a:endParaRPr lang="zh-CN" alt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7</a:t>
            </a:fld>
            <a:endParaRPr lang="zh-CN" alt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8</a:t>
            </a:fld>
            <a:endParaRPr lang="zh-CN" alt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9</a:t>
            </a:fld>
            <a:endParaRPr lang="zh-CN" alt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10</a:t>
            </a:fld>
            <a:endParaRPr lang="zh-CN" alt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11</a:t>
            </a:fld>
            <a:endParaRPr lang="zh-CN" altLang="en-US">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12</a:t>
            </a:fld>
            <a:endParaRPr lang="zh-CN" alt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13</a:t>
            </a:fld>
            <a:endParaRPr lang="zh-CN" alt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14</a:t>
            </a:fld>
            <a:endParaRPr lang="zh-CN" alt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15</a:t>
            </a:fld>
            <a:endParaRPr lang="zh-CN" alt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16</a:t>
            </a:fld>
            <a:endParaRPr lang="zh-CN" alt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17</a:t>
            </a:fld>
            <a:endParaRPr lang="zh-CN" alt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18</a:t>
            </a:fld>
            <a:endParaRPr lang="zh-CN" alt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19</a:t>
            </a:fld>
            <a:endParaRPr lang="zh-CN" alt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B7F2599-25C7-4786-A648-ED304ED6BAA8}" type="slidenum">
              <a:rPr lang="zh-CN" altLang="en-US" smtClean="0">
                <a:solidFill>
                  <a:prstClr val="black"/>
                </a:solidFill>
              </a:rPr>
              <a:t>20</a:t>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1F1F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8" name="Freeform 6"/>
          <p:cNvSpPr/>
          <p:nvPr userDrawn="1"/>
        </p:nvSpPr>
        <p:spPr bwMode="auto">
          <a:xfrm flipV="1">
            <a:off x="0" y="0"/>
            <a:ext cx="12192000" cy="1106905"/>
          </a:xfrm>
          <a:custGeom>
            <a:avLst/>
            <a:gdLst>
              <a:gd name="T0" fmla="*/ 938 w 1080"/>
              <a:gd name="T1" fmla="*/ 0 h 300"/>
              <a:gd name="T2" fmla="*/ 801 w 1080"/>
              <a:gd name="T3" fmla="*/ 101 h 300"/>
              <a:gd name="T4" fmla="*/ 280 w 1080"/>
              <a:gd name="T5" fmla="*/ 101 h 300"/>
              <a:gd name="T6" fmla="*/ 142 w 1080"/>
              <a:gd name="T7" fmla="*/ 0 h 300"/>
              <a:gd name="T8" fmla="*/ 0 w 1080"/>
              <a:gd name="T9" fmla="*/ 0 h 300"/>
              <a:gd name="T10" fmla="*/ 0 w 1080"/>
              <a:gd name="T11" fmla="*/ 300 h 300"/>
              <a:gd name="T12" fmla="*/ 1080 w 1080"/>
              <a:gd name="T13" fmla="*/ 300 h 300"/>
              <a:gd name="T14" fmla="*/ 1080 w 1080"/>
              <a:gd name="T15" fmla="*/ 0 h 300"/>
              <a:gd name="T16" fmla="*/ 938 w 1080"/>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0" h="300">
                <a:moveTo>
                  <a:pt x="938" y="0"/>
                </a:moveTo>
                <a:cubicBezTo>
                  <a:pt x="852" y="0"/>
                  <a:pt x="871" y="92"/>
                  <a:pt x="801" y="101"/>
                </a:cubicBezTo>
                <a:cubicBezTo>
                  <a:pt x="280" y="101"/>
                  <a:pt x="280" y="101"/>
                  <a:pt x="280" y="101"/>
                </a:cubicBezTo>
                <a:cubicBezTo>
                  <a:pt x="209" y="92"/>
                  <a:pt x="229" y="0"/>
                  <a:pt x="142" y="0"/>
                </a:cubicBezTo>
                <a:cubicBezTo>
                  <a:pt x="98" y="0"/>
                  <a:pt x="49" y="0"/>
                  <a:pt x="0" y="0"/>
                </a:cubicBezTo>
                <a:cubicBezTo>
                  <a:pt x="0" y="300"/>
                  <a:pt x="0" y="300"/>
                  <a:pt x="0" y="300"/>
                </a:cubicBezTo>
                <a:cubicBezTo>
                  <a:pt x="1080" y="300"/>
                  <a:pt x="1080" y="300"/>
                  <a:pt x="1080" y="300"/>
                </a:cubicBezTo>
                <a:cubicBezTo>
                  <a:pt x="1080" y="0"/>
                  <a:pt x="1080" y="0"/>
                  <a:pt x="1080" y="0"/>
                </a:cubicBezTo>
                <a:cubicBezTo>
                  <a:pt x="1031" y="0"/>
                  <a:pt x="982" y="0"/>
                  <a:pt x="938" y="0"/>
                </a:cubicBezTo>
                <a:close/>
              </a:path>
            </a:pathLst>
          </a:custGeom>
          <a:solidFill>
            <a:srgbClr val="5899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032679"/>
          <p:cNvPicPr>
            <a:picLocks noChangeAspect="1"/>
          </p:cNvPicPr>
          <p:nvPr/>
        </p:nvPicPr>
        <p:blipFill>
          <a:blip r:embed="rId5"/>
          <a:srcRect l="-125" t="5057" r="125" b="52211"/>
          <a:stretch>
            <a:fillRect/>
          </a:stretch>
        </p:blipFill>
        <p:spPr>
          <a:xfrm>
            <a:off x="0" y="0"/>
            <a:ext cx="12192000" cy="6965315"/>
          </a:xfrm>
          <a:prstGeom prst="rect">
            <a:avLst/>
          </a:prstGeom>
        </p:spPr>
      </p:pic>
      <p:sp>
        <p:nvSpPr>
          <p:cNvPr id="20" name="圆角矩形 23"/>
          <p:cNvSpPr>
            <a:spLocks noChangeArrowheads="1"/>
          </p:cNvSpPr>
          <p:nvPr/>
        </p:nvSpPr>
        <p:spPr bwMode="auto">
          <a:xfrm>
            <a:off x="800100" y="1321430"/>
            <a:ext cx="10591800" cy="4681860"/>
          </a:xfrm>
          <a:prstGeom prst="roundRect">
            <a:avLst>
              <a:gd name="adj" fmla="val 7989"/>
            </a:avLst>
          </a:prstGeom>
          <a:noFill/>
          <a:ln w="9525">
            <a:solidFill>
              <a:srgbClr val="314371"/>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sp>
        <p:nvSpPr>
          <p:cNvPr id="8" name="党"/>
          <p:cNvSpPr txBox="1"/>
          <p:nvPr/>
        </p:nvSpPr>
        <p:spPr>
          <a:xfrm>
            <a:off x="5327830" y="1932763"/>
            <a:ext cx="4967759" cy="1630045"/>
          </a:xfrm>
          <a:prstGeom prst="rect">
            <a:avLst/>
          </a:prstGeom>
          <a:noFill/>
          <a:ln>
            <a:noFill/>
          </a:ln>
          <a:effectLst/>
        </p:spPr>
        <p:txBody>
          <a:bodyPr wrap="square" rtlCol="0">
            <a:spAutoFit/>
          </a:bodyPr>
          <a:lstStyle/>
          <a:p>
            <a:pPr algn="ctr"/>
            <a:r>
              <a:rPr lang="en-US" altLang="zh-CN" sz="6000" b="1"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HR</a:t>
            </a:r>
            <a:r>
              <a:rPr lang="zh-CN" altLang="en-US" sz="6000" b="1"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工作总结</a:t>
            </a:r>
            <a:endParaRPr lang="en-US" altLang="zh-CN" sz="6000" b="1"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a:p>
            <a:pPr algn="ctr"/>
            <a:r>
              <a:rPr lang="zh-CN" altLang="en-US" sz="4000" dirty="0" smtClean="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新</a:t>
            </a:r>
            <a:r>
              <a:rPr lang="zh-CN" altLang="en-US" sz="4000"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年计划</a:t>
            </a:r>
            <a:r>
              <a:rPr lang="en-US" altLang="zh-CN" sz="4000"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PPT</a:t>
            </a:r>
            <a:r>
              <a:rPr lang="zh-CN" altLang="en-US" sz="4000"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模板</a:t>
            </a:r>
            <a:endParaRPr lang="en-US" altLang="zh-CN" sz="4000"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
        <p:nvSpPr>
          <p:cNvPr id="27" name="党"/>
          <p:cNvSpPr txBox="1"/>
          <p:nvPr/>
        </p:nvSpPr>
        <p:spPr>
          <a:xfrm>
            <a:off x="713740" y="1817370"/>
            <a:ext cx="5051425" cy="1861185"/>
          </a:xfrm>
          <a:prstGeom prst="rect">
            <a:avLst/>
          </a:prstGeom>
          <a:noFill/>
          <a:ln>
            <a:noFill/>
          </a:ln>
          <a:effectLst/>
        </p:spPr>
        <p:txBody>
          <a:bodyPr wrap="square" rtlCol="0">
            <a:spAutoFit/>
          </a:bodyPr>
          <a:lstStyle/>
          <a:p>
            <a:pPr algn="ctr"/>
            <a:r>
              <a:rPr lang="en-US" altLang="zh-CN" sz="11500" b="1">
                <a:ln w="3175">
                  <a:noFill/>
                </a:ln>
                <a:gradFill>
                  <a:gsLst>
                    <a:gs pos="0">
                      <a:srgbClr val="3F5096"/>
                    </a:gs>
                    <a:gs pos="100000">
                      <a:srgbClr val="3F5096"/>
                    </a:gs>
                  </a:gsLst>
                  <a:lin ang="5400000" scaled="1"/>
                </a:gradFill>
                <a:latin typeface="Akzidenz-Grotesk BQ Condensed" pitchFamily="2" charset="0"/>
                <a:ea typeface="微软雅黑" panose="020B0503020204020204" pitchFamily="34" charset="-122"/>
                <a:cs typeface="方正苏新诗柳楷简体-yolan" panose="02000000000000000000" pitchFamily="2" charset="-122"/>
              </a:rPr>
              <a:t>202X</a:t>
            </a:r>
            <a:endParaRPr lang="en-US" altLang="zh-CN" sz="11500" b="1" dirty="0">
              <a:ln w="3175">
                <a:noFill/>
              </a:ln>
              <a:gradFill>
                <a:gsLst>
                  <a:gs pos="0">
                    <a:srgbClr val="3F5096"/>
                  </a:gs>
                  <a:gs pos="100000">
                    <a:srgbClr val="3F5096"/>
                  </a:gs>
                </a:gsLst>
                <a:lin ang="5400000" scaled="1"/>
              </a:gradFill>
              <a:latin typeface="Akzidenz-Grotesk BQ Condensed" pitchFamily="2" charset="0"/>
              <a:ea typeface="微软雅黑" panose="020B0503020204020204" pitchFamily="34" charset="-122"/>
              <a:cs typeface="方正苏新诗柳楷简体-yolan" panose="02000000000000000000" pitchFamily="2" charset="-122"/>
            </a:endParaRPr>
          </a:p>
        </p:txBody>
      </p:sp>
      <p:sp>
        <p:nvSpPr>
          <p:cNvPr id="19" name="党"/>
          <p:cNvSpPr txBox="1"/>
          <p:nvPr/>
        </p:nvSpPr>
        <p:spPr>
          <a:xfrm>
            <a:off x="3159472" y="4323861"/>
            <a:ext cx="5873056" cy="584775"/>
          </a:xfrm>
          <a:prstGeom prst="rect">
            <a:avLst/>
          </a:prstGeom>
          <a:noFill/>
          <a:ln>
            <a:noFill/>
          </a:ln>
          <a:effectLst/>
        </p:spPr>
        <p:txBody>
          <a:bodyPr wrap="square" rtlCol="0">
            <a:spAutoFit/>
          </a:bodyPr>
          <a:lstStyle/>
          <a:p>
            <a:pPr algn="ctr"/>
            <a:r>
              <a:rPr lang="zh-CN" altLang="en-US" sz="3200"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轻</a:t>
            </a:r>
            <a:r>
              <a:rPr lang="zh-CN" altLang="en-US" sz="3200" dirty="0" smtClean="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松办公 为您呈现</a:t>
            </a:r>
            <a:endParaRPr lang="en-US" altLang="zh-CN" sz="3200"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pic>
        <p:nvPicPr>
          <p:cNvPr id="11" name="震撼呐喊节奏空旷.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71683" y="-1914133"/>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par>
                                <p:cTn id="7" presetID="2" presetClass="entr" presetSubtype="4"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anim calcmode="lin" valueType="num">
                                      <p:cBhvr additive="base">
                                        <p:cTn id="9" dur="500" fill="hold"/>
                                        <p:tgtEl>
                                          <p:spTgt spid="20"/>
                                        </p:tgtEl>
                                        <p:attrNameLst>
                                          <p:attrName>ppt_x</p:attrName>
                                        </p:attrNameLst>
                                      </p:cBhvr>
                                      <p:tavLst>
                                        <p:tav tm="0">
                                          <p:val>
                                            <p:strVal val="#ppt_x"/>
                                          </p:val>
                                        </p:tav>
                                        <p:tav tm="100000">
                                          <p:val>
                                            <p:strVal val="#ppt_x"/>
                                          </p:val>
                                        </p:tav>
                                      </p:tavLst>
                                    </p:anim>
                                    <p:anim calcmode="lin" valueType="num">
                                      <p:cBhvr additive="base">
                                        <p:cTn id="1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750"/>
                                        <p:tgtEl>
                                          <p:spTgt spid="19"/>
                                        </p:tgtEl>
                                      </p:cBhvr>
                                    </p:animEffect>
                                    <p:anim calcmode="lin" valueType="num">
                                      <p:cBhvr>
                                        <p:cTn id="26" dur="750" fill="hold"/>
                                        <p:tgtEl>
                                          <p:spTgt spid="19"/>
                                        </p:tgtEl>
                                        <p:attrNameLst>
                                          <p:attrName>ppt_x</p:attrName>
                                        </p:attrNameLst>
                                      </p:cBhvr>
                                      <p:tavLst>
                                        <p:tav tm="0">
                                          <p:val>
                                            <p:strVal val="#ppt_x"/>
                                          </p:val>
                                        </p:tav>
                                        <p:tav tm="100000">
                                          <p:val>
                                            <p:strVal val="#ppt_x"/>
                                          </p:val>
                                        </p:tav>
                                      </p:tavLst>
                                    </p:anim>
                                    <p:anim calcmode="lin" valueType="num">
                                      <p:cBhvr>
                                        <p:cTn id="27" dur="7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40" showWhenStopped="0">
                <p:cTn id="28" repeatCount="indefinite" fill="remove" display="0">
                  <p:stCondLst>
                    <p:cond delay="indefinite"/>
                  </p:stCondLst>
                  <p:endCondLst>
                    <p:cond evt="onStopAudio" delay="0">
                      <p:tgtEl>
                        <p:sldTgt/>
                      </p:tgtEl>
                    </p:cond>
                  </p:endCondLst>
                </p:cTn>
                <p:tgtEl>
                  <p:spTgt spid="11"/>
                </p:tgtEl>
              </p:cMediaNode>
            </p:audio>
          </p:childTnLst>
        </p:cTn>
      </p:par>
    </p:tnLst>
    <p:bldLst>
      <p:bldP spid="20" grpId="0" bldLvl="0" animBg="1" autoUpdateAnimBg="0"/>
      <p:bldP spid="8" grpId="0" bldLvl="0" animBg="1"/>
      <p:bldP spid="27" grpId="0" bldLvl="0" animBg="1"/>
      <p:bldP spid="19"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23"/>
          <p:cNvSpPr>
            <a:spLocks noChangeArrowheads="1"/>
          </p:cNvSpPr>
          <p:nvPr/>
        </p:nvSpPr>
        <p:spPr bwMode="auto">
          <a:xfrm>
            <a:off x="800100" y="614039"/>
            <a:ext cx="10591800" cy="5215869"/>
          </a:xfrm>
          <a:prstGeom prst="roundRect">
            <a:avLst>
              <a:gd name="adj" fmla="val 7989"/>
            </a:avLst>
          </a:prstGeom>
          <a:noFill/>
          <a:ln w="9525">
            <a:solidFill>
              <a:srgbClr val="314371"/>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0" y="5086349"/>
            <a:ext cx="12192000" cy="1771647"/>
            <a:chOff x="1550988" y="6118555"/>
            <a:chExt cx="6473825" cy="2050720"/>
          </a:xfrm>
        </p:grpSpPr>
        <p:sp>
          <p:nvSpPr>
            <p:cNvPr id="6" name="Freeform 5"/>
            <p:cNvSpPr/>
            <p:nvPr/>
          </p:nvSpPr>
          <p:spPr bwMode="auto">
            <a:xfrm>
              <a:off x="2714626" y="6118555"/>
              <a:ext cx="4148138" cy="860685"/>
            </a:xfrm>
            <a:custGeom>
              <a:avLst/>
              <a:gdLst>
                <a:gd name="T0" fmla="*/ 86 w 692"/>
                <a:gd name="T1" fmla="*/ 151 h 151"/>
                <a:gd name="T2" fmla="*/ 607 w 692"/>
                <a:gd name="T3" fmla="*/ 151 h 151"/>
                <a:gd name="T4" fmla="*/ 692 w 692"/>
                <a:gd name="T5" fmla="*/ 68 h 151"/>
                <a:gd name="T6" fmla="*/ 610 w 692"/>
                <a:gd name="T7" fmla="*/ 0 h 151"/>
                <a:gd name="T8" fmla="*/ 82 w 692"/>
                <a:gd name="T9" fmla="*/ 0 h 151"/>
                <a:gd name="T10" fmla="*/ 0 w 692"/>
                <a:gd name="T11" fmla="*/ 68 h 151"/>
                <a:gd name="T12" fmla="*/ 86 w 692"/>
                <a:gd name="T13" fmla="*/ 151 h 151"/>
              </a:gdLst>
              <a:ahLst/>
              <a:cxnLst>
                <a:cxn ang="0">
                  <a:pos x="T0" y="T1"/>
                </a:cxn>
                <a:cxn ang="0">
                  <a:pos x="T2" y="T3"/>
                </a:cxn>
                <a:cxn ang="0">
                  <a:pos x="T4" y="T5"/>
                </a:cxn>
                <a:cxn ang="0">
                  <a:pos x="T6" y="T7"/>
                </a:cxn>
                <a:cxn ang="0">
                  <a:pos x="T8" y="T9"/>
                </a:cxn>
                <a:cxn ang="0">
                  <a:pos x="T10" y="T11"/>
                </a:cxn>
                <a:cxn ang="0">
                  <a:pos x="T12" y="T13"/>
                </a:cxn>
              </a:cxnLst>
              <a:rect l="0" t="0" r="r" b="b"/>
              <a:pathLst>
                <a:path w="692" h="151">
                  <a:moveTo>
                    <a:pt x="86" y="151"/>
                  </a:moveTo>
                  <a:cubicBezTo>
                    <a:pt x="607" y="151"/>
                    <a:pt x="607" y="151"/>
                    <a:pt x="607" y="151"/>
                  </a:cubicBezTo>
                  <a:cubicBezTo>
                    <a:pt x="657" y="145"/>
                    <a:pt x="661" y="95"/>
                    <a:pt x="692" y="68"/>
                  </a:cubicBezTo>
                  <a:cubicBezTo>
                    <a:pt x="675" y="36"/>
                    <a:pt x="660" y="0"/>
                    <a:pt x="610" y="0"/>
                  </a:cubicBezTo>
                  <a:cubicBezTo>
                    <a:pt x="347" y="0"/>
                    <a:pt x="240" y="0"/>
                    <a:pt x="82" y="0"/>
                  </a:cubicBezTo>
                  <a:cubicBezTo>
                    <a:pt x="32" y="0"/>
                    <a:pt x="18" y="36"/>
                    <a:pt x="0" y="68"/>
                  </a:cubicBezTo>
                  <a:cubicBezTo>
                    <a:pt x="31" y="95"/>
                    <a:pt x="35" y="145"/>
                    <a:pt x="86" y="15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7" name="Freeform 6"/>
            <p:cNvSpPr/>
            <p:nvPr/>
          </p:nvSpPr>
          <p:spPr bwMode="auto">
            <a:xfrm>
              <a:off x="1550988" y="6361113"/>
              <a:ext cx="6473825" cy="1808162"/>
            </a:xfrm>
            <a:custGeom>
              <a:avLst/>
              <a:gdLst>
                <a:gd name="T0" fmla="*/ 938 w 1080"/>
                <a:gd name="T1" fmla="*/ 0 h 300"/>
                <a:gd name="T2" fmla="*/ 801 w 1080"/>
                <a:gd name="T3" fmla="*/ 101 h 300"/>
                <a:gd name="T4" fmla="*/ 280 w 1080"/>
                <a:gd name="T5" fmla="*/ 101 h 300"/>
                <a:gd name="T6" fmla="*/ 142 w 1080"/>
                <a:gd name="T7" fmla="*/ 0 h 300"/>
                <a:gd name="T8" fmla="*/ 0 w 1080"/>
                <a:gd name="T9" fmla="*/ 0 h 300"/>
                <a:gd name="T10" fmla="*/ 0 w 1080"/>
                <a:gd name="T11" fmla="*/ 300 h 300"/>
                <a:gd name="T12" fmla="*/ 1080 w 1080"/>
                <a:gd name="T13" fmla="*/ 300 h 300"/>
                <a:gd name="T14" fmla="*/ 1080 w 1080"/>
                <a:gd name="T15" fmla="*/ 0 h 300"/>
                <a:gd name="T16" fmla="*/ 938 w 1080"/>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0" h="300">
                  <a:moveTo>
                    <a:pt x="938" y="0"/>
                  </a:moveTo>
                  <a:cubicBezTo>
                    <a:pt x="852" y="0"/>
                    <a:pt x="871" y="92"/>
                    <a:pt x="801" y="101"/>
                  </a:cubicBezTo>
                  <a:cubicBezTo>
                    <a:pt x="280" y="101"/>
                    <a:pt x="280" y="101"/>
                    <a:pt x="280" y="101"/>
                  </a:cubicBezTo>
                  <a:cubicBezTo>
                    <a:pt x="209" y="92"/>
                    <a:pt x="229" y="0"/>
                    <a:pt x="142" y="0"/>
                  </a:cubicBezTo>
                  <a:cubicBezTo>
                    <a:pt x="98" y="0"/>
                    <a:pt x="49" y="0"/>
                    <a:pt x="0" y="0"/>
                  </a:cubicBezTo>
                  <a:cubicBezTo>
                    <a:pt x="0" y="300"/>
                    <a:pt x="0" y="300"/>
                    <a:pt x="0" y="300"/>
                  </a:cubicBezTo>
                  <a:cubicBezTo>
                    <a:pt x="1080" y="300"/>
                    <a:pt x="1080" y="300"/>
                    <a:pt x="1080" y="300"/>
                  </a:cubicBezTo>
                  <a:cubicBezTo>
                    <a:pt x="1080" y="0"/>
                    <a:pt x="1080" y="0"/>
                    <a:pt x="1080" y="0"/>
                  </a:cubicBezTo>
                  <a:cubicBezTo>
                    <a:pt x="1031" y="0"/>
                    <a:pt x="982" y="0"/>
                    <a:pt x="938" y="0"/>
                  </a:cubicBezTo>
                  <a:close/>
                </a:path>
              </a:pathLst>
            </a:custGeom>
            <a:solidFill>
              <a:srgbClr val="5899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1" name="矩形 10"/>
          <p:cNvSpPr/>
          <p:nvPr/>
        </p:nvSpPr>
        <p:spPr>
          <a:xfrm>
            <a:off x="1464341" y="2044038"/>
            <a:ext cx="9263317" cy="2070888"/>
          </a:xfrm>
          <a:prstGeom prst="rect">
            <a:avLst/>
          </a:prstGeom>
          <a:ln>
            <a:noFill/>
          </a:ln>
        </p:spPr>
        <p:txBody>
          <a:bodyPr wrap="square">
            <a:spAutoFit/>
          </a:bodyPr>
          <a:lstStyle/>
          <a:p>
            <a:pPr algn="just">
              <a:lnSpc>
                <a:spcPts val="4000"/>
              </a:lnSpc>
            </a:pPr>
            <a:r>
              <a:rPr lang="zh-CN" altLang="en-US" dirty="0">
                <a:gradFill>
                  <a:gsLst>
                    <a:gs pos="0">
                      <a:prstClr val="white">
                        <a:lumMod val="50000"/>
                      </a:prstClr>
                    </a:gs>
                    <a:gs pos="100000">
                      <a:prstClr val="white">
                        <a:lumMod val="50000"/>
                      </a:prstClr>
                    </a:gs>
                  </a:gsLst>
                  <a:lin ang="5400000" scaled="1"/>
                </a:gradFill>
                <a:latin typeface="微软雅黑" panose="020B0503020204020204" pitchFamily="34" charset="-122"/>
                <a:ea typeface="微软雅黑" panose="020B0503020204020204" pitchFamily="34" charset="-122"/>
                <a:sym typeface="微软雅黑" panose="020B0503020204020204" pitchFamily="34" charset="-122"/>
              </a:rPr>
              <a:t>回顾这一年的工作，在取得成绩的同时，我们也找到了工作中的不足和问题，主要反映于</a:t>
            </a:r>
            <a:r>
              <a:rPr lang="en-US" altLang="zh-CN" dirty="0">
                <a:gradFill>
                  <a:gsLst>
                    <a:gs pos="0">
                      <a:prstClr val="white">
                        <a:lumMod val="50000"/>
                      </a:prstClr>
                    </a:gs>
                    <a:gs pos="100000">
                      <a:prstClr val="white">
                        <a:lumMod val="50000"/>
                      </a:prstClr>
                    </a:gs>
                  </a:gsLst>
                  <a:lin ang="5400000" scaled="1"/>
                </a:gra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dirty="0">
                <a:gradFill>
                  <a:gsLst>
                    <a:gs pos="0">
                      <a:prstClr val="white">
                        <a:lumMod val="50000"/>
                      </a:prstClr>
                    </a:gs>
                    <a:gs pos="100000">
                      <a:prstClr val="white">
                        <a:lumMod val="50000"/>
                      </a:prstClr>
                    </a:gs>
                  </a:gsLst>
                  <a:lin ang="5400000" scaled="1"/>
                </a:gradFill>
                <a:latin typeface="微软雅黑" panose="020B0503020204020204" pitchFamily="34" charset="-122"/>
                <a:ea typeface="微软雅黑" panose="020B0503020204020204" pitchFamily="34" charset="-122"/>
                <a:sym typeface="微软雅黑" panose="020B0503020204020204" pitchFamily="34" charset="-122"/>
              </a:rPr>
              <a:t>及</a:t>
            </a:r>
            <a:r>
              <a:rPr lang="en-US" altLang="zh-CN" dirty="0">
                <a:gradFill>
                  <a:gsLst>
                    <a:gs pos="0">
                      <a:prstClr val="white">
                        <a:lumMod val="50000"/>
                      </a:prstClr>
                    </a:gs>
                    <a:gs pos="100000">
                      <a:prstClr val="white">
                        <a:lumMod val="50000"/>
                      </a:prstClr>
                    </a:gs>
                  </a:gsLst>
                  <a:lin ang="5400000" scaled="1"/>
                </a:gradFill>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dirty="0">
                <a:gradFill>
                  <a:gsLst>
                    <a:gs pos="0">
                      <a:prstClr val="white">
                        <a:lumMod val="50000"/>
                      </a:prstClr>
                    </a:gs>
                    <a:gs pos="100000">
                      <a:prstClr val="white">
                        <a:lumMod val="50000"/>
                      </a:prstClr>
                    </a:gs>
                  </a:gsLst>
                  <a:lin ang="5400000" scaled="1"/>
                </a:gradFill>
                <a:latin typeface="微软雅黑" panose="020B0503020204020204" pitchFamily="34" charset="-122"/>
                <a:ea typeface="微软雅黑" panose="020B0503020204020204" pitchFamily="34" charset="-122"/>
                <a:sym typeface="微软雅黑" panose="020B0503020204020204" pitchFamily="34" charset="-122"/>
              </a:rPr>
              <a:t>的风格、定型还有待进一步探索，尤其是网上的公司产品库充分体现我们</a:t>
            </a:r>
            <a:r>
              <a:rPr lang="en-US" altLang="zh-CN" dirty="0">
                <a:gradFill>
                  <a:gsLst>
                    <a:gs pos="0">
                      <a:prstClr val="white">
                        <a:lumMod val="50000"/>
                      </a:prstClr>
                    </a:gs>
                    <a:gs pos="100000">
                      <a:prstClr val="white">
                        <a:lumMod val="50000"/>
                      </a:prstClr>
                    </a:gs>
                  </a:gsLst>
                  <a:lin ang="5400000" scaled="1"/>
                </a:gradFill>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dirty="0">
                <a:gradFill>
                  <a:gsLst>
                    <a:gs pos="0">
                      <a:prstClr val="white">
                        <a:lumMod val="50000"/>
                      </a:prstClr>
                    </a:gs>
                    <a:gs pos="100000">
                      <a:prstClr val="white">
                        <a:lumMod val="50000"/>
                      </a:prstClr>
                    </a:gs>
                  </a:gsLst>
                  <a:lin ang="5400000" scaled="1"/>
                </a:gradFill>
                <a:latin typeface="微软雅黑" panose="020B0503020204020204" pitchFamily="34" charset="-122"/>
                <a:ea typeface="微软雅黑" panose="020B0503020204020204" pitchFamily="34" charset="-122"/>
                <a:sym typeface="微软雅黑" panose="020B0503020204020204" pitchFamily="34" charset="-122"/>
              </a:rPr>
              <a:t>和我们这个平台能为客户提供良好的商机和快捷方便的信息、导航的功能发挥。展望新的一年，我们将继续努力，力争各项工作更上一个新台阶。</a:t>
            </a:r>
          </a:p>
        </p:txBody>
      </p:sp>
      <p:grpSp>
        <p:nvGrpSpPr>
          <p:cNvPr id="12" name="组合 11"/>
          <p:cNvGrpSpPr/>
          <p:nvPr/>
        </p:nvGrpSpPr>
        <p:grpSpPr>
          <a:xfrm>
            <a:off x="4086730" y="1031363"/>
            <a:ext cx="4387419" cy="769441"/>
            <a:chOff x="4940968" y="847430"/>
            <a:chExt cx="3844555" cy="769441"/>
          </a:xfrm>
        </p:grpSpPr>
        <p:sp>
          <p:nvSpPr>
            <p:cNvPr id="13" name="矩形 12"/>
            <p:cNvSpPr/>
            <p:nvPr/>
          </p:nvSpPr>
          <p:spPr>
            <a:xfrm>
              <a:off x="4940968" y="847430"/>
              <a:ext cx="1704198" cy="769441"/>
            </a:xfrm>
            <a:prstGeom prst="rect">
              <a:avLst/>
            </a:prstGeom>
          </p:spPr>
          <p:txBody>
            <a:bodyPr wrap="square">
              <a:spAutoFit/>
            </a:bodyPr>
            <a:lstStyle/>
            <a:p>
              <a:pPr defTabSz="914400"/>
              <a:r>
                <a:rPr lang="zh-CN" altLang="en-US" sz="4400" b="1" dirty="0">
                  <a:solidFill>
                    <a:srgbClr val="5899D1"/>
                  </a:solidFill>
                  <a:latin typeface="微软雅黑" panose="020B0503020204020204" pitchFamily="34" charset="-122"/>
                  <a:ea typeface="微软雅黑" panose="020B0503020204020204" pitchFamily="34" charset="-122"/>
                </a:rPr>
                <a:t>前 言</a:t>
              </a:r>
            </a:p>
          </p:txBody>
        </p:sp>
        <p:sp>
          <p:nvSpPr>
            <p:cNvPr id="14" name="矩形 13"/>
            <p:cNvSpPr/>
            <p:nvPr/>
          </p:nvSpPr>
          <p:spPr>
            <a:xfrm>
              <a:off x="6477350" y="965683"/>
              <a:ext cx="2308173" cy="584775"/>
            </a:xfrm>
            <a:prstGeom prst="rect">
              <a:avLst/>
            </a:prstGeom>
          </p:spPr>
          <p:txBody>
            <a:bodyPr wrap="square">
              <a:spAutoFit/>
            </a:bodyPr>
            <a:lstStyle/>
            <a:p>
              <a:pPr defTabSz="914400"/>
              <a:r>
                <a:rPr lang="en-US" altLang="zh-CN" sz="3200" b="1" dirty="0">
                  <a:solidFill>
                    <a:srgbClr val="5899D1"/>
                  </a:solidFill>
                  <a:latin typeface="方正细黑一简体" panose="02010601030101010101" pitchFamily="2" charset="-122"/>
                  <a:ea typeface="方正细黑一简体" panose="02010601030101010101" pitchFamily="2" charset="-122"/>
                </a:rPr>
                <a:t>QIAN  YAN</a:t>
              </a: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0-#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utoUpdateAnimBg="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23"/>
          <p:cNvSpPr>
            <a:spLocks noChangeArrowheads="1"/>
          </p:cNvSpPr>
          <p:nvPr/>
        </p:nvSpPr>
        <p:spPr bwMode="auto">
          <a:xfrm>
            <a:off x="800100" y="571500"/>
            <a:ext cx="10591800" cy="5962649"/>
          </a:xfrm>
          <a:prstGeom prst="roundRect">
            <a:avLst>
              <a:gd name="adj" fmla="val 7989"/>
            </a:avLst>
          </a:prstGeom>
          <a:noFill/>
          <a:ln w="9525">
            <a:solidFill>
              <a:srgbClr val="314371"/>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sp>
        <p:nvSpPr>
          <p:cNvPr id="7" name="Freeform 6"/>
          <p:cNvSpPr/>
          <p:nvPr/>
        </p:nvSpPr>
        <p:spPr bwMode="auto">
          <a:xfrm flipV="1">
            <a:off x="0" y="-7749"/>
            <a:ext cx="12192000" cy="1276350"/>
          </a:xfrm>
          <a:custGeom>
            <a:avLst/>
            <a:gdLst>
              <a:gd name="T0" fmla="*/ 938 w 1080"/>
              <a:gd name="T1" fmla="*/ 0 h 300"/>
              <a:gd name="T2" fmla="*/ 801 w 1080"/>
              <a:gd name="T3" fmla="*/ 101 h 300"/>
              <a:gd name="T4" fmla="*/ 280 w 1080"/>
              <a:gd name="T5" fmla="*/ 101 h 300"/>
              <a:gd name="T6" fmla="*/ 142 w 1080"/>
              <a:gd name="T7" fmla="*/ 0 h 300"/>
              <a:gd name="T8" fmla="*/ 0 w 1080"/>
              <a:gd name="T9" fmla="*/ 0 h 300"/>
              <a:gd name="T10" fmla="*/ 0 w 1080"/>
              <a:gd name="T11" fmla="*/ 300 h 300"/>
              <a:gd name="T12" fmla="*/ 1080 w 1080"/>
              <a:gd name="T13" fmla="*/ 300 h 300"/>
              <a:gd name="T14" fmla="*/ 1080 w 1080"/>
              <a:gd name="T15" fmla="*/ 0 h 300"/>
              <a:gd name="T16" fmla="*/ 938 w 1080"/>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0" h="300">
                <a:moveTo>
                  <a:pt x="938" y="0"/>
                </a:moveTo>
                <a:cubicBezTo>
                  <a:pt x="852" y="0"/>
                  <a:pt x="871" y="92"/>
                  <a:pt x="801" y="101"/>
                </a:cubicBezTo>
                <a:cubicBezTo>
                  <a:pt x="280" y="101"/>
                  <a:pt x="280" y="101"/>
                  <a:pt x="280" y="101"/>
                </a:cubicBezTo>
                <a:cubicBezTo>
                  <a:pt x="209" y="92"/>
                  <a:pt x="229" y="0"/>
                  <a:pt x="142" y="0"/>
                </a:cubicBezTo>
                <a:cubicBezTo>
                  <a:pt x="98" y="0"/>
                  <a:pt x="49" y="0"/>
                  <a:pt x="0" y="0"/>
                </a:cubicBezTo>
                <a:cubicBezTo>
                  <a:pt x="0" y="300"/>
                  <a:pt x="0" y="300"/>
                  <a:pt x="0" y="300"/>
                </a:cubicBezTo>
                <a:cubicBezTo>
                  <a:pt x="1080" y="300"/>
                  <a:pt x="1080" y="300"/>
                  <a:pt x="1080" y="300"/>
                </a:cubicBezTo>
                <a:cubicBezTo>
                  <a:pt x="1080" y="0"/>
                  <a:pt x="1080" y="0"/>
                  <a:pt x="1080" y="0"/>
                </a:cubicBezTo>
                <a:cubicBezTo>
                  <a:pt x="1031" y="0"/>
                  <a:pt x="982" y="0"/>
                  <a:pt x="938" y="0"/>
                </a:cubicBezTo>
                <a:close/>
              </a:path>
            </a:pathLst>
          </a:custGeom>
          <a:solidFill>
            <a:srgbClr val="5899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9" name="菱形 8"/>
          <p:cNvSpPr/>
          <p:nvPr/>
        </p:nvSpPr>
        <p:spPr>
          <a:xfrm>
            <a:off x="10305321" y="1710717"/>
            <a:ext cx="579205" cy="579205"/>
          </a:xfrm>
          <a:prstGeom prst="diamond">
            <a:avLst/>
          </a:prstGeom>
          <a:solidFill>
            <a:srgbClr val="EDECF3"/>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2" name="菱形 11"/>
          <p:cNvSpPr/>
          <p:nvPr/>
        </p:nvSpPr>
        <p:spPr>
          <a:xfrm>
            <a:off x="8734000" y="2561874"/>
            <a:ext cx="1093179" cy="1093179"/>
          </a:xfrm>
          <a:prstGeom prst="diamond">
            <a:avLst/>
          </a:prstGeom>
          <a:solidFill>
            <a:srgbClr val="97AFC9"/>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 name="菱形 12"/>
          <p:cNvSpPr/>
          <p:nvPr/>
        </p:nvSpPr>
        <p:spPr>
          <a:xfrm>
            <a:off x="1001586" y="1738723"/>
            <a:ext cx="611775" cy="611775"/>
          </a:xfrm>
          <a:prstGeom prst="diamond">
            <a:avLst/>
          </a:prstGeom>
          <a:solidFill>
            <a:srgbClr val="97AFC9"/>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菱形 9"/>
          <p:cNvSpPr/>
          <p:nvPr/>
        </p:nvSpPr>
        <p:spPr>
          <a:xfrm>
            <a:off x="5005626" y="1943376"/>
            <a:ext cx="2180748" cy="2081720"/>
          </a:xfrm>
          <a:prstGeom prst="diamond">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 name="文本框 13"/>
          <p:cNvSpPr txBox="1"/>
          <p:nvPr/>
        </p:nvSpPr>
        <p:spPr>
          <a:xfrm>
            <a:off x="5397732" y="2568737"/>
            <a:ext cx="1396536" cy="830997"/>
          </a:xfrm>
          <a:prstGeom prst="rect">
            <a:avLst/>
          </a:prstGeom>
          <a:noFill/>
        </p:spPr>
        <p:txBody>
          <a:bodyPr wrap="none" rtlCol="0">
            <a:spAutoFit/>
          </a:bodyPr>
          <a:lstStyle/>
          <a:p>
            <a:pPr algn="ctr"/>
            <a:r>
              <a:rPr lang="zh-CN" altLang="en-US"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目录</a:t>
            </a:r>
          </a:p>
        </p:txBody>
      </p:sp>
      <p:sp>
        <p:nvSpPr>
          <p:cNvPr id="11" name="菱形 10"/>
          <p:cNvSpPr/>
          <p:nvPr/>
        </p:nvSpPr>
        <p:spPr>
          <a:xfrm>
            <a:off x="9967807" y="1943173"/>
            <a:ext cx="763853" cy="763853"/>
          </a:xfrm>
          <a:prstGeom prst="diamond">
            <a:avLst/>
          </a:prstGeom>
          <a:solidFill>
            <a:srgbClr val="5899D1"/>
          </a:solidFill>
          <a:ln>
            <a:solidFill>
              <a:srgbClr val="174C8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文本框 17"/>
          <p:cNvSpPr txBox="1"/>
          <p:nvPr/>
        </p:nvSpPr>
        <p:spPr>
          <a:xfrm>
            <a:off x="1461085" y="4001240"/>
            <a:ext cx="3137397" cy="461665"/>
          </a:xfrm>
          <a:prstGeom prst="rect">
            <a:avLst/>
          </a:prstGeom>
          <a:noFill/>
        </p:spPr>
        <p:txBody>
          <a:bodyPr wrap="none" rtlCol="0">
            <a:spAutoFit/>
          </a:bodyPr>
          <a:lstStyle/>
          <a:p>
            <a:r>
              <a:rPr lang="en-US" altLang="zh-CN" sz="2400" dirty="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01.</a:t>
            </a:r>
            <a:r>
              <a:rPr lang="zh-CN" altLang="en-US" sz="2400" dirty="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19" name="矩形 18"/>
          <p:cNvSpPr/>
          <p:nvPr/>
        </p:nvSpPr>
        <p:spPr>
          <a:xfrm flipH="1">
            <a:off x="1480326" y="4384369"/>
            <a:ext cx="3057247" cy="305918"/>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Lorem ipsum dolor sit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amet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consectetuer</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adipiscing</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elit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p>
        </p:txBody>
      </p:sp>
      <p:sp>
        <p:nvSpPr>
          <p:cNvPr id="21" name="文本框 20"/>
          <p:cNvSpPr txBox="1"/>
          <p:nvPr/>
        </p:nvSpPr>
        <p:spPr>
          <a:xfrm>
            <a:off x="1461085" y="5427061"/>
            <a:ext cx="3137397" cy="461665"/>
          </a:xfrm>
          <a:prstGeom prst="rect">
            <a:avLst/>
          </a:prstGeom>
          <a:noFill/>
        </p:spPr>
        <p:txBody>
          <a:bodyPr wrap="none" rtlCol="0">
            <a:spAutoFit/>
          </a:bodyPr>
          <a:lstStyle/>
          <a:p>
            <a:r>
              <a:rPr lang="en-US" altLang="zh-CN" sz="240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02.</a:t>
            </a:r>
            <a:r>
              <a:rPr lang="zh-CN" altLang="en-US" sz="240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22" name="矩形 21"/>
          <p:cNvSpPr/>
          <p:nvPr/>
        </p:nvSpPr>
        <p:spPr>
          <a:xfrm flipH="1">
            <a:off x="1480326" y="5810190"/>
            <a:ext cx="3057247" cy="305918"/>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Lorem ipsum dolor sit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amet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consectetuer</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adipiscing</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elit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p>
        </p:txBody>
      </p:sp>
      <p:sp>
        <p:nvSpPr>
          <p:cNvPr id="23" name="文本框 22"/>
          <p:cNvSpPr txBox="1"/>
          <p:nvPr/>
        </p:nvSpPr>
        <p:spPr>
          <a:xfrm>
            <a:off x="7654427" y="4039018"/>
            <a:ext cx="3137397" cy="461665"/>
          </a:xfrm>
          <a:prstGeom prst="rect">
            <a:avLst/>
          </a:prstGeom>
          <a:noFill/>
          <a:effectLst/>
        </p:spPr>
        <p:txBody>
          <a:bodyPr wrap="none" rtlCol="0">
            <a:spAutoFit/>
          </a:bodyPr>
          <a:lstStyle/>
          <a:p>
            <a:r>
              <a:rPr lang="en-US" altLang="zh-CN" sz="2400" dirty="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03.</a:t>
            </a:r>
            <a:r>
              <a:rPr lang="zh-CN" altLang="en-US" sz="2400" dirty="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24" name="矩形 23"/>
          <p:cNvSpPr/>
          <p:nvPr/>
        </p:nvSpPr>
        <p:spPr>
          <a:xfrm flipH="1">
            <a:off x="7673668" y="4422147"/>
            <a:ext cx="3057247" cy="305918"/>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Lorem ipsum dolor sit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amet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consectetuer</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adipiscing</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elit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p>
        </p:txBody>
      </p:sp>
      <p:sp>
        <p:nvSpPr>
          <p:cNvPr id="25" name="文本框 24"/>
          <p:cNvSpPr txBox="1"/>
          <p:nvPr/>
        </p:nvSpPr>
        <p:spPr>
          <a:xfrm>
            <a:off x="7654427" y="5464839"/>
            <a:ext cx="3137397" cy="461665"/>
          </a:xfrm>
          <a:prstGeom prst="rect">
            <a:avLst/>
          </a:prstGeom>
          <a:noFill/>
        </p:spPr>
        <p:txBody>
          <a:bodyPr wrap="none" rtlCol="0">
            <a:spAutoFit/>
          </a:bodyPr>
          <a:lstStyle/>
          <a:p>
            <a:r>
              <a:rPr lang="en-US" altLang="zh-CN" sz="2400" dirty="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04.</a:t>
            </a:r>
            <a:r>
              <a:rPr lang="zh-CN" altLang="en-US" sz="2400" dirty="0">
                <a:solidFill>
                  <a:srgbClr val="174C80"/>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26" name="矩形 25"/>
          <p:cNvSpPr/>
          <p:nvPr/>
        </p:nvSpPr>
        <p:spPr>
          <a:xfrm flipH="1">
            <a:off x="7673668" y="5847968"/>
            <a:ext cx="3057247" cy="305918"/>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Lorem ipsum dolor sit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amet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consectetuer</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adipiscing</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r>
              <a:rPr lang="en-US" altLang="zh-CN" sz="800" dirty="0" err="1">
                <a:solidFill>
                  <a:schemeClr val="tx1">
                    <a:lumMod val="65000"/>
                    <a:lumOff val="35000"/>
                  </a:schemeClr>
                </a:solidFill>
                <a:latin typeface="汉仪雅酷黑 55W" panose="020B0504020202020204" pitchFamily="34" charset="-122"/>
                <a:ea typeface="汉仪雅酷黑 55W" panose="020B0504020202020204" pitchFamily="34" charset="-122"/>
              </a:rPr>
              <a:t>elit</a:t>
            </a:r>
            <a:r>
              <a:rPr lang="en-US" altLang="zh-CN" sz="800" dirty="0">
                <a:solidFill>
                  <a:schemeClr val="tx1">
                    <a:lumMod val="65000"/>
                    <a:lumOff val="35000"/>
                  </a:schemeClr>
                </a:solidFill>
                <a:latin typeface="汉仪雅酷黑 55W" panose="020B0504020202020204" pitchFamily="34" charset="-122"/>
                <a:ea typeface="汉仪雅酷黑 55W" panose="020B0504020202020204" pitchFamily="34" charset="-122"/>
              </a:rPr>
              <a:t>. </a:t>
            </a:r>
          </a:p>
        </p:txBody>
      </p:sp>
      <p:sp>
        <p:nvSpPr>
          <p:cNvPr id="27" name="菱形 26"/>
          <p:cNvSpPr/>
          <p:nvPr/>
        </p:nvSpPr>
        <p:spPr>
          <a:xfrm>
            <a:off x="1912197" y="2891228"/>
            <a:ext cx="763853" cy="763853"/>
          </a:xfrm>
          <a:prstGeom prst="diamond">
            <a:avLst/>
          </a:prstGeom>
          <a:solidFill>
            <a:srgbClr val="5899D1"/>
          </a:solidFill>
          <a:ln>
            <a:solidFill>
              <a:srgbClr val="174C8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图片 13" descr="预览图_千图网_编号34032679"/>
          <p:cNvPicPr>
            <a:picLocks noChangeAspect="1"/>
          </p:cNvPicPr>
          <p:nvPr/>
        </p:nvPicPr>
        <p:blipFill>
          <a:blip r:embed="rId3"/>
          <a:srcRect l="-125" t="5057" r="125" b="52211"/>
          <a:stretch>
            <a:fillRect/>
          </a:stretch>
        </p:blipFill>
        <p:spPr>
          <a:xfrm>
            <a:off x="0" y="0"/>
            <a:ext cx="12192000" cy="6965315"/>
          </a:xfrm>
          <a:prstGeom prst="rect">
            <a:avLst/>
          </a:prstGeom>
        </p:spPr>
      </p:pic>
      <p:sp>
        <p:nvSpPr>
          <p:cNvPr id="20" name="圆角矩形 23"/>
          <p:cNvSpPr>
            <a:spLocks noChangeArrowheads="1"/>
          </p:cNvSpPr>
          <p:nvPr/>
        </p:nvSpPr>
        <p:spPr bwMode="auto">
          <a:xfrm>
            <a:off x="800100" y="571501"/>
            <a:ext cx="10591800" cy="5676900"/>
          </a:xfrm>
          <a:prstGeom prst="roundRect">
            <a:avLst>
              <a:gd name="adj" fmla="val 7989"/>
            </a:avLst>
          </a:prstGeom>
          <a:noFill/>
          <a:ln w="9525">
            <a:solidFill>
              <a:schemeClr val="bg1">
                <a:lumMod val="95000"/>
              </a:schemeClr>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sp>
        <p:nvSpPr>
          <p:cNvPr id="15" name="菱形 14"/>
          <p:cNvSpPr/>
          <p:nvPr/>
        </p:nvSpPr>
        <p:spPr>
          <a:xfrm>
            <a:off x="10189751" y="916967"/>
            <a:ext cx="579205" cy="579205"/>
          </a:xfrm>
          <a:prstGeom prst="diamond">
            <a:avLst/>
          </a:prstGeom>
          <a:solidFill>
            <a:srgbClr val="EDECF3"/>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菱形 15"/>
          <p:cNvSpPr/>
          <p:nvPr/>
        </p:nvSpPr>
        <p:spPr>
          <a:xfrm>
            <a:off x="8618430" y="1768124"/>
            <a:ext cx="1093179" cy="1093179"/>
          </a:xfrm>
          <a:prstGeom prst="diamond">
            <a:avLst/>
          </a:prstGeom>
          <a:solidFill>
            <a:srgbClr val="97AFC9"/>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菱形 16"/>
          <p:cNvSpPr/>
          <p:nvPr/>
        </p:nvSpPr>
        <p:spPr>
          <a:xfrm>
            <a:off x="4890056" y="1149626"/>
            <a:ext cx="2180748" cy="2081720"/>
          </a:xfrm>
          <a:prstGeom prst="diamond">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文本框 17"/>
          <p:cNvSpPr txBox="1"/>
          <p:nvPr/>
        </p:nvSpPr>
        <p:spPr>
          <a:xfrm>
            <a:off x="5533833" y="1774987"/>
            <a:ext cx="893194" cy="830997"/>
          </a:xfrm>
          <a:prstGeom prst="rect">
            <a:avLst/>
          </a:prstGeom>
          <a:noFill/>
        </p:spPr>
        <p:txBody>
          <a:bodyPr wrap="none" rtlCol="0">
            <a:spAutoFit/>
          </a:bodyPr>
          <a:lstStyle/>
          <a:p>
            <a:pPr algn="ctr"/>
            <a:r>
              <a:rPr lang="en-US" altLang="zh-CN"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01</a:t>
            </a:r>
            <a:endParaRPr lang="zh-CN" altLang="en-US"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19" name="文本框 18"/>
          <p:cNvSpPr txBox="1"/>
          <p:nvPr/>
        </p:nvSpPr>
        <p:spPr>
          <a:xfrm>
            <a:off x="3836255" y="3502764"/>
            <a:ext cx="4288353" cy="707886"/>
          </a:xfrm>
          <a:prstGeom prst="rect">
            <a:avLst/>
          </a:prstGeom>
          <a:noFill/>
        </p:spPr>
        <p:txBody>
          <a:bodyPr wrap="none" rtlCol="0">
            <a:spAutoFit/>
          </a:bodyPr>
          <a:lstStyle/>
          <a:p>
            <a:pPr algn="ctr"/>
            <a:r>
              <a:rPr lang="zh-CN" altLang="en-US" sz="4000" dirty="0">
                <a:solidFill>
                  <a:srgbClr val="3F5096"/>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25" name="矩形 24"/>
          <p:cNvSpPr/>
          <p:nvPr/>
        </p:nvSpPr>
        <p:spPr>
          <a:xfrm>
            <a:off x="3730413" y="4385278"/>
            <a:ext cx="4500034" cy="901465"/>
          </a:xfrm>
          <a:prstGeom prst="rect">
            <a:avLst/>
          </a:prstGeom>
        </p:spPr>
        <p:txBody>
          <a:bodyPr wrap="square">
            <a:spAutoFit/>
          </a:bodyPr>
          <a:lstStyle/>
          <a:p>
            <a:pPr algn="ctr">
              <a:lnSpc>
                <a:spcPct val="150000"/>
              </a:lnSpc>
            </a:pPr>
            <a:r>
              <a:rPr lang="zh-CN" altLang="en-US" sz="900" dirty="0">
                <a:latin typeface="Source Sans Pro Light" panose="020B0403030403020204" pitchFamily="34" charset="0"/>
              </a:rPr>
              <a:t>Lorem ipsum dolor sit amet, consectetur adipisicing elit, sed do eiusmod tempor incididunt ut labore et dolore magna aliqua. Ut enim ad minim veniam, quis nostrud exercitation ullamco laboris nisi ut aliquip ex ea commodo consequat.</a:t>
            </a:r>
            <a:r>
              <a:rPr lang="en-US" altLang="zh-CN" sz="900" dirty="0">
                <a:latin typeface="Source Sans Pro Light" panose="020B0403030403020204" pitchFamily="34" charset="0"/>
                <a:ea typeface="Source Sans Pro Light" panose="020B0403030403020204" pitchFamily="34" charset="0"/>
              </a:rPr>
              <a:t> Duis </a:t>
            </a:r>
            <a:r>
              <a:rPr lang="en-US" altLang="zh-CN" sz="900" dirty="0" err="1">
                <a:latin typeface="Source Sans Pro Light" panose="020B0403030403020204" pitchFamily="34" charset="0"/>
                <a:ea typeface="Source Sans Pro Light" panose="020B0403030403020204" pitchFamily="34" charset="0"/>
              </a:rPr>
              <a:t>aute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irure</a:t>
            </a:r>
            <a:r>
              <a:rPr lang="en-US" altLang="zh-CN" sz="900" dirty="0">
                <a:latin typeface="Source Sans Pro Light" panose="020B0403030403020204" pitchFamily="34" charset="0"/>
                <a:ea typeface="Source Sans Pro Light" panose="020B0403030403020204" pitchFamily="34" charset="0"/>
              </a:rPr>
              <a:t> dolor in </a:t>
            </a:r>
            <a:r>
              <a:rPr lang="en-US" altLang="zh-CN" sz="900" dirty="0" err="1">
                <a:latin typeface="Source Sans Pro Light" panose="020B0403030403020204" pitchFamily="34" charset="0"/>
                <a:ea typeface="Source Sans Pro Light" panose="020B0403030403020204" pitchFamily="34" charset="0"/>
              </a:rPr>
              <a:t>reprehenderit</a:t>
            </a:r>
            <a:r>
              <a:rPr lang="en-US" altLang="zh-CN" sz="900" dirty="0">
                <a:latin typeface="Source Sans Pro Light" panose="020B0403030403020204" pitchFamily="34" charset="0"/>
                <a:ea typeface="Source Sans Pro Light" panose="020B0403030403020204" pitchFamily="34" charset="0"/>
              </a:rPr>
              <a:t> in </a:t>
            </a:r>
            <a:r>
              <a:rPr lang="en-US" altLang="zh-CN" sz="900" dirty="0" err="1">
                <a:latin typeface="Source Sans Pro Light" panose="020B0403030403020204" pitchFamily="34" charset="0"/>
                <a:ea typeface="Source Sans Pro Light" panose="020B0403030403020204" pitchFamily="34" charset="0"/>
              </a:rPr>
              <a:t>voluptate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velit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esse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cillum</a:t>
            </a:r>
            <a:r>
              <a:rPr lang="en-US" altLang="zh-CN" sz="900" dirty="0">
                <a:latin typeface="Source Sans Pro Light" panose="020B0403030403020204" pitchFamily="34" charset="0"/>
                <a:ea typeface="Source Sans Pro Light" panose="020B0403030403020204" pitchFamily="34" charset="0"/>
              </a:rPr>
              <a:t> dolore </a:t>
            </a:r>
            <a:r>
              <a:rPr lang="en-US" altLang="zh-CN" sz="900" dirty="0" err="1">
                <a:latin typeface="Source Sans Pro Light" panose="020B0403030403020204" pitchFamily="34" charset="0"/>
                <a:ea typeface="Source Sans Pro Light" panose="020B0403030403020204" pitchFamily="34" charset="0"/>
              </a:rPr>
              <a:t>eu</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fugiat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nulla</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pariatur</a:t>
            </a:r>
            <a:r>
              <a:rPr lang="en-US" altLang="zh-CN" sz="900" dirty="0">
                <a:latin typeface="Source Sans Pro Light" panose="020B0403030403020204" pitchFamily="34" charset="0"/>
                <a:ea typeface="Source Sans Pro Light" panose="020B0403030403020204" pitchFamily="34" charset="0"/>
              </a:rPr>
              <a:t>. </a:t>
            </a:r>
            <a:endParaRPr lang="zh-CN" altLang="en-US" sz="900" dirty="0">
              <a:latin typeface="Source Sans Pro Light" panose="020B0403030403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6"/>
          <p:cNvSpPr/>
          <p:nvPr/>
        </p:nvSpPr>
        <p:spPr bwMode="auto">
          <a:xfrm flipV="1">
            <a:off x="0" y="0"/>
            <a:ext cx="12192000" cy="1938216"/>
          </a:xfrm>
          <a:custGeom>
            <a:avLst/>
            <a:gdLst>
              <a:gd name="T0" fmla="*/ 938 w 1080"/>
              <a:gd name="T1" fmla="*/ 0 h 300"/>
              <a:gd name="T2" fmla="*/ 801 w 1080"/>
              <a:gd name="T3" fmla="*/ 101 h 300"/>
              <a:gd name="T4" fmla="*/ 280 w 1080"/>
              <a:gd name="T5" fmla="*/ 101 h 300"/>
              <a:gd name="T6" fmla="*/ 142 w 1080"/>
              <a:gd name="T7" fmla="*/ 0 h 300"/>
              <a:gd name="T8" fmla="*/ 0 w 1080"/>
              <a:gd name="T9" fmla="*/ 0 h 300"/>
              <a:gd name="T10" fmla="*/ 0 w 1080"/>
              <a:gd name="T11" fmla="*/ 300 h 300"/>
              <a:gd name="T12" fmla="*/ 1080 w 1080"/>
              <a:gd name="T13" fmla="*/ 300 h 300"/>
              <a:gd name="T14" fmla="*/ 1080 w 1080"/>
              <a:gd name="T15" fmla="*/ 0 h 300"/>
              <a:gd name="T16" fmla="*/ 938 w 1080"/>
              <a:gd name="T1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0" h="300">
                <a:moveTo>
                  <a:pt x="938" y="0"/>
                </a:moveTo>
                <a:cubicBezTo>
                  <a:pt x="852" y="0"/>
                  <a:pt x="871" y="92"/>
                  <a:pt x="801" y="101"/>
                </a:cubicBezTo>
                <a:cubicBezTo>
                  <a:pt x="280" y="101"/>
                  <a:pt x="280" y="101"/>
                  <a:pt x="280" y="101"/>
                </a:cubicBezTo>
                <a:cubicBezTo>
                  <a:pt x="209" y="92"/>
                  <a:pt x="229" y="0"/>
                  <a:pt x="142" y="0"/>
                </a:cubicBezTo>
                <a:cubicBezTo>
                  <a:pt x="98" y="0"/>
                  <a:pt x="49" y="0"/>
                  <a:pt x="0" y="0"/>
                </a:cubicBezTo>
                <a:cubicBezTo>
                  <a:pt x="0" y="300"/>
                  <a:pt x="0" y="300"/>
                  <a:pt x="0" y="300"/>
                </a:cubicBezTo>
                <a:cubicBezTo>
                  <a:pt x="1080" y="300"/>
                  <a:pt x="1080" y="300"/>
                  <a:pt x="1080" y="300"/>
                </a:cubicBezTo>
                <a:cubicBezTo>
                  <a:pt x="1080" y="0"/>
                  <a:pt x="1080" y="0"/>
                  <a:pt x="1080" y="0"/>
                </a:cubicBezTo>
                <a:cubicBezTo>
                  <a:pt x="1031" y="0"/>
                  <a:pt x="982" y="0"/>
                  <a:pt x="938" y="0"/>
                </a:cubicBezTo>
                <a:close/>
              </a:path>
            </a:pathLst>
          </a:custGeom>
          <a:solidFill>
            <a:srgbClr val="5899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0" name="圆角矩形 23"/>
          <p:cNvSpPr>
            <a:spLocks noChangeArrowheads="1"/>
          </p:cNvSpPr>
          <p:nvPr/>
        </p:nvSpPr>
        <p:spPr bwMode="auto">
          <a:xfrm>
            <a:off x="800100" y="571501"/>
            <a:ext cx="10591800" cy="5676900"/>
          </a:xfrm>
          <a:prstGeom prst="roundRect">
            <a:avLst>
              <a:gd name="adj" fmla="val 7989"/>
            </a:avLst>
          </a:prstGeom>
          <a:noFill/>
          <a:ln w="9525">
            <a:solidFill>
              <a:schemeClr val="bg1">
                <a:lumMod val="95000"/>
              </a:schemeClr>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grpSp>
        <p:nvGrpSpPr>
          <p:cNvPr id="28" name="组合 27"/>
          <p:cNvGrpSpPr/>
          <p:nvPr/>
        </p:nvGrpSpPr>
        <p:grpSpPr bwMode="auto">
          <a:xfrm>
            <a:off x="3747135" y="2700338"/>
            <a:ext cx="2557463" cy="908050"/>
            <a:chOff x="3666731" y="1984470"/>
            <a:chExt cx="2636520" cy="1447800"/>
          </a:xfrm>
        </p:grpSpPr>
        <p:sp>
          <p:nvSpPr>
            <p:cNvPr id="29" name="任意多边形 28"/>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2490" dirty="0">
                <a:solidFill>
                  <a:schemeClr val="tx2">
                    <a:lumMod val="7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sp>
          <p:nvSpPr>
            <p:cNvPr id="32" name="文本框 31"/>
            <p:cNvSpPr txBox="1"/>
            <p:nvPr/>
          </p:nvSpPr>
          <p:spPr>
            <a:xfrm>
              <a:off x="3971134" y="2389449"/>
              <a:ext cx="2230650" cy="637842"/>
            </a:xfrm>
            <a:prstGeom prst="rect">
              <a:avLst/>
            </a:prstGeom>
            <a:noFill/>
          </p:spPr>
          <p:txBody>
            <a:bodyPr anchor="ctr">
              <a:spAutoFit/>
            </a:bodyPr>
            <a:lstStyle/>
            <a:p>
              <a:pPr algn="ctr" defTabSz="914400" fontAlgn="auto">
                <a:spcBef>
                  <a:spcPts val="0"/>
                </a:spcBef>
                <a:spcAft>
                  <a:spcPts val="0"/>
                </a:spcAft>
                <a:defRPr/>
              </a:pPr>
              <a:r>
                <a:rPr lang="zh-CN" altLang="en-US" sz="2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输入内容</a:t>
              </a:r>
              <a:endParaRPr lang="zh-CN" altLang="en-US" sz="2000" baseline="-3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grpSp>
        <p:nvGrpSpPr>
          <p:cNvPr id="33" name="组合 32"/>
          <p:cNvGrpSpPr/>
          <p:nvPr/>
        </p:nvGrpSpPr>
        <p:grpSpPr bwMode="auto">
          <a:xfrm>
            <a:off x="1610360" y="2700338"/>
            <a:ext cx="2557463" cy="908050"/>
            <a:chOff x="1436370" y="1984470"/>
            <a:chExt cx="2636520" cy="1447800"/>
          </a:xfrm>
        </p:grpSpPr>
        <p:sp>
          <p:nvSpPr>
            <p:cNvPr id="36" name="任意多边形 35"/>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2490" dirty="0">
                <a:solidFill>
                  <a:schemeClr val="tx2">
                    <a:lumMod val="7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sp>
          <p:nvSpPr>
            <p:cNvPr id="37" name="文本框 36"/>
            <p:cNvSpPr txBox="1"/>
            <p:nvPr/>
          </p:nvSpPr>
          <p:spPr>
            <a:xfrm>
              <a:off x="1709678" y="2394306"/>
              <a:ext cx="2292839" cy="628122"/>
            </a:xfrm>
            <a:prstGeom prst="rect">
              <a:avLst/>
            </a:prstGeom>
            <a:noFill/>
          </p:spPr>
          <p:txBody>
            <a:bodyPr anchor="ctr">
              <a:spAutoFit/>
            </a:bodyPr>
            <a:lstStyle/>
            <a:p>
              <a:pPr algn="ctr" defTabSz="914400" fontAlgn="auto">
                <a:lnSpc>
                  <a:spcPct val="120000"/>
                </a:lnSpc>
                <a:spcBef>
                  <a:spcPts val="0"/>
                </a:spcBef>
                <a:spcAft>
                  <a:spcPts val="0"/>
                </a:spcAft>
                <a:defRPr/>
              </a:pPr>
              <a:r>
                <a:rPr lang="zh-CN" altLang="en-US" sz="2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输入内容</a:t>
              </a:r>
              <a:endParaRPr lang="zh-CN" altLang="en-US" sz="2000" baseline="-3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grpSp>
        <p:nvGrpSpPr>
          <p:cNvPr id="39" name="组合 38"/>
          <p:cNvGrpSpPr/>
          <p:nvPr/>
        </p:nvGrpSpPr>
        <p:grpSpPr bwMode="auto">
          <a:xfrm>
            <a:off x="8022273" y="2700338"/>
            <a:ext cx="2557462" cy="908050"/>
            <a:chOff x="8127453" y="1984470"/>
            <a:chExt cx="2636520" cy="1447800"/>
          </a:xfrm>
        </p:grpSpPr>
        <p:sp>
          <p:nvSpPr>
            <p:cNvPr id="40" name="任意多边形 39"/>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2490" dirty="0">
                <a:solidFill>
                  <a:schemeClr val="tx2">
                    <a:lumMod val="7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sp>
          <p:nvSpPr>
            <p:cNvPr id="42" name="文本框 41"/>
            <p:cNvSpPr txBox="1"/>
            <p:nvPr/>
          </p:nvSpPr>
          <p:spPr>
            <a:xfrm>
              <a:off x="8438402" y="2389449"/>
              <a:ext cx="2230650" cy="637842"/>
            </a:xfrm>
            <a:prstGeom prst="rect">
              <a:avLst/>
            </a:prstGeom>
            <a:noFill/>
          </p:spPr>
          <p:txBody>
            <a:bodyPr anchor="ctr">
              <a:spAutoFit/>
            </a:bodyPr>
            <a:lstStyle/>
            <a:p>
              <a:pPr algn="ctr" defTabSz="914400" fontAlgn="auto">
                <a:spcBef>
                  <a:spcPts val="0"/>
                </a:spcBef>
                <a:spcAft>
                  <a:spcPts val="0"/>
                </a:spcAft>
                <a:defRPr/>
              </a:pPr>
              <a:r>
                <a:rPr lang="zh-CN" altLang="en-US" sz="2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输入内容</a:t>
              </a:r>
              <a:endParaRPr lang="zh-CN" altLang="en-US" sz="2000" baseline="-3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grpSp>
        <p:nvGrpSpPr>
          <p:cNvPr id="43" name="组合 42"/>
          <p:cNvGrpSpPr/>
          <p:nvPr/>
        </p:nvGrpSpPr>
        <p:grpSpPr bwMode="auto">
          <a:xfrm>
            <a:off x="5885498" y="2700338"/>
            <a:ext cx="2557462" cy="908050"/>
            <a:chOff x="5897092" y="1984470"/>
            <a:chExt cx="2636520" cy="1447800"/>
          </a:xfrm>
        </p:grpSpPr>
        <p:sp>
          <p:nvSpPr>
            <p:cNvPr id="44" name="任意多边形 4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2490" dirty="0">
                <a:solidFill>
                  <a:schemeClr val="tx2">
                    <a:lumMod val="7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sp>
          <p:nvSpPr>
            <p:cNvPr id="45" name="文本框 44"/>
            <p:cNvSpPr txBox="1"/>
            <p:nvPr/>
          </p:nvSpPr>
          <p:spPr>
            <a:xfrm>
              <a:off x="6227680" y="2394306"/>
              <a:ext cx="2206102" cy="628122"/>
            </a:xfrm>
            <a:prstGeom prst="rect">
              <a:avLst/>
            </a:prstGeom>
            <a:noFill/>
          </p:spPr>
          <p:txBody>
            <a:bodyPr anchor="ctr">
              <a:spAutoFit/>
            </a:bodyPr>
            <a:lstStyle/>
            <a:p>
              <a:pPr algn="ctr" defTabSz="914400" fontAlgn="auto">
                <a:lnSpc>
                  <a:spcPct val="120000"/>
                </a:lnSpc>
                <a:spcBef>
                  <a:spcPts val="0"/>
                </a:spcBef>
                <a:spcAft>
                  <a:spcPts val="0"/>
                </a:spcAft>
                <a:defRPr/>
              </a:pPr>
              <a:r>
                <a:rPr lang="zh-CN" altLang="en-US" sz="2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输入内容</a:t>
              </a:r>
              <a:endParaRPr lang="zh-CN" altLang="en-US" sz="2000" baseline="-3000" dirty="0">
                <a:solidFill>
                  <a:schemeClr val="bg1">
                    <a:lumMod val="9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
        <p:nvSpPr>
          <p:cNvPr id="46" name="矩形 45"/>
          <p:cNvSpPr/>
          <p:nvPr/>
        </p:nvSpPr>
        <p:spPr>
          <a:xfrm>
            <a:off x="1950085" y="3886200"/>
            <a:ext cx="1312863" cy="431800"/>
          </a:xfrm>
          <a:prstGeom prst="rect">
            <a:avLst/>
          </a:prstGeom>
        </p:spPr>
        <p:txBody>
          <a:bodyPr wrap="none" lIns="91431" tIns="45716" rIns="91431" bIns="45716">
            <a:spAutoFit/>
          </a:bodyPr>
          <a:lstStyle/>
          <a:p>
            <a:pPr algn="ctr" defTabSz="914400" fontAlgn="auto">
              <a:spcBef>
                <a:spcPts val="0"/>
              </a:spcBef>
              <a:spcAft>
                <a:spcPts val="0"/>
              </a:spcAft>
              <a:defRPr/>
            </a:pPr>
            <a:r>
              <a:rPr lang="zh-CN" altLang="en-US"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添加标题</a:t>
            </a:r>
            <a:endParaRPr lang="en-US" altLang="zh-CN"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47" name="矩形 47"/>
          <p:cNvSpPr>
            <a:spLocks noChangeArrowheads="1"/>
          </p:cNvSpPr>
          <p:nvPr/>
        </p:nvSpPr>
        <p:spPr bwMode="auto">
          <a:xfrm>
            <a:off x="1656398" y="4365625"/>
            <a:ext cx="1906587" cy="1385888"/>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defTabSz="914400" fontAlgn="auto">
              <a:lnSpc>
                <a:spcPct val="120000"/>
              </a:lnSpc>
              <a:spcBef>
                <a:spcPct val="0"/>
              </a:spcBef>
              <a:spcAft>
                <a:spcPts val="0"/>
              </a:spcAft>
              <a:buFont typeface="Arial" panose="020B0604020202020204" pitchFamily="34" charset="0"/>
              <a:buNone/>
              <a:defRPr/>
            </a:pPr>
            <a:r>
              <a:rPr lang="zh-CN" altLang="en-US" sz="1400" dirty="0">
                <a:solidFill>
                  <a:schemeClr val="tx1">
                    <a:lumMod val="65000"/>
                    <a:lumOff val="3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在此录入上述图表的描述说明，在此录入上述图表的描述说明，在此录入上述图表的描述说明。</a:t>
            </a:r>
          </a:p>
        </p:txBody>
      </p:sp>
      <p:sp>
        <p:nvSpPr>
          <p:cNvPr id="48" name="矩形 47"/>
          <p:cNvSpPr/>
          <p:nvPr/>
        </p:nvSpPr>
        <p:spPr>
          <a:xfrm>
            <a:off x="4190048" y="3886200"/>
            <a:ext cx="1312862" cy="431800"/>
          </a:xfrm>
          <a:prstGeom prst="rect">
            <a:avLst/>
          </a:prstGeom>
        </p:spPr>
        <p:txBody>
          <a:bodyPr wrap="none" lIns="91431" tIns="45716" rIns="91431" bIns="45716">
            <a:spAutoFit/>
          </a:bodyPr>
          <a:lstStyle/>
          <a:p>
            <a:pPr algn="ctr" defTabSz="914400" fontAlgn="auto">
              <a:spcBef>
                <a:spcPts val="0"/>
              </a:spcBef>
              <a:spcAft>
                <a:spcPts val="0"/>
              </a:spcAft>
              <a:defRPr/>
            </a:pPr>
            <a:r>
              <a:rPr lang="zh-CN" altLang="en-US"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添加标题</a:t>
            </a:r>
            <a:endParaRPr lang="en-US" altLang="zh-CN"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49" name="矩形 47"/>
          <p:cNvSpPr>
            <a:spLocks noChangeArrowheads="1"/>
          </p:cNvSpPr>
          <p:nvPr/>
        </p:nvSpPr>
        <p:spPr bwMode="auto">
          <a:xfrm>
            <a:off x="3937635" y="4365625"/>
            <a:ext cx="1874838" cy="1385888"/>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defTabSz="914400" fontAlgn="auto">
              <a:lnSpc>
                <a:spcPct val="120000"/>
              </a:lnSpc>
              <a:spcBef>
                <a:spcPct val="0"/>
              </a:spcBef>
              <a:spcAft>
                <a:spcPts val="0"/>
              </a:spcAft>
              <a:buFont typeface="Arial" panose="020B0604020202020204" pitchFamily="34" charset="0"/>
              <a:buNone/>
              <a:defRPr/>
            </a:pPr>
            <a:r>
              <a:rPr lang="zh-CN" altLang="en-US" sz="1400" dirty="0">
                <a:solidFill>
                  <a:schemeClr val="tx1">
                    <a:lumMod val="65000"/>
                    <a:lumOff val="3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在此录入上述图表的描述说明，在此录入上述图表的描述说明，在此录入上述图表的描述说明。</a:t>
            </a:r>
          </a:p>
        </p:txBody>
      </p:sp>
      <p:sp>
        <p:nvSpPr>
          <p:cNvPr id="50" name="矩形 49"/>
          <p:cNvSpPr/>
          <p:nvPr/>
        </p:nvSpPr>
        <p:spPr>
          <a:xfrm>
            <a:off x="6426835" y="3886200"/>
            <a:ext cx="1312863" cy="431800"/>
          </a:xfrm>
          <a:prstGeom prst="rect">
            <a:avLst/>
          </a:prstGeom>
        </p:spPr>
        <p:txBody>
          <a:bodyPr wrap="none" lIns="91431" tIns="45716" rIns="91431" bIns="45716">
            <a:spAutoFit/>
          </a:bodyPr>
          <a:lstStyle/>
          <a:p>
            <a:pPr algn="ctr" defTabSz="914400" fontAlgn="auto">
              <a:spcBef>
                <a:spcPts val="0"/>
              </a:spcBef>
              <a:spcAft>
                <a:spcPts val="0"/>
              </a:spcAft>
              <a:defRPr/>
            </a:pPr>
            <a:r>
              <a:rPr lang="zh-CN" altLang="en-US"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添加标题</a:t>
            </a:r>
            <a:endParaRPr lang="en-US" altLang="zh-CN"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51" name="矩形 47"/>
          <p:cNvSpPr>
            <a:spLocks noChangeArrowheads="1"/>
          </p:cNvSpPr>
          <p:nvPr/>
        </p:nvSpPr>
        <p:spPr bwMode="auto">
          <a:xfrm>
            <a:off x="6185535" y="4365625"/>
            <a:ext cx="1892300" cy="1385888"/>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defTabSz="914400" fontAlgn="auto">
              <a:lnSpc>
                <a:spcPct val="120000"/>
              </a:lnSpc>
              <a:spcBef>
                <a:spcPct val="0"/>
              </a:spcBef>
              <a:spcAft>
                <a:spcPts val="0"/>
              </a:spcAft>
              <a:buFont typeface="Arial" panose="020B0604020202020204" pitchFamily="34" charset="0"/>
              <a:buNone/>
              <a:defRPr/>
            </a:pPr>
            <a:r>
              <a:rPr lang="zh-CN" altLang="en-US" sz="1400" dirty="0">
                <a:solidFill>
                  <a:schemeClr val="tx1">
                    <a:lumMod val="65000"/>
                    <a:lumOff val="3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在此录入上述图表的描述说明，在此录入上述图表的描述说明，在此录入上述图表的描述说明。</a:t>
            </a:r>
          </a:p>
        </p:txBody>
      </p:sp>
      <p:sp>
        <p:nvSpPr>
          <p:cNvPr id="52" name="矩形 51"/>
          <p:cNvSpPr/>
          <p:nvPr/>
        </p:nvSpPr>
        <p:spPr>
          <a:xfrm>
            <a:off x="8665210" y="3886200"/>
            <a:ext cx="1312863" cy="431800"/>
          </a:xfrm>
          <a:prstGeom prst="rect">
            <a:avLst/>
          </a:prstGeom>
        </p:spPr>
        <p:txBody>
          <a:bodyPr wrap="none" lIns="91431" tIns="45716" rIns="91431" bIns="45716">
            <a:spAutoFit/>
          </a:bodyPr>
          <a:lstStyle/>
          <a:p>
            <a:pPr algn="ctr" defTabSz="914400" fontAlgn="auto">
              <a:spcBef>
                <a:spcPts val="0"/>
              </a:spcBef>
              <a:spcAft>
                <a:spcPts val="0"/>
              </a:spcAft>
              <a:defRPr/>
            </a:pPr>
            <a:r>
              <a:rPr lang="zh-CN" altLang="en-US"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添加标题</a:t>
            </a:r>
            <a:endParaRPr lang="en-US" altLang="zh-CN" sz="2200" b="1" dirty="0">
              <a:solidFill>
                <a:schemeClr val="tx1">
                  <a:lumMod val="50000"/>
                  <a:lumOff val="50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53" name="矩形 47"/>
          <p:cNvSpPr>
            <a:spLocks noChangeArrowheads="1"/>
          </p:cNvSpPr>
          <p:nvPr/>
        </p:nvSpPr>
        <p:spPr bwMode="auto">
          <a:xfrm>
            <a:off x="8450898" y="4365625"/>
            <a:ext cx="1874837" cy="1385888"/>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defTabSz="914400" fontAlgn="auto">
              <a:lnSpc>
                <a:spcPct val="120000"/>
              </a:lnSpc>
              <a:spcBef>
                <a:spcPct val="0"/>
              </a:spcBef>
              <a:spcAft>
                <a:spcPts val="0"/>
              </a:spcAft>
              <a:buFont typeface="Arial" panose="020B0604020202020204" pitchFamily="34" charset="0"/>
              <a:buNone/>
              <a:defRPr/>
            </a:pPr>
            <a:r>
              <a:rPr lang="zh-CN" altLang="en-US" sz="1400" dirty="0">
                <a:solidFill>
                  <a:schemeClr val="tx1">
                    <a:lumMod val="65000"/>
                    <a:lumOff val="3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在此录入上述图表的描述说明，在此录入上述图表的描述说明，在此录入上述图表的描述说明。</a:t>
            </a:r>
          </a:p>
        </p:txBody>
      </p:sp>
      <p:cxnSp>
        <p:nvCxnSpPr>
          <p:cNvPr id="54" name="直接连接符 8"/>
          <p:cNvCxnSpPr/>
          <p:nvPr/>
        </p:nvCxnSpPr>
        <p:spPr>
          <a:xfrm>
            <a:off x="1343660" y="5876925"/>
            <a:ext cx="9359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400" fill="hold"/>
                                        <p:tgtEl>
                                          <p:spTgt spid="33"/>
                                        </p:tgtEl>
                                        <p:attrNameLst>
                                          <p:attrName>ppt_x</p:attrName>
                                        </p:attrNameLst>
                                      </p:cBhvr>
                                      <p:tavLst>
                                        <p:tav tm="0">
                                          <p:val>
                                            <p:strVal val="0-#ppt_w/2"/>
                                          </p:val>
                                        </p:tav>
                                        <p:tav tm="100000">
                                          <p:val>
                                            <p:strVal val="#ppt_x"/>
                                          </p:val>
                                        </p:tav>
                                      </p:tavLst>
                                    </p:anim>
                                    <p:anim calcmode="lin" valueType="num">
                                      <p:cBhvr additive="base">
                                        <p:cTn id="8" dur="400" fill="hold"/>
                                        <p:tgtEl>
                                          <p:spTgt spid="33"/>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400"/>
                                        <p:tgtEl>
                                          <p:spTgt spid="46"/>
                                        </p:tgtEl>
                                        <p:attrNameLst>
                                          <p:attrName>ppt_y</p:attrName>
                                        </p:attrNameLst>
                                      </p:cBhvr>
                                      <p:tavLst>
                                        <p:tav tm="0">
                                          <p:val>
                                            <p:strVal val="#ppt_y-#ppt_h*1.125000"/>
                                          </p:val>
                                        </p:tav>
                                        <p:tav tm="100000">
                                          <p:val>
                                            <p:strVal val="#ppt_y"/>
                                          </p:val>
                                        </p:tav>
                                      </p:tavLst>
                                    </p:anim>
                                    <p:animEffect transition="in" filter="wipe(down)">
                                      <p:cBhvr>
                                        <p:cTn id="12" dur="400"/>
                                        <p:tgtEl>
                                          <p:spTgt spid="46"/>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400"/>
                                        <p:tgtEl>
                                          <p:spTgt spid="47"/>
                                        </p:tgtEl>
                                        <p:attrNameLst>
                                          <p:attrName>ppt_y</p:attrName>
                                        </p:attrNameLst>
                                      </p:cBhvr>
                                      <p:tavLst>
                                        <p:tav tm="0">
                                          <p:val>
                                            <p:strVal val="#ppt_y-#ppt_h*1.125000"/>
                                          </p:val>
                                        </p:tav>
                                        <p:tav tm="100000">
                                          <p:val>
                                            <p:strVal val="#ppt_y"/>
                                          </p:val>
                                        </p:tav>
                                      </p:tavLst>
                                    </p:anim>
                                    <p:animEffect transition="in" filter="wipe(down)">
                                      <p:cBhvr>
                                        <p:cTn id="16" dur="400"/>
                                        <p:tgtEl>
                                          <p:spTgt spid="47"/>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400"/>
                                        <p:tgtEl>
                                          <p:spTgt spid="28"/>
                                        </p:tgtEl>
                                        <p:attrNameLst>
                                          <p:attrName>ppt_x</p:attrName>
                                        </p:attrNameLst>
                                      </p:cBhvr>
                                      <p:tavLst>
                                        <p:tav tm="0">
                                          <p:val>
                                            <p:strVal val="#ppt_x-#ppt_w*1.125000"/>
                                          </p:val>
                                        </p:tav>
                                        <p:tav tm="100000">
                                          <p:val>
                                            <p:strVal val="#ppt_x"/>
                                          </p:val>
                                        </p:tav>
                                      </p:tavLst>
                                    </p:anim>
                                    <p:animEffect transition="in" filter="wipe(right)">
                                      <p:cBhvr>
                                        <p:cTn id="21" dur="400"/>
                                        <p:tgtEl>
                                          <p:spTgt spid="28"/>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400"/>
                                        <p:tgtEl>
                                          <p:spTgt spid="48"/>
                                        </p:tgtEl>
                                        <p:attrNameLst>
                                          <p:attrName>ppt_y</p:attrName>
                                        </p:attrNameLst>
                                      </p:cBhvr>
                                      <p:tavLst>
                                        <p:tav tm="0">
                                          <p:val>
                                            <p:strVal val="#ppt_y-#ppt_h*1.125000"/>
                                          </p:val>
                                        </p:tav>
                                        <p:tav tm="100000">
                                          <p:val>
                                            <p:strVal val="#ppt_y"/>
                                          </p:val>
                                        </p:tav>
                                      </p:tavLst>
                                    </p:anim>
                                    <p:animEffect transition="in" filter="wipe(down)">
                                      <p:cBhvr>
                                        <p:cTn id="25" dur="400"/>
                                        <p:tgtEl>
                                          <p:spTgt spid="48"/>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400"/>
                                        <p:tgtEl>
                                          <p:spTgt spid="49"/>
                                        </p:tgtEl>
                                        <p:attrNameLst>
                                          <p:attrName>ppt_y</p:attrName>
                                        </p:attrNameLst>
                                      </p:cBhvr>
                                      <p:tavLst>
                                        <p:tav tm="0">
                                          <p:val>
                                            <p:strVal val="#ppt_y-#ppt_h*1.125000"/>
                                          </p:val>
                                        </p:tav>
                                        <p:tav tm="100000">
                                          <p:val>
                                            <p:strVal val="#ppt_y"/>
                                          </p:val>
                                        </p:tav>
                                      </p:tavLst>
                                    </p:anim>
                                    <p:animEffect transition="in" filter="wipe(down)">
                                      <p:cBhvr>
                                        <p:cTn id="29" dur="400"/>
                                        <p:tgtEl>
                                          <p:spTgt spid="49"/>
                                        </p:tgtEl>
                                      </p:cBhvr>
                                    </p:animEffect>
                                  </p:childTnLst>
                                </p:cTn>
                              </p:par>
                            </p:childTnLst>
                          </p:cTn>
                        </p:par>
                        <p:par>
                          <p:cTn id="30" fill="hold">
                            <p:stCondLst>
                              <p:cond delay="1000"/>
                            </p:stCondLst>
                            <p:childTnLst>
                              <p:par>
                                <p:cTn id="31" presetID="12" presetClass="entr" presetSubtype="8"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400"/>
                                        <p:tgtEl>
                                          <p:spTgt spid="43"/>
                                        </p:tgtEl>
                                        <p:attrNameLst>
                                          <p:attrName>ppt_x</p:attrName>
                                        </p:attrNameLst>
                                      </p:cBhvr>
                                      <p:tavLst>
                                        <p:tav tm="0">
                                          <p:val>
                                            <p:strVal val="#ppt_x-#ppt_w*1.125000"/>
                                          </p:val>
                                        </p:tav>
                                        <p:tav tm="100000">
                                          <p:val>
                                            <p:strVal val="#ppt_x"/>
                                          </p:val>
                                        </p:tav>
                                      </p:tavLst>
                                    </p:anim>
                                    <p:animEffect transition="in" filter="wipe(right)">
                                      <p:cBhvr>
                                        <p:cTn id="34" dur="400"/>
                                        <p:tgtEl>
                                          <p:spTgt spid="4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400"/>
                                        <p:tgtEl>
                                          <p:spTgt spid="50"/>
                                        </p:tgtEl>
                                        <p:attrNameLst>
                                          <p:attrName>ppt_y</p:attrName>
                                        </p:attrNameLst>
                                      </p:cBhvr>
                                      <p:tavLst>
                                        <p:tav tm="0">
                                          <p:val>
                                            <p:strVal val="#ppt_y-#ppt_h*1.125000"/>
                                          </p:val>
                                        </p:tav>
                                        <p:tav tm="100000">
                                          <p:val>
                                            <p:strVal val="#ppt_y"/>
                                          </p:val>
                                        </p:tav>
                                      </p:tavLst>
                                    </p:anim>
                                    <p:animEffect transition="in" filter="wipe(down)">
                                      <p:cBhvr>
                                        <p:cTn id="38" dur="400"/>
                                        <p:tgtEl>
                                          <p:spTgt spid="50"/>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400"/>
                                        <p:tgtEl>
                                          <p:spTgt spid="51"/>
                                        </p:tgtEl>
                                        <p:attrNameLst>
                                          <p:attrName>ppt_y</p:attrName>
                                        </p:attrNameLst>
                                      </p:cBhvr>
                                      <p:tavLst>
                                        <p:tav tm="0">
                                          <p:val>
                                            <p:strVal val="#ppt_y-#ppt_h*1.125000"/>
                                          </p:val>
                                        </p:tav>
                                        <p:tav tm="100000">
                                          <p:val>
                                            <p:strVal val="#ppt_y"/>
                                          </p:val>
                                        </p:tav>
                                      </p:tavLst>
                                    </p:anim>
                                    <p:animEffect transition="in" filter="wipe(down)">
                                      <p:cBhvr>
                                        <p:cTn id="42" dur="400"/>
                                        <p:tgtEl>
                                          <p:spTgt spid="51"/>
                                        </p:tgtEl>
                                      </p:cBhvr>
                                    </p:animEffect>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400"/>
                                        <p:tgtEl>
                                          <p:spTgt spid="39"/>
                                        </p:tgtEl>
                                        <p:attrNameLst>
                                          <p:attrName>ppt_x</p:attrName>
                                        </p:attrNameLst>
                                      </p:cBhvr>
                                      <p:tavLst>
                                        <p:tav tm="0">
                                          <p:val>
                                            <p:strVal val="#ppt_x-#ppt_w*1.125000"/>
                                          </p:val>
                                        </p:tav>
                                        <p:tav tm="100000">
                                          <p:val>
                                            <p:strVal val="#ppt_x"/>
                                          </p:val>
                                        </p:tav>
                                      </p:tavLst>
                                    </p:anim>
                                    <p:animEffect transition="in" filter="wipe(right)">
                                      <p:cBhvr>
                                        <p:cTn id="47" dur="400"/>
                                        <p:tgtEl>
                                          <p:spTgt spid="39"/>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52"/>
                                        </p:tgtEl>
                                        <p:attrNameLst>
                                          <p:attrName>style.visibility</p:attrName>
                                        </p:attrNameLst>
                                      </p:cBhvr>
                                      <p:to>
                                        <p:strVal val="visible"/>
                                      </p:to>
                                    </p:set>
                                    <p:anim calcmode="lin" valueType="num">
                                      <p:cBhvr additive="base">
                                        <p:cTn id="50" dur="400"/>
                                        <p:tgtEl>
                                          <p:spTgt spid="52"/>
                                        </p:tgtEl>
                                        <p:attrNameLst>
                                          <p:attrName>ppt_y</p:attrName>
                                        </p:attrNameLst>
                                      </p:cBhvr>
                                      <p:tavLst>
                                        <p:tav tm="0">
                                          <p:val>
                                            <p:strVal val="#ppt_y-#ppt_h*1.125000"/>
                                          </p:val>
                                        </p:tav>
                                        <p:tav tm="100000">
                                          <p:val>
                                            <p:strVal val="#ppt_y"/>
                                          </p:val>
                                        </p:tav>
                                      </p:tavLst>
                                    </p:anim>
                                    <p:animEffect transition="in" filter="wipe(down)">
                                      <p:cBhvr>
                                        <p:cTn id="51" dur="400"/>
                                        <p:tgtEl>
                                          <p:spTgt spid="52"/>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53"/>
                                        </p:tgtEl>
                                        <p:attrNameLst>
                                          <p:attrName>style.visibility</p:attrName>
                                        </p:attrNameLst>
                                      </p:cBhvr>
                                      <p:to>
                                        <p:strVal val="visible"/>
                                      </p:to>
                                    </p:set>
                                    <p:anim calcmode="lin" valueType="num">
                                      <p:cBhvr additive="base">
                                        <p:cTn id="54" dur="400"/>
                                        <p:tgtEl>
                                          <p:spTgt spid="53"/>
                                        </p:tgtEl>
                                        <p:attrNameLst>
                                          <p:attrName>ppt_y</p:attrName>
                                        </p:attrNameLst>
                                      </p:cBhvr>
                                      <p:tavLst>
                                        <p:tav tm="0">
                                          <p:val>
                                            <p:strVal val="#ppt_y-#ppt_h*1.125000"/>
                                          </p:val>
                                        </p:tav>
                                        <p:tav tm="100000">
                                          <p:val>
                                            <p:strVal val="#ppt_y"/>
                                          </p:val>
                                        </p:tav>
                                      </p:tavLst>
                                    </p:anim>
                                    <p:animEffect transition="in" filter="wipe(down)">
                                      <p:cBhvr>
                                        <p:cTn id="55" dur="400"/>
                                        <p:tgtEl>
                                          <p:spTgt spid="53"/>
                                        </p:tgtEl>
                                      </p:cBhvr>
                                    </p:animEffect>
                                  </p:childTnLst>
                                </p:cTn>
                              </p:par>
                            </p:childTnLst>
                          </p:cTn>
                        </p:par>
                        <p:par>
                          <p:cTn id="56" fill="hold">
                            <p:stCondLst>
                              <p:cond delay="2000"/>
                            </p:stCondLst>
                            <p:childTnLst>
                              <p:par>
                                <p:cTn id="57" presetID="16" presetClass="entr" presetSubtype="37" fill="hold" nodeType="after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barn(outVertical)">
                                      <p:cBhvr>
                                        <p:cTn id="59" dur="75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0" grpId="0"/>
      <p:bldP spid="51" grpId="0"/>
      <p:bldP spid="52" grpId="0"/>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66309"/>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招聘与配置</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
        <p:nvSpPr>
          <p:cNvPr id="8" name="AutoShape 4"/>
          <p:cNvSpPr/>
          <p:nvPr/>
        </p:nvSpPr>
        <p:spPr bwMode="auto">
          <a:xfrm rot="16200000">
            <a:off x="2458119" y="1515678"/>
            <a:ext cx="1867412" cy="3664933"/>
          </a:xfrm>
          <a:custGeom>
            <a:avLst/>
            <a:gdLst>
              <a:gd name="T0" fmla="*/ 0 w 21600"/>
              <a:gd name="T1" fmla="*/ 681 h 21600"/>
              <a:gd name="T2" fmla="*/ 177 w 21600"/>
              <a:gd name="T3" fmla="*/ 34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cubicBezTo>
                  <a:pt x="11925" y="21600"/>
                  <a:pt x="21600" y="16767"/>
                  <a:pt x="21600" y="10804"/>
                </a:cubicBezTo>
                <a:cubicBezTo>
                  <a:pt x="21600" y="4840"/>
                  <a:pt x="11925" y="0"/>
                  <a:pt x="0" y="0"/>
                </a:cubicBezTo>
              </a:path>
            </a:pathLst>
          </a:custGeom>
          <a:noFill/>
          <a:ln w="19050" cap="flat">
            <a:solidFill>
              <a:srgbClr val="546E7A"/>
            </a:solidFill>
            <a:prstDash val="dash"/>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2400">
              <a:gradFill>
                <a:gsLst>
                  <a:gs pos="0">
                    <a:srgbClr val="3F5096"/>
                  </a:gs>
                  <a:gs pos="100000">
                    <a:srgbClr val="3F5096"/>
                  </a:gs>
                </a:gsLst>
                <a:lin ang="5400000" scaled="1"/>
              </a:gradFill>
              <a:latin typeface="方正中等线简体" panose="02010601030101010101" pitchFamily="2" charset="-122"/>
              <a:ea typeface="方正中等线简体" panose="02010601030101010101" pitchFamily="2" charset="-122"/>
            </a:endParaRPr>
          </a:p>
        </p:txBody>
      </p:sp>
      <p:grpSp>
        <p:nvGrpSpPr>
          <p:cNvPr id="9" name="组合 8"/>
          <p:cNvGrpSpPr/>
          <p:nvPr/>
        </p:nvGrpSpPr>
        <p:grpSpPr>
          <a:xfrm>
            <a:off x="1949844" y="2938155"/>
            <a:ext cx="2730538" cy="3272271"/>
            <a:chOff x="2097288" y="2827131"/>
            <a:chExt cx="2730538" cy="3272271"/>
          </a:xfrm>
          <a:solidFill>
            <a:srgbClr val="5899D1"/>
          </a:solidFill>
        </p:grpSpPr>
        <p:sp>
          <p:nvSpPr>
            <p:cNvPr id="10" name="椭圆 9"/>
            <p:cNvSpPr/>
            <p:nvPr/>
          </p:nvSpPr>
          <p:spPr>
            <a:xfrm>
              <a:off x="2097288" y="5658815"/>
              <a:ext cx="2730538" cy="4405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Group 10"/>
            <p:cNvGrpSpPr/>
            <p:nvPr/>
          </p:nvGrpSpPr>
          <p:grpSpPr bwMode="auto">
            <a:xfrm>
              <a:off x="2975285" y="2827131"/>
              <a:ext cx="923403" cy="3272271"/>
              <a:chOff x="0" y="0"/>
              <a:chExt cx="966" cy="3423"/>
            </a:xfrm>
            <a:grpFill/>
          </p:grpSpPr>
          <p:sp>
            <p:nvSpPr>
              <p:cNvPr id="12" name="AutoShape 11"/>
              <p:cNvSpPr/>
              <p:nvPr/>
            </p:nvSpPr>
            <p:spPr bwMode="auto">
              <a:xfrm>
                <a:off x="0" y="0"/>
                <a:ext cx="966" cy="3423"/>
              </a:xfrm>
              <a:custGeom>
                <a:avLst/>
                <a:gdLst>
                  <a:gd name="T0" fmla="*/ 26 w 20967"/>
                  <a:gd name="T1" fmla="*/ 0 h 21600"/>
                  <a:gd name="T2" fmla="*/ 19 w 20967"/>
                  <a:gd name="T3" fmla="*/ 27 h 21600"/>
                  <a:gd name="T4" fmla="*/ 19 w 20967"/>
                  <a:gd name="T5" fmla="*/ 55 h 21600"/>
                  <a:gd name="T6" fmla="*/ 20 w 20967"/>
                  <a:gd name="T7" fmla="*/ 60 h 21600"/>
                  <a:gd name="T8" fmla="*/ 21 w 20967"/>
                  <a:gd name="T9" fmla="*/ 73 h 21600"/>
                  <a:gd name="T10" fmla="*/ 22 w 20967"/>
                  <a:gd name="T11" fmla="*/ 80 h 21600"/>
                  <a:gd name="T12" fmla="*/ 21 w 20967"/>
                  <a:gd name="T13" fmla="*/ 90 h 21600"/>
                  <a:gd name="T14" fmla="*/ 14 w 20967"/>
                  <a:gd name="T15" fmla="*/ 100 h 21600"/>
                  <a:gd name="T16" fmla="*/ 9 w 20967"/>
                  <a:gd name="T17" fmla="*/ 116 h 21600"/>
                  <a:gd name="T18" fmla="*/ 4 w 20967"/>
                  <a:gd name="T19" fmla="*/ 142 h 21600"/>
                  <a:gd name="T20" fmla="*/ 0 w 20967"/>
                  <a:gd name="T21" fmla="*/ 174 h 21600"/>
                  <a:gd name="T22" fmla="*/ 8 w 20967"/>
                  <a:gd name="T23" fmla="*/ 189 h 21600"/>
                  <a:gd name="T24" fmla="*/ 11 w 20967"/>
                  <a:gd name="T25" fmla="*/ 183 h 21600"/>
                  <a:gd name="T26" fmla="*/ 9 w 20967"/>
                  <a:gd name="T27" fmla="*/ 232 h 21600"/>
                  <a:gd name="T28" fmla="*/ 7 w 20967"/>
                  <a:gd name="T29" fmla="*/ 283 h 21600"/>
                  <a:gd name="T30" fmla="*/ 10 w 20967"/>
                  <a:gd name="T31" fmla="*/ 289 h 21600"/>
                  <a:gd name="T32" fmla="*/ 12 w 20967"/>
                  <a:gd name="T33" fmla="*/ 354 h 21600"/>
                  <a:gd name="T34" fmla="*/ 15 w 20967"/>
                  <a:gd name="T35" fmla="*/ 416 h 21600"/>
                  <a:gd name="T36" fmla="*/ 15 w 20967"/>
                  <a:gd name="T37" fmla="*/ 456 h 21600"/>
                  <a:gd name="T38" fmla="*/ 10 w 20967"/>
                  <a:gd name="T39" fmla="*/ 481 h 21600"/>
                  <a:gd name="T40" fmla="*/ 4 w 20967"/>
                  <a:gd name="T41" fmla="*/ 486 h 21600"/>
                  <a:gd name="T42" fmla="*/ 5 w 20967"/>
                  <a:gd name="T43" fmla="*/ 495 h 21600"/>
                  <a:gd name="T44" fmla="*/ 15 w 20967"/>
                  <a:gd name="T45" fmla="*/ 492 h 21600"/>
                  <a:gd name="T46" fmla="*/ 18 w 20967"/>
                  <a:gd name="T47" fmla="*/ 487 h 21600"/>
                  <a:gd name="T48" fmla="*/ 21 w 20967"/>
                  <a:gd name="T49" fmla="*/ 493 h 21600"/>
                  <a:gd name="T50" fmla="*/ 25 w 20967"/>
                  <a:gd name="T51" fmla="*/ 485 h 21600"/>
                  <a:gd name="T52" fmla="*/ 25 w 20967"/>
                  <a:gd name="T53" fmla="*/ 464 h 21600"/>
                  <a:gd name="T54" fmla="*/ 24 w 20967"/>
                  <a:gd name="T55" fmla="*/ 439 h 21600"/>
                  <a:gd name="T56" fmla="*/ 26 w 20967"/>
                  <a:gd name="T57" fmla="*/ 405 h 21600"/>
                  <a:gd name="T58" fmla="*/ 26 w 20967"/>
                  <a:gd name="T59" fmla="*/ 377 h 21600"/>
                  <a:gd name="T60" fmla="*/ 25 w 20967"/>
                  <a:gd name="T61" fmla="*/ 350 h 21600"/>
                  <a:gd name="T62" fmla="*/ 25 w 20967"/>
                  <a:gd name="T63" fmla="*/ 333 h 21600"/>
                  <a:gd name="T64" fmla="*/ 28 w 20967"/>
                  <a:gd name="T65" fmla="*/ 383 h 21600"/>
                  <a:gd name="T66" fmla="*/ 29 w 20967"/>
                  <a:gd name="T67" fmla="*/ 442 h 21600"/>
                  <a:gd name="T68" fmla="*/ 32 w 20967"/>
                  <a:gd name="T69" fmla="*/ 478 h 21600"/>
                  <a:gd name="T70" fmla="*/ 33 w 20967"/>
                  <a:gd name="T71" fmla="*/ 494 h 21600"/>
                  <a:gd name="T72" fmla="*/ 31 w 20967"/>
                  <a:gd name="T73" fmla="*/ 515 h 21600"/>
                  <a:gd name="T74" fmla="*/ 32 w 20967"/>
                  <a:gd name="T75" fmla="*/ 542 h 21600"/>
                  <a:gd name="T76" fmla="*/ 40 w 20967"/>
                  <a:gd name="T77" fmla="*/ 525 h 21600"/>
                  <a:gd name="T78" fmla="*/ 40 w 20967"/>
                  <a:gd name="T79" fmla="*/ 497 h 21600"/>
                  <a:gd name="T80" fmla="*/ 41 w 20967"/>
                  <a:gd name="T81" fmla="*/ 475 h 21600"/>
                  <a:gd name="T82" fmla="*/ 41 w 20967"/>
                  <a:gd name="T83" fmla="*/ 445 h 21600"/>
                  <a:gd name="T84" fmla="*/ 40 w 20967"/>
                  <a:gd name="T85" fmla="*/ 391 h 21600"/>
                  <a:gd name="T86" fmla="*/ 38 w 20967"/>
                  <a:gd name="T87" fmla="*/ 326 h 21600"/>
                  <a:gd name="T88" fmla="*/ 38 w 20967"/>
                  <a:gd name="T89" fmla="*/ 291 h 21600"/>
                  <a:gd name="T90" fmla="*/ 43 w 20967"/>
                  <a:gd name="T91" fmla="*/ 284 h 21600"/>
                  <a:gd name="T92" fmla="*/ 41 w 20967"/>
                  <a:gd name="T93" fmla="*/ 244 h 21600"/>
                  <a:gd name="T94" fmla="*/ 39 w 20967"/>
                  <a:gd name="T95" fmla="*/ 202 h 21600"/>
                  <a:gd name="T96" fmla="*/ 39 w 20967"/>
                  <a:gd name="T97" fmla="*/ 175 h 21600"/>
                  <a:gd name="T98" fmla="*/ 43 w 20967"/>
                  <a:gd name="T99" fmla="*/ 139 h 21600"/>
                  <a:gd name="T100" fmla="*/ 44 w 20967"/>
                  <a:gd name="T101" fmla="*/ 98 h 21600"/>
                  <a:gd name="T102" fmla="*/ 37 w 20967"/>
                  <a:gd name="T103" fmla="*/ 90 h 21600"/>
                  <a:gd name="T104" fmla="*/ 33 w 20967"/>
                  <a:gd name="T105" fmla="*/ 75 h 21600"/>
                  <a:gd name="T106" fmla="*/ 32 w 20967"/>
                  <a:gd name="T107" fmla="*/ 69 h 21600"/>
                  <a:gd name="T108" fmla="*/ 32 w 20967"/>
                  <a:gd name="T109" fmla="*/ 60 h 21600"/>
                  <a:gd name="T110" fmla="*/ 34 w 20967"/>
                  <a:gd name="T111" fmla="*/ 51 h 21600"/>
                  <a:gd name="T112" fmla="*/ 34 w 20967"/>
                  <a:gd name="T113" fmla="*/ 22 h 21600"/>
                  <a:gd name="T114" fmla="*/ 26 w 20967"/>
                  <a:gd name="T115" fmla="*/ 0 h 21600"/>
                  <a:gd name="T116" fmla="*/ 26 w 20967"/>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0967" h="21600">
                    <a:moveTo>
                      <a:pt x="12347" y="0"/>
                    </a:moveTo>
                    <a:cubicBezTo>
                      <a:pt x="10928" y="0"/>
                      <a:pt x="8721" y="414"/>
                      <a:pt x="8721" y="1059"/>
                    </a:cubicBezTo>
                    <a:cubicBezTo>
                      <a:pt x="8721" y="1704"/>
                      <a:pt x="8879" y="1980"/>
                      <a:pt x="9036" y="2211"/>
                    </a:cubicBezTo>
                    <a:cubicBezTo>
                      <a:pt x="9194" y="2395"/>
                      <a:pt x="9509" y="2395"/>
                      <a:pt x="9509" y="2395"/>
                    </a:cubicBezTo>
                    <a:cubicBezTo>
                      <a:pt x="9509" y="2395"/>
                      <a:pt x="9352" y="2809"/>
                      <a:pt x="9824" y="2901"/>
                    </a:cubicBezTo>
                    <a:cubicBezTo>
                      <a:pt x="10298" y="3040"/>
                      <a:pt x="10455" y="3040"/>
                      <a:pt x="10455" y="3178"/>
                    </a:cubicBezTo>
                    <a:cubicBezTo>
                      <a:pt x="10455" y="3316"/>
                      <a:pt x="10140" y="3454"/>
                      <a:pt x="9667" y="3592"/>
                    </a:cubicBezTo>
                    <a:cubicBezTo>
                      <a:pt x="9352" y="3730"/>
                      <a:pt x="7617" y="3869"/>
                      <a:pt x="6671" y="3961"/>
                    </a:cubicBezTo>
                    <a:cubicBezTo>
                      <a:pt x="5568" y="4099"/>
                      <a:pt x="4937" y="4237"/>
                      <a:pt x="4306" y="4606"/>
                    </a:cubicBezTo>
                    <a:cubicBezTo>
                      <a:pt x="3833" y="4928"/>
                      <a:pt x="3045" y="5388"/>
                      <a:pt x="1941" y="5665"/>
                    </a:cubicBezTo>
                    <a:cubicBezTo>
                      <a:pt x="995" y="5987"/>
                      <a:pt x="-266" y="6448"/>
                      <a:pt x="49" y="6908"/>
                    </a:cubicBezTo>
                    <a:cubicBezTo>
                      <a:pt x="522" y="7323"/>
                      <a:pt x="2572" y="7691"/>
                      <a:pt x="3833" y="7507"/>
                    </a:cubicBezTo>
                    <a:cubicBezTo>
                      <a:pt x="4937" y="7323"/>
                      <a:pt x="5410" y="7277"/>
                      <a:pt x="5410" y="7277"/>
                    </a:cubicBezTo>
                    <a:cubicBezTo>
                      <a:pt x="5410" y="7277"/>
                      <a:pt x="4622" y="8290"/>
                      <a:pt x="4306" y="9257"/>
                    </a:cubicBezTo>
                    <a:cubicBezTo>
                      <a:pt x="3991" y="10270"/>
                      <a:pt x="3045" y="11238"/>
                      <a:pt x="3518" y="11284"/>
                    </a:cubicBezTo>
                    <a:cubicBezTo>
                      <a:pt x="4149" y="11376"/>
                      <a:pt x="4937" y="11514"/>
                      <a:pt x="4937" y="11514"/>
                    </a:cubicBezTo>
                    <a:cubicBezTo>
                      <a:pt x="4937" y="11514"/>
                      <a:pt x="5095" y="12896"/>
                      <a:pt x="5883" y="14093"/>
                    </a:cubicBezTo>
                    <a:cubicBezTo>
                      <a:pt x="6671" y="15290"/>
                      <a:pt x="6987" y="15843"/>
                      <a:pt x="7144" y="16580"/>
                    </a:cubicBezTo>
                    <a:cubicBezTo>
                      <a:pt x="7302" y="17317"/>
                      <a:pt x="7460" y="17823"/>
                      <a:pt x="7302" y="18146"/>
                    </a:cubicBezTo>
                    <a:cubicBezTo>
                      <a:pt x="7144" y="18422"/>
                      <a:pt x="5725" y="19021"/>
                      <a:pt x="4779" y="19159"/>
                    </a:cubicBezTo>
                    <a:cubicBezTo>
                      <a:pt x="3991" y="19251"/>
                      <a:pt x="2572" y="19251"/>
                      <a:pt x="1941" y="19343"/>
                    </a:cubicBezTo>
                    <a:cubicBezTo>
                      <a:pt x="1311" y="19389"/>
                      <a:pt x="838" y="19620"/>
                      <a:pt x="2257" y="19712"/>
                    </a:cubicBezTo>
                    <a:cubicBezTo>
                      <a:pt x="3676" y="19758"/>
                      <a:pt x="6198" y="19666"/>
                      <a:pt x="6829" y="19574"/>
                    </a:cubicBezTo>
                    <a:cubicBezTo>
                      <a:pt x="7460" y="19527"/>
                      <a:pt x="8563" y="19389"/>
                      <a:pt x="8563" y="19389"/>
                    </a:cubicBezTo>
                    <a:cubicBezTo>
                      <a:pt x="8563" y="19389"/>
                      <a:pt x="8248" y="19620"/>
                      <a:pt x="9667" y="19620"/>
                    </a:cubicBezTo>
                    <a:cubicBezTo>
                      <a:pt x="11243" y="19620"/>
                      <a:pt x="11401" y="19574"/>
                      <a:pt x="11559" y="19297"/>
                    </a:cubicBezTo>
                    <a:cubicBezTo>
                      <a:pt x="11559" y="19021"/>
                      <a:pt x="11559" y="18652"/>
                      <a:pt x="11716" y="18468"/>
                    </a:cubicBezTo>
                    <a:cubicBezTo>
                      <a:pt x="12032" y="18284"/>
                      <a:pt x="10928" y="17777"/>
                      <a:pt x="11401" y="17501"/>
                    </a:cubicBezTo>
                    <a:cubicBezTo>
                      <a:pt x="12032" y="17271"/>
                      <a:pt x="12505" y="16534"/>
                      <a:pt x="12032" y="16119"/>
                    </a:cubicBezTo>
                    <a:cubicBezTo>
                      <a:pt x="11559" y="15705"/>
                      <a:pt x="12189" y="15290"/>
                      <a:pt x="12032" y="15014"/>
                    </a:cubicBezTo>
                    <a:cubicBezTo>
                      <a:pt x="11874" y="14738"/>
                      <a:pt x="11716" y="14369"/>
                      <a:pt x="11716" y="13955"/>
                    </a:cubicBezTo>
                    <a:cubicBezTo>
                      <a:pt x="11716" y="13540"/>
                      <a:pt x="11716" y="13264"/>
                      <a:pt x="11716" y="13264"/>
                    </a:cubicBezTo>
                    <a:cubicBezTo>
                      <a:pt x="11716" y="13264"/>
                      <a:pt x="12662" y="14830"/>
                      <a:pt x="12978" y="15244"/>
                    </a:cubicBezTo>
                    <a:cubicBezTo>
                      <a:pt x="13293" y="15659"/>
                      <a:pt x="13766" y="17133"/>
                      <a:pt x="13766" y="17593"/>
                    </a:cubicBezTo>
                    <a:cubicBezTo>
                      <a:pt x="13766" y="18054"/>
                      <a:pt x="14870" y="18652"/>
                      <a:pt x="14870" y="19021"/>
                    </a:cubicBezTo>
                    <a:cubicBezTo>
                      <a:pt x="15027" y="19435"/>
                      <a:pt x="15027" y="19666"/>
                      <a:pt x="15343" y="19666"/>
                    </a:cubicBezTo>
                    <a:cubicBezTo>
                      <a:pt x="15816" y="19666"/>
                      <a:pt x="15027" y="20126"/>
                      <a:pt x="14712" y="20495"/>
                    </a:cubicBezTo>
                    <a:cubicBezTo>
                      <a:pt x="14554" y="20817"/>
                      <a:pt x="13608" y="21600"/>
                      <a:pt x="15185" y="21600"/>
                    </a:cubicBezTo>
                    <a:cubicBezTo>
                      <a:pt x="16919" y="21600"/>
                      <a:pt x="18654" y="21416"/>
                      <a:pt x="18654" y="20909"/>
                    </a:cubicBezTo>
                    <a:cubicBezTo>
                      <a:pt x="18811" y="20449"/>
                      <a:pt x="18496" y="19988"/>
                      <a:pt x="18969" y="19804"/>
                    </a:cubicBezTo>
                    <a:cubicBezTo>
                      <a:pt x="19442" y="19620"/>
                      <a:pt x="19442" y="19205"/>
                      <a:pt x="19442" y="18929"/>
                    </a:cubicBezTo>
                    <a:cubicBezTo>
                      <a:pt x="19284" y="18699"/>
                      <a:pt x="19600" y="18238"/>
                      <a:pt x="19442" y="17731"/>
                    </a:cubicBezTo>
                    <a:cubicBezTo>
                      <a:pt x="19127" y="17179"/>
                      <a:pt x="19127" y="16258"/>
                      <a:pt x="18811" y="15567"/>
                    </a:cubicBezTo>
                    <a:cubicBezTo>
                      <a:pt x="18338" y="14876"/>
                      <a:pt x="18181" y="13817"/>
                      <a:pt x="18023" y="12988"/>
                    </a:cubicBezTo>
                    <a:cubicBezTo>
                      <a:pt x="17708" y="12159"/>
                      <a:pt x="17550" y="11744"/>
                      <a:pt x="17865" y="11606"/>
                    </a:cubicBezTo>
                    <a:cubicBezTo>
                      <a:pt x="18181" y="11514"/>
                      <a:pt x="19757" y="11376"/>
                      <a:pt x="20230" y="11330"/>
                    </a:cubicBezTo>
                    <a:cubicBezTo>
                      <a:pt x="20703" y="11330"/>
                      <a:pt x="19757" y="10455"/>
                      <a:pt x="19284" y="9718"/>
                    </a:cubicBezTo>
                    <a:cubicBezTo>
                      <a:pt x="18969" y="9027"/>
                      <a:pt x="18496" y="8566"/>
                      <a:pt x="18181" y="8060"/>
                    </a:cubicBezTo>
                    <a:cubicBezTo>
                      <a:pt x="17708" y="7553"/>
                      <a:pt x="17708" y="7323"/>
                      <a:pt x="18496" y="6954"/>
                    </a:cubicBezTo>
                    <a:cubicBezTo>
                      <a:pt x="19127" y="6586"/>
                      <a:pt x="20073" y="6356"/>
                      <a:pt x="20388" y="5527"/>
                    </a:cubicBezTo>
                    <a:cubicBezTo>
                      <a:pt x="20861" y="4698"/>
                      <a:pt x="21334" y="4145"/>
                      <a:pt x="20546" y="3915"/>
                    </a:cubicBezTo>
                    <a:cubicBezTo>
                      <a:pt x="19757" y="3730"/>
                      <a:pt x="18338" y="3823"/>
                      <a:pt x="17235" y="3592"/>
                    </a:cubicBezTo>
                    <a:cubicBezTo>
                      <a:pt x="16131" y="3316"/>
                      <a:pt x="15973" y="3040"/>
                      <a:pt x="15500" y="2994"/>
                    </a:cubicBezTo>
                    <a:cubicBezTo>
                      <a:pt x="15027" y="2948"/>
                      <a:pt x="14870" y="2948"/>
                      <a:pt x="14870" y="2763"/>
                    </a:cubicBezTo>
                    <a:cubicBezTo>
                      <a:pt x="14870" y="2579"/>
                      <a:pt x="15027" y="2395"/>
                      <a:pt x="15027" y="2395"/>
                    </a:cubicBezTo>
                    <a:cubicBezTo>
                      <a:pt x="15027" y="2395"/>
                      <a:pt x="15816" y="2257"/>
                      <a:pt x="15973" y="2026"/>
                    </a:cubicBezTo>
                    <a:cubicBezTo>
                      <a:pt x="16131" y="1796"/>
                      <a:pt x="16289" y="1243"/>
                      <a:pt x="16131" y="875"/>
                    </a:cubicBezTo>
                    <a:cubicBezTo>
                      <a:pt x="15816" y="507"/>
                      <a:pt x="14712" y="0"/>
                      <a:pt x="12347" y="0"/>
                    </a:cubicBezTo>
                    <a:close/>
                    <a:moveTo>
                      <a:pt x="12347"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50">
                  <a:solidFill>
                    <a:prstClr val="black"/>
                  </a:solidFill>
                </a:endParaRPr>
              </a:p>
            </p:txBody>
          </p:sp>
          <p:sp>
            <p:nvSpPr>
              <p:cNvPr id="13" name="AutoShape 12"/>
              <p:cNvSpPr/>
              <p:nvPr/>
            </p:nvSpPr>
            <p:spPr bwMode="auto">
              <a:xfrm>
                <a:off x="460" y="446"/>
                <a:ext cx="246" cy="188"/>
              </a:xfrm>
              <a:custGeom>
                <a:avLst/>
                <a:gdLst>
                  <a:gd name="T0" fmla="*/ 0 w 21600"/>
                  <a:gd name="T1" fmla="*/ 1 h 21600"/>
                  <a:gd name="T2" fmla="*/ 0 w 21600"/>
                  <a:gd name="T3" fmla="*/ 1 h 21600"/>
                  <a:gd name="T4" fmla="*/ 0 w 21600"/>
                  <a:gd name="T5" fmla="*/ 2 h 21600"/>
                  <a:gd name="T6" fmla="*/ 1 w 21600"/>
                  <a:gd name="T7" fmla="*/ 1 h 21600"/>
                  <a:gd name="T8" fmla="*/ 1 w 21600"/>
                  <a:gd name="T9" fmla="*/ 1 h 21600"/>
                  <a:gd name="T10" fmla="*/ 1 w 21600"/>
                  <a:gd name="T11" fmla="*/ 2 h 21600"/>
                  <a:gd name="T12" fmla="*/ 3 w 21600"/>
                  <a:gd name="T13" fmla="*/ 0 h 21600"/>
                  <a:gd name="T14" fmla="*/ 3 w 21600"/>
                  <a:gd name="T15" fmla="*/ 0 h 21600"/>
                  <a:gd name="T16" fmla="*/ 1 w 21600"/>
                  <a:gd name="T17" fmla="*/ 1 h 21600"/>
                  <a:gd name="T18" fmla="*/ 0 w 21600"/>
                  <a:gd name="T19" fmla="*/ 1 h 21600"/>
                  <a:gd name="T20" fmla="*/ 0 w 21600"/>
                  <a:gd name="T21" fmla="*/ 1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271" y="9969"/>
                    </a:moveTo>
                    <a:cubicBezTo>
                      <a:pt x="635" y="10800"/>
                      <a:pt x="635" y="11631"/>
                      <a:pt x="0" y="12462"/>
                    </a:cubicBezTo>
                    <a:cubicBezTo>
                      <a:pt x="635" y="15785"/>
                      <a:pt x="635" y="19108"/>
                      <a:pt x="635" y="21600"/>
                    </a:cubicBezTo>
                    <a:cubicBezTo>
                      <a:pt x="4447" y="19108"/>
                      <a:pt x="2541" y="13292"/>
                      <a:pt x="5082" y="12462"/>
                    </a:cubicBezTo>
                    <a:cubicBezTo>
                      <a:pt x="8259" y="12462"/>
                      <a:pt x="8259" y="14123"/>
                      <a:pt x="8894" y="16615"/>
                    </a:cubicBezTo>
                    <a:cubicBezTo>
                      <a:pt x="9529" y="18277"/>
                      <a:pt x="9529" y="20769"/>
                      <a:pt x="9529" y="20769"/>
                    </a:cubicBezTo>
                    <a:cubicBezTo>
                      <a:pt x="9529" y="20769"/>
                      <a:pt x="19059" y="7477"/>
                      <a:pt x="21600" y="3323"/>
                    </a:cubicBezTo>
                    <a:cubicBezTo>
                      <a:pt x="20329" y="2492"/>
                      <a:pt x="19694" y="1662"/>
                      <a:pt x="19694" y="0"/>
                    </a:cubicBezTo>
                    <a:cubicBezTo>
                      <a:pt x="16518" y="4154"/>
                      <a:pt x="9529" y="11631"/>
                      <a:pt x="5718" y="11631"/>
                    </a:cubicBezTo>
                    <a:cubicBezTo>
                      <a:pt x="3812" y="11631"/>
                      <a:pt x="2541" y="10800"/>
                      <a:pt x="1271" y="9969"/>
                    </a:cubicBezTo>
                    <a:close/>
                    <a:moveTo>
                      <a:pt x="1271" y="9969"/>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50">
                  <a:solidFill>
                    <a:prstClr val="black"/>
                  </a:solidFill>
                </a:endParaRPr>
              </a:p>
            </p:txBody>
          </p:sp>
          <p:sp>
            <p:nvSpPr>
              <p:cNvPr id="14" name="AutoShape 13"/>
              <p:cNvSpPr/>
              <p:nvPr/>
            </p:nvSpPr>
            <p:spPr bwMode="auto">
              <a:xfrm>
                <a:off x="343" y="958"/>
                <a:ext cx="102" cy="145"/>
              </a:xfrm>
              <a:custGeom>
                <a:avLst/>
                <a:gdLst>
                  <a:gd name="T0" fmla="*/ 0 w 20000"/>
                  <a:gd name="T1" fmla="*/ 0 h 21600"/>
                  <a:gd name="T2" fmla="*/ 1 w 20000"/>
                  <a:gd name="T3" fmla="*/ 0 h 21600"/>
                  <a:gd name="T4" fmla="*/ 0 w 20000"/>
                  <a:gd name="T5" fmla="*/ 1 h 21600"/>
                  <a:gd name="T6" fmla="*/ 0 w 20000"/>
                  <a:gd name="T7" fmla="*/ 1 h 21600"/>
                  <a:gd name="T8" fmla="*/ 0 w 20000"/>
                  <a:gd name="T9" fmla="*/ 1 h 21600"/>
                  <a:gd name="T10" fmla="*/ 0 w 20000"/>
                  <a:gd name="T11" fmla="*/ 0 h 21600"/>
                  <a:gd name="T12" fmla="*/ 0 w 20000"/>
                  <a:gd name="T13" fmla="*/ 0 h 21600"/>
                  <a:gd name="T14" fmla="*/ 0 w 200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000" h="21600">
                    <a:moveTo>
                      <a:pt x="8480" y="1080"/>
                    </a:moveTo>
                    <a:cubicBezTo>
                      <a:pt x="20000" y="0"/>
                      <a:pt x="20000" y="0"/>
                      <a:pt x="20000" y="0"/>
                    </a:cubicBezTo>
                    <a:cubicBezTo>
                      <a:pt x="20000" y="0"/>
                      <a:pt x="9920" y="5400"/>
                      <a:pt x="9920" y="11880"/>
                    </a:cubicBezTo>
                    <a:cubicBezTo>
                      <a:pt x="9920" y="17280"/>
                      <a:pt x="9920" y="19440"/>
                      <a:pt x="9920" y="19440"/>
                    </a:cubicBezTo>
                    <a:cubicBezTo>
                      <a:pt x="1280" y="21600"/>
                      <a:pt x="1280" y="21600"/>
                      <a:pt x="1280" y="21600"/>
                    </a:cubicBezTo>
                    <a:cubicBezTo>
                      <a:pt x="1280" y="21600"/>
                      <a:pt x="-1600" y="15120"/>
                      <a:pt x="1280" y="9720"/>
                    </a:cubicBezTo>
                    <a:cubicBezTo>
                      <a:pt x="4160" y="4320"/>
                      <a:pt x="7040" y="2160"/>
                      <a:pt x="8480" y="1080"/>
                    </a:cubicBezTo>
                    <a:close/>
                    <a:moveTo>
                      <a:pt x="8480" y="108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50">
                  <a:solidFill>
                    <a:prstClr val="black"/>
                  </a:solidFill>
                </a:endParaRPr>
              </a:p>
            </p:txBody>
          </p:sp>
          <p:sp>
            <p:nvSpPr>
              <p:cNvPr id="15" name="AutoShape 14"/>
              <p:cNvSpPr/>
              <p:nvPr/>
            </p:nvSpPr>
            <p:spPr bwMode="auto">
              <a:xfrm>
                <a:off x="344" y="1306"/>
                <a:ext cx="43" cy="126"/>
              </a:xfrm>
              <a:custGeom>
                <a:avLst/>
                <a:gdLst>
                  <a:gd name="T0" fmla="*/ 0 w 21600"/>
                  <a:gd name="T1" fmla="*/ 0 h 21600"/>
                  <a:gd name="T2" fmla="*/ 0 w 21600"/>
                  <a:gd name="T3" fmla="*/ 1 h 21600"/>
                  <a:gd name="T4" fmla="*/ 0 w 21600"/>
                  <a:gd name="T5" fmla="*/ 1 h 21600"/>
                  <a:gd name="T6" fmla="*/ 0 w 21600"/>
                  <a:gd name="T7" fmla="*/ 1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4400" y="0"/>
                    </a:moveTo>
                    <a:cubicBezTo>
                      <a:pt x="14400" y="0"/>
                      <a:pt x="18000" y="11435"/>
                      <a:pt x="18000" y="16518"/>
                    </a:cubicBezTo>
                    <a:cubicBezTo>
                      <a:pt x="21600" y="20329"/>
                      <a:pt x="21600" y="21600"/>
                      <a:pt x="21600" y="21600"/>
                    </a:cubicBezTo>
                    <a:cubicBezTo>
                      <a:pt x="0" y="20329"/>
                      <a:pt x="0" y="20329"/>
                      <a:pt x="0" y="20329"/>
                    </a:cubicBezTo>
                    <a:cubicBezTo>
                      <a:pt x="0" y="20329"/>
                      <a:pt x="3600" y="10165"/>
                      <a:pt x="14400" y="0"/>
                    </a:cubicBezTo>
                    <a:close/>
                    <a:moveTo>
                      <a:pt x="14400"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50">
                  <a:solidFill>
                    <a:prstClr val="black"/>
                  </a:solidFill>
                </a:endParaRPr>
              </a:p>
            </p:txBody>
          </p:sp>
        </p:grpSp>
      </p:grpSp>
      <p:sp>
        <p:nvSpPr>
          <p:cNvPr id="16" name="Oval 82"/>
          <p:cNvSpPr>
            <a:spLocks noChangeAspect="1"/>
          </p:cNvSpPr>
          <p:nvPr/>
        </p:nvSpPr>
        <p:spPr>
          <a:xfrm>
            <a:off x="7034982" y="3731379"/>
            <a:ext cx="633853" cy="633853"/>
          </a:xfrm>
          <a:prstGeom prst="ellipse">
            <a:avLst/>
          </a:prstGeom>
          <a:solidFill>
            <a:srgbClr val="5899D1"/>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Bef>
                <a:spcPct val="0"/>
              </a:spcBef>
              <a:spcAft>
                <a:spcPct val="35000"/>
              </a:spcAft>
            </a:pPr>
            <a:r>
              <a:rPr lang="en-US" sz="2000" b="1" kern="0" dirty="0">
                <a:solidFill>
                  <a:prstClr val="white"/>
                </a:solidFill>
              </a:rPr>
              <a:t>03</a:t>
            </a:r>
            <a:endParaRPr lang="en-US" sz="2000" b="1" kern="0" dirty="0">
              <a:solidFill>
                <a:prstClr val="white"/>
              </a:solidFill>
              <a:cs typeface="Arial" panose="020B0604020202020204" pitchFamily="34" charset="0"/>
            </a:endParaRPr>
          </a:p>
        </p:txBody>
      </p:sp>
      <p:sp>
        <p:nvSpPr>
          <p:cNvPr id="17" name="Oval 83"/>
          <p:cNvSpPr>
            <a:spLocks noChangeAspect="1"/>
          </p:cNvSpPr>
          <p:nvPr/>
        </p:nvSpPr>
        <p:spPr>
          <a:xfrm>
            <a:off x="7034982" y="4632251"/>
            <a:ext cx="633853" cy="633853"/>
          </a:xfrm>
          <a:prstGeom prst="ellipse">
            <a:avLst/>
          </a:prstGeom>
          <a:solidFill>
            <a:srgbClr val="5899D1"/>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Bef>
                <a:spcPct val="0"/>
              </a:spcBef>
              <a:spcAft>
                <a:spcPct val="35000"/>
              </a:spcAft>
            </a:pPr>
            <a:r>
              <a:rPr lang="en-US" sz="2000" b="1" kern="0" dirty="0">
                <a:solidFill>
                  <a:prstClr val="white"/>
                </a:solidFill>
              </a:rPr>
              <a:t>04</a:t>
            </a:r>
            <a:endParaRPr lang="en-US" sz="2000" b="1" kern="0" dirty="0">
              <a:solidFill>
                <a:prstClr val="white"/>
              </a:solidFill>
              <a:cs typeface="Arial" panose="020B0604020202020204" pitchFamily="34" charset="0"/>
            </a:endParaRPr>
          </a:p>
        </p:txBody>
      </p:sp>
      <p:sp>
        <p:nvSpPr>
          <p:cNvPr id="18" name="Oval 84"/>
          <p:cNvSpPr>
            <a:spLocks noChangeAspect="1"/>
          </p:cNvSpPr>
          <p:nvPr/>
        </p:nvSpPr>
        <p:spPr>
          <a:xfrm>
            <a:off x="7034982" y="5533123"/>
            <a:ext cx="633853" cy="633853"/>
          </a:xfrm>
          <a:prstGeom prst="ellipse">
            <a:avLst/>
          </a:prstGeom>
          <a:solidFill>
            <a:srgbClr val="5899D1"/>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Bef>
                <a:spcPct val="0"/>
              </a:spcBef>
              <a:spcAft>
                <a:spcPct val="35000"/>
              </a:spcAft>
            </a:pPr>
            <a:r>
              <a:rPr lang="en-US" sz="2000" b="1" kern="0" dirty="0">
                <a:solidFill>
                  <a:prstClr val="white"/>
                </a:solidFill>
              </a:rPr>
              <a:t>05</a:t>
            </a:r>
            <a:endParaRPr lang="en-US" sz="2000" b="1" kern="0" dirty="0">
              <a:solidFill>
                <a:prstClr val="white"/>
              </a:solidFill>
              <a:cs typeface="Arial" panose="020B0604020202020204" pitchFamily="34" charset="0"/>
            </a:endParaRPr>
          </a:p>
        </p:txBody>
      </p:sp>
      <p:sp>
        <p:nvSpPr>
          <p:cNvPr id="19" name="Oval 85"/>
          <p:cNvSpPr>
            <a:spLocks noChangeAspect="1"/>
          </p:cNvSpPr>
          <p:nvPr/>
        </p:nvSpPr>
        <p:spPr>
          <a:xfrm>
            <a:off x="7034982" y="1929635"/>
            <a:ext cx="633853" cy="633853"/>
          </a:xfrm>
          <a:prstGeom prst="ellipse">
            <a:avLst/>
          </a:prstGeom>
          <a:solidFill>
            <a:srgbClr val="5899D1"/>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Bef>
                <a:spcPct val="0"/>
              </a:spcBef>
              <a:spcAft>
                <a:spcPct val="35000"/>
              </a:spcAft>
            </a:pPr>
            <a:r>
              <a:rPr lang="en-US" b="1" kern="0" dirty="0">
                <a:solidFill>
                  <a:prstClr val="white"/>
                </a:solidFill>
              </a:rPr>
              <a:t>01</a:t>
            </a:r>
            <a:endParaRPr lang="en-US" b="1" kern="0" dirty="0">
              <a:solidFill>
                <a:prstClr val="white"/>
              </a:solidFill>
              <a:cs typeface="Arial" panose="020B0604020202020204" pitchFamily="34" charset="0"/>
            </a:endParaRPr>
          </a:p>
        </p:txBody>
      </p:sp>
      <p:sp>
        <p:nvSpPr>
          <p:cNvPr id="21" name="Oval 86"/>
          <p:cNvSpPr>
            <a:spLocks noChangeAspect="1"/>
          </p:cNvSpPr>
          <p:nvPr/>
        </p:nvSpPr>
        <p:spPr>
          <a:xfrm>
            <a:off x="7034982" y="2830507"/>
            <a:ext cx="633853" cy="633853"/>
          </a:xfrm>
          <a:prstGeom prst="ellipse">
            <a:avLst/>
          </a:prstGeom>
          <a:solidFill>
            <a:srgbClr val="5899D1"/>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Bef>
                <a:spcPct val="0"/>
              </a:spcBef>
              <a:spcAft>
                <a:spcPct val="35000"/>
              </a:spcAft>
            </a:pPr>
            <a:r>
              <a:rPr lang="en-US" sz="2000" b="1" kern="0" dirty="0">
                <a:solidFill>
                  <a:prstClr val="white"/>
                </a:solidFill>
              </a:rPr>
              <a:t>02</a:t>
            </a:r>
            <a:endParaRPr lang="en-US" sz="2000" b="1" kern="0" dirty="0">
              <a:solidFill>
                <a:prstClr val="white"/>
              </a:solidFill>
              <a:cs typeface="Arial" panose="020B0604020202020204" pitchFamily="34" charset="0"/>
            </a:endParaRPr>
          </a:p>
        </p:txBody>
      </p:sp>
      <p:sp>
        <p:nvSpPr>
          <p:cNvPr id="43" name="文本框 42"/>
          <p:cNvSpPr txBox="1"/>
          <p:nvPr/>
        </p:nvSpPr>
        <p:spPr>
          <a:xfrm>
            <a:off x="7746681" y="1824719"/>
            <a:ext cx="3601189" cy="830997"/>
          </a:xfrm>
          <a:prstGeom prst="rect">
            <a:avLst/>
          </a:prstGeom>
          <a:noFill/>
        </p:spPr>
        <p:txBody>
          <a:bodyPr wrap="square" rtlCol="0">
            <a:spAutoFit/>
          </a:bodyPr>
          <a:lstStyle/>
          <a:p>
            <a:pPr algn="just">
              <a:lnSpc>
                <a:spcPct val="120000"/>
              </a:lnSpc>
            </a:pPr>
            <a:r>
              <a:rPr lang="zh-CN" altLang="en-US" sz="2400" dirty="0">
                <a:gradFill>
                  <a:gsLst>
                    <a:gs pos="100000">
                      <a:srgbClr val="3F5096"/>
                    </a:gs>
                    <a:gs pos="0">
                      <a:srgbClr val="3F5096"/>
                    </a:gs>
                  </a:gsLst>
                  <a:lin ang="0" scaled="0"/>
                </a:gradFill>
                <a:latin typeface="微软雅黑" panose="020B0503020204020204" pitchFamily="34" charset="-122"/>
                <a:ea typeface="微软雅黑" panose="020B0503020204020204" pitchFamily="34" charset="-122"/>
              </a:rPr>
              <a:t>员工调离情况</a:t>
            </a:r>
            <a:r>
              <a:rPr lang="zh-CN" altLang="en-US" sz="16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44" name="文本框 43"/>
          <p:cNvSpPr txBox="1"/>
          <p:nvPr/>
        </p:nvSpPr>
        <p:spPr>
          <a:xfrm>
            <a:off x="7746681" y="5438658"/>
            <a:ext cx="3601189" cy="830997"/>
          </a:xfrm>
          <a:prstGeom prst="rect">
            <a:avLst/>
          </a:prstGeom>
          <a:noFill/>
        </p:spPr>
        <p:txBody>
          <a:bodyPr wrap="square" rtlCol="0">
            <a:spAutoFit/>
          </a:bodyPr>
          <a:lstStyle/>
          <a:p>
            <a:pPr algn="just">
              <a:lnSpc>
                <a:spcPct val="120000"/>
              </a:lnSpc>
            </a:pPr>
            <a:r>
              <a:rPr lang="zh-CN" altLang="en-US" sz="2400" dirty="0">
                <a:gradFill>
                  <a:gsLst>
                    <a:gs pos="100000">
                      <a:srgbClr val="3F5096"/>
                    </a:gs>
                    <a:gs pos="0">
                      <a:srgbClr val="3F5096"/>
                    </a:gs>
                  </a:gsLst>
                  <a:lin ang="0" scaled="0"/>
                </a:gradFill>
                <a:latin typeface="微软雅黑" panose="020B0503020204020204" pitchFamily="34" charset="-122"/>
                <a:ea typeface="微软雅黑" panose="020B0503020204020204" pitchFamily="34" charset="-122"/>
              </a:rPr>
              <a:t>今年新聘员工</a:t>
            </a:r>
            <a:r>
              <a:rPr lang="zh-CN" altLang="en-US" sz="16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45" name="文本框 44"/>
          <p:cNvSpPr txBox="1"/>
          <p:nvPr/>
        </p:nvSpPr>
        <p:spPr>
          <a:xfrm>
            <a:off x="7746681" y="4535174"/>
            <a:ext cx="3601189" cy="830997"/>
          </a:xfrm>
          <a:prstGeom prst="rect">
            <a:avLst/>
          </a:prstGeom>
          <a:noFill/>
        </p:spPr>
        <p:txBody>
          <a:bodyPr wrap="square" rtlCol="0">
            <a:spAutoFit/>
          </a:bodyPr>
          <a:lstStyle/>
          <a:p>
            <a:pPr algn="just">
              <a:lnSpc>
                <a:spcPct val="120000"/>
              </a:lnSpc>
            </a:pPr>
            <a:r>
              <a:rPr lang="zh-CN" altLang="en-US" sz="2400" dirty="0">
                <a:gradFill>
                  <a:gsLst>
                    <a:gs pos="100000">
                      <a:srgbClr val="3F5096"/>
                    </a:gs>
                    <a:gs pos="0">
                      <a:srgbClr val="3F5096"/>
                    </a:gs>
                  </a:gsLst>
                  <a:lin ang="0" scaled="0"/>
                </a:gradFill>
                <a:latin typeface="微软雅黑" panose="020B0503020204020204" pitchFamily="34" charset="-122"/>
                <a:ea typeface="微软雅黑" panose="020B0503020204020204" pitchFamily="34" charset="-122"/>
              </a:rPr>
              <a:t>人员整编情况</a:t>
            </a:r>
            <a:r>
              <a:rPr lang="zh-CN" altLang="en-US" sz="16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46" name="文本框 45"/>
          <p:cNvSpPr txBox="1"/>
          <p:nvPr/>
        </p:nvSpPr>
        <p:spPr>
          <a:xfrm>
            <a:off x="7746681" y="3631689"/>
            <a:ext cx="3601189" cy="830997"/>
          </a:xfrm>
          <a:prstGeom prst="rect">
            <a:avLst/>
          </a:prstGeom>
          <a:noFill/>
        </p:spPr>
        <p:txBody>
          <a:bodyPr wrap="square" rtlCol="0">
            <a:spAutoFit/>
          </a:bodyPr>
          <a:lstStyle/>
          <a:p>
            <a:pPr algn="just">
              <a:lnSpc>
                <a:spcPct val="120000"/>
              </a:lnSpc>
            </a:pPr>
            <a:r>
              <a:rPr lang="zh-CN" altLang="en-US" sz="2400" dirty="0">
                <a:gradFill>
                  <a:gsLst>
                    <a:gs pos="100000">
                      <a:srgbClr val="3F5096"/>
                    </a:gs>
                    <a:gs pos="0">
                      <a:srgbClr val="3F5096"/>
                    </a:gs>
                  </a:gsLst>
                  <a:lin ang="0" scaled="0"/>
                </a:gradFill>
                <a:latin typeface="微软雅黑" panose="020B0503020204020204" pitchFamily="34" charset="-122"/>
                <a:ea typeface="微软雅黑" panose="020B0503020204020204" pitchFamily="34" charset="-122"/>
              </a:rPr>
              <a:t>现有员工配置</a:t>
            </a:r>
            <a:r>
              <a:rPr lang="zh-CN" altLang="en-US" sz="16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47" name="文本框 46"/>
          <p:cNvSpPr txBox="1"/>
          <p:nvPr/>
        </p:nvSpPr>
        <p:spPr>
          <a:xfrm>
            <a:off x="7746681" y="2728204"/>
            <a:ext cx="3601189" cy="830997"/>
          </a:xfrm>
          <a:prstGeom prst="rect">
            <a:avLst/>
          </a:prstGeom>
          <a:noFill/>
        </p:spPr>
        <p:txBody>
          <a:bodyPr wrap="square" rtlCol="0">
            <a:spAutoFit/>
          </a:bodyPr>
          <a:lstStyle/>
          <a:p>
            <a:pPr algn="just">
              <a:lnSpc>
                <a:spcPct val="120000"/>
              </a:lnSpc>
            </a:pPr>
            <a:r>
              <a:rPr lang="zh-CN" altLang="en-US" sz="2400" dirty="0">
                <a:gradFill>
                  <a:gsLst>
                    <a:gs pos="100000">
                      <a:srgbClr val="3F5096"/>
                    </a:gs>
                    <a:gs pos="0">
                      <a:srgbClr val="3F5096"/>
                    </a:gs>
                  </a:gsLst>
                  <a:lin ang="0" scaled="0"/>
                </a:gradFill>
                <a:latin typeface="微软雅黑" panose="020B0503020204020204" pitchFamily="34" charset="-122"/>
                <a:ea typeface="微软雅黑" panose="020B0503020204020204" pitchFamily="34" charset="-122"/>
              </a:rPr>
              <a:t>员工离职情况</a:t>
            </a:r>
            <a:r>
              <a:rPr lang="zh-CN" altLang="en-US" sz="16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500" fill="hold"/>
                                        <p:tgtEl>
                                          <p:spTgt spid="43"/>
                                        </p:tgtEl>
                                        <p:attrNameLst>
                                          <p:attrName>ppt_x</p:attrName>
                                        </p:attrNameLst>
                                      </p:cBhvr>
                                      <p:tavLst>
                                        <p:tav tm="0">
                                          <p:val>
                                            <p:strVal val="1+#ppt_w/2"/>
                                          </p:val>
                                        </p:tav>
                                        <p:tav tm="100000">
                                          <p:val>
                                            <p:strVal val="#ppt_x"/>
                                          </p:val>
                                        </p:tav>
                                      </p:tavLst>
                                    </p:anim>
                                    <p:anim calcmode="lin" valueType="num">
                                      <p:cBhvr additive="base">
                                        <p:cTn id="32"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1+#ppt_w/2"/>
                                          </p:val>
                                        </p:tav>
                                        <p:tav tm="100000">
                                          <p:val>
                                            <p:strVal val="#ppt_x"/>
                                          </p:val>
                                        </p:tav>
                                      </p:tavLst>
                                    </p:anim>
                                    <p:anim calcmode="lin" valueType="num">
                                      <p:cBhvr additive="base">
                                        <p:cTn id="43"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additive="base">
                                        <p:cTn id="53" dur="500" fill="hold"/>
                                        <p:tgtEl>
                                          <p:spTgt spid="46"/>
                                        </p:tgtEl>
                                        <p:attrNameLst>
                                          <p:attrName>ppt_x</p:attrName>
                                        </p:attrNameLst>
                                      </p:cBhvr>
                                      <p:tavLst>
                                        <p:tav tm="0">
                                          <p:val>
                                            <p:strVal val="1+#ppt_w/2"/>
                                          </p:val>
                                        </p:tav>
                                        <p:tav tm="100000">
                                          <p:val>
                                            <p:strVal val="#ppt_x"/>
                                          </p:val>
                                        </p:tav>
                                      </p:tavLst>
                                    </p:anim>
                                    <p:anim calcmode="lin" valueType="num">
                                      <p:cBhvr additive="base">
                                        <p:cTn id="54"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2" fill="hold" grpId="0" nodeType="click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500" fill="hold"/>
                                        <p:tgtEl>
                                          <p:spTgt spid="45"/>
                                        </p:tgtEl>
                                        <p:attrNameLst>
                                          <p:attrName>ppt_x</p:attrName>
                                        </p:attrNameLst>
                                      </p:cBhvr>
                                      <p:tavLst>
                                        <p:tav tm="0">
                                          <p:val>
                                            <p:strVal val="1+#ppt_w/2"/>
                                          </p:val>
                                        </p:tav>
                                        <p:tav tm="100000">
                                          <p:val>
                                            <p:strVal val="#ppt_x"/>
                                          </p:val>
                                        </p:tav>
                                      </p:tavLst>
                                    </p:anim>
                                    <p:anim calcmode="lin" valueType="num">
                                      <p:cBhvr additive="base">
                                        <p:cTn id="65"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500"/>
                                        <p:tgtEl>
                                          <p:spTgt spid="18"/>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2" fill="hold" grpId="0" nodeType="clickEffect">
                                  <p:stCondLst>
                                    <p:cond delay="0"/>
                                  </p:stCondLst>
                                  <p:childTnLst>
                                    <p:set>
                                      <p:cBhvr>
                                        <p:cTn id="74" dur="1" fill="hold">
                                          <p:stCondLst>
                                            <p:cond delay="0"/>
                                          </p:stCondLst>
                                        </p:cTn>
                                        <p:tgtEl>
                                          <p:spTgt spid="44"/>
                                        </p:tgtEl>
                                        <p:attrNameLst>
                                          <p:attrName>style.visibility</p:attrName>
                                        </p:attrNameLst>
                                      </p:cBhvr>
                                      <p:to>
                                        <p:strVal val="visible"/>
                                      </p:to>
                                    </p:set>
                                    <p:anim calcmode="lin" valueType="num">
                                      <p:cBhvr additive="base">
                                        <p:cTn id="75" dur="500" fill="hold"/>
                                        <p:tgtEl>
                                          <p:spTgt spid="44"/>
                                        </p:tgtEl>
                                        <p:attrNameLst>
                                          <p:attrName>ppt_x</p:attrName>
                                        </p:attrNameLst>
                                      </p:cBhvr>
                                      <p:tavLst>
                                        <p:tav tm="0">
                                          <p:val>
                                            <p:strVal val="1+#ppt_w/2"/>
                                          </p:val>
                                        </p:tav>
                                        <p:tav tm="100000">
                                          <p:val>
                                            <p:strVal val="#ppt_x"/>
                                          </p:val>
                                        </p:tav>
                                      </p:tavLst>
                                    </p:anim>
                                    <p:anim calcmode="lin" valueType="num">
                                      <p:cBhvr additive="base">
                                        <p:cTn id="76"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16" grpId="0" bldLvl="0" animBg="1"/>
      <p:bldP spid="17" grpId="0" bldLvl="0" animBg="1"/>
      <p:bldP spid="18" grpId="0" bldLvl="0" animBg="1"/>
      <p:bldP spid="19" grpId="0" bldLvl="0" animBg="1"/>
      <p:bldP spid="21" grpId="0" bldLvl="0" animBg="1"/>
      <p:bldP spid="43" grpId="0"/>
      <p:bldP spid="44" grpId="0"/>
      <p:bldP spid="45" grpId="0"/>
      <p:bldP spid="46" grpId="0"/>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绩效考核</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
        <p:nvSpPr>
          <p:cNvPr id="8" name="Pie 5"/>
          <p:cNvSpPr/>
          <p:nvPr/>
        </p:nvSpPr>
        <p:spPr>
          <a:xfrm rot="19800000">
            <a:off x="111916" y="2754192"/>
            <a:ext cx="4092727" cy="4092724"/>
          </a:xfrm>
          <a:prstGeom prst="pie">
            <a:avLst>
              <a:gd name="adj1" fmla="val 20699155"/>
              <a:gd name="adj2" fmla="val 170656"/>
            </a:avLst>
          </a:prstGeom>
          <a:solidFill>
            <a:srgbClr val="314371">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srgbClr val="FFFFFF"/>
              </a:solidFill>
            </a:endParaRPr>
          </a:p>
        </p:txBody>
      </p:sp>
      <p:sp>
        <p:nvSpPr>
          <p:cNvPr id="9" name="Pie 4"/>
          <p:cNvSpPr/>
          <p:nvPr/>
        </p:nvSpPr>
        <p:spPr>
          <a:xfrm rot="19800000">
            <a:off x="392042" y="2927467"/>
            <a:ext cx="3728929" cy="3728927"/>
          </a:xfrm>
          <a:prstGeom prst="pie">
            <a:avLst>
              <a:gd name="adj1" fmla="val 659565"/>
              <a:gd name="adj2" fmla="val 3772859"/>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srgbClr val="FFFFFF"/>
              </a:solidFill>
            </a:endParaRPr>
          </a:p>
        </p:txBody>
      </p:sp>
      <p:sp>
        <p:nvSpPr>
          <p:cNvPr id="10" name="Pie 3"/>
          <p:cNvSpPr/>
          <p:nvPr/>
        </p:nvSpPr>
        <p:spPr>
          <a:xfrm rot="19800000">
            <a:off x="582726" y="3200116"/>
            <a:ext cx="3183235" cy="3183232"/>
          </a:xfrm>
          <a:prstGeom prst="pie">
            <a:avLst>
              <a:gd name="adj1" fmla="val 4303603"/>
              <a:gd name="adj2" fmla="val 20096713"/>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srgbClr val="FFFFFF"/>
              </a:solidFill>
            </a:endParaRPr>
          </a:p>
        </p:txBody>
      </p:sp>
      <p:sp>
        <p:nvSpPr>
          <p:cNvPr id="43" name="TextBox 45"/>
          <p:cNvSpPr txBox="1"/>
          <p:nvPr/>
        </p:nvSpPr>
        <p:spPr>
          <a:xfrm>
            <a:off x="1315453" y="1687213"/>
            <a:ext cx="9689431" cy="861774"/>
          </a:xfrm>
          <a:prstGeom prst="rect">
            <a:avLst/>
          </a:prstGeom>
          <a:noFill/>
        </p:spPr>
        <p:txBody>
          <a:bodyPr wrap="square" rtlCol="0">
            <a:spAutoFit/>
          </a:bodyPr>
          <a:lstStyle/>
          <a:p>
            <a:pPr defTabSz="1375410">
              <a:lnSpc>
                <a:spcPts val="2000"/>
              </a:lnSpc>
            </a:pPr>
            <a:r>
              <a:rPr lang="zh-CN" altLang="en-US" sz="14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您的内容打在这里，或者通过粘贴复制并只保留文字内容您的内容打在这里，或者通过粘贴复制并只保留文字内容</a:t>
            </a:r>
            <a:r>
              <a:rPr lang="en-US" altLang="zh-CN" sz="14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r>
              <a:rPr lang="zh-CN" altLang="en-US" sz="14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您的内容打在这里，或者通过粘贴复制并只保留文字内容您的内容打在这里，或者通过粘贴复制并只保留文字内容</a:t>
            </a:r>
            <a:r>
              <a:rPr lang="en-US" altLang="zh-CN" sz="14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r>
              <a:rPr lang="zh-CN" altLang="en-US" sz="14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您的内容打在这里，或者通过粘贴复制并只保留文字内容您的内容打在这里，或者通过粘贴复制并只保留文字内容</a:t>
            </a:r>
            <a:endParaRPr lang="en-US" altLang="zh-CN" sz="14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endParaRPr>
          </a:p>
        </p:txBody>
      </p:sp>
      <p:sp>
        <p:nvSpPr>
          <p:cNvPr id="44" name="TextBox 46"/>
          <p:cNvSpPr txBox="1"/>
          <p:nvPr/>
        </p:nvSpPr>
        <p:spPr>
          <a:xfrm>
            <a:off x="1125053" y="4754852"/>
            <a:ext cx="652288" cy="369332"/>
          </a:xfrm>
          <a:prstGeom prst="rect">
            <a:avLst/>
          </a:prstGeom>
          <a:noFill/>
        </p:spPr>
        <p:txBody>
          <a:bodyPr wrap="square" lIns="0" tIns="0" rIns="0" bIns="0" rtlCol="0">
            <a:spAutoFit/>
          </a:bodyPr>
          <a:lstStyle/>
          <a:p>
            <a:pPr algn="ctr" defTabSz="1375410"/>
            <a:r>
              <a:rPr lang="en-US" sz="2400" b="1" dirty="0">
                <a:gradFill>
                  <a:gsLst>
                    <a:gs pos="0">
                      <a:prstClr val="white">
                        <a:lumMod val="95000"/>
                      </a:prstClr>
                    </a:gs>
                    <a:gs pos="100000">
                      <a:prstClr val="white">
                        <a:lumMod val="95000"/>
                      </a:prstClr>
                    </a:gs>
                  </a:gsLst>
                  <a:lin ang="5400000" scaled="1"/>
                </a:gradFill>
              </a:rPr>
              <a:t>75%</a:t>
            </a:r>
          </a:p>
        </p:txBody>
      </p:sp>
      <p:sp>
        <p:nvSpPr>
          <p:cNvPr id="46" name="TextBox 48"/>
          <p:cNvSpPr txBox="1"/>
          <p:nvPr/>
        </p:nvSpPr>
        <p:spPr>
          <a:xfrm>
            <a:off x="3110872" y="3693852"/>
            <a:ext cx="652288" cy="328231"/>
          </a:xfrm>
          <a:prstGeom prst="rect">
            <a:avLst/>
          </a:prstGeom>
          <a:noFill/>
        </p:spPr>
        <p:txBody>
          <a:bodyPr wrap="square" lIns="0" tIns="0" rIns="0" bIns="0" rtlCol="0">
            <a:spAutoFit/>
          </a:bodyPr>
          <a:lstStyle/>
          <a:p>
            <a:pPr algn="ctr" defTabSz="1375410"/>
            <a:r>
              <a:rPr lang="en-US" sz="2135" b="1" dirty="0">
                <a:gradFill>
                  <a:gsLst>
                    <a:gs pos="0">
                      <a:prstClr val="white">
                        <a:lumMod val="95000"/>
                      </a:prstClr>
                    </a:gs>
                    <a:gs pos="100000">
                      <a:prstClr val="white">
                        <a:lumMod val="95000"/>
                      </a:prstClr>
                    </a:gs>
                  </a:gsLst>
                  <a:lin ang="5400000" scaled="1"/>
                </a:gradFill>
              </a:rPr>
              <a:t>5%</a:t>
            </a:r>
          </a:p>
        </p:txBody>
      </p:sp>
      <p:sp>
        <p:nvSpPr>
          <p:cNvPr id="48" name="TextBox 50"/>
          <p:cNvSpPr txBox="1"/>
          <p:nvPr/>
        </p:nvSpPr>
        <p:spPr>
          <a:xfrm>
            <a:off x="3110872" y="4794412"/>
            <a:ext cx="652288" cy="328231"/>
          </a:xfrm>
          <a:prstGeom prst="rect">
            <a:avLst/>
          </a:prstGeom>
          <a:noFill/>
        </p:spPr>
        <p:txBody>
          <a:bodyPr wrap="square" lIns="0" tIns="0" rIns="0" bIns="0" rtlCol="0">
            <a:spAutoFit/>
          </a:bodyPr>
          <a:lstStyle/>
          <a:p>
            <a:pPr algn="ctr" defTabSz="1375410"/>
            <a:r>
              <a:rPr lang="en-US" sz="2135" b="1" dirty="0">
                <a:gradFill>
                  <a:gsLst>
                    <a:gs pos="0">
                      <a:prstClr val="white">
                        <a:lumMod val="95000"/>
                      </a:prstClr>
                    </a:gs>
                    <a:gs pos="100000">
                      <a:prstClr val="white">
                        <a:lumMod val="95000"/>
                      </a:prstClr>
                    </a:gs>
                  </a:gsLst>
                  <a:lin ang="5400000" scaled="1"/>
                </a:gradFill>
              </a:rPr>
              <a:t>25%</a:t>
            </a:r>
          </a:p>
        </p:txBody>
      </p:sp>
      <p:sp>
        <p:nvSpPr>
          <p:cNvPr id="49" name="Rounded Rectangle 51"/>
          <p:cNvSpPr/>
          <p:nvPr/>
        </p:nvSpPr>
        <p:spPr>
          <a:xfrm>
            <a:off x="4641772" y="4834984"/>
            <a:ext cx="3121664" cy="940459"/>
          </a:xfrm>
          <a:prstGeom prst="roundRect">
            <a:avLst>
              <a:gd name="adj" fmla="val 6876"/>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srgbClr val="FFFFFF"/>
              </a:solidFill>
            </a:endParaRPr>
          </a:p>
        </p:txBody>
      </p:sp>
      <p:sp>
        <p:nvSpPr>
          <p:cNvPr id="50" name="Rounded Rectangle 52"/>
          <p:cNvSpPr/>
          <p:nvPr/>
        </p:nvSpPr>
        <p:spPr>
          <a:xfrm>
            <a:off x="4641772" y="3676625"/>
            <a:ext cx="3121664" cy="940459"/>
          </a:xfrm>
          <a:prstGeom prst="roundRect">
            <a:avLst>
              <a:gd name="adj" fmla="val 6876"/>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665" dirty="0">
              <a:solidFill>
                <a:srgbClr val="FFFFFF"/>
              </a:solidFill>
            </a:endParaRPr>
          </a:p>
        </p:txBody>
      </p:sp>
      <p:sp>
        <p:nvSpPr>
          <p:cNvPr id="51" name="TextBox 53"/>
          <p:cNvSpPr txBox="1"/>
          <p:nvPr/>
        </p:nvSpPr>
        <p:spPr>
          <a:xfrm>
            <a:off x="4874374" y="3872167"/>
            <a:ext cx="1057412" cy="574453"/>
          </a:xfrm>
          <a:prstGeom prst="rect">
            <a:avLst/>
          </a:prstGeom>
          <a:noFill/>
        </p:spPr>
        <p:txBody>
          <a:bodyPr wrap="square" lIns="0" tIns="0" rIns="0" bIns="0" rtlCol="0">
            <a:spAutoFit/>
          </a:bodyPr>
          <a:lstStyle/>
          <a:p>
            <a:pPr algn="ctr" defTabSz="1375410"/>
            <a:r>
              <a:rPr lang="en-US" sz="3735" b="1" dirty="0">
                <a:gradFill>
                  <a:gsLst>
                    <a:gs pos="0">
                      <a:prstClr val="white">
                        <a:lumMod val="95000"/>
                      </a:prstClr>
                    </a:gs>
                    <a:gs pos="100000">
                      <a:prstClr val="white">
                        <a:lumMod val="95000"/>
                      </a:prstClr>
                    </a:gs>
                  </a:gsLst>
                  <a:lin ang="5400000" scaled="1"/>
                </a:gradFill>
              </a:rPr>
              <a:t>35%</a:t>
            </a:r>
          </a:p>
        </p:txBody>
      </p:sp>
      <p:sp>
        <p:nvSpPr>
          <p:cNvPr id="52" name="TextBox 54"/>
          <p:cNvSpPr txBox="1"/>
          <p:nvPr/>
        </p:nvSpPr>
        <p:spPr>
          <a:xfrm>
            <a:off x="4852534" y="5017297"/>
            <a:ext cx="1057412" cy="574453"/>
          </a:xfrm>
          <a:prstGeom prst="rect">
            <a:avLst/>
          </a:prstGeom>
          <a:noFill/>
        </p:spPr>
        <p:txBody>
          <a:bodyPr wrap="square" lIns="0" tIns="0" rIns="0" bIns="0" rtlCol="0">
            <a:spAutoFit/>
          </a:bodyPr>
          <a:lstStyle/>
          <a:p>
            <a:pPr algn="ctr" defTabSz="1375410"/>
            <a:r>
              <a:rPr lang="en-US" sz="3735" b="1" dirty="0">
                <a:gradFill>
                  <a:gsLst>
                    <a:gs pos="0">
                      <a:prstClr val="white">
                        <a:lumMod val="95000"/>
                      </a:prstClr>
                    </a:gs>
                    <a:gs pos="100000">
                      <a:prstClr val="white">
                        <a:lumMod val="95000"/>
                      </a:prstClr>
                    </a:gs>
                  </a:gsLst>
                  <a:lin ang="5400000" scaled="1"/>
                </a:gradFill>
              </a:rPr>
              <a:t>65%</a:t>
            </a:r>
          </a:p>
        </p:txBody>
      </p:sp>
      <p:grpSp>
        <p:nvGrpSpPr>
          <p:cNvPr id="53" name="Group 55"/>
          <p:cNvGrpSpPr/>
          <p:nvPr/>
        </p:nvGrpSpPr>
        <p:grpSpPr>
          <a:xfrm>
            <a:off x="6108880" y="3822313"/>
            <a:ext cx="1389783" cy="629107"/>
            <a:chOff x="6901680" y="1348999"/>
            <a:chExt cx="1395645" cy="631760"/>
          </a:xfrm>
          <a:solidFill>
            <a:schemeClr val="bg1"/>
          </a:solidFill>
        </p:grpSpPr>
        <p:grpSp>
          <p:nvGrpSpPr>
            <p:cNvPr id="54" name="Group 179"/>
            <p:cNvGrpSpPr/>
            <p:nvPr/>
          </p:nvGrpSpPr>
          <p:grpSpPr>
            <a:xfrm>
              <a:off x="8050477" y="1348999"/>
              <a:ext cx="246848" cy="631760"/>
              <a:chOff x="5054600" y="1652588"/>
              <a:chExt cx="187325" cy="479424"/>
            </a:xfrm>
            <a:grpFill/>
          </p:grpSpPr>
          <p:sp>
            <p:nvSpPr>
              <p:cNvPr id="64" name="Freeform 96"/>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sp>
            <p:nvSpPr>
              <p:cNvPr id="65" name="Oval 97"/>
              <p:cNvSpPr>
                <a:spLocks noChangeArrowheads="1"/>
              </p:cNvSpPr>
              <p:nvPr/>
            </p:nvSpPr>
            <p:spPr bwMode="auto">
              <a:xfrm>
                <a:off x="5110163" y="1652588"/>
                <a:ext cx="74613" cy="76200"/>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grpSp>
        <p:grpSp>
          <p:nvGrpSpPr>
            <p:cNvPr id="55" name="Group 179"/>
            <p:cNvGrpSpPr/>
            <p:nvPr/>
          </p:nvGrpSpPr>
          <p:grpSpPr>
            <a:xfrm>
              <a:off x="7708178" y="1348999"/>
              <a:ext cx="246848" cy="631760"/>
              <a:chOff x="5054600" y="1652588"/>
              <a:chExt cx="187325" cy="479424"/>
            </a:xfrm>
            <a:grpFill/>
          </p:grpSpPr>
          <p:sp>
            <p:nvSpPr>
              <p:cNvPr id="62" name="Freeform 96"/>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sp>
            <p:nvSpPr>
              <p:cNvPr id="63" name="Oval 97"/>
              <p:cNvSpPr>
                <a:spLocks noChangeArrowheads="1"/>
              </p:cNvSpPr>
              <p:nvPr/>
            </p:nvSpPr>
            <p:spPr bwMode="auto">
              <a:xfrm>
                <a:off x="5110163" y="1652588"/>
                <a:ext cx="74613" cy="76200"/>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grpSp>
        <p:grpSp>
          <p:nvGrpSpPr>
            <p:cNvPr id="56" name="Group 179"/>
            <p:cNvGrpSpPr/>
            <p:nvPr/>
          </p:nvGrpSpPr>
          <p:grpSpPr>
            <a:xfrm>
              <a:off x="7288477" y="1348999"/>
              <a:ext cx="246848" cy="631760"/>
              <a:chOff x="5054600" y="1652588"/>
              <a:chExt cx="187325" cy="479424"/>
            </a:xfrm>
            <a:grpFill/>
          </p:grpSpPr>
          <p:sp>
            <p:nvSpPr>
              <p:cNvPr id="60" name="Freeform 96"/>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sp>
            <p:nvSpPr>
              <p:cNvPr id="61" name="Oval 97"/>
              <p:cNvSpPr>
                <a:spLocks noChangeArrowheads="1"/>
              </p:cNvSpPr>
              <p:nvPr/>
            </p:nvSpPr>
            <p:spPr bwMode="auto">
              <a:xfrm>
                <a:off x="5110163" y="1652588"/>
                <a:ext cx="74613" cy="76200"/>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grpSp>
        <p:grpSp>
          <p:nvGrpSpPr>
            <p:cNvPr id="57" name="Group 179"/>
            <p:cNvGrpSpPr/>
            <p:nvPr/>
          </p:nvGrpSpPr>
          <p:grpSpPr>
            <a:xfrm>
              <a:off x="6901680" y="1348999"/>
              <a:ext cx="246848" cy="631760"/>
              <a:chOff x="5054600" y="1652588"/>
              <a:chExt cx="187325" cy="479424"/>
            </a:xfrm>
            <a:grpFill/>
          </p:grpSpPr>
          <p:sp>
            <p:nvSpPr>
              <p:cNvPr id="58" name="Freeform 96"/>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sp>
            <p:nvSpPr>
              <p:cNvPr id="59" name="Oval 97"/>
              <p:cNvSpPr>
                <a:spLocks noChangeArrowheads="1"/>
              </p:cNvSpPr>
              <p:nvPr/>
            </p:nvSpPr>
            <p:spPr bwMode="auto">
              <a:xfrm>
                <a:off x="5110163" y="1652588"/>
                <a:ext cx="74613" cy="76200"/>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FFFFFF"/>
                  </a:solidFill>
                </a:endParaRPr>
              </a:p>
            </p:txBody>
          </p:sp>
        </p:grpSp>
      </p:grpSp>
      <p:grpSp>
        <p:nvGrpSpPr>
          <p:cNvPr id="66" name="Group 68"/>
          <p:cNvGrpSpPr/>
          <p:nvPr/>
        </p:nvGrpSpPr>
        <p:grpSpPr>
          <a:xfrm>
            <a:off x="6117441" y="4995870"/>
            <a:ext cx="1450816" cy="615769"/>
            <a:chOff x="6881576" y="2111447"/>
            <a:chExt cx="1456936" cy="618367"/>
          </a:xfrm>
          <a:solidFill>
            <a:schemeClr val="bg1"/>
          </a:solidFill>
        </p:grpSpPr>
        <p:grpSp>
          <p:nvGrpSpPr>
            <p:cNvPr id="67" name="Group 184"/>
            <p:cNvGrpSpPr/>
            <p:nvPr/>
          </p:nvGrpSpPr>
          <p:grpSpPr>
            <a:xfrm>
              <a:off x="6881576" y="2111447"/>
              <a:ext cx="288035" cy="618367"/>
              <a:chOff x="6213475" y="1668463"/>
              <a:chExt cx="227013" cy="487362"/>
            </a:xfrm>
            <a:grpFill/>
          </p:grpSpPr>
          <p:sp>
            <p:nvSpPr>
              <p:cNvPr id="77" name="Oval 98"/>
              <p:cNvSpPr>
                <a:spLocks noChangeArrowheads="1"/>
              </p:cNvSpPr>
              <p:nvPr/>
            </p:nvSpPr>
            <p:spPr bwMode="auto">
              <a:xfrm>
                <a:off x="6291263" y="1668463"/>
                <a:ext cx="73025" cy="73025"/>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sp>
            <p:nvSpPr>
              <p:cNvPr id="78" name="Freeform 99"/>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grpSp>
        <p:grpSp>
          <p:nvGrpSpPr>
            <p:cNvPr id="68" name="Group 184"/>
            <p:cNvGrpSpPr/>
            <p:nvPr/>
          </p:nvGrpSpPr>
          <p:grpSpPr>
            <a:xfrm>
              <a:off x="7278112" y="2111447"/>
              <a:ext cx="288035" cy="618367"/>
              <a:chOff x="6213475" y="1668463"/>
              <a:chExt cx="227013" cy="487362"/>
            </a:xfrm>
            <a:grpFill/>
          </p:grpSpPr>
          <p:sp>
            <p:nvSpPr>
              <p:cNvPr id="75" name="Oval 98"/>
              <p:cNvSpPr>
                <a:spLocks noChangeArrowheads="1"/>
              </p:cNvSpPr>
              <p:nvPr/>
            </p:nvSpPr>
            <p:spPr bwMode="auto">
              <a:xfrm>
                <a:off x="6291263" y="1668463"/>
                <a:ext cx="73025" cy="73025"/>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sp>
            <p:nvSpPr>
              <p:cNvPr id="76" name="Freeform 99"/>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grpSp>
        <p:grpSp>
          <p:nvGrpSpPr>
            <p:cNvPr id="69" name="Group 184"/>
            <p:cNvGrpSpPr/>
            <p:nvPr/>
          </p:nvGrpSpPr>
          <p:grpSpPr>
            <a:xfrm>
              <a:off x="7708178" y="2111447"/>
              <a:ext cx="288035" cy="618367"/>
              <a:chOff x="6213475" y="1668463"/>
              <a:chExt cx="227013" cy="487362"/>
            </a:xfrm>
            <a:grpFill/>
          </p:grpSpPr>
          <p:sp>
            <p:nvSpPr>
              <p:cNvPr id="73" name="Oval 98"/>
              <p:cNvSpPr>
                <a:spLocks noChangeArrowheads="1"/>
              </p:cNvSpPr>
              <p:nvPr/>
            </p:nvSpPr>
            <p:spPr bwMode="auto">
              <a:xfrm>
                <a:off x="6291263" y="1668463"/>
                <a:ext cx="73025" cy="73025"/>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sp>
            <p:nvSpPr>
              <p:cNvPr id="74" name="Freeform 99"/>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grpSp>
        <p:grpSp>
          <p:nvGrpSpPr>
            <p:cNvPr id="70" name="Group 184"/>
            <p:cNvGrpSpPr/>
            <p:nvPr/>
          </p:nvGrpSpPr>
          <p:grpSpPr>
            <a:xfrm>
              <a:off x="8050477" y="2111447"/>
              <a:ext cx="288035" cy="618367"/>
              <a:chOff x="6213475" y="1668463"/>
              <a:chExt cx="227013" cy="487362"/>
            </a:xfrm>
            <a:grpFill/>
          </p:grpSpPr>
          <p:sp>
            <p:nvSpPr>
              <p:cNvPr id="71" name="Oval 98"/>
              <p:cNvSpPr>
                <a:spLocks noChangeArrowheads="1"/>
              </p:cNvSpPr>
              <p:nvPr/>
            </p:nvSpPr>
            <p:spPr bwMode="auto">
              <a:xfrm>
                <a:off x="6291263" y="1668463"/>
                <a:ext cx="73025" cy="73025"/>
              </a:xfrm>
              <a:prstGeom prst="ellipse">
                <a:avLst/>
              </a:pr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sp>
            <p:nvSpPr>
              <p:cNvPr id="72" name="Freeform 99"/>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ln>
            </p:spPr>
            <p:txBody>
              <a:bodyPr vert="horz" wrap="square" lIns="121920" tIns="60960" rIns="121920" bIns="60960" numCol="1" anchor="t" anchorCtr="0" compatLnSpc="1"/>
              <a:lstStyle/>
              <a:p>
                <a:pPr defTabSz="1375410"/>
                <a:endParaRPr lang="en-US" sz="2665" dirty="0">
                  <a:solidFill>
                    <a:srgbClr val="262626"/>
                  </a:solidFill>
                </a:endParaRPr>
              </a:p>
            </p:txBody>
          </p:sp>
        </p:grpSp>
      </p:grpSp>
      <p:sp>
        <p:nvSpPr>
          <p:cNvPr id="80" name="文本框 79"/>
          <p:cNvSpPr txBox="1"/>
          <p:nvPr/>
        </p:nvSpPr>
        <p:spPr>
          <a:xfrm>
            <a:off x="7901430" y="3769151"/>
            <a:ext cx="3601189" cy="830997"/>
          </a:xfrm>
          <a:prstGeom prst="rect">
            <a:avLst/>
          </a:prstGeom>
          <a:noFill/>
        </p:spPr>
        <p:txBody>
          <a:bodyPr wrap="square" rtlCol="0">
            <a:spAutoFit/>
          </a:bodyPr>
          <a:lstStyle/>
          <a:p>
            <a:pPr algn="just">
              <a:lnSpc>
                <a:spcPct val="120000"/>
              </a:lnSpc>
            </a:pPr>
            <a:r>
              <a:rPr lang="zh-CN" altLang="en-US" sz="2400" dirty="0">
                <a:gradFill>
                  <a:gsLst>
                    <a:gs pos="100000">
                      <a:srgbClr val="3F5096"/>
                    </a:gs>
                    <a:gs pos="0">
                      <a:srgbClr val="3F5096"/>
                    </a:gs>
                  </a:gsLst>
                  <a:lin ang="0" scaled="0"/>
                </a:gradFill>
                <a:latin typeface="微软雅黑" panose="020B0503020204020204" pitchFamily="34" charset="-122"/>
                <a:ea typeface="微软雅黑" panose="020B0503020204020204" pitchFamily="34" charset="-122"/>
              </a:rPr>
              <a:t>单击输入标题</a:t>
            </a:r>
            <a:r>
              <a:rPr lang="zh-CN" altLang="en-US" sz="16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81" name="文本框 80"/>
          <p:cNvSpPr txBox="1"/>
          <p:nvPr/>
        </p:nvSpPr>
        <p:spPr>
          <a:xfrm>
            <a:off x="7901430" y="4892207"/>
            <a:ext cx="3601189" cy="830997"/>
          </a:xfrm>
          <a:prstGeom prst="rect">
            <a:avLst/>
          </a:prstGeom>
          <a:noFill/>
        </p:spPr>
        <p:txBody>
          <a:bodyPr wrap="square" rtlCol="0">
            <a:spAutoFit/>
          </a:bodyPr>
          <a:lstStyle/>
          <a:p>
            <a:pPr algn="just">
              <a:lnSpc>
                <a:spcPct val="120000"/>
              </a:lnSpc>
            </a:pPr>
            <a:r>
              <a:rPr lang="zh-CN" altLang="en-US" sz="2400" dirty="0">
                <a:gradFill>
                  <a:gsLst>
                    <a:gs pos="100000">
                      <a:srgbClr val="3F5096"/>
                    </a:gs>
                    <a:gs pos="0">
                      <a:srgbClr val="3F5096"/>
                    </a:gs>
                  </a:gsLst>
                  <a:lin ang="0" scaled="0"/>
                </a:gradFill>
                <a:latin typeface="微软雅黑" panose="020B0503020204020204" pitchFamily="34" charset="-122"/>
                <a:ea typeface="微软雅黑" panose="020B0503020204020204" pitchFamily="34" charset="-122"/>
              </a:rPr>
              <a:t>单击输入标题</a:t>
            </a:r>
            <a:r>
              <a:rPr lang="zh-CN" altLang="en-US" sz="16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0"/>
                            </p:stCondLst>
                            <p:childTnLst>
                              <p:par>
                                <p:cTn id="11" presetID="23" presetClass="entr" presetSubtype="52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 calcmode="lin" valueType="num">
                                      <p:cBhvr>
                                        <p:cTn id="15" dur="500" fill="hold"/>
                                        <p:tgtEl>
                                          <p:spTgt spid="10"/>
                                        </p:tgtEl>
                                        <p:attrNameLst>
                                          <p:attrName>ppt_x</p:attrName>
                                        </p:attrNameLst>
                                      </p:cBhvr>
                                      <p:tavLst>
                                        <p:tav tm="0">
                                          <p:val>
                                            <p:fltVal val="0.5"/>
                                          </p:val>
                                        </p:tav>
                                        <p:tav tm="100000">
                                          <p:val>
                                            <p:strVal val="#ppt_x"/>
                                          </p:val>
                                        </p:tav>
                                      </p:tavLst>
                                    </p:anim>
                                    <p:anim calcmode="lin" valueType="num">
                                      <p:cBhvr>
                                        <p:cTn id="16" dur="500" fill="hold"/>
                                        <p:tgtEl>
                                          <p:spTgt spid="10"/>
                                        </p:tgtEl>
                                        <p:attrNameLst>
                                          <p:attrName>ppt_y</p:attrName>
                                        </p:attrNameLst>
                                      </p:cBhvr>
                                      <p:tavLst>
                                        <p:tav tm="0">
                                          <p:val>
                                            <p:fltVal val="0.5"/>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fade">
                                      <p:cBhvr>
                                        <p:cTn id="20" dur="500"/>
                                        <p:tgtEl>
                                          <p:spTgt spid="44"/>
                                        </p:tgtEl>
                                      </p:cBhvr>
                                    </p:animEffect>
                                  </p:childTnLst>
                                </p:cTn>
                              </p:par>
                            </p:childTnLst>
                          </p:cTn>
                        </p:par>
                        <p:par>
                          <p:cTn id="21" fill="hold">
                            <p:stCondLst>
                              <p:cond delay="1000"/>
                            </p:stCondLst>
                            <p:childTnLst>
                              <p:par>
                                <p:cTn id="22" presetID="23" presetClass="entr" presetSubtype="528"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 calcmode="lin" valueType="num">
                                      <p:cBhvr>
                                        <p:cTn id="26" dur="500" fill="hold"/>
                                        <p:tgtEl>
                                          <p:spTgt spid="8"/>
                                        </p:tgtEl>
                                        <p:attrNameLst>
                                          <p:attrName>ppt_x</p:attrName>
                                        </p:attrNameLst>
                                      </p:cBhvr>
                                      <p:tavLst>
                                        <p:tav tm="0">
                                          <p:val>
                                            <p:fltVal val="0.5"/>
                                          </p:val>
                                        </p:tav>
                                        <p:tav tm="100000">
                                          <p:val>
                                            <p:strVal val="#ppt_x"/>
                                          </p:val>
                                        </p:tav>
                                      </p:tavLst>
                                    </p:anim>
                                    <p:anim calcmode="lin" valueType="num">
                                      <p:cBhvr>
                                        <p:cTn id="27" dur="500" fill="hold"/>
                                        <p:tgtEl>
                                          <p:spTgt spid="8"/>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fade">
                                      <p:cBhvr>
                                        <p:cTn id="31" dur="500"/>
                                        <p:tgtEl>
                                          <p:spTgt spid="46"/>
                                        </p:tgtEl>
                                      </p:cBhvr>
                                    </p:animEffect>
                                  </p:childTnLst>
                                </p:cTn>
                              </p:par>
                            </p:childTnLst>
                          </p:cTn>
                        </p:par>
                        <p:par>
                          <p:cTn id="32" fill="hold">
                            <p:stCondLst>
                              <p:cond delay="2000"/>
                            </p:stCondLst>
                            <p:childTnLst>
                              <p:par>
                                <p:cTn id="33" presetID="23" presetClass="entr" presetSubtype="52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 calcmode="lin" valueType="num">
                                      <p:cBhvr>
                                        <p:cTn id="37" dur="500" fill="hold"/>
                                        <p:tgtEl>
                                          <p:spTgt spid="9"/>
                                        </p:tgtEl>
                                        <p:attrNameLst>
                                          <p:attrName>ppt_x</p:attrName>
                                        </p:attrNameLst>
                                      </p:cBhvr>
                                      <p:tavLst>
                                        <p:tav tm="0">
                                          <p:val>
                                            <p:fltVal val="0.5"/>
                                          </p:val>
                                        </p:tav>
                                        <p:tav tm="100000">
                                          <p:val>
                                            <p:strVal val="#ppt_x"/>
                                          </p:val>
                                        </p:tav>
                                      </p:tavLst>
                                    </p:anim>
                                    <p:anim calcmode="lin" valueType="num">
                                      <p:cBhvr>
                                        <p:cTn id="38" dur="500" fill="hold"/>
                                        <p:tgtEl>
                                          <p:spTgt spid="9"/>
                                        </p:tgtEl>
                                        <p:attrNameLst>
                                          <p:attrName>ppt_y</p:attrName>
                                        </p:attrNameLst>
                                      </p:cBhvr>
                                      <p:tavLst>
                                        <p:tav tm="0">
                                          <p:val>
                                            <p:fltVal val="0.5"/>
                                          </p:val>
                                        </p:tav>
                                        <p:tav tm="100000">
                                          <p:val>
                                            <p:strVal val="#ppt_y"/>
                                          </p:val>
                                        </p:tav>
                                      </p:tavLst>
                                    </p:anim>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fade">
                                      <p:cBhvr>
                                        <p:cTn id="42" dur="500"/>
                                        <p:tgtEl>
                                          <p:spTgt spid="48"/>
                                        </p:tgtEl>
                                      </p:cBhvr>
                                    </p:animEffect>
                                  </p:childTnLst>
                                </p:cTn>
                              </p:par>
                            </p:childTnLst>
                          </p:cTn>
                        </p:par>
                        <p:par>
                          <p:cTn id="43" fill="hold">
                            <p:stCondLst>
                              <p:cond delay="3000"/>
                            </p:stCondLst>
                            <p:childTnLst>
                              <p:par>
                                <p:cTn id="44" presetID="10" presetClass="entr" presetSubtype="0"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1000"/>
                                        <p:tgtEl>
                                          <p:spTgt spid="43"/>
                                        </p:tgtEl>
                                      </p:cBhvr>
                                    </p:animEffect>
                                  </p:childTnLst>
                                </p:cTn>
                              </p:par>
                            </p:childTnLst>
                          </p:cTn>
                        </p:par>
                        <p:par>
                          <p:cTn id="47" fill="hold">
                            <p:stCondLst>
                              <p:cond delay="4000"/>
                            </p:stCondLst>
                            <p:childTnLst>
                              <p:par>
                                <p:cTn id="48" presetID="53" presetClass="entr" presetSubtype="16" fill="hold" grpId="0" nodeType="after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p:cTn id="50" dur="500" fill="hold"/>
                                        <p:tgtEl>
                                          <p:spTgt spid="50"/>
                                        </p:tgtEl>
                                        <p:attrNameLst>
                                          <p:attrName>ppt_w</p:attrName>
                                        </p:attrNameLst>
                                      </p:cBhvr>
                                      <p:tavLst>
                                        <p:tav tm="0">
                                          <p:val>
                                            <p:fltVal val="0"/>
                                          </p:val>
                                        </p:tav>
                                        <p:tav tm="100000">
                                          <p:val>
                                            <p:strVal val="#ppt_w"/>
                                          </p:val>
                                        </p:tav>
                                      </p:tavLst>
                                    </p:anim>
                                    <p:anim calcmode="lin" valueType="num">
                                      <p:cBhvr>
                                        <p:cTn id="51" dur="500" fill="hold"/>
                                        <p:tgtEl>
                                          <p:spTgt spid="50"/>
                                        </p:tgtEl>
                                        <p:attrNameLst>
                                          <p:attrName>ppt_h</p:attrName>
                                        </p:attrNameLst>
                                      </p:cBhvr>
                                      <p:tavLst>
                                        <p:tav tm="0">
                                          <p:val>
                                            <p:fltVal val="0"/>
                                          </p:val>
                                        </p:tav>
                                        <p:tav tm="100000">
                                          <p:val>
                                            <p:strVal val="#ppt_h"/>
                                          </p:val>
                                        </p:tav>
                                      </p:tavLst>
                                    </p:anim>
                                    <p:animEffect transition="in" filter="fade">
                                      <p:cBhvr>
                                        <p:cTn id="52" dur="500"/>
                                        <p:tgtEl>
                                          <p:spTgt spid="50"/>
                                        </p:tgtEl>
                                      </p:cBhvr>
                                    </p:animEffect>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animEffect transition="in" filter="fade">
                                      <p:cBhvr>
                                        <p:cTn id="58" dur="500"/>
                                        <p:tgtEl>
                                          <p:spTgt spid="53"/>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p:cTn id="62" dur="500" fill="hold"/>
                                        <p:tgtEl>
                                          <p:spTgt spid="51"/>
                                        </p:tgtEl>
                                        <p:attrNameLst>
                                          <p:attrName>ppt_w</p:attrName>
                                        </p:attrNameLst>
                                      </p:cBhvr>
                                      <p:tavLst>
                                        <p:tav tm="0">
                                          <p:val>
                                            <p:fltVal val="0"/>
                                          </p:val>
                                        </p:tav>
                                        <p:tav tm="100000">
                                          <p:val>
                                            <p:strVal val="#ppt_w"/>
                                          </p:val>
                                        </p:tav>
                                      </p:tavLst>
                                    </p:anim>
                                    <p:anim calcmode="lin" valueType="num">
                                      <p:cBhvr>
                                        <p:cTn id="63" dur="500" fill="hold"/>
                                        <p:tgtEl>
                                          <p:spTgt spid="51"/>
                                        </p:tgtEl>
                                        <p:attrNameLst>
                                          <p:attrName>ppt_h</p:attrName>
                                        </p:attrNameLst>
                                      </p:cBhvr>
                                      <p:tavLst>
                                        <p:tav tm="0">
                                          <p:val>
                                            <p:fltVal val="0"/>
                                          </p:val>
                                        </p:tav>
                                        <p:tav tm="100000">
                                          <p:val>
                                            <p:strVal val="#ppt_h"/>
                                          </p:val>
                                        </p:tav>
                                      </p:tavLst>
                                    </p:anim>
                                    <p:animEffect transition="in" filter="fade">
                                      <p:cBhvr>
                                        <p:cTn id="64" dur="500"/>
                                        <p:tgtEl>
                                          <p:spTgt spid="51"/>
                                        </p:tgtEl>
                                      </p:cBhvr>
                                    </p:animEffect>
                                  </p:childTnLst>
                                </p:cTn>
                              </p:par>
                            </p:childTnLst>
                          </p:cTn>
                        </p:par>
                        <p:par>
                          <p:cTn id="65" fill="hold">
                            <p:stCondLst>
                              <p:cond delay="5500"/>
                            </p:stCondLst>
                            <p:childTnLst>
                              <p:par>
                                <p:cTn id="66" presetID="53" presetClass="entr" presetSubtype="16" fill="hold" grpId="0" nodeType="after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p:cTn id="68" dur="500" fill="hold"/>
                                        <p:tgtEl>
                                          <p:spTgt spid="49"/>
                                        </p:tgtEl>
                                        <p:attrNameLst>
                                          <p:attrName>ppt_w</p:attrName>
                                        </p:attrNameLst>
                                      </p:cBhvr>
                                      <p:tavLst>
                                        <p:tav tm="0">
                                          <p:val>
                                            <p:fltVal val="0"/>
                                          </p:val>
                                        </p:tav>
                                        <p:tav tm="100000">
                                          <p:val>
                                            <p:strVal val="#ppt_w"/>
                                          </p:val>
                                        </p:tav>
                                      </p:tavLst>
                                    </p:anim>
                                    <p:anim calcmode="lin" valueType="num">
                                      <p:cBhvr>
                                        <p:cTn id="69" dur="500" fill="hold"/>
                                        <p:tgtEl>
                                          <p:spTgt spid="49"/>
                                        </p:tgtEl>
                                        <p:attrNameLst>
                                          <p:attrName>ppt_h</p:attrName>
                                        </p:attrNameLst>
                                      </p:cBhvr>
                                      <p:tavLst>
                                        <p:tav tm="0">
                                          <p:val>
                                            <p:fltVal val="0"/>
                                          </p:val>
                                        </p:tav>
                                        <p:tav tm="100000">
                                          <p:val>
                                            <p:strVal val="#ppt_h"/>
                                          </p:val>
                                        </p:tav>
                                      </p:tavLst>
                                    </p:anim>
                                    <p:animEffect transition="in" filter="fade">
                                      <p:cBhvr>
                                        <p:cTn id="70" dur="500"/>
                                        <p:tgtEl>
                                          <p:spTgt spid="49"/>
                                        </p:tgtEl>
                                      </p:cBhvr>
                                    </p:animEffect>
                                  </p:childTnLst>
                                </p:cTn>
                              </p:par>
                            </p:childTnLst>
                          </p:cTn>
                        </p:par>
                        <p:par>
                          <p:cTn id="71" fill="hold">
                            <p:stCondLst>
                              <p:cond delay="6000"/>
                            </p:stCondLst>
                            <p:childTnLst>
                              <p:par>
                                <p:cTn id="72" presetID="53" presetClass="entr" presetSubtype="16" fill="hold" nodeType="afterEffect">
                                  <p:stCondLst>
                                    <p:cond delay="0"/>
                                  </p:stCondLst>
                                  <p:childTnLst>
                                    <p:set>
                                      <p:cBhvr>
                                        <p:cTn id="73" dur="1" fill="hold">
                                          <p:stCondLst>
                                            <p:cond delay="0"/>
                                          </p:stCondLst>
                                        </p:cTn>
                                        <p:tgtEl>
                                          <p:spTgt spid="66"/>
                                        </p:tgtEl>
                                        <p:attrNameLst>
                                          <p:attrName>style.visibility</p:attrName>
                                        </p:attrNameLst>
                                      </p:cBhvr>
                                      <p:to>
                                        <p:strVal val="visible"/>
                                      </p:to>
                                    </p:set>
                                    <p:anim calcmode="lin" valueType="num">
                                      <p:cBhvr>
                                        <p:cTn id="74" dur="500" fill="hold"/>
                                        <p:tgtEl>
                                          <p:spTgt spid="66"/>
                                        </p:tgtEl>
                                        <p:attrNameLst>
                                          <p:attrName>ppt_w</p:attrName>
                                        </p:attrNameLst>
                                      </p:cBhvr>
                                      <p:tavLst>
                                        <p:tav tm="0">
                                          <p:val>
                                            <p:fltVal val="0"/>
                                          </p:val>
                                        </p:tav>
                                        <p:tav tm="100000">
                                          <p:val>
                                            <p:strVal val="#ppt_w"/>
                                          </p:val>
                                        </p:tav>
                                      </p:tavLst>
                                    </p:anim>
                                    <p:anim calcmode="lin" valueType="num">
                                      <p:cBhvr>
                                        <p:cTn id="75" dur="500" fill="hold"/>
                                        <p:tgtEl>
                                          <p:spTgt spid="66"/>
                                        </p:tgtEl>
                                        <p:attrNameLst>
                                          <p:attrName>ppt_h</p:attrName>
                                        </p:attrNameLst>
                                      </p:cBhvr>
                                      <p:tavLst>
                                        <p:tav tm="0">
                                          <p:val>
                                            <p:fltVal val="0"/>
                                          </p:val>
                                        </p:tav>
                                        <p:tav tm="100000">
                                          <p:val>
                                            <p:strVal val="#ppt_h"/>
                                          </p:val>
                                        </p:tav>
                                      </p:tavLst>
                                    </p:anim>
                                    <p:animEffect transition="in" filter="fade">
                                      <p:cBhvr>
                                        <p:cTn id="76" dur="500"/>
                                        <p:tgtEl>
                                          <p:spTgt spid="66"/>
                                        </p:tgtEl>
                                      </p:cBhvr>
                                    </p:animEffect>
                                  </p:childTnLst>
                                </p:cTn>
                              </p:par>
                            </p:childTnLst>
                          </p:cTn>
                        </p:par>
                        <p:par>
                          <p:cTn id="77" fill="hold">
                            <p:stCondLst>
                              <p:cond delay="6500"/>
                            </p:stCondLst>
                            <p:childTnLst>
                              <p:par>
                                <p:cTn id="78" presetID="53" presetClass="entr" presetSubtype="16" fill="hold" grpId="0" nodeType="afterEffect">
                                  <p:stCondLst>
                                    <p:cond delay="0"/>
                                  </p:stCondLst>
                                  <p:childTnLst>
                                    <p:set>
                                      <p:cBhvr>
                                        <p:cTn id="79" dur="1" fill="hold">
                                          <p:stCondLst>
                                            <p:cond delay="0"/>
                                          </p:stCondLst>
                                        </p:cTn>
                                        <p:tgtEl>
                                          <p:spTgt spid="52"/>
                                        </p:tgtEl>
                                        <p:attrNameLst>
                                          <p:attrName>style.visibility</p:attrName>
                                        </p:attrNameLst>
                                      </p:cBhvr>
                                      <p:to>
                                        <p:strVal val="visible"/>
                                      </p:to>
                                    </p:set>
                                    <p:anim calcmode="lin" valueType="num">
                                      <p:cBhvr>
                                        <p:cTn id="80" dur="500" fill="hold"/>
                                        <p:tgtEl>
                                          <p:spTgt spid="52"/>
                                        </p:tgtEl>
                                        <p:attrNameLst>
                                          <p:attrName>ppt_w</p:attrName>
                                        </p:attrNameLst>
                                      </p:cBhvr>
                                      <p:tavLst>
                                        <p:tav tm="0">
                                          <p:val>
                                            <p:fltVal val="0"/>
                                          </p:val>
                                        </p:tav>
                                        <p:tav tm="100000">
                                          <p:val>
                                            <p:strVal val="#ppt_w"/>
                                          </p:val>
                                        </p:tav>
                                      </p:tavLst>
                                    </p:anim>
                                    <p:anim calcmode="lin" valueType="num">
                                      <p:cBhvr>
                                        <p:cTn id="81" dur="500" fill="hold"/>
                                        <p:tgtEl>
                                          <p:spTgt spid="52"/>
                                        </p:tgtEl>
                                        <p:attrNameLst>
                                          <p:attrName>ppt_h</p:attrName>
                                        </p:attrNameLst>
                                      </p:cBhvr>
                                      <p:tavLst>
                                        <p:tav tm="0">
                                          <p:val>
                                            <p:fltVal val="0"/>
                                          </p:val>
                                        </p:tav>
                                        <p:tav tm="100000">
                                          <p:val>
                                            <p:strVal val="#ppt_h"/>
                                          </p:val>
                                        </p:tav>
                                      </p:tavLst>
                                    </p:anim>
                                    <p:animEffect transition="in" filter="fade">
                                      <p:cBhvr>
                                        <p:cTn id="82" dur="500"/>
                                        <p:tgtEl>
                                          <p:spTgt spid="52"/>
                                        </p:tgtEl>
                                      </p:cBhvr>
                                    </p:animEffect>
                                  </p:childTnLst>
                                </p:cTn>
                              </p:par>
                            </p:childTnLst>
                          </p:cTn>
                        </p:par>
                      </p:childTnLst>
                    </p:cTn>
                  </p:par>
                  <p:par>
                    <p:cTn id="83" fill="hold">
                      <p:stCondLst>
                        <p:cond delay="indefinite"/>
                      </p:stCondLst>
                      <p:childTnLst>
                        <p:par>
                          <p:cTn id="84" fill="hold">
                            <p:stCondLst>
                              <p:cond delay="0"/>
                            </p:stCondLst>
                            <p:childTnLst>
                              <p:par>
                                <p:cTn id="85" presetID="2" presetClass="entr" presetSubtype="2" fill="hold" grpId="0" nodeType="clickEffect">
                                  <p:stCondLst>
                                    <p:cond delay="0"/>
                                  </p:stCondLst>
                                  <p:childTnLst>
                                    <p:set>
                                      <p:cBhvr>
                                        <p:cTn id="86" dur="1" fill="hold">
                                          <p:stCondLst>
                                            <p:cond delay="0"/>
                                          </p:stCondLst>
                                        </p:cTn>
                                        <p:tgtEl>
                                          <p:spTgt spid="80"/>
                                        </p:tgtEl>
                                        <p:attrNameLst>
                                          <p:attrName>style.visibility</p:attrName>
                                        </p:attrNameLst>
                                      </p:cBhvr>
                                      <p:to>
                                        <p:strVal val="visible"/>
                                      </p:to>
                                    </p:set>
                                    <p:anim calcmode="lin" valueType="num">
                                      <p:cBhvr additive="base">
                                        <p:cTn id="87" dur="500" fill="hold"/>
                                        <p:tgtEl>
                                          <p:spTgt spid="80"/>
                                        </p:tgtEl>
                                        <p:attrNameLst>
                                          <p:attrName>ppt_x</p:attrName>
                                        </p:attrNameLst>
                                      </p:cBhvr>
                                      <p:tavLst>
                                        <p:tav tm="0">
                                          <p:val>
                                            <p:strVal val="1+#ppt_w/2"/>
                                          </p:val>
                                        </p:tav>
                                        <p:tav tm="100000">
                                          <p:val>
                                            <p:strVal val="#ppt_x"/>
                                          </p:val>
                                        </p:tav>
                                      </p:tavLst>
                                    </p:anim>
                                    <p:anim calcmode="lin" valueType="num">
                                      <p:cBhvr additive="base">
                                        <p:cTn id="88" dur="500" fill="hold"/>
                                        <p:tgtEl>
                                          <p:spTgt spid="80"/>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2" fill="hold" grpId="0" nodeType="clickEffect">
                                  <p:stCondLst>
                                    <p:cond delay="0"/>
                                  </p:stCondLst>
                                  <p:childTnLst>
                                    <p:set>
                                      <p:cBhvr>
                                        <p:cTn id="92" dur="1" fill="hold">
                                          <p:stCondLst>
                                            <p:cond delay="0"/>
                                          </p:stCondLst>
                                        </p:cTn>
                                        <p:tgtEl>
                                          <p:spTgt spid="81"/>
                                        </p:tgtEl>
                                        <p:attrNameLst>
                                          <p:attrName>style.visibility</p:attrName>
                                        </p:attrNameLst>
                                      </p:cBhvr>
                                      <p:to>
                                        <p:strVal val="visible"/>
                                      </p:to>
                                    </p:set>
                                    <p:anim calcmode="lin" valueType="num">
                                      <p:cBhvr additive="base">
                                        <p:cTn id="93" dur="500" fill="hold"/>
                                        <p:tgtEl>
                                          <p:spTgt spid="81"/>
                                        </p:tgtEl>
                                        <p:attrNameLst>
                                          <p:attrName>ppt_x</p:attrName>
                                        </p:attrNameLst>
                                      </p:cBhvr>
                                      <p:tavLst>
                                        <p:tav tm="0">
                                          <p:val>
                                            <p:strVal val="1+#ppt_w/2"/>
                                          </p:val>
                                        </p:tav>
                                        <p:tav tm="100000">
                                          <p:val>
                                            <p:strVal val="#ppt_x"/>
                                          </p:val>
                                        </p:tav>
                                      </p:tavLst>
                                    </p:anim>
                                    <p:anim calcmode="lin" valueType="num">
                                      <p:cBhvr additive="base">
                                        <p:cTn id="94"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bldLvl="0" animBg="1"/>
      <p:bldP spid="10" grpId="0" bldLvl="0" animBg="1"/>
      <p:bldP spid="44" grpId="0"/>
      <p:bldP spid="46" grpId="0"/>
      <p:bldP spid="48" grpId="0"/>
      <p:bldP spid="49" grpId="0" bldLvl="0" animBg="1"/>
      <p:bldP spid="50" grpId="0" bldLvl="0" animBg="1"/>
      <p:bldP spid="51" grpId="0"/>
      <p:bldP spid="52" grpId="0"/>
      <p:bldP spid="80" grpId="0"/>
      <p:bldP spid="81"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图片 13" descr="预览图_千图网_编号34032679"/>
          <p:cNvPicPr>
            <a:picLocks noChangeAspect="1"/>
          </p:cNvPicPr>
          <p:nvPr/>
        </p:nvPicPr>
        <p:blipFill>
          <a:blip r:embed="rId3"/>
          <a:srcRect l="-125" t="5057" r="125" b="52211"/>
          <a:stretch>
            <a:fillRect/>
          </a:stretch>
        </p:blipFill>
        <p:spPr>
          <a:xfrm>
            <a:off x="0" y="0"/>
            <a:ext cx="12192000" cy="6965315"/>
          </a:xfrm>
          <a:prstGeom prst="rect">
            <a:avLst/>
          </a:prstGeom>
        </p:spPr>
      </p:pic>
      <p:sp>
        <p:nvSpPr>
          <p:cNvPr id="20" name="圆角矩形 23"/>
          <p:cNvSpPr>
            <a:spLocks noChangeArrowheads="1"/>
          </p:cNvSpPr>
          <p:nvPr/>
        </p:nvSpPr>
        <p:spPr bwMode="auto">
          <a:xfrm>
            <a:off x="800100" y="571501"/>
            <a:ext cx="10591800" cy="5676900"/>
          </a:xfrm>
          <a:prstGeom prst="roundRect">
            <a:avLst>
              <a:gd name="adj" fmla="val 7989"/>
            </a:avLst>
          </a:prstGeom>
          <a:noFill/>
          <a:ln w="9525">
            <a:solidFill>
              <a:schemeClr val="bg1">
                <a:lumMod val="95000"/>
              </a:schemeClr>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sp>
        <p:nvSpPr>
          <p:cNvPr id="15" name="菱形 14"/>
          <p:cNvSpPr/>
          <p:nvPr/>
        </p:nvSpPr>
        <p:spPr>
          <a:xfrm>
            <a:off x="10189751" y="916967"/>
            <a:ext cx="579205" cy="579205"/>
          </a:xfrm>
          <a:prstGeom prst="diamond">
            <a:avLst/>
          </a:prstGeom>
          <a:solidFill>
            <a:srgbClr val="EDECF3"/>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菱形 15"/>
          <p:cNvSpPr/>
          <p:nvPr/>
        </p:nvSpPr>
        <p:spPr>
          <a:xfrm>
            <a:off x="8618430" y="1768124"/>
            <a:ext cx="1093179" cy="1093179"/>
          </a:xfrm>
          <a:prstGeom prst="diamond">
            <a:avLst/>
          </a:prstGeom>
          <a:solidFill>
            <a:srgbClr val="97AFC9"/>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菱形 16"/>
          <p:cNvSpPr/>
          <p:nvPr/>
        </p:nvSpPr>
        <p:spPr>
          <a:xfrm>
            <a:off x="4890056" y="1149626"/>
            <a:ext cx="2180748" cy="2081720"/>
          </a:xfrm>
          <a:prstGeom prst="diamond">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文本框 17"/>
          <p:cNvSpPr txBox="1"/>
          <p:nvPr/>
        </p:nvSpPr>
        <p:spPr>
          <a:xfrm>
            <a:off x="5584190" y="1774987"/>
            <a:ext cx="792480" cy="829945"/>
          </a:xfrm>
          <a:prstGeom prst="rect">
            <a:avLst/>
          </a:prstGeom>
          <a:noFill/>
        </p:spPr>
        <p:txBody>
          <a:bodyPr wrap="none" rtlCol="0">
            <a:spAutoFit/>
          </a:bodyPr>
          <a:lstStyle/>
          <a:p>
            <a:pPr algn="ctr"/>
            <a:r>
              <a:rPr lang="en-US" altLang="zh-CN"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02</a:t>
            </a:r>
            <a:endParaRPr lang="zh-CN" altLang="en-US"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19" name="文本框 18"/>
          <p:cNvSpPr txBox="1"/>
          <p:nvPr/>
        </p:nvSpPr>
        <p:spPr>
          <a:xfrm>
            <a:off x="3836255" y="3502764"/>
            <a:ext cx="4288353" cy="707886"/>
          </a:xfrm>
          <a:prstGeom prst="rect">
            <a:avLst/>
          </a:prstGeom>
          <a:noFill/>
        </p:spPr>
        <p:txBody>
          <a:bodyPr wrap="none" rtlCol="0">
            <a:spAutoFit/>
          </a:bodyPr>
          <a:lstStyle/>
          <a:p>
            <a:pPr algn="ctr"/>
            <a:r>
              <a:rPr lang="zh-CN" altLang="en-US" sz="4000" dirty="0">
                <a:solidFill>
                  <a:srgbClr val="3F5096"/>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25" name="矩形 24"/>
          <p:cNvSpPr/>
          <p:nvPr/>
        </p:nvSpPr>
        <p:spPr>
          <a:xfrm>
            <a:off x="3730413" y="4385278"/>
            <a:ext cx="4500034" cy="901465"/>
          </a:xfrm>
          <a:prstGeom prst="rect">
            <a:avLst/>
          </a:prstGeom>
        </p:spPr>
        <p:txBody>
          <a:bodyPr wrap="square">
            <a:spAutoFit/>
          </a:bodyPr>
          <a:lstStyle/>
          <a:p>
            <a:pPr algn="ctr">
              <a:lnSpc>
                <a:spcPct val="150000"/>
              </a:lnSpc>
            </a:pPr>
            <a:r>
              <a:rPr lang="zh-CN" altLang="en-US" sz="900" dirty="0">
                <a:latin typeface="Source Sans Pro Light" panose="020B0403030403020204" pitchFamily="34" charset="0"/>
              </a:rPr>
              <a:t>Lorem ipsum dolor sit amet, consectetur adipisicing elit, sed do eiusmod tempor incididunt ut labore et dolore magna aliqua. Ut enim ad minim veniam, quis nostrud exercitation ullamco laboris nisi ut aliquip ex ea commodo consequat.</a:t>
            </a:r>
            <a:r>
              <a:rPr lang="en-US" altLang="zh-CN" sz="900" dirty="0">
                <a:latin typeface="Source Sans Pro Light" panose="020B0403030403020204" pitchFamily="34" charset="0"/>
                <a:ea typeface="Source Sans Pro Light" panose="020B0403030403020204" pitchFamily="34" charset="0"/>
              </a:rPr>
              <a:t> Duis </a:t>
            </a:r>
            <a:r>
              <a:rPr lang="en-US" altLang="zh-CN" sz="900" dirty="0" err="1">
                <a:latin typeface="Source Sans Pro Light" panose="020B0403030403020204" pitchFamily="34" charset="0"/>
                <a:ea typeface="Source Sans Pro Light" panose="020B0403030403020204" pitchFamily="34" charset="0"/>
              </a:rPr>
              <a:t>aute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irure</a:t>
            </a:r>
            <a:r>
              <a:rPr lang="en-US" altLang="zh-CN" sz="900" dirty="0">
                <a:latin typeface="Source Sans Pro Light" panose="020B0403030403020204" pitchFamily="34" charset="0"/>
                <a:ea typeface="Source Sans Pro Light" panose="020B0403030403020204" pitchFamily="34" charset="0"/>
              </a:rPr>
              <a:t> dolor in </a:t>
            </a:r>
            <a:r>
              <a:rPr lang="en-US" altLang="zh-CN" sz="900" dirty="0" err="1">
                <a:latin typeface="Source Sans Pro Light" panose="020B0403030403020204" pitchFamily="34" charset="0"/>
                <a:ea typeface="Source Sans Pro Light" panose="020B0403030403020204" pitchFamily="34" charset="0"/>
              </a:rPr>
              <a:t>reprehenderit</a:t>
            </a:r>
            <a:r>
              <a:rPr lang="en-US" altLang="zh-CN" sz="900" dirty="0">
                <a:latin typeface="Source Sans Pro Light" panose="020B0403030403020204" pitchFamily="34" charset="0"/>
                <a:ea typeface="Source Sans Pro Light" panose="020B0403030403020204" pitchFamily="34" charset="0"/>
              </a:rPr>
              <a:t> in </a:t>
            </a:r>
            <a:r>
              <a:rPr lang="en-US" altLang="zh-CN" sz="900" dirty="0" err="1">
                <a:latin typeface="Source Sans Pro Light" panose="020B0403030403020204" pitchFamily="34" charset="0"/>
                <a:ea typeface="Source Sans Pro Light" panose="020B0403030403020204" pitchFamily="34" charset="0"/>
              </a:rPr>
              <a:t>voluptate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velit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esse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cillum</a:t>
            </a:r>
            <a:r>
              <a:rPr lang="en-US" altLang="zh-CN" sz="900" dirty="0">
                <a:latin typeface="Source Sans Pro Light" panose="020B0403030403020204" pitchFamily="34" charset="0"/>
                <a:ea typeface="Source Sans Pro Light" panose="020B0403030403020204" pitchFamily="34" charset="0"/>
              </a:rPr>
              <a:t> dolore </a:t>
            </a:r>
            <a:r>
              <a:rPr lang="en-US" altLang="zh-CN" sz="900" dirty="0" err="1">
                <a:latin typeface="Source Sans Pro Light" panose="020B0403030403020204" pitchFamily="34" charset="0"/>
                <a:ea typeface="Source Sans Pro Light" panose="020B0403030403020204" pitchFamily="34" charset="0"/>
              </a:rPr>
              <a:t>eu</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fugiat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nulla</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pariatur</a:t>
            </a:r>
            <a:r>
              <a:rPr lang="en-US" altLang="zh-CN" sz="900" dirty="0">
                <a:latin typeface="Source Sans Pro Light" panose="020B0403030403020204" pitchFamily="34" charset="0"/>
                <a:ea typeface="Source Sans Pro Light" panose="020B0403030403020204" pitchFamily="34" charset="0"/>
              </a:rPr>
              <a:t>. </a:t>
            </a:r>
            <a:endParaRPr lang="zh-CN" altLang="en-US" sz="900" dirty="0">
              <a:latin typeface="Source Sans Pro Light" panose="020B0403030403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福利薪酬</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grpSp>
        <p:nvGrpSpPr>
          <p:cNvPr id="49" name="组合 48"/>
          <p:cNvGrpSpPr/>
          <p:nvPr/>
        </p:nvGrpSpPr>
        <p:grpSpPr>
          <a:xfrm>
            <a:off x="4203701" y="2122488"/>
            <a:ext cx="1711325" cy="1712913"/>
            <a:chOff x="4203701" y="2122488"/>
            <a:chExt cx="1711325" cy="1712913"/>
          </a:xfrm>
        </p:grpSpPr>
        <p:sp>
          <p:nvSpPr>
            <p:cNvPr id="34" name="Freeform 9"/>
            <p:cNvSpPr/>
            <p:nvPr/>
          </p:nvSpPr>
          <p:spPr bwMode="auto">
            <a:xfrm>
              <a:off x="4203701" y="2122488"/>
              <a:ext cx="1711325" cy="1712913"/>
            </a:xfrm>
            <a:custGeom>
              <a:avLst/>
              <a:gdLst>
                <a:gd name="T0" fmla="*/ 575 w 590"/>
                <a:gd name="T1" fmla="*/ 0 h 591"/>
                <a:gd name="T2" fmla="*/ 308 w 590"/>
                <a:gd name="T3" fmla="*/ 0 h 591"/>
                <a:gd name="T4" fmla="*/ 306 w 590"/>
                <a:gd name="T5" fmla="*/ 0 h 591"/>
                <a:gd name="T6" fmla="*/ 311 w 590"/>
                <a:gd name="T7" fmla="*/ 52 h 591"/>
                <a:gd name="T8" fmla="*/ 43 w 590"/>
                <a:gd name="T9" fmla="*/ 321 h 591"/>
                <a:gd name="T10" fmla="*/ 0 w 590"/>
                <a:gd name="T11" fmla="*/ 317 h 591"/>
                <a:gd name="T12" fmla="*/ 0 w 590"/>
                <a:gd name="T13" fmla="*/ 575 h 591"/>
                <a:gd name="T14" fmla="*/ 15 w 590"/>
                <a:gd name="T15" fmla="*/ 591 h 591"/>
                <a:gd name="T16" fmla="*/ 575 w 590"/>
                <a:gd name="T17" fmla="*/ 591 h 591"/>
                <a:gd name="T18" fmla="*/ 590 w 590"/>
                <a:gd name="T19" fmla="*/ 575 h 591"/>
                <a:gd name="T20" fmla="*/ 590 w 590"/>
                <a:gd name="T21" fmla="*/ 16 h 591"/>
                <a:gd name="T22" fmla="*/ 575 w 590"/>
                <a:gd name="T2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1">
                  <a:moveTo>
                    <a:pt x="575" y="0"/>
                  </a:moveTo>
                  <a:cubicBezTo>
                    <a:pt x="308" y="0"/>
                    <a:pt x="308" y="0"/>
                    <a:pt x="308" y="0"/>
                  </a:cubicBezTo>
                  <a:cubicBezTo>
                    <a:pt x="306" y="0"/>
                    <a:pt x="306" y="0"/>
                    <a:pt x="306" y="0"/>
                  </a:cubicBezTo>
                  <a:cubicBezTo>
                    <a:pt x="309" y="17"/>
                    <a:pt x="311" y="35"/>
                    <a:pt x="311" y="52"/>
                  </a:cubicBezTo>
                  <a:cubicBezTo>
                    <a:pt x="311" y="200"/>
                    <a:pt x="191" y="321"/>
                    <a:pt x="43" y="321"/>
                  </a:cubicBezTo>
                  <a:cubicBezTo>
                    <a:pt x="28" y="321"/>
                    <a:pt x="14" y="319"/>
                    <a:pt x="0" y="317"/>
                  </a:cubicBezTo>
                  <a:cubicBezTo>
                    <a:pt x="0" y="575"/>
                    <a:pt x="0" y="575"/>
                    <a:pt x="0" y="575"/>
                  </a:cubicBezTo>
                  <a:cubicBezTo>
                    <a:pt x="0" y="584"/>
                    <a:pt x="7" y="591"/>
                    <a:pt x="15" y="591"/>
                  </a:cubicBezTo>
                  <a:cubicBezTo>
                    <a:pt x="575" y="591"/>
                    <a:pt x="575" y="591"/>
                    <a:pt x="575" y="591"/>
                  </a:cubicBezTo>
                  <a:cubicBezTo>
                    <a:pt x="583" y="591"/>
                    <a:pt x="590" y="584"/>
                    <a:pt x="590" y="575"/>
                  </a:cubicBezTo>
                  <a:cubicBezTo>
                    <a:pt x="590" y="16"/>
                    <a:pt x="590" y="16"/>
                    <a:pt x="590" y="16"/>
                  </a:cubicBezTo>
                  <a:cubicBezTo>
                    <a:pt x="590" y="7"/>
                    <a:pt x="583" y="0"/>
                    <a:pt x="575" y="0"/>
                  </a:cubicBezTo>
                </a:path>
              </a:pathLst>
            </a:custGeom>
            <a:solidFill>
              <a:srgbClr val="5899D1"/>
            </a:solidFill>
            <a:ln>
              <a:noFill/>
            </a:ln>
          </p:spPr>
          <p:txBody>
            <a:bodyPr vert="horz" wrap="square" lIns="91440" tIns="45720" rIns="91440" bIns="45720" numCol="1" anchor="t" anchorCtr="0" compatLnSpc="1"/>
            <a:lstStyle/>
            <a:p>
              <a:endParaRPr lang="zh-CN" altLang="en-US"/>
            </a:p>
          </p:txBody>
        </p:sp>
        <p:sp>
          <p:nvSpPr>
            <p:cNvPr id="14" name="Freeform 158"/>
            <p:cNvSpPr>
              <a:spLocks noEditPoints="1"/>
            </p:cNvSpPr>
            <p:nvPr/>
          </p:nvSpPr>
          <p:spPr bwMode="auto">
            <a:xfrm>
              <a:off x="5044230" y="2975825"/>
              <a:ext cx="517127" cy="443251"/>
            </a:xfrm>
            <a:custGeom>
              <a:avLst/>
              <a:gdLst/>
              <a:ahLst/>
              <a:cxnLst>
                <a:cxn ang="0">
                  <a:pos x="68" y="30"/>
                </a:cxn>
                <a:cxn ang="0">
                  <a:pos x="0" y="30"/>
                </a:cxn>
                <a:cxn ang="0">
                  <a:pos x="0" y="15"/>
                </a:cxn>
                <a:cxn ang="0">
                  <a:pos x="7" y="9"/>
                </a:cxn>
                <a:cxn ang="0">
                  <a:pos x="20" y="9"/>
                </a:cxn>
                <a:cxn ang="0">
                  <a:pos x="20" y="3"/>
                </a:cxn>
                <a:cxn ang="0">
                  <a:pos x="24" y="0"/>
                </a:cxn>
                <a:cxn ang="0">
                  <a:pos x="45" y="0"/>
                </a:cxn>
                <a:cxn ang="0">
                  <a:pos x="49" y="3"/>
                </a:cxn>
                <a:cxn ang="0">
                  <a:pos x="49" y="9"/>
                </a:cxn>
                <a:cxn ang="0">
                  <a:pos x="62" y="9"/>
                </a:cxn>
                <a:cxn ang="0">
                  <a:pos x="68" y="15"/>
                </a:cxn>
                <a:cxn ang="0">
                  <a:pos x="68" y="30"/>
                </a:cxn>
                <a:cxn ang="0">
                  <a:pos x="68" y="52"/>
                </a:cxn>
                <a:cxn ang="0">
                  <a:pos x="62" y="58"/>
                </a:cxn>
                <a:cxn ang="0">
                  <a:pos x="7" y="58"/>
                </a:cxn>
                <a:cxn ang="0">
                  <a:pos x="0" y="52"/>
                </a:cxn>
                <a:cxn ang="0">
                  <a:pos x="0" y="34"/>
                </a:cxn>
                <a:cxn ang="0">
                  <a:pos x="26" y="34"/>
                </a:cxn>
                <a:cxn ang="0">
                  <a:pos x="26" y="40"/>
                </a:cxn>
                <a:cxn ang="0">
                  <a:pos x="28" y="42"/>
                </a:cxn>
                <a:cxn ang="0">
                  <a:pos x="41" y="42"/>
                </a:cxn>
                <a:cxn ang="0">
                  <a:pos x="43" y="40"/>
                </a:cxn>
                <a:cxn ang="0">
                  <a:pos x="43" y="34"/>
                </a:cxn>
                <a:cxn ang="0">
                  <a:pos x="68" y="34"/>
                </a:cxn>
                <a:cxn ang="0">
                  <a:pos x="68" y="52"/>
                </a:cxn>
                <a:cxn ang="0">
                  <a:pos x="44" y="9"/>
                </a:cxn>
                <a:cxn ang="0">
                  <a:pos x="44" y="5"/>
                </a:cxn>
                <a:cxn ang="0">
                  <a:pos x="25" y="5"/>
                </a:cxn>
                <a:cxn ang="0">
                  <a:pos x="25" y="9"/>
                </a:cxn>
                <a:cxn ang="0">
                  <a:pos x="44" y="9"/>
                </a:cxn>
                <a:cxn ang="0">
                  <a:pos x="39" y="39"/>
                </a:cxn>
                <a:cxn ang="0">
                  <a:pos x="30" y="39"/>
                </a:cxn>
                <a:cxn ang="0">
                  <a:pos x="30" y="34"/>
                </a:cxn>
                <a:cxn ang="0">
                  <a:pos x="39" y="34"/>
                </a:cxn>
                <a:cxn ang="0">
                  <a:pos x="39" y="39"/>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srgbClr val="262626"/>
                </a:solidFill>
              </a:endParaRPr>
            </a:p>
          </p:txBody>
        </p:sp>
      </p:grpSp>
      <p:grpSp>
        <p:nvGrpSpPr>
          <p:cNvPr id="48" name="组合 47"/>
          <p:cNvGrpSpPr/>
          <p:nvPr/>
        </p:nvGrpSpPr>
        <p:grpSpPr>
          <a:xfrm>
            <a:off x="6062663" y="2122488"/>
            <a:ext cx="1709738" cy="1712913"/>
            <a:chOff x="6062663" y="2122488"/>
            <a:chExt cx="1709738" cy="1712913"/>
          </a:xfrm>
        </p:grpSpPr>
        <p:sp>
          <p:nvSpPr>
            <p:cNvPr id="36" name="Freeform 11"/>
            <p:cNvSpPr/>
            <p:nvPr/>
          </p:nvSpPr>
          <p:spPr bwMode="auto">
            <a:xfrm>
              <a:off x="6062663" y="2122488"/>
              <a:ext cx="1709738" cy="1712913"/>
            </a:xfrm>
            <a:custGeom>
              <a:avLst/>
              <a:gdLst>
                <a:gd name="T0" fmla="*/ 15 w 590"/>
                <a:gd name="T1" fmla="*/ 0 h 591"/>
                <a:gd name="T2" fmla="*/ 282 w 590"/>
                <a:gd name="T3" fmla="*/ 0 h 591"/>
                <a:gd name="T4" fmla="*/ 284 w 590"/>
                <a:gd name="T5" fmla="*/ 0 h 591"/>
                <a:gd name="T6" fmla="*/ 279 w 590"/>
                <a:gd name="T7" fmla="*/ 52 h 591"/>
                <a:gd name="T8" fmla="*/ 548 w 590"/>
                <a:gd name="T9" fmla="*/ 321 h 591"/>
                <a:gd name="T10" fmla="*/ 590 w 590"/>
                <a:gd name="T11" fmla="*/ 317 h 591"/>
                <a:gd name="T12" fmla="*/ 590 w 590"/>
                <a:gd name="T13" fmla="*/ 575 h 591"/>
                <a:gd name="T14" fmla="*/ 575 w 590"/>
                <a:gd name="T15" fmla="*/ 591 h 591"/>
                <a:gd name="T16" fmla="*/ 15 w 590"/>
                <a:gd name="T17" fmla="*/ 591 h 591"/>
                <a:gd name="T18" fmla="*/ 0 w 590"/>
                <a:gd name="T19" fmla="*/ 575 h 591"/>
                <a:gd name="T20" fmla="*/ 0 w 590"/>
                <a:gd name="T21" fmla="*/ 16 h 591"/>
                <a:gd name="T22" fmla="*/ 15 w 590"/>
                <a:gd name="T2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1">
                  <a:moveTo>
                    <a:pt x="15" y="0"/>
                  </a:moveTo>
                  <a:cubicBezTo>
                    <a:pt x="282" y="0"/>
                    <a:pt x="282" y="0"/>
                    <a:pt x="282" y="0"/>
                  </a:cubicBezTo>
                  <a:cubicBezTo>
                    <a:pt x="284" y="0"/>
                    <a:pt x="284" y="0"/>
                    <a:pt x="284" y="0"/>
                  </a:cubicBezTo>
                  <a:cubicBezTo>
                    <a:pt x="281" y="17"/>
                    <a:pt x="279" y="35"/>
                    <a:pt x="279" y="52"/>
                  </a:cubicBezTo>
                  <a:cubicBezTo>
                    <a:pt x="279" y="200"/>
                    <a:pt x="400" y="321"/>
                    <a:pt x="548" y="321"/>
                  </a:cubicBezTo>
                  <a:cubicBezTo>
                    <a:pt x="562" y="321"/>
                    <a:pt x="576" y="319"/>
                    <a:pt x="590" y="317"/>
                  </a:cubicBezTo>
                  <a:cubicBezTo>
                    <a:pt x="590" y="575"/>
                    <a:pt x="590" y="575"/>
                    <a:pt x="590" y="575"/>
                  </a:cubicBezTo>
                  <a:cubicBezTo>
                    <a:pt x="590" y="584"/>
                    <a:pt x="584" y="591"/>
                    <a:pt x="575" y="591"/>
                  </a:cubicBezTo>
                  <a:cubicBezTo>
                    <a:pt x="15" y="591"/>
                    <a:pt x="15" y="591"/>
                    <a:pt x="15" y="591"/>
                  </a:cubicBezTo>
                  <a:cubicBezTo>
                    <a:pt x="7" y="591"/>
                    <a:pt x="0" y="584"/>
                    <a:pt x="0" y="575"/>
                  </a:cubicBezTo>
                  <a:cubicBezTo>
                    <a:pt x="0" y="16"/>
                    <a:pt x="0" y="16"/>
                    <a:pt x="0" y="16"/>
                  </a:cubicBezTo>
                  <a:cubicBezTo>
                    <a:pt x="0" y="7"/>
                    <a:pt x="7" y="0"/>
                    <a:pt x="15" y="0"/>
                  </a:cubicBezTo>
                </a:path>
              </a:pathLst>
            </a:custGeom>
            <a:solidFill>
              <a:srgbClr val="5899D1"/>
            </a:solidFill>
            <a:ln>
              <a:noFill/>
            </a:ln>
          </p:spPr>
          <p:txBody>
            <a:bodyPr vert="horz" wrap="square" lIns="91440" tIns="45720" rIns="91440" bIns="45720" numCol="1" anchor="t" anchorCtr="0" compatLnSpc="1"/>
            <a:lstStyle/>
            <a:p>
              <a:endParaRPr lang="zh-CN" altLang="en-US"/>
            </a:p>
          </p:txBody>
        </p:sp>
        <p:sp>
          <p:nvSpPr>
            <p:cNvPr id="15" name="Freeform 154"/>
            <p:cNvSpPr>
              <a:spLocks noEditPoints="1"/>
            </p:cNvSpPr>
            <p:nvPr/>
          </p:nvSpPr>
          <p:spPr bwMode="auto">
            <a:xfrm>
              <a:off x="6421438" y="2917580"/>
              <a:ext cx="525287" cy="567775"/>
            </a:xfrm>
            <a:custGeom>
              <a:avLst/>
              <a:gdLst/>
              <a:ahLst/>
              <a:cxnLst>
                <a:cxn ang="0">
                  <a:pos x="58" y="58"/>
                </a:cxn>
                <a:cxn ang="0">
                  <a:pos x="41" y="58"/>
                </a:cxn>
                <a:cxn ang="0">
                  <a:pos x="31" y="68"/>
                </a:cxn>
                <a:cxn ang="0">
                  <a:pos x="22" y="58"/>
                </a:cxn>
                <a:cxn ang="0">
                  <a:pos x="5" y="58"/>
                </a:cxn>
                <a:cxn ang="0">
                  <a:pos x="0" y="53"/>
                </a:cxn>
                <a:cxn ang="0">
                  <a:pos x="12" y="22"/>
                </a:cxn>
                <a:cxn ang="0">
                  <a:pos x="28" y="5"/>
                </a:cxn>
                <a:cxn ang="0">
                  <a:pos x="28" y="3"/>
                </a:cxn>
                <a:cxn ang="0">
                  <a:pos x="31" y="0"/>
                </a:cxn>
                <a:cxn ang="0">
                  <a:pos x="35" y="3"/>
                </a:cxn>
                <a:cxn ang="0">
                  <a:pos x="35" y="5"/>
                </a:cxn>
                <a:cxn ang="0">
                  <a:pos x="51" y="22"/>
                </a:cxn>
                <a:cxn ang="0">
                  <a:pos x="63" y="53"/>
                </a:cxn>
                <a:cxn ang="0">
                  <a:pos x="58" y="58"/>
                </a:cxn>
                <a:cxn ang="0">
                  <a:pos x="31" y="63"/>
                </a:cxn>
                <a:cxn ang="0">
                  <a:pos x="26" y="58"/>
                </a:cxn>
                <a:cxn ang="0">
                  <a:pos x="25" y="57"/>
                </a:cxn>
                <a:cxn ang="0">
                  <a:pos x="25" y="58"/>
                </a:cxn>
                <a:cxn ang="0">
                  <a:pos x="31" y="65"/>
                </a:cxn>
                <a:cxn ang="0">
                  <a:pos x="32" y="64"/>
                </a:cxn>
                <a:cxn ang="0">
                  <a:pos x="31" y="63"/>
                </a:cxn>
              </a:cxnLst>
              <a:rect l="0" t="0" r="r" b="b"/>
              <a:pathLst>
                <a:path w="63" h="68">
                  <a:moveTo>
                    <a:pt x="58" y="58"/>
                  </a:moveTo>
                  <a:cubicBezTo>
                    <a:pt x="41" y="58"/>
                    <a:pt x="41" y="58"/>
                    <a:pt x="41" y="58"/>
                  </a:cubicBezTo>
                  <a:cubicBezTo>
                    <a:pt x="41" y="63"/>
                    <a:pt x="37" y="68"/>
                    <a:pt x="31" y="68"/>
                  </a:cubicBezTo>
                  <a:cubicBezTo>
                    <a:pt x="26" y="68"/>
                    <a:pt x="22" y="63"/>
                    <a:pt x="22" y="58"/>
                  </a:cubicBezTo>
                  <a:cubicBezTo>
                    <a:pt x="5" y="58"/>
                    <a:pt x="5" y="58"/>
                    <a:pt x="5" y="58"/>
                  </a:cubicBezTo>
                  <a:cubicBezTo>
                    <a:pt x="2" y="58"/>
                    <a:pt x="0" y="56"/>
                    <a:pt x="0" y="53"/>
                  </a:cubicBezTo>
                  <a:cubicBezTo>
                    <a:pt x="5" y="48"/>
                    <a:pt x="12" y="40"/>
                    <a:pt x="12" y="22"/>
                  </a:cubicBezTo>
                  <a:cubicBezTo>
                    <a:pt x="12" y="14"/>
                    <a:pt x="18" y="6"/>
                    <a:pt x="28" y="5"/>
                  </a:cubicBezTo>
                  <a:cubicBezTo>
                    <a:pt x="28" y="4"/>
                    <a:pt x="28" y="4"/>
                    <a:pt x="28" y="3"/>
                  </a:cubicBezTo>
                  <a:cubicBezTo>
                    <a:pt x="28" y="1"/>
                    <a:pt x="29" y="0"/>
                    <a:pt x="31" y="0"/>
                  </a:cubicBezTo>
                  <a:cubicBezTo>
                    <a:pt x="33" y="0"/>
                    <a:pt x="35" y="1"/>
                    <a:pt x="35" y="3"/>
                  </a:cubicBezTo>
                  <a:cubicBezTo>
                    <a:pt x="35" y="4"/>
                    <a:pt x="35" y="4"/>
                    <a:pt x="35" y="5"/>
                  </a:cubicBezTo>
                  <a:cubicBezTo>
                    <a:pt x="45" y="6"/>
                    <a:pt x="51" y="14"/>
                    <a:pt x="51" y="22"/>
                  </a:cubicBezTo>
                  <a:cubicBezTo>
                    <a:pt x="51" y="40"/>
                    <a:pt x="57" y="48"/>
                    <a:pt x="63" y="53"/>
                  </a:cubicBezTo>
                  <a:cubicBezTo>
                    <a:pt x="63" y="56"/>
                    <a:pt x="61" y="58"/>
                    <a:pt x="58" y="58"/>
                  </a:cubicBezTo>
                  <a:close/>
                  <a:moveTo>
                    <a:pt x="31" y="63"/>
                  </a:moveTo>
                  <a:cubicBezTo>
                    <a:pt x="28" y="63"/>
                    <a:pt x="26" y="61"/>
                    <a:pt x="26" y="58"/>
                  </a:cubicBezTo>
                  <a:cubicBezTo>
                    <a:pt x="26" y="58"/>
                    <a:pt x="26" y="57"/>
                    <a:pt x="25" y="57"/>
                  </a:cubicBezTo>
                  <a:cubicBezTo>
                    <a:pt x="25" y="57"/>
                    <a:pt x="25" y="58"/>
                    <a:pt x="25" y="58"/>
                  </a:cubicBezTo>
                  <a:cubicBezTo>
                    <a:pt x="25" y="62"/>
                    <a:pt x="28" y="65"/>
                    <a:pt x="31" y="65"/>
                  </a:cubicBezTo>
                  <a:cubicBezTo>
                    <a:pt x="32" y="65"/>
                    <a:pt x="32" y="64"/>
                    <a:pt x="32" y="64"/>
                  </a:cubicBezTo>
                  <a:cubicBezTo>
                    <a:pt x="32" y="64"/>
                    <a:pt x="32" y="63"/>
                    <a:pt x="31" y="63"/>
                  </a:cubicBez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srgbClr val="262626"/>
                </a:solidFill>
              </a:endParaRPr>
            </a:p>
          </p:txBody>
        </p:sp>
      </p:grpSp>
      <p:grpSp>
        <p:nvGrpSpPr>
          <p:cNvPr id="47" name="组合 46"/>
          <p:cNvGrpSpPr/>
          <p:nvPr/>
        </p:nvGrpSpPr>
        <p:grpSpPr>
          <a:xfrm>
            <a:off x="6062663" y="3989388"/>
            <a:ext cx="1709738" cy="1711325"/>
            <a:chOff x="6062663" y="3989388"/>
            <a:chExt cx="1709738" cy="1711325"/>
          </a:xfrm>
        </p:grpSpPr>
        <p:sp>
          <p:nvSpPr>
            <p:cNvPr id="37" name="Freeform 12"/>
            <p:cNvSpPr/>
            <p:nvPr/>
          </p:nvSpPr>
          <p:spPr bwMode="auto">
            <a:xfrm>
              <a:off x="6062663" y="3989388"/>
              <a:ext cx="1709738" cy="1711325"/>
            </a:xfrm>
            <a:custGeom>
              <a:avLst/>
              <a:gdLst>
                <a:gd name="T0" fmla="*/ 15 w 590"/>
                <a:gd name="T1" fmla="*/ 590 h 590"/>
                <a:gd name="T2" fmla="*/ 282 w 590"/>
                <a:gd name="T3" fmla="*/ 590 h 590"/>
                <a:gd name="T4" fmla="*/ 284 w 590"/>
                <a:gd name="T5" fmla="*/ 590 h 590"/>
                <a:gd name="T6" fmla="*/ 279 w 590"/>
                <a:gd name="T7" fmla="*/ 539 h 590"/>
                <a:gd name="T8" fmla="*/ 548 w 590"/>
                <a:gd name="T9" fmla="*/ 270 h 590"/>
                <a:gd name="T10" fmla="*/ 590 w 590"/>
                <a:gd name="T11" fmla="*/ 274 h 590"/>
                <a:gd name="T12" fmla="*/ 590 w 590"/>
                <a:gd name="T13" fmla="*/ 15 h 590"/>
                <a:gd name="T14" fmla="*/ 575 w 590"/>
                <a:gd name="T15" fmla="*/ 0 h 590"/>
                <a:gd name="T16" fmla="*/ 15 w 590"/>
                <a:gd name="T17" fmla="*/ 0 h 590"/>
                <a:gd name="T18" fmla="*/ 0 w 590"/>
                <a:gd name="T19" fmla="*/ 15 h 590"/>
                <a:gd name="T20" fmla="*/ 0 w 590"/>
                <a:gd name="T21" fmla="*/ 575 h 590"/>
                <a:gd name="T22" fmla="*/ 15 w 590"/>
                <a:gd name="T2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0">
                  <a:moveTo>
                    <a:pt x="15" y="590"/>
                  </a:moveTo>
                  <a:cubicBezTo>
                    <a:pt x="282" y="590"/>
                    <a:pt x="282" y="590"/>
                    <a:pt x="282" y="590"/>
                  </a:cubicBezTo>
                  <a:cubicBezTo>
                    <a:pt x="284" y="590"/>
                    <a:pt x="284" y="590"/>
                    <a:pt x="284" y="590"/>
                  </a:cubicBezTo>
                  <a:cubicBezTo>
                    <a:pt x="281" y="573"/>
                    <a:pt x="279" y="556"/>
                    <a:pt x="279" y="539"/>
                  </a:cubicBezTo>
                  <a:cubicBezTo>
                    <a:pt x="279" y="391"/>
                    <a:pt x="400" y="270"/>
                    <a:pt x="548" y="270"/>
                  </a:cubicBezTo>
                  <a:cubicBezTo>
                    <a:pt x="562" y="270"/>
                    <a:pt x="576" y="271"/>
                    <a:pt x="590" y="274"/>
                  </a:cubicBezTo>
                  <a:cubicBezTo>
                    <a:pt x="590" y="15"/>
                    <a:pt x="590" y="15"/>
                    <a:pt x="590" y="15"/>
                  </a:cubicBezTo>
                  <a:cubicBezTo>
                    <a:pt x="590" y="7"/>
                    <a:pt x="584" y="0"/>
                    <a:pt x="575" y="0"/>
                  </a:cubicBezTo>
                  <a:cubicBezTo>
                    <a:pt x="15" y="0"/>
                    <a:pt x="15" y="0"/>
                    <a:pt x="15" y="0"/>
                  </a:cubicBezTo>
                  <a:cubicBezTo>
                    <a:pt x="7" y="0"/>
                    <a:pt x="0" y="7"/>
                    <a:pt x="0" y="15"/>
                  </a:cubicBezTo>
                  <a:cubicBezTo>
                    <a:pt x="0" y="575"/>
                    <a:pt x="0" y="575"/>
                    <a:pt x="0" y="575"/>
                  </a:cubicBezTo>
                  <a:cubicBezTo>
                    <a:pt x="0" y="584"/>
                    <a:pt x="7" y="590"/>
                    <a:pt x="15" y="590"/>
                  </a:cubicBezTo>
                </a:path>
              </a:pathLst>
            </a:custGeom>
            <a:solidFill>
              <a:srgbClr val="5899D1"/>
            </a:solidFill>
            <a:ln>
              <a:noFill/>
            </a:ln>
          </p:spPr>
          <p:txBody>
            <a:bodyPr vert="horz" wrap="square" lIns="91440" tIns="45720" rIns="91440" bIns="45720" numCol="1" anchor="t" anchorCtr="0" compatLnSpc="1"/>
            <a:lstStyle/>
            <a:p>
              <a:endParaRPr lang="zh-CN" altLang="en-US"/>
            </a:p>
          </p:txBody>
        </p:sp>
        <p:sp>
          <p:nvSpPr>
            <p:cNvPr id="16" name="Freeform 79"/>
            <p:cNvSpPr>
              <a:spLocks noEditPoints="1"/>
            </p:cNvSpPr>
            <p:nvPr/>
          </p:nvSpPr>
          <p:spPr bwMode="auto">
            <a:xfrm>
              <a:off x="6394041" y="4350713"/>
              <a:ext cx="502871" cy="393403"/>
            </a:xfrm>
            <a:custGeom>
              <a:avLst/>
              <a:gdLst/>
              <a:ahLst/>
              <a:cxnLst>
                <a:cxn ang="0">
                  <a:pos x="9" y="9"/>
                </a:cxn>
                <a:cxn ang="0">
                  <a:pos x="0" y="8"/>
                </a:cxn>
                <a:cxn ang="0">
                  <a:pos x="2" y="0"/>
                </a:cxn>
                <a:cxn ang="0">
                  <a:pos x="10" y="1"/>
                </a:cxn>
                <a:cxn ang="0">
                  <a:pos x="10" y="23"/>
                </a:cxn>
                <a:cxn ang="0">
                  <a:pos x="2" y="24"/>
                </a:cxn>
                <a:cxn ang="0">
                  <a:pos x="0" y="15"/>
                </a:cxn>
                <a:cxn ang="0">
                  <a:pos x="9" y="14"/>
                </a:cxn>
                <a:cxn ang="0">
                  <a:pos x="10" y="23"/>
                </a:cxn>
                <a:cxn ang="0">
                  <a:pos x="9" y="38"/>
                </a:cxn>
                <a:cxn ang="0">
                  <a:pos x="0" y="37"/>
                </a:cxn>
                <a:cxn ang="0">
                  <a:pos x="2" y="29"/>
                </a:cxn>
                <a:cxn ang="0">
                  <a:pos x="10" y="30"/>
                </a:cxn>
                <a:cxn ang="0">
                  <a:pos x="10" y="52"/>
                </a:cxn>
                <a:cxn ang="0">
                  <a:pos x="2" y="53"/>
                </a:cxn>
                <a:cxn ang="0">
                  <a:pos x="0" y="44"/>
                </a:cxn>
                <a:cxn ang="0">
                  <a:pos x="9" y="43"/>
                </a:cxn>
                <a:cxn ang="0">
                  <a:pos x="10" y="52"/>
                </a:cxn>
                <a:cxn ang="0">
                  <a:pos x="67" y="9"/>
                </a:cxn>
                <a:cxn ang="0">
                  <a:pos x="15" y="8"/>
                </a:cxn>
                <a:cxn ang="0">
                  <a:pos x="16" y="0"/>
                </a:cxn>
                <a:cxn ang="0">
                  <a:pos x="68" y="1"/>
                </a:cxn>
                <a:cxn ang="0">
                  <a:pos x="68" y="23"/>
                </a:cxn>
                <a:cxn ang="0">
                  <a:pos x="16" y="24"/>
                </a:cxn>
                <a:cxn ang="0">
                  <a:pos x="15" y="15"/>
                </a:cxn>
                <a:cxn ang="0">
                  <a:pos x="67" y="14"/>
                </a:cxn>
                <a:cxn ang="0">
                  <a:pos x="68" y="23"/>
                </a:cxn>
                <a:cxn ang="0">
                  <a:pos x="67" y="38"/>
                </a:cxn>
                <a:cxn ang="0">
                  <a:pos x="15" y="37"/>
                </a:cxn>
                <a:cxn ang="0">
                  <a:pos x="16" y="29"/>
                </a:cxn>
                <a:cxn ang="0">
                  <a:pos x="68" y="30"/>
                </a:cxn>
                <a:cxn ang="0">
                  <a:pos x="68" y="52"/>
                </a:cxn>
                <a:cxn ang="0">
                  <a:pos x="16" y="53"/>
                </a:cxn>
                <a:cxn ang="0">
                  <a:pos x="15" y="44"/>
                </a:cxn>
                <a:cxn ang="0">
                  <a:pos x="67" y="43"/>
                </a:cxn>
                <a:cxn ang="0">
                  <a:pos x="68" y="52"/>
                </a:cxn>
              </a:cxnLst>
              <a:rect l="0" t="0" r="r" b="b"/>
              <a:pathLst>
                <a:path w="68" h="53">
                  <a:moveTo>
                    <a:pt x="10" y="8"/>
                  </a:moveTo>
                  <a:cubicBezTo>
                    <a:pt x="10" y="9"/>
                    <a:pt x="10" y="9"/>
                    <a:pt x="9" y="9"/>
                  </a:cubicBezTo>
                  <a:cubicBezTo>
                    <a:pt x="2" y="9"/>
                    <a:pt x="2" y="9"/>
                    <a:pt x="2" y="9"/>
                  </a:cubicBezTo>
                  <a:cubicBezTo>
                    <a:pt x="1" y="9"/>
                    <a:pt x="0" y="9"/>
                    <a:pt x="0" y="8"/>
                  </a:cubicBezTo>
                  <a:cubicBezTo>
                    <a:pt x="0" y="1"/>
                    <a:pt x="0" y="1"/>
                    <a:pt x="0" y="1"/>
                  </a:cubicBezTo>
                  <a:cubicBezTo>
                    <a:pt x="0" y="0"/>
                    <a:pt x="1" y="0"/>
                    <a:pt x="2" y="0"/>
                  </a:cubicBezTo>
                  <a:cubicBezTo>
                    <a:pt x="9" y="0"/>
                    <a:pt x="9" y="0"/>
                    <a:pt x="9" y="0"/>
                  </a:cubicBezTo>
                  <a:cubicBezTo>
                    <a:pt x="10" y="0"/>
                    <a:pt x="10" y="0"/>
                    <a:pt x="10" y="1"/>
                  </a:cubicBezTo>
                  <a:lnTo>
                    <a:pt x="10" y="8"/>
                  </a:lnTo>
                  <a:close/>
                  <a:moveTo>
                    <a:pt x="10" y="23"/>
                  </a:moveTo>
                  <a:cubicBezTo>
                    <a:pt x="10" y="23"/>
                    <a:pt x="10" y="24"/>
                    <a:pt x="9" y="24"/>
                  </a:cubicBezTo>
                  <a:cubicBezTo>
                    <a:pt x="2" y="24"/>
                    <a:pt x="2" y="24"/>
                    <a:pt x="2" y="24"/>
                  </a:cubicBezTo>
                  <a:cubicBezTo>
                    <a:pt x="1" y="24"/>
                    <a:pt x="0" y="23"/>
                    <a:pt x="0" y="23"/>
                  </a:cubicBezTo>
                  <a:cubicBezTo>
                    <a:pt x="0" y="15"/>
                    <a:pt x="0" y="15"/>
                    <a:pt x="0" y="15"/>
                  </a:cubicBezTo>
                  <a:cubicBezTo>
                    <a:pt x="0" y="15"/>
                    <a:pt x="1" y="14"/>
                    <a:pt x="2" y="14"/>
                  </a:cubicBezTo>
                  <a:cubicBezTo>
                    <a:pt x="9" y="14"/>
                    <a:pt x="9" y="14"/>
                    <a:pt x="9" y="14"/>
                  </a:cubicBezTo>
                  <a:cubicBezTo>
                    <a:pt x="10" y="14"/>
                    <a:pt x="10" y="15"/>
                    <a:pt x="10" y="15"/>
                  </a:cubicBezTo>
                  <a:lnTo>
                    <a:pt x="10" y="23"/>
                  </a:lnTo>
                  <a:close/>
                  <a:moveTo>
                    <a:pt x="10" y="37"/>
                  </a:moveTo>
                  <a:cubicBezTo>
                    <a:pt x="10" y="38"/>
                    <a:pt x="10" y="38"/>
                    <a:pt x="9" y="38"/>
                  </a:cubicBezTo>
                  <a:cubicBezTo>
                    <a:pt x="2" y="38"/>
                    <a:pt x="2" y="38"/>
                    <a:pt x="2" y="38"/>
                  </a:cubicBezTo>
                  <a:cubicBezTo>
                    <a:pt x="1" y="38"/>
                    <a:pt x="0" y="38"/>
                    <a:pt x="0" y="37"/>
                  </a:cubicBezTo>
                  <a:cubicBezTo>
                    <a:pt x="0" y="30"/>
                    <a:pt x="0" y="30"/>
                    <a:pt x="0" y="30"/>
                  </a:cubicBezTo>
                  <a:cubicBezTo>
                    <a:pt x="0" y="29"/>
                    <a:pt x="1" y="29"/>
                    <a:pt x="2" y="29"/>
                  </a:cubicBezTo>
                  <a:cubicBezTo>
                    <a:pt x="9" y="29"/>
                    <a:pt x="9" y="29"/>
                    <a:pt x="9" y="29"/>
                  </a:cubicBezTo>
                  <a:cubicBezTo>
                    <a:pt x="10" y="29"/>
                    <a:pt x="10" y="29"/>
                    <a:pt x="10" y="30"/>
                  </a:cubicBezTo>
                  <a:lnTo>
                    <a:pt x="10" y="37"/>
                  </a:lnTo>
                  <a:close/>
                  <a:moveTo>
                    <a:pt x="10" y="52"/>
                  </a:moveTo>
                  <a:cubicBezTo>
                    <a:pt x="10" y="52"/>
                    <a:pt x="10" y="53"/>
                    <a:pt x="9" y="53"/>
                  </a:cubicBezTo>
                  <a:cubicBezTo>
                    <a:pt x="2" y="53"/>
                    <a:pt x="2" y="53"/>
                    <a:pt x="2" y="53"/>
                  </a:cubicBezTo>
                  <a:cubicBezTo>
                    <a:pt x="1" y="53"/>
                    <a:pt x="0" y="52"/>
                    <a:pt x="0" y="52"/>
                  </a:cubicBezTo>
                  <a:cubicBezTo>
                    <a:pt x="0" y="44"/>
                    <a:pt x="0" y="44"/>
                    <a:pt x="0" y="44"/>
                  </a:cubicBezTo>
                  <a:cubicBezTo>
                    <a:pt x="0" y="44"/>
                    <a:pt x="1" y="43"/>
                    <a:pt x="2" y="43"/>
                  </a:cubicBezTo>
                  <a:cubicBezTo>
                    <a:pt x="9" y="43"/>
                    <a:pt x="9" y="43"/>
                    <a:pt x="9" y="43"/>
                  </a:cubicBezTo>
                  <a:cubicBezTo>
                    <a:pt x="10" y="43"/>
                    <a:pt x="10" y="44"/>
                    <a:pt x="10" y="44"/>
                  </a:cubicBezTo>
                  <a:lnTo>
                    <a:pt x="10" y="52"/>
                  </a:lnTo>
                  <a:close/>
                  <a:moveTo>
                    <a:pt x="68" y="8"/>
                  </a:moveTo>
                  <a:cubicBezTo>
                    <a:pt x="68" y="9"/>
                    <a:pt x="68" y="9"/>
                    <a:pt x="67" y="9"/>
                  </a:cubicBezTo>
                  <a:cubicBezTo>
                    <a:pt x="16" y="9"/>
                    <a:pt x="16" y="9"/>
                    <a:pt x="16" y="9"/>
                  </a:cubicBezTo>
                  <a:cubicBezTo>
                    <a:pt x="16" y="9"/>
                    <a:pt x="15" y="9"/>
                    <a:pt x="15" y="8"/>
                  </a:cubicBezTo>
                  <a:cubicBezTo>
                    <a:pt x="15" y="1"/>
                    <a:pt x="15" y="1"/>
                    <a:pt x="15" y="1"/>
                  </a:cubicBezTo>
                  <a:cubicBezTo>
                    <a:pt x="15" y="0"/>
                    <a:pt x="16" y="0"/>
                    <a:pt x="16" y="0"/>
                  </a:cubicBezTo>
                  <a:cubicBezTo>
                    <a:pt x="67" y="0"/>
                    <a:pt x="67" y="0"/>
                    <a:pt x="67" y="0"/>
                  </a:cubicBezTo>
                  <a:cubicBezTo>
                    <a:pt x="68" y="0"/>
                    <a:pt x="68" y="0"/>
                    <a:pt x="68" y="1"/>
                  </a:cubicBezTo>
                  <a:lnTo>
                    <a:pt x="68" y="8"/>
                  </a:lnTo>
                  <a:close/>
                  <a:moveTo>
                    <a:pt x="68" y="23"/>
                  </a:moveTo>
                  <a:cubicBezTo>
                    <a:pt x="68" y="23"/>
                    <a:pt x="68" y="24"/>
                    <a:pt x="67" y="24"/>
                  </a:cubicBezTo>
                  <a:cubicBezTo>
                    <a:pt x="16" y="24"/>
                    <a:pt x="16" y="24"/>
                    <a:pt x="16" y="24"/>
                  </a:cubicBezTo>
                  <a:cubicBezTo>
                    <a:pt x="16" y="24"/>
                    <a:pt x="15" y="23"/>
                    <a:pt x="15" y="23"/>
                  </a:cubicBezTo>
                  <a:cubicBezTo>
                    <a:pt x="15" y="15"/>
                    <a:pt x="15" y="15"/>
                    <a:pt x="15" y="15"/>
                  </a:cubicBezTo>
                  <a:cubicBezTo>
                    <a:pt x="15" y="15"/>
                    <a:pt x="16" y="14"/>
                    <a:pt x="16" y="14"/>
                  </a:cubicBezTo>
                  <a:cubicBezTo>
                    <a:pt x="67" y="14"/>
                    <a:pt x="67" y="14"/>
                    <a:pt x="67" y="14"/>
                  </a:cubicBezTo>
                  <a:cubicBezTo>
                    <a:pt x="68" y="14"/>
                    <a:pt x="68" y="15"/>
                    <a:pt x="68" y="15"/>
                  </a:cubicBezTo>
                  <a:lnTo>
                    <a:pt x="68" y="23"/>
                  </a:lnTo>
                  <a:close/>
                  <a:moveTo>
                    <a:pt x="68" y="37"/>
                  </a:moveTo>
                  <a:cubicBezTo>
                    <a:pt x="68" y="38"/>
                    <a:pt x="68" y="38"/>
                    <a:pt x="67" y="38"/>
                  </a:cubicBezTo>
                  <a:cubicBezTo>
                    <a:pt x="16" y="38"/>
                    <a:pt x="16" y="38"/>
                    <a:pt x="16" y="38"/>
                  </a:cubicBezTo>
                  <a:cubicBezTo>
                    <a:pt x="16" y="38"/>
                    <a:pt x="15" y="38"/>
                    <a:pt x="15" y="37"/>
                  </a:cubicBezTo>
                  <a:cubicBezTo>
                    <a:pt x="15" y="30"/>
                    <a:pt x="15" y="30"/>
                    <a:pt x="15" y="30"/>
                  </a:cubicBezTo>
                  <a:cubicBezTo>
                    <a:pt x="15" y="29"/>
                    <a:pt x="16" y="29"/>
                    <a:pt x="16" y="29"/>
                  </a:cubicBezTo>
                  <a:cubicBezTo>
                    <a:pt x="67" y="29"/>
                    <a:pt x="67" y="29"/>
                    <a:pt x="67" y="29"/>
                  </a:cubicBezTo>
                  <a:cubicBezTo>
                    <a:pt x="68" y="29"/>
                    <a:pt x="68" y="29"/>
                    <a:pt x="68" y="30"/>
                  </a:cubicBezTo>
                  <a:lnTo>
                    <a:pt x="68" y="37"/>
                  </a:lnTo>
                  <a:close/>
                  <a:moveTo>
                    <a:pt x="68" y="52"/>
                  </a:moveTo>
                  <a:cubicBezTo>
                    <a:pt x="68" y="52"/>
                    <a:pt x="68" y="53"/>
                    <a:pt x="67" y="53"/>
                  </a:cubicBezTo>
                  <a:cubicBezTo>
                    <a:pt x="16" y="53"/>
                    <a:pt x="16" y="53"/>
                    <a:pt x="16" y="53"/>
                  </a:cubicBezTo>
                  <a:cubicBezTo>
                    <a:pt x="16" y="53"/>
                    <a:pt x="15" y="52"/>
                    <a:pt x="15" y="52"/>
                  </a:cubicBezTo>
                  <a:cubicBezTo>
                    <a:pt x="15" y="44"/>
                    <a:pt x="15" y="44"/>
                    <a:pt x="15" y="44"/>
                  </a:cubicBezTo>
                  <a:cubicBezTo>
                    <a:pt x="15" y="44"/>
                    <a:pt x="16" y="43"/>
                    <a:pt x="16" y="43"/>
                  </a:cubicBezTo>
                  <a:cubicBezTo>
                    <a:pt x="67" y="43"/>
                    <a:pt x="67" y="43"/>
                    <a:pt x="67" y="43"/>
                  </a:cubicBezTo>
                  <a:cubicBezTo>
                    <a:pt x="68" y="43"/>
                    <a:pt x="68" y="44"/>
                    <a:pt x="68" y="44"/>
                  </a:cubicBezTo>
                  <a:lnTo>
                    <a:pt x="68" y="52"/>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srgbClr val="262626"/>
                </a:solidFill>
              </a:endParaRPr>
            </a:p>
          </p:txBody>
        </p:sp>
      </p:grpSp>
      <p:grpSp>
        <p:nvGrpSpPr>
          <p:cNvPr id="46" name="组合 45"/>
          <p:cNvGrpSpPr/>
          <p:nvPr/>
        </p:nvGrpSpPr>
        <p:grpSpPr>
          <a:xfrm>
            <a:off x="4203701" y="3989388"/>
            <a:ext cx="1711325" cy="1711325"/>
            <a:chOff x="4203701" y="3989388"/>
            <a:chExt cx="1711325" cy="1711325"/>
          </a:xfrm>
        </p:grpSpPr>
        <p:sp>
          <p:nvSpPr>
            <p:cNvPr id="35" name="Freeform 10"/>
            <p:cNvSpPr/>
            <p:nvPr/>
          </p:nvSpPr>
          <p:spPr bwMode="auto">
            <a:xfrm>
              <a:off x="4203701" y="3989388"/>
              <a:ext cx="1711325" cy="1711325"/>
            </a:xfrm>
            <a:custGeom>
              <a:avLst/>
              <a:gdLst>
                <a:gd name="T0" fmla="*/ 575 w 590"/>
                <a:gd name="T1" fmla="*/ 590 h 590"/>
                <a:gd name="T2" fmla="*/ 308 w 590"/>
                <a:gd name="T3" fmla="*/ 590 h 590"/>
                <a:gd name="T4" fmla="*/ 306 w 590"/>
                <a:gd name="T5" fmla="*/ 590 h 590"/>
                <a:gd name="T6" fmla="*/ 311 w 590"/>
                <a:gd name="T7" fmla="*/ 539 h 590"/>
                <a:gd name="T8" fmla="*/ 43 w 590"/>
                <a:gd name="T9" fmla="*/ 270 h 590"/>
                <a:gd name="T10" fmla="*/ 0 w 590"/>
                <a:gd name="T11" fmla="*/ 274 h 590"/>
                <a:gd name="T12" fmla="*/ 0 w 590"/>
                <a:gd name="T13" fmla="*/ 15 h 590"/>
                <a:gd name="T14" fmla="*/ 15 w 590"/>
                <a:gd name="T15" fmla="*/ 0 h 590"/>
                <a:gd name="T16" fmla="*/ 575 w 590"/>
                <a:gd name="T17" fmla="*/ 0 h 590"/>
                <a:gd name="T18" fmla="*/ 590 w 590"/>
                <a:gd name="T19" fmla="*/ 15 h 590"/>
                <a:gd name="T20" fmla="*/ 590 w 590"/>
                <a:gd name="T21" fmla="*/ 575 h 590"/>
                <a:gd name="T22" fmla="*/ 575 w 590"/>
                <a:gd name="T2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0">
                  <a:moveTo>
                    <a:pt x="575" y="590"/>
                  </a:moveTo>
                  <a:cubicBezTo>
                    <a:pt x="308" y="590"/>
                    <a:pt x="308" y="590"/>
                    <a:pt x="308" y="590"/>
                  </a:cubicBezTo>
                  <a:cubicBezTo>
                    <a:pt x="306" y="590"/>
                    <a:pt x="306" y="590"/>
                    <a:pt x="306" y="590"/>
                  </a:cubicBezTo>
                  <a:cubicBezTo>
                    <a:pt x="309" y="573"/>
                    <a:pt x="311" y="556"/>
                    <a:pt x="311" y="539"/>
                  </a:cubicBezTo>
                  <a:cubicBezTo>
                    <a:pt x="311" y="391"/>
                    <a:pt x="191" y="270"/>
                    <a:pt x="43" y="270"/>
                  </a:cubicBezTo>
                  <a:cubicBezTo>
                    <a:pt x="28" y="270"/>
                    <a:pt x="14" y="271"/>
                    <a:pt x="0" y="274"/>
                  </a:cubicBezTo>
                  <a:cubicBezTo>
                    <a:pt x="0" y="15"/>
                    <a:pt x="0" y="15"/>
                    <a:pt x="0" y="15"/>
                  </a:cubicBezTo>
                  <a:cubicBezTo>
                    <a:pt x="0" y="7"/>
                    <a:pt x="7" y="0"/>
                    <a:pt x="15" y="0"/>
                  </a:cubicBezTo>
                  <a:cubicBezTo>
                    <a:pt x="575" y="0"/>
                    <a:pt x="575" y="0"/>
                    <a:pt x="575" y="0"/>
                  </a:cubicBezTo>
                  <a:cubicBezTo>
                    <a:pt x="583" y="0"/>
                    <a:pt x="590" y="7"/>
                    <a:pt x="590" y="15"/>
                  </a:cubicBezTo>
                  <a:cubicBezTo>
                    <a:pt x="590" y="575"/>
                    <a:pt x="590" y="575"/>
                    <a:pt x="590" y="575"/>
                  </a:cubicBezTo>
                  <a:cubicBezTo>
                    <a:pt x="590" y="584"/>
                    <a:pt x="583" y="590"/>
                    <a:pt x="575" y="590"/>
                  </a:cubicBezTo>
                </a:path>
              </a:pathLst>
            </a:custGeom>
            <a:solidFill>
              <a:srgbClr val="5899D1"/>
            </a:solidFill>
            <a:ln>
              <a:noFill/>
            </a:ln>
          </p:spPr>
          <p:txBody>
            <a:bodyPr vert="horz" wrap="square" lIns="91440" tIns="45720" rIns="91440" bIns="45720" numCol="1" anchor="t" anchorCtr="0" compatLnSpc="1"/>
            <a:lstStyle/>
            <a:p>
              <a:endParaRPr lang="zh-CN" altLang="en-US"/>
            </a:p>
          </p:txBody>
        </p:sp>
        <p:sp>
          <p:nvSpPr>
            <p:cNvPr id="17" name="Freeform 107"/>
            <p:cNvSpPr>
              <a:spLocks noEditPoints="1"/>
            </p:cNvSpPr>
            <p:nvPr/>
          </p:nvSpPr>
          <p:spPr bwMode="auto">
            <a:xfrm>
              <a:off x="5086113" y="4467466"/>
              <a:ext cx="531733" cy="539276"/>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ln>
          </p:spPr>
          <p:txBody>
            <a:bodyPr vert="horz" wrap="square" lIns="121920" tIns="60960" rIns="121920" bIns="60960" numCol="1" anchor="t" anchorCtr="0" compatLnSpc="1"/>
            <a:lstStyle/>
            <a:p>
              <a:pPr defTabSz="1375410"/>
              <a:endParaRPr lang="en-US" sz="2665">
                <a:solidFill>
                  <a:srgbClr val="262626"/>
                </a:solidFill>
              </a:endParaRPr>
            </a:p>
          </p:txBody>
        </p:sp>
      </p:grpSp>
      <p:grpSp>
        <p:nvGrpSpPr>
          <p:cNvPr id="52" name="组合 51"/>
          <p:cNvGrpSpPr/>
          <p:nvPr/>
        </p:nvGrpSpPr>
        <p:grpSpPr>
          <a:xfrm>
            <a:off x="8575645" y="4831128"/>
            <a:ext cx="3034927" cy="1156083"/>
            <a:chOff x="8575645" y="4831128"/>
            <a:chExt cx="3034927" cy="1156083"/>
          </a:xfrm>
        </p:grpSpPr>
        <p:sp>
          <p:nvSpPr>
            <p:cNvPr id="19" name="TextBox 43"/>
            <p:cNvSpPr txBox="1"/>
            <p:nvPr/>
          </p:nvSpPr>
          <p:spPr>
            <a:xfrm>
              <a:off x="8575646" y="5350562"/>
              <a:ext cx="3034926" cy="636649"/>
            </a:xfrm>
            <a:prstGeom prst="rect">
              <a:avLst/>
            </a:prstGeom>
            <a:noFill/>
          </p:spPr>
          <p:txBody>
            <a:bodyPr wrap="square" lIns="0" tIns="0" rIns="0" bIns="0" rtlCol="0">
              <a:spAutoFit/>
            </a:bodyPr>
            <a:lstStyle/>
            <a:p>
              <a:pPr algn="just">
                <a:lnSpc>
                  <a:spcPct val="120000"/>
                </a:lnSpc>
              </a:pPr>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21" name="Rectangle 44"/>
            <p:cNvSpPr/>
            <p:nvPr/>
          </p:nvSpPr>
          <p:spPr>
            <a:xfrm>
              <a:off x="8575645" y="4831128"/>
              <a:ext cx="1647887" cy="492443"/>
            </a:xfrm>
            <a:prstGeom prst="rect">
              <a:avLst/>
            </a:prstGeom>
          </p:spPr>
          <p:txBody>
            <a:bodyPr wrap="none" lIns="0" tIns="0" rIns="0" bIns="0">
              <a:spAutoFit/>
            </a:bodyPr>
            <a:lstStyle/>
            <a:p>
              <a:pPr defTabSz="1375410"/>
              <a:r>
                <a:rPr lang="zh-CN" altLang="en-US" sz="32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rPr>
                <a:t>社保福利</a:t>
              </a:r>
              <a:endParaRPr lang="en-US" sz="32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51" name="组合 50"/>
          <p:cNvGrpSpPr/>
          <p:nvPr/>
        </p:nvGrpSpPr>
        <p:grpSpPr>
          <a:xfrm>
            <a:off x="8575645" y="1949537"/>
            <a:ext cx="3034927" cy="1187777"/>
            <a:chOff x="8575645" y="1949537"/>
            <a:chExt cx="3034927" cy="1187777"/>
          </a:xfrm>
        </p:grpSpPr>
        <p:sp>
          <p:nvSpPr>
            <p:cNvPr id="23" name="TextBox 46"/>
            <p:cNvSpPr txBox="1"/>
            <p:nvPr/>
          </p:nvSpPr>
          <p:spPr>
            <a:xfrm>
              <a:off x="8575645" y="2500665"/>
              <a:ext cx="3034927" cy="636649"/>
            </a:xfrm>
            <a:prstGeom prst="rect">
              <a:avLst/>
            </a:prstGeom>
            <a:noFill/>
          </p:spPr>
          <p:txBody>
            <a:bodyPr wrap="square" lIns="0" tIns="0" rIns="0" bIns="0" rtlCol="0">
              <a:spAutoFit/>
            </a:bodyPr>
            <a:lstStyle/>
            <a:p>
              <a:pPr algn="just">
                <a:lnSpc>
                  <a:spcPct val="120000"/>
                </a:lnSpc>
              </a:pPr>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24" name="Rectangle 47"/>
            <p:cNvSpPr/>
            <p:nvPr/>
          </p:nvSpPr>
          <p:spPr>
            <a:xfrm>
              <a:off x="8575645" y="1949537"/>
              <a:ext cx="1647887" cy="492443"/>
            </a:xfrm>
            <a:prstGeom prst="rect">
              <a:avLst/>
            </a:prstGeom>
          </p:spPr>
          <p:txBody>
            <a:bodyPr wrap="none" lIns="0" tIns="0" rIns="0" bIns="0">
              <a:spAutoFit/>
            </a:bodyPr>
            <a:lstStyle/>
            <a:p>
              <a:pPr defTabSz="1375410"/>
              <a:r>
                <a:rPr lang="zh-CN" altLang="en-US" sz="32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rPr>
                <a:t>绩效工资</a:t>
              </a:r>
              <a:endParaRPr lang="en-US" sz="32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50" name="组合 49"/>
          <p:cNvGrpSpPr/>
          <p:nvPr/>
        </p:nvGrpSpPr>
        <p:grpSpPr>
          <a:xfrm>
            <a:off x="969922" y="1949537"/>
            <a:ext cx="2490416" cy="1190811"/>
            <a:chOff x="969922" y="1949537"/>
            <a:chExt cx="2490416" cy="1190811"/>
          </a:xfrm>
        </p:grpSpPr>
        <p:sp>
          <p:nvSpPr>
            <p:cNvPr id="26" name="TextBox 49"/>
            <p:cNvSpPr txBox="1"/>
            <p:nvPr/>
          </p:nvSpPr>
          <p:spPr>
            <a:xfrm>
              <a:off x="969922" y="2503699"/>
              <a:ext cx="2490416" cy="636649"/>
            </a:xfrm>
            <a:prstGeom prst="rect">
              <a:avLst/>
            </a:prstGeom>
            <a:noFill/>
          </p:spPr>
          <p:txBody>
            <a:bodyPr wrap="square" lIns="0" tIns="0" rIns="0" bIns="0" rtlCol="0">
              <a:spAutoFit/>
            </a:bodyPr>
            <a:lstStyle/>
            <a:p>
              <a:pPr algn="just">
                <a:lnSpc>
                  <a:spcPct val="120000"/>
                </a:lnSpc>
              </a:pPr>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r>
                <a:rPr lang="en-US" altLang="zh-CN"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a:t>
              </a:r>
              <a:endPar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endParaRPr>
            </a:p>
          </p:txBody>
        </p:sp>
        <p:sp>
          <p:nvSpPr>
            <p:cNvPr id="27" name="Rectangle 50"/>
            <p:cNvSpPr/>
            <p:nvPr/>
          </p:nvSpPr>
          <p:spPr>
            <a:xfrm>
              <a:off x="1780156" y="1949537"/>
              <a:ext cx="1647887" cy="492443"/>
            </a:xfrm>
            <a:prstGeom prst="rect">
              <a:avLst/>
            </a:prstGeom>
          </p:spPr>
          <p:txBody>
            <a:bodyPr wrap="none" lIns="0" tIns="0" rIns="0" bIns="0">
              <a:spAutoFit/>
            </a:bodyPr>
            <a:lstStyle/>
            <a:p>
              <a:pPr algn="r" defTabSz="1375410"/>
              <a:r>
                <a:rPr lang="zh-CN" altLang="en-US" sz="32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rPr>
                <a:t>基本工资</a:t>
              </a:r>
              <a:endParaRPr lang="en-US" sz="40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53" name="组合 52"/>
          <p:cNvGrpSpPr/>
          <p:nvPr/>
        </p:nvGrpSpPr>
        <p:grpSpPr>
          <a:xfrm>
            <a:off x="802917" y="4803625"/>
            <a:ext cx="2768803" cy="1182975"/>
            <a:chOff x="802917" y="4803625"/>
            <a:chExt cx="2768803" cy="1182975"/>
          </a:xfrm>
        </p:grpSpPr>
        <p:sp>
          <p:nvSpPr>
            <p:cNvPr id="29" name="TextBox 52"/>
            <p:cNvSpPr txBox="1"/>
            <p:nvPr/>
          </p:nvSpPr>
          <p:spPr>
            <a:xfrm>
              <a:off x="978680" y="5321803"/>
              <a:ext cx="2481658" cy="664797"/>
            </a:xfrm>
            <a:prstGeom prst="rect">
              <a:avLst/>
            </a:prstGeom>
            <a:noFill/>
          </p:spPr>
          <p:txBody>
            <a:bodyPr wrap="square" lIns="0" tIns="0" rIns="0" bIns="0" rtlCol="0">
              <a:spAutoFit/>
            </a:bodyPr>
            <a:lstStyle/>
            <a:p>
              <a:pPr algn="just">
                <a:lnSpc>
                  <a:spcPct val="120000"/>
                </a:lnSpc>
              </a:pPr>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a:t>
              </a:r>
            </a:p>
          </p:txBody>
        </p:sp>
        <p:sp>
          <p:nvSpPr>
            <p:cNvPr id="30" name="Rectangle 53"/>
            <p:cNvSpPr/>
            <p:nvPr/>
          </p:nvSpPr>
          <p:spPr>
            <a:xfrm>
              <a:off x="802917" y="4803625"/>
              <a:ext cx="2768803" cy="492443"/>
            </a:xfrm>
            <a:prstGeom prst="rect">
              <a:avLst/>
            </a:prstGeom>
          </p:spPr>
          <p:txBody>
            <a:bodyPr wrap="square" lIns="0" tIns="0" rIns="0" bIns="0">
              <a:spAutoFit/>
            </a:bodyPr>
            <a:lstStyle/>
            <a:p>
              <a:pPr algn="r" defTabSz="1375410"/>
              <a:r>
                <a:rPr lang="zh-CN" altLang="en-US" sz="32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rPr>
                <a:t>佣金提成</a:t>
              </a:r>
              <a:endParaRPr lang="en-US" sz="3200" b="1" dirty="0">
                <a:gradFill>
                  <a:gsLst>
                    <a:gs pos="0">
                      <a:srgbClr val="3F5096"/>
                    </a:gs>
                    <a:gs pos="100000">
                      <a:srgbClr val="3F5096"/>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42" name="组合 41"/>
          <p:cNvGrpSpPr/>
          <p:nvPr/>
        </p:nvGrpSpPr>
        <p:grpSpPr>
          <a:xfrm>
            <a:off x="3659188" y="1603375"/>
            <a:ext cx="1350963" cy="1347788"/>
            <a:chOff x="3659188" y="1603375"/>
            <a:chExt cx="1350963" cy="1347788"/>
          </a:xfrm>
        </p:grpSpPr>
        <p:sp>
          <p:nvSpPr>
            <p:cNvPr id="13" name="Freeform 37"/>
            <p:cNvSpPr/>
            <p:nvPr/>
          </p:nvSpPr>
          <p:spPr>
            <a:xfrm>
              <a:off x="4324162" y="2165281"/>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rgbClr val="00206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1303655">
                <a:lnSpc>
                  <a:spcPct val="90000"/>
                </a:lnSpc>
                <a:spcBef>
                  <a:spcPct val="0"/>
                </a:spcBef>
                <a:spcAft>
                  <a:spcPct val="35000"/>
                </a:spcAft>
              </a:pPr>
              <a:endParaRPr lang="en-US" sz="2935">
                <a:solidFill>
                  <a:srgbClr val="FFFFFF"/>
                </a:solidFill>
              </a:endParaRPr>
            </a:p>
          </p:txBody>
        </p:sp>
        <p:sp>
          <p:nvSpPr>
            <p:cNvPr id="20" name="Oval 5"/>
            <p:cNvSpPr>
              <a:spLocks noChangeArrowheads="1"/>
            </p:cNvSpPr>
            <p:nvPr/>
          </p:nvSpPr>
          <p:spPr bwMode="auto">
            <a:xfrm>
              <a:off x="3659188" y="1603375"/>
              <a:ext cx="1350963" cy="1347788"/>
            </a:xfrm>
            <a:prstGeom prst="ellipse">
              <a:avLst/>
            </a:prstGeom>
            <a:solidFill>
              <a:srgbClr val="5899D1"/>
            </a:solidFill>
            <a:ln>
              <a:noFill/>
            </a:ln>
          </p:spPr>
          <p:txBody>
            <a:bodyPr vert="horz" wrap="square" lIns="91440" tIns="45720" rIns="91440" bIns="45720" numCol="1" anchor="t" anchorCtr="0" compatLnSpc="1"/>
            <a:lstStyle/>
            <a:p>
              <a:endParaRPr lang="zh-CN" altLang="en-US"/>
            </a:p>
          </p:txBody>
        </p:sp>
        <p:sp>
          <p:nvSpPr>
            <p:cNvPr id="38" name="Rectangle 50"/>
            <p:cNvSpPr/>
            <p:nvPr/>
          </p:nvSpPr>
          <p:spPr>
            <a:xfrm>
              <a:off x="3968579" y="1879233"/>
              <a:ext cx="689292" cy="738664"/>
            </a:xfrm>
            <a:prstGeom prst="rect">
              <a:avLst/>
            </a:prstGeom>
          </p:spPr>
          <p:txBody>
            <a:bodyPr wrap="none" lIns="0" tIns="0" rIns="0" bIns="0">
              <a:spAutoFit/>
            </a:bodyPr>
            <a:lstStyle/>
            <a:p>
              <a:pPr algn="r" defTabSz="1375410"/>
              <a:r>
                <a:rPr lang="en-US" altLang="zh-CN"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01</a:t>
              </a:r>
              <a:endParaRPr lang="en-US"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45" name="组合 44"/>
          <p:cNvGrpSpPr/>
          <p:nvPr/>
        </p:nvGrpSpPr>
        <p:grpSpPr>
          <a:xfrm>
            <a:off x="3659188" y="4879975"/>
            <a:ext cx="1350963" cy="1350963"/>
            <a:chOff x="3659188" y="4879975"/>
            <a:chExt cx="1350963" cy="1350963"/>
          </a:xfrm>
        </p:grpSpPr>
        <p:sp>
          <p:nvSpPr>
            <p:cNvPr id="12" name="Freeform 35"/>
            <p:cNvSpPr/>
            <p:nvPr/>
          </p:nvSpPr>
          <p:spPr>
            <a:xfrm>
              <a:off x="4324162" y="5583235"/>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rgbClr val="002060">
                <a:alpha val="63000"/>
              </a:srgb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1303655">
                <a:lnSpc>
                  <a:spcPct val="90000"/>
                </a:lnSpc>
                <a:spcBef>
                  <a:spcPct val="0"/>
                </a:spcBef>
                <a:spcAft>
                  <a:spcPct val="35000"/>
                </a:spcAft>
              </a:pPr>
              <a:endParaRPr lang="en-US" sz="2935">
                <a:solidFill>
                  <a:srgbClr val="FFFFFF"/>
                </a:solidFill>
              </a:endParaRPr>
            </a:p>
          </p:txBody>
        </p:sp>
        <p:sp>
          <p:nvSpPr>
            <p:cNvPr id="31" name="Oval 6"/>
            <p:cNvSpPr>
              <a:spLocks noChangeArrowheads="1"/>
            </p:cNvSpPr>
            <p:nvPr/>
          </p:nvSpPr>
          <p:spPr bwMode="auto">
            <a:xfrm>
              <a:off x="3659188" y="4879975"/>
              <a:ext cx="1350963" cy="1350963"/>
            </a:xfrm>
            <a:prstGeom prst="ellipse">
              <a:avLst/>
            </a:prstGeom>
            <a:solidFill>
              <a:srgbClr val="5899D1"/>
            </a:solidFill>
            <a:ln>
              <a:noFill/>
            </a:ln>
          </p:spPr>
          <p:txBody>
            <a:bodyPr vert="horz" wrap="square" lIns="91440" tIns="45720" rIns="91440" bIns="45720" numCol="1" anchor="t" anchorCtr="0" compatLnSpc="1"/>
            <a:lstStyle/>
            <a:p>
              <a:endParaRPr lang="zh-CN" altLang="en-US"/>
            </a:p>
          </p:txBody>
        </p:sp>
        <p:sp>
          <p:nvSpPr>
            <p:cNvPr id="39" name="Rectangle 50"/>
            <p:cNvSpPr/>
            <p:nvPr/>
          </p:nvSpPr>
          <p:spPr>
            <a:xfrm>
              <a:off x="3949228" y="5154018"/>
              <a:ext cx="689292" cy="738664"/>
            </a:xfrm>
            <a:prstGeom prst="rect">
              <a:avLst/>
            </a:prstGeom>
          </p:spPr>
          <p:txBody>
            <a:bodyPr wrap="none" lIns="0" tIns="0" rIns="0" bIns="0">
              <a:spAutoFit/>
            </a:bodyPr>
            <a:lstStyle/>
            <a:p>
              <a:pPr algn="r" defTabSz="1375410"/>
              <a:r>
                <a:rPr lang="en-US" altLang="zh-CN"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03</a:t>
              </a:r>
              <a:endParaRPr lang="en-US"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43" name="组合 42"/>
          <p:cNvGrpSpPr/>
          <p:nvPr/>
        </p:nvGrpSpPr>
        <p:grpSpPr>
          <a:xfrm>
            <a:off x="6981826" y="1603375"/>
            <a:ext cx="1350963" cy="1347788"/>
            <a:chOff x="6981826" y="1603375"/>
            <a:chExt cx="1350963" cy="1347788"/>
          </a:xfrm>
        </p:grpSpPr>
        <p:sp>
          <p:nvSpPr>
            <p:cNvPr id="10" name="Freeform 31"/>
            <p:cNvSpPr/>
            <p:nvPr/>
          </p:nvSpPr>
          <p:spPr>
            <a:xfrm>
              <a:off x="7785267" y="2165281"/>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rgbClr val="31437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1303655">
                <a:lnSpc>
                  <a:spcPct val="90000"/>
                </a:lnSpc>
                <a:spcBef>
                  <a:spcPct val="0"/>
                </a:spcBef>
                <a:spcAft>
                  <a:spcPct val="35000"/>
                </a:spcAft>
              </a:pPr>
              <a:endParaRPr lang="en-US" sz="2935">
                <a:solidFill>
                  <a:srgbClr val="FFFFFF"/>
                </a:solidFill>
              </a:endParaRPr>
            </a:p>
          </p:txBody>
        </p:sp>
        <p:sp>
          <p:nvSpPr>
            <p:cNvPr id="32" name="Oval 7"/>
            <p:cNvSpPr>
              <a:spLocks noChangeArrowheads="1"/>
            </p:cNvSpPr>
            <p:nvPr/>
          </p:nvSpPr>
          <p:spPr bwMode="auto">
            <a:xfrm>
              <a:off x="6981826" y="1603375"/>
              <a:ext cx="1350963" cy="1347788"/>
            </a:xfrm>
            <a:prstGeom prst="ellipse">
              <a:avLst/>
            </a:prstGeom>
            <a:solidFill>
              <a:srgbClr val="5899D1"/>
            </a:solidFill>
            <a:ln>
              <a:noFill/>
            </a:ln>
          </p:spPr>
          <p:txBody>
            <a:bodyPr vert="horz" wrap="square" lIns="91440" tIns="45720" rIns="91440" bIns="45720" numCol="1" anchor="t" anchorCtr="0" compatLnSpc="1"/>
            <a:lstStyle/>
            <a:p>
              <a:endParaRPr lang="zh-CN" altLang="en-US"/>
            </a:p>
          </p:txBody>
        </p:sp>
        <p:sp>
          <p:nvSpPr>
            <p:cNvPr id="40" name="Rectangle 50"/>
            <p:cNvSpPr/>
            <p:nvPr/>
          </p:nvSpPr>
          <p:spPr>
            <a:xfrm>
              <a:off x="7274420" y="1879233"/>
              <a:ext cx="689292" cy="738664"/>
            </a:xfrm>
            <a:prstGeom prst="rect">
              <a:avLst/>
            </a:prstGeom>
          </p:spPr>
          <p:txBody>
            <a:bodyPr wrap="none" lIns="0" tIns="0" rIns="0" bIns="0">
              <a:spAutoFit/>
            </a:bodyPr>
            <a:lstStyle/>
            <a:p>
              <a:pPr algn="r" defTabSz="1375410"/>
              <a:r>
                <a:rPr lang="en-US" altLang="zh-CN"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02</a:t>
              </a:r>
              <a:endParaRPr lang="en-US"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44" name="组合 43"/>
          <p:cNvGrpSpPr/>
          <p:nvPr/>
        </p:nvGrpSpPr>
        <p:grpSpPr>
          <a:xfrm>
            <a:off x="6981826" y="4879975"/>
            <a:ext cx="1350963" cy="1350963"/>
            <a:chOff x="6981826" y="4879975"/>
            <a:chExt cx="1350963" cy="1350963"/>
          </a:xfrm>
        </p:grpSpPr>
        <p:sp>
          <p:nvSpPr>
            <p:cNvPr id="11" name="Freeform 33"/>
            <p:cNvSpPr/>
            <p:nvPr/>
          </p:nvSpPr>
          <p:spPr>
            <a:xfrm>
              <a:off x="7785267" y="5583235"/>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solidFill>
              <a:srgbClr val="3F509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1303655">
                <a:lnSpc>
                  <a:spcPct val="90000"/>
                </a:lnSpc>
                <a:spcBef>
                  <a:spcPct val="0"/>
                </a:spcBef>
                <a:spcAft>
                  <a:spcPct val="35000"/>
                </a:spcAft>
              </a:pPr>
              <a:endParaRPr lang="en-US" sz="2935">
                <a:solidFill>
                  <a:srgbClr val="FFFFFF"/>
                </a:solidFill>
              </a:endParaRPr>
            </a:p>
          </p:txBody>
        </p:sp>
        <p:sp>
          <p:nvSpPr>
            <p:cNvPr id="33" name="Oval 8"/>
            <p:cNvSpPr>
              <a:spLocks noChangeArrowheads="1"/>
            </p:cNvSpPr>
            <p:nvPr/>
          </p:nvSpPr>
          <p:spPr bwMode="auto">
            <a:xfrm>
              <a:off x="6981826" y="4879975"/>
              <a:ext cx="1350963" cy="1350963"/>
            </a:xfrm>
            <a:prstGeom prst="ellipse">
              <a:avLst/>
            </a:prstGeom>
            <a:solidFill>
              <a:srgbClr val="5899D1"/>
            </a:solidFill>
            <a:ln>
              <a:noFill/>
            </a:ln>
          </p:spPr>
          <p:txBody>
            <a:bodyPr vert="horz" wrap="square" lIns="91440" tIns="45720" rIns="91440" bIns="45720" numCol="1" anchor="t" anchorCtr="0" compatLnSpc="1"/>
            <a:lstStyle/>
            <a:p>
              <a:endParaRPr lang="zh-CN" altLang="en-US"/>
            </a:p>
          </p:txBody>
        </p:sp>
        <p:sp>
          <p:nvSpPr>
            <p:cNvPr id="41" name="Rectangle 50"/>
            <p:cNvSpPr/>
            <p:nvPr/>
          </p:nvSpPr>
          <p:spPr>
            <a:xfrm>
              <a:off x="7255069" y="5154018"/>
              <a:ext cx="689292" cy="738664"/>
            </a:xfrm>
            <a:prstGeom prst="rect">
              <a:avLst/>
            </a:prstGeom>
          </p:spPr>
          <p:txBody>
            <a:bodyPr wrap="none" lIns="0" tIns="0" rIns="0" bIns="0">
              <a:spAutoFit/>
            </a:bodyPr>
            <a:lstStyle/>
            <a:p>
              <a:pPr algn="r" defTabSz="1375410"/>
              <a:r>
                <a:rPr lang="en-US" altLang="zh-CN"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04</a:t>
              </a:r>
              <a:endParaRPr lang="en-US" sz="48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additive="base">
                                        <p:cTn id="14" dur="500" fill="hold"/>
                                        <p:tgtEl>
                                          <p:spTgt spid="42"/>
                                        </p:tgtEl>
                                        <p:attrNameLst>
                                          <p:attrName>ppt_x</p:attrName>
                                        </p:attrNameLst>
                                      </p:cBhvr>
                                      <p:tavLst>
                                        <p:tav tm="0">
                                          <p:val>
                                            <p:strVal val="0-#ppt_w/2"/>
                                          </p:val>
                                        </p:tav>
                                        <p:tav tm="100000">
                                          <p:val>
                                            <p:strVal val="#ppt_x"/>
                                          </p:val>
                                        </p:tav>
                                      </p:tavLst>
                                    </p:anim>
                                    <p:anim calcmode="lin" valueType="num">
                                      <p:cBhvr additive="base">
                                        <p:cTn id="15" dur="500" fill="hold"/>
                                        <p:tgtEl>
                                          <p:spTgt spid="42"/>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1+#ppt_w/2"/>
                                          </p:val>
                                        </p:tav>
                                        <p:tav tm="100000">
                                          <p:val>
                                            <p:strVal val="#ppt_x"/>
                                          </p:val>
                                        </p:tav>
                                      </p:tavLst>
                                    </p:anim>
                                    <p:anim calcmode="lin" valueType="num">
                                      <p:cBhvr additive="base">
                                        <p:cTn id="19" dur="500" fill="hold"/>
                                        <p:tgtEl>
                                          <p:spTgt spid="43"/>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1+#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par>
                                <p:cTn id="33" presetID="10" presetClass="entr" presetSubtype="0"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par>
                                <p:cTn id="36" presetID="10"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500"/>
                                        <p:tgtEl>
                                          <p:spTgt spid="46"/>
                                        </p:tgtEl>
                                      </p:cBhvr>
                                    </p:animEffect>
                                  </p:childTnLst>
                                </p:cTn>
                              </p:par>
                              <p:par>
                                <p:cTn id="39" presetID="10" presetClass="entr" presetSubtype="0"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additive="base">
                                        <p:cTn id="46" dur="500" fill="hold"/>
                                        <p:tgtEl>
                                          <p:spTgt spid="53"/>
                                        </p:tgtEl>
                                        <p:attrNameLst>
                                          <p:attrName>ppt_x</p:attrName>
                                        </p:attrNameLst>
                                      </p:cBhvr>
                                      <p:tavLst>
                                        <p:tav tm="0">
                                          <p:val>
                                            <p:strVal val="0-#ppt_w/2"/>
                                          </p:val>
                                        </p:tav>
                                        <p:tav tm="100000">
                                          <p:val>
                                            <p:strVal val="#ppt_x"/>
                                          </p:val>
                                        </p:tav>
                                      </p:tavLst>
                                    </p:anim>
                                    <p:anim calcmode="lin" valueType="num">
                                      <p:cBhvr additive="base">
                                        <p:cTn id="47" dur="500" fill="hold"/>
                                        <p:tgtEl>
                                          <p:spTgt spid="53"/>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500" fill="hold"/>
                                        <p:tgtEl>
                                          <p:spTgt spid="50"/>
                                        </p:tgtEl>
                                        <p:attrNameLst>
                                          <p:attrName>ppt_x</p:attrName>
                                        </p:attrNameLst>
                                      </p:cBhvr>
                                      <p:tavLst>
                                        <p:tav tm="0">
                                          <p:val>
                                            <p:strVal val="0-#ppt_w/2"/>
                                          </p:val>
                                        </p:tav>
                                        <p:tav tm="100000">
                                          <p:val>
                                            <p:strVal val="#ppt_x"/>
                                          </p:val>
                                        </p:tav>
                                      </p:tavLst>
                                    </p:anim>
                                    <p:anim calcmode="lin" valueType="num">
                                      <p:cBhvr additive="base">
                                        <p:cTn id="51" dur="500" fill="hold"/>
                                        <p:tgtEl>
                                          <p:spTgt spid="50"/>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500" fill="hold"/>
                                        <p:tgtEl>
                                          <p:spTgt spid="51"/>
                                        </p:tgtEl>
                                        <p:attrNameLst>
                                          <p:attrName>ppt_x</p:attrName>
                                        </p:attrNameLst>
                                      </p:cBhvr>
                                      <p:tavLst>
                                        <p:tav tm="0">
                                          <p:val>
                                            <p:strVal val="1+#ppt_w/2"/>
                                          </p:val>
                                        </p:tav>
                                        <p:tav tm="100000">
                                          <p:val>
                                            <p:strVal val="#ppt_x"/>
                                          </p:val>
                                        </p:tav>
                                      </p:tavLst>
                                    </p:anim>
                                    <p:anim calcmode="lin" valueType="num">
                                      <p:cBhvr additive="base">
                                        <p:cTn id="55" dur="500" fill="hold"/>
                                        <p:tgtEl>
                                          <p:spTgt spid="51"/>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additive="base">
                                        <p:cTn id="58" dur="500" fill="hold"/>
                                        <p:tgtEl>
                                          <p:spTgt spid="52"/>
                                        </p:tgtEl>
                                        <p:attrNameLst>
                                          <p:attrName>ppt_x</p:attrName>
                                        </p:attrNameLst>
                                      </p:cBhvr>
                                      <p:tavLst>
                                        <p:tav tm="0">
                                          <p:val>
                                            <p:strVal val="1+#ppt_w/2"/>
                                          </p:val>
                                        </p:tav>
                                        <p:tav tm="100000">
                                          <p:val>
                                            <p:strVal val="#ppt_x"/>
                                          </p:val>
                                        </p:tav>
                                      </p:tavLst>
                                    </p:anim>
                                    <p:anim calcmode="lin" valueType="num">
                                      <p:cBhvr additive="base">
                                        <p:cTn id="59"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劳动关系</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
        <p:nvSpPr>
          <p:cNvPr id="46" name="Freeform 7"/>
          <p:cNvSpPr/>
          <p:nvPr/>
        </p:nvSpPr>
        <p:spPr bwMode="auto">
          <a:xfrm>
            <a:off x="5056252" y="1720817"/>
            <a:ext cx="1340759" cy="4233108"/>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314371"/>
          </a:solidFill>
          <a:ln>
            <a:noFill/>
          </a:ln>
        </p:spPr>
        <p:txBody>
          <a:bodyPr vert="horz" wrap="square" lIns="121920" tIns="60960" rIns="121920" bIns="60960" numCol="1" anchor="t" anchorCtr="0" compatLnSpc="1"/>
          <a:lstStyle/>
          <a:p>
            <a:endParaRPr lang="zh-CN" altLang="en-US" sz="2400">
              <a:solidFill>
                <a:prstClr val="black"/>
              </a:solidFill>
            </a:endParaRPr>
          </a:p>
        </p:txBody>
      </p:sp>
      <p:grpSp>
        <p:nvGrpSpPr>
          <p:cNvPr id="47" name="组合 46"/>
          <p:cNvGrpSpPr/>
          <p:nvPr/>
        </p:nvGrpSpPr>
        <p:grpSpPr>
          <a:xfrm>
            <a:off x="5056039" y="1403171"/>
            <a:ext cx="1532987" cy="1532987"/>
            <a:chOff x="2342140" y="893355"/>
            <a:chExt cx="1149740" cy="1149740"/>
          </a:xfrm>
        </p:grpSpPr>
        <p:grpSp>
          <p:nvGrpSpPr>
            <p:cNvPr id="48" name="组合 47"/>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solidFill>
                </a:endParaRPr>
              </a:p>
            </p:txBody>
          </p:sp>
          <p:sp>
            <p:nvSpPr>
              <p:cNvPr id="51" name="椭圆 50"/>
              <p:cNvSpPr/>
              <p:nvPr/>
            </p:nvSpPr>
            <p:spPr>
              <a:xfrm>
                <a:off x="392112" y="760412"/>
                <a:ext cx="3825874" cy="3825874"/>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49" name="KSO_Shape"/>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rgbClr val="FFFFFF"/>
                </a:solidFill>
                <a:ea typeface="微软雅黑" panose="020B0503020204020204" pitchFamily="34" charset="-122"/>
              </a:endParaRPr>
            </a:p>
          </p:txBody>
        </p:sp>
      </p:grpSp>
      <p:grpSp>
        <p:nvGrpSpPr>
          <p:cNvPr id="52" name="组合 51"/>
          <p:cNvGrpSpPr/>
          <p:nvPr/>
        </p:nvGrpSpPr>
        <p:grpSpPr>
          <a:xfrm>
            <a:off x="4380781" y="3160975"/>
            <a:ext cx="1532987" cy="1532987"/>
            <a:chOff x="1835696" y="2211710"/>
            <a:chExt cx="1149740" cy="1149740"/>
          </a:xfrm>
        </p:grpSpPr>
        <p:grpSp>
          <p:nvGrpSpPr>
            <p:cNvPr id="53" name="组合 52"/>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lumMod val="75000"/>
                      <a:lumOff val="25000"/>
                    </a:prstClr>
                  </a:solidFill>
                </a:endParaRPr>
              </a:p>
            </p:txBody>
          </p:sp>
          <p:sp>
            <p:nvSpPr>
              <p:cNvPr id="56" name="椭圆 55"/>
              <p:cNvSpPr/>
              <p:nvPr/>
            </p:nvSpPr>
            <p:spPr>
              <a:xfrm>
                <a:off x="392111" y="760411"/>
                <a:ext cx="3825875" cy="3825875"/>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lumMod val="75000"/>
                      <a:lumOff val="25000"/>
                    </a:prstClr>
                  </a:solidFill>
                </a:endParaRPr>
              </a:p>
            </p:txBody>
          </p:sp>
        </p:grpSp>
        <p:sp>
          <p:nvSpPr>
            <p:cNvPr id="54" name="KSO_Shape"/>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480000" anchor="ctr">
              <a:scene3d>
                <a:camera prst="orthographicFront"/>
                <a:lightRig rig="threePt" dir="t"/>
              </a:scene3d>
              <a:sp3d>
                <a:contourClr>
                  <a:srgbClr val="FFFFFF"/>
                </a:contourClr>
              </a:sp3d>
            </a:bodyPr>
            <a:lstStyle/>
            <a:p>
              <a:pPr algn="ctr">
                <a:defRPr/>
              </a:pPr>
              <a:endParaRPr lang="zh-CN" altLang="en-US" sz="2400" dirty="0">
                <a:solidFill>
                  <a:prstClr val="black">
                    <a:lumMod val="75000"/>
                    <a:lumOff val="25000"/>
                  </a:prstClr>
                </a:solidFill>
                <a:ea typeface="微软雅黑" panose="020B0503020204020204" pitchFamily="34" charset="-122"/>
              </a:endParaRPr>
            </a:p>
          </p:txBody>
        </p:sp>
      </p:grpSp>
      <p:grpSp>
        <p:nvGrpSpPr>
          <p:cNvPr id="57" name="组合 56"/>
          <p:cNvGrpSpPr/>
          <p:nvPr/>
        </p:nvGrpSpPr>
        <p:grpSpPr>
          <a:xfrm>
            <a:off x="5244877" y="4793159"/>
            <a:ext cx="1532987" cy="1532987"/>
            <a:chOff x="2483768" y="3435846"/>
            <a:chExt cx="1149740" cy="1149740"/>
          </a:xfrm>
        </p:grpSpPr>
        <p:grpSp>
          <p:nvGrpSpPr>
            <p:cNvPr id="58" name="组合 57"/>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solidFill>
                </a:endParaRPr>
              </a:p>
            </p:txBody>
          </p:sp>
          <p:sp>
            <p:nvSpPr>
              <p:cNvPr id="61" name="椭圆 60"/>
              <p:cNvSpPr/>
              <p:nvPr/>
            </p:nvSpPr>
            <p:spPr>
              <a:xfrm>
                <a:off x="392112" y="760412"/>
                <a:ext cx="3825874" cy="3825874"/>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59" name="KSO_Shape"/>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rgbClr val="FFFFFF"/>
                </a:solidFill>
                <a:ea typeface="微软雅黑" panose="020B0503020204020204" pitchFamily="34" charset="-122"/>
              </a:endParaRPr>
            </a:p>
          </p:txBody>
        </p:sp>
      </p:grpSp>
      <p:sp>
        <p:nvSpPr>
          <p:cNvPr id="62" name="TextBox 58"/>
          <p:cNvSpPr txBox="1"/>
          <p:nvPr/>
        </p:nvSpPr>
        <p:spPr>
          <a:xfrm>
            <a:off x="2910389" y="1594466"/>
            <a:ext cx="1382489" cy="369332"/>
          </a:xfrm>
          <a:prstGeom prst="rect">
            <a:avLst/>
          </a:prstGeom>
          <a:noFill/>
        </p:spPr>
        <p:txBody>
          <a:bodyPr wrap="square" lIns="0" tIns="0" rIns="0" bIns="0" rtlCol="0">
            <a:spAutoFit/>
          </a:bodyPr>
          <a:lstStyle/>
          <a:p>
            <a:pPr algn="ctr"/>
            <a:r>
              <a:rPr lang="zh-CN" altLang="en-US" sz="2400" b="1" dirty="0">
                <a:gradFill>
                  <a:gsLst>
                    <a:gs pos="0">
                      <a:srgbClr val="3F5096"/>
                    </a:gs>
                    <a:gs pos="100000">
                      <a:srgbClr val="3F5096"/>
                    </a:gs>
                  </a:gsLst>
                  <a:lin ang="2700000" scaled="1"/>
                </a:gradFill>
                <a:latin typeface="微软雅黑" panose="020B0503020204020204" pitchFamily="34" charset="-122"/>
                <a:ea typeface="微软雅黑" panose="020B0503020204020204" pitchFamily="34" charset="-122"/>
              </a:rPr>
              <a:t>劳动合同</a:t>
            </a:r>
          </a:p>
        </p:txBody>
      </p:sp>
      <p:sp>
        <p:nvSpPr>
          <p:cNvPr id="63" name="TextBox 59"/>
          <p:cNvSpPr txBox="1"/>
          <p:nvPr/>
        </p:nvSpPr>
        <p:spPr>
          <a:xfrm>
            <a:off x="1908037" y="2011494"/>
            <a:ext cx="2606768" cy="646331"/>
          </a:xfrm>
          <a:prstGeom prst="rect">
            <a:avLst/>
          </a:prstGeom>
          <a:noFill/>
        </p:spPr>
        <p:txBody>
          <a:bodyPr wrap="square" lIns="0" tIns="0" rIns="0" bIns="0" rtlCol="0">
            <a:spAutoFit/>
          </a:bodyPr>
          <a:lstStyle/>
          <a:p>
            <a:r>
              <a:rPr lang="zh-CN" altLang="en-US" sz="14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1465" dirty="0">
              <a:gradFill>
                <a:gsLst>
                  <a:gs pos="0">
                    <a:prstClr val="black">
                      <a:lumMod val="50000"/>
                      <a:lumOff val="50000"/>
                    </a:prstClr>
                  </a:gs>
                  <a:gs pos="100000">
                    <a:prstClr val="black">
                      <a:lumMod val="50000"/>
                      <a:lumOff val="50000"/>
                    </a:prstClr>
                  </a:gs>
                </a:gsLst>
                <a:lin ang="2700000" scaled="1"/>
              </a:gradFill>
              <a:latin typeface="微软雅黑" panose="020B0503020204020204" pitchFamily="34" charset="-122"/>
              <a:ea typeface="微软雅黑" panose="020B0503020204020204" pitchFamily="34" charset="-122"/>
            </a:endParaRPr>
          </a:p>
        </p:txBody>
      </p:sp>
      <p:sp>
        <p:nvSpPr>
          <p:cNvPr id="64" name="TextBox 60"/>
          <p:cNvSpPr txBox="1"/>
          <p:nvPr/>
        </p:nvSpPr>
        <p:spPr>
          <a:xfrm>
            <a:off x="2317791" y="3464840"/>
            <a:ext cx="1775091" cy="369332"/>
          </a:xfrm>
          <a:prstGeom prst="rect">
            <a:avLst/>
          </a:prstGeom>
          <a:noFill/>
        </p:spPr>
        <p:txBody>
          <a:bodyPr wrap="square" lIns="0" tIns="0" rIns="0" bIns="0" rtlCol="0">
            <a:spAutoFit/>
          </a:bodyPr>
          <a:lstStyle/>
          <a:p>
            <a:pPr algn="ctr"/>
            <a:r>
              <a:rPr lang="zh-CN" altLang="en-US" sz="2400" b="1" dirty="0">
                <a:gradFill>
                  <a:gsLst>
                    <a:gs pos="0">
                      <a:srgbClr val="3F5096"/>
                    </a:gs>
                    <a:gs pos="100000">
                      <a:srgbClr val="3F5096"/>
                    </a:gs>
                  </a:gsLst>
                  <a:lin ang="2700000" scaled="1"/>
                </a:gradFill>
                <a:latin typeface="微软雅黑" panose="020B0503020204020204" pitchFamily="34" charset="-122"/>
                <a:ea typeface="微软雅黑" panose="020B0503020204020204" pitchFamily="34" charset="-122"/>
              </a:rPr>
              <a:t>法定假期</a:t>
            </a:r>
          </a:p>
        </p:txBody>
      </p:sp>
      <p:sp>
        <p:nvSpPr>
          <p:cNvPr id="65" name="TextBox 61"/>
          <p:cNvSpPr txBox="1"/>
          <p:nvPr/>
        </p:nvSpPr>
        <p:spPr>
          <a:xfrm>
            <a:off x="1743339" y="3876977"/>
            <a:ext cx="2512342" cy="646331"/>
          </a:xfrm>
          <a:prstGeom prst="rect">
            <a:avLst/>
          </a:prstGeom>
          <a:noFill/>
        </p:spPr>
        <p:txBody>
          <a:bodyPr wrap="square" lIns="0" tIns="0" rIns="0" bIns="0" rtlCol="0">
            <a:spAutoFit/>
          </a:bodyPr>
          <a:lstStyle/>
          <a:p>
            <a:r>
              <a:rPr lang="zh-CN" altLang="en-US" sz="14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1465" dirty="0">
              <a:gradFill>
                <a:gsLst>
                  <a:gs pos="0">
                    <a:prstClr val="black">
                      <a:lumMod val="50000"/>
                      <a:lumOff val="50000"/>
                    </a:prstClr>
                  </a:gs>
                  <a:gs pos="100000">
                    <a:prstClr val="black">
                      <a:lumMod val="50000"/>
                      <a:lumOff val="50000"/>
                    </a:prstClr>
                  </a:gs>
                </a:gsLst>
                <a:lin ang="2700000" scaled="1"/>
              </a:gradFill>
              <a:latin typeface="微软雅黑" panose="020B0503020204020204" pitchFamily="34" charset="-122"/>
              <a:ea typeface="微软雅黑" panose="020B0503020204020204" pitchFamily="34" charset="-122"/>
            </a:endParaRPr>
          </a:p>
        </p:txBody>
      </p:sp>
      <p:sp>
        <p:nvSpPr>
          <p:cNvPr id="66" name="TextBox 62"/>
          <p:cNvSpPr txBox="1"/>
          <p:nvPr/>
        </p:nvSpPr>
        <p:spPr>
          <a:xfrm>
            <a:off x="3225469" y="5194745"/>
            <a:ext cx="1555341" cy="369332"/>
          </a:xfrm>
          <a:prstGeom prst="rect">
            <a:avLst/>
          </a:prstGeom>
          <a:noFill/>
        </p:spPr>
        <p:txBody>
          <a:bodyPr wrap="square" lIns="0" tIns="0" rIns="0" bIns="0" rtlCol="0">
            <a:spAutoFit/>
          </a:bodyPr>
          <a:lstStyle/>
          <a:p>
            <a:pPr algn="ctr"/>
            <a:r>
              <a:rPr lang="zh-CN" altLang="en-US" sz="2400" b="1" dirty="0">
                <a:gradFill>
                  <a:gsLst>
                    <a:gs pos="0">
                      <a:srgbClr val="3F5096"/>
                    </a:gs>
                    <a:gs pos="100000">
                      <a:srgbClr val="3F5096"/>
                    </a:gs>
                  </a:gsLst>
                  <a:lin ang="2700000" scaled="1"/>
                </a:gradFill>
                <a:latin typeface="微软雅黑" panose="020B0503020204020204" pitchFamily="34" charset="-122"/>
                <a:ea typeface="微软雅黑" panose="020B0503020204020204" pitchFamily="34" charset="-122"/>
              </a:rPr>
              <a:t>社保缴费</a:t>
            </a:r>
          </a:p>
        </p:txBody>
      </p:sp>
      <p:sp>
        <p:nvSpPr>
          <p:cNvPr id="67" name="TextBox 63"/>
          <p:cNvSpPr txBox="1"/>
          <p:nvPr/>
        </p:nvSpPr>
        <p:spPr>
          <a:xfrm>
            <a:off x="2317791" y="5617044"/>
            <a:ext cx="2481135" cy="646331"/>
          </a:xfrm>
          <a:prstGeom prst="rect">
            <a:avLst/>
          </a:prstGeom>
          <a:noFill/>
        </p:spPr>
        <p:txBody>
          <a:bodyPr wrap="square" lIns="0" tIns="0" rIns="0" bIns="0" rtlCol="0">
            <a:spAutoFit/>
          </a:bodyPr>
          <a:lstStyle/>
          <a:p>
            <a:r>
              <a:rPr lang="zh-CN" altLang="en-US" sz="14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1465" dirty="0">
              <a:gradFill>
                <a:gsLst>
                  <a:gs pos="0">
                    <a:prstClr val="black">
                      <a:lumMod val="50000"/>
                      <a:lumOff val="50000"/>
                    </a:prstClr>
                  </a:gs>
                  <a:gs pos="100000">
                    <a:prstClr val="black">
                      <a:lumMod val="50000"/>
                      <a:lumOff val="50000"/>
                    </a:prstClr>
                  </a:gs>
                </a:gsLst>
                <a:lin ang="2700000" scaled="1"/>
              </a:gradFill>
              <a:latin typeface="微软雅黑" panose="020B0503020204020204" pitchFamily="34" charset="-122"/>
              <a:ea typeface="微软雅黑" panose="020B0503020204020204" pitchFamily="34" charset="-122"/>
            </a:endParaRPr>
          </a:p>
        </p:txBody>
      </p:sp>
      <p:sp>
        <p:nvSpPr>
          <p:cNvPr id="68" name="Line 39"/>
          <p:cNvSpPr>
            <a:spLocks noChangeShapeType="1"/>
          </p:cNvSpPr>
          <p:nvPr/>
        </p:nvSpPr>
        <p:spPr bwMode="auto">
          <a:xfrm>
            <a:off x="6995939" y="2540439"/>
            <a:ext cx="1220367" cy="600099"/>
          </a:xfrm>
          <a:prstGeom prst="line">
            <a:avLst/>
          </a:prstGeom>
          <a:noFill/>
          <a:ln w="57150" cap="rnd">
            <a:solidFill>
              <a:srgbClr val="3F5096"/>
            </a:solidFill>
            <a:prstDash val="sysDot"/>
            <a:rou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sz="2400">
              <a:solidFill>
                <a:prstClr val="black"/>
              </a:solidFill>
            </a:endParaRPr>
          </a:p>
        </p:txBody>
      </p:sp>
      <p:sp>
        <p:nvSpPr>
          <p:cNvPr id="69" name="Line 40"/>
          <p:cNvSpPr>
            <a:spLocks noChangeShapeType="1"/>
          </p:cNvSpPr>
          <p:nvPr/>
        </p:nvSpPr>
        <p:spPr bwMode="auto">
          <a:xfrm>
            <a:off x="6364809" y="3864681"/>
            <a:ext cx="1655732" cy="1681"/>
          </a:xfrm>
          <a:prstGeom prst="line">
            <a:avLst/>
          </a:prstGeom>
          <a:noFill/>
          <a:ln w="57150" cap="rnd">
            <a:solidFill>
              <a:srgbClr val="3F5096"/>
            </a:solidFill>
            <a:prstDash val="sysDot"/>
            <a:round/>
            <a:tailEnd type="triangle" w="med" len="med"/>
          </a:ln>
          <a:extLst>
            <a:ext uri="{909E8E84-426E-40DD-AFC4-6F175D3DCCD1}">
              <a14:hiddenFill xmlns:a14="http://schemas.microsoft.com/office/drawing/2010/main">
                <a:noFill/>
              </a14:hiddenFill>
            </a:ext>
          </a:extLst>
        </p:spPr>
        <p:txBody>
          <a:bodyPr wrap="none" anchor="ctr"/>
          <a:lstStyle/>
          <a:p>
            <a:endParaRPr lang="zh-CN" altLang="en-US" sz="2400">
              <a:solidFill>
                <a:prstClr val="black"/>
              </a:solidFill>
            </a:endParaRPr>
          </a:p>
        </p:txBody>
      </p:sp>
      <p:sp>
        <p:nvSpPr>
          <p:cNvPr id="70" name="Line 41"/>
          <p:cNvSpPr>
            <a:spLocks noChangeShapeType="1"/>
          </p:cNvSpPr>
          <p:nvPr/>
        </p:nvSpPr>
        <p:spPr bwMode="auto">
          <a:xfrm flipV="1">
            <a:off x="6938245" y="4592007"/>
            <a:ext cx="1272476" cy="511008"/>
          </a:xfrm>
          <a:prstGeom prst="line">
            <a:avLst/>
          </a:prstGeom>
          <a:noFill/>
          <a:ln w="57150" cap="rnd">
            <a:solidFill>
              <a:srgbClr val="3F5096"/>
            </a:solidFill>
            <a:prstDash val="sysDot"/>
            <a:rou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sz="2400">
              <a:solidFill>
                <a:prstClr val="black"/>
              </a:solidFill>
            </a:endParaRPr>
          </a:p>
        </p:txBody>
      </p:sp>
      <p:grpSp>
        <p:nvGrpSpPr>
          <p:cNvPr id="71" name="组合 70"/>
          <p:cNvGrpSpPr/>
          <p:nvPr/>
        </p:nvGrpSpPr>
        <p:grpSpPr>
          <a:xfrm>
            <a:off x="8217161" y="2828219"/>
            <a:ext cx="2328140" cy="2328136"/>
            <a:chOff x="3791858" y="915566"/>
            <a:chExt cx="1746105" cy="1746102"/>
          </a:xfrm>
          <a:effectLst/>
        </p:grpSpPr>
        <p:grpSp>
          <p:nvGrpSpPr>
            <p:cNvPr id="72" name="组合 71"/>
            <p:cNvGrpSpPr/>
            <p:nvPr/>
          </p:nvGrpSpPr>
          <p:grpSpPr>
            <a:xfrm>
              <a:off x="3791858" y="915566"/>
              <a:ext cx="1746105" cy="1746102"/>
              <a:chOff x="680580" y="1491630"/>
              <a:chExt cx="1479184" cy="1479182"/>
            </a:xfrm>
          </p:grpSpPr>
          <p:grpSp>
            <p:nvGrpSpPr>
              <p:cNvPr id="80" name="组合 79"/>
              <p:cNvGrpSpPr/>
              <p:nvPr/>
            </p:nvGrpSpPr>
            <p:grpSpPr>
              <a:xfrm>
                <a:off x="680580" y="1491630"/>
                <a:ext cx="1479184" cy="1479182"/>
                <a:chOff x="304802" y="673101"/>
                <a:chExt cx="4000501" cy="4000501"/>
              </a:xfrm>
              <a:effectLst>
                <a:outerShdw blurRad="444500" dist="254000" dir="8100000" algn="tr" rotWithShape="0">
                  <a:prstClr val="black">
                    <a:alpha val="50000"/>
                  </a:prstClr>
                </a:outerShdw>
              </a:effectLst>
            </p:grpSpPr>
            <p:sp>
              <p:nvSpPr>
                <p:cNvPr id="82" name="同心圆 81"/>
                <p:cNvSpPr/>
                <p:nvPr/>
              </p:nvSpPr>
              <p:spPr>
                <a:xfrm>
                  <a:off x="304802" y="673101"/>
                  <a:ext cx="4000501" cy="4000501"/>
                </a:xfrm>
                <a:prstGeom prst="donut">
                  <a:avLst>
                    <a:gd name="adj" fmla="val 4879"/>
                  </a:avLst>
                </a:prstGeom>
                <a:solidFill>
                  <a:srgbClr val="3F50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gradFill>
                      <a:gsLst>
                        <a:gs pos="0">
                          <a:prstClr val="white"/>
                        </a:gs>
                        <a:gs pos="100000">
                          <a:prstClr val="white"/>
                        </a:gs>
                      </a:gsLst>
                      <a:lin ang="2700000" scaled="1"/>
                    </a:gradFill>
                  </a:endParaRPr>
                </a:p>
              </p:txBody>
            </p:sp>
            <p:sp>
              <p:nvSpPr>
                <p:cNvPr id="83" name="椭圆 82"/>
                <p:cNvSpPr>
                  <a:spLocks noChangeAspect="1"/>
                </p:cNvSpPr>
                <p:nvPr/>
              </p:nvSpPr>
              <p:spPr>
                <a:xfrm>
                  <a:off x="353427" y="748933"/>
                  <a:ext cx="3876546" cy="3876547"/>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gradFill>
                      <a:gsLst>
                        <a:gs pos="0">
                          <a:prstClr val="white"/>
                        </a:gs>
                        <a:gs pos="100000">
                          <a:prstClr val="white"/>
                        </a:gs>
                      </a:gsLst>
                      <a:lin ang="2700000" scaled="1"/>
                    </a:gradFill>
                  </a:endParaRPr>
                </a:p>
              </p:txBody>
            </p:sp>
          </p:grpSp>
          <p:sp>
            <p:nvSpPr>
              <p:cNvPr id="81"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endParaRPr>
              </a:p>
            </p:txBody>
          </p:sp>
        </p:grpSp>
        <p:grpSp>
          <p:nvGrpSpPr>
            <p:cNvPr id="73" name="组合 72"/>
            <p:cNvGrpSpPr/>
            <p:nvPr/>
          </p:nvGrpSpPr>
          <p:grpSpPr>
            <a:xfrm>
              <a:off x="3877837" y="1006925"/>
              <a:ext cx="1563386" cy="1563383"/>
              <a:chOff x="3865529" y="906712"/>
              <a:chExt cx="1563386" cy="1563383"/>
            </a:xfrm>
          </p:grpSpPr>
          <p:grpSp>
            <p:nvGrpSpPr>
              <p:cNvPr id="74" name="组合 73"/>
              <p:cNvGrpSpPr>
                <a:grpSpLocks noChangeAspect="1"/>
              </p:cNvGrpSpPr>
              <p:nvPr/>
            </p:nvGrpSpPr>
            <p:grpSpPr>
              <a:xfrm>
                <a:off x="3865529" y="906712"/>
                <a:ext cx="1563386" cy="1563383"/>
                <a:chOff x="1669163" y="2299136"/>
                <a:chExt cx="1144309" cy="1144307"/>
              </a:xfrm>
            </p:grpSpPr>
            <p:sp>
              <p:nvSpPr>
                <p:cNvPr id="76" name="椭圆 75"/>
                <p:cNvSpPr/>
                <p:nvPr/>
              </p:nvSpPr>
              <p:spPr>
                <a:xfrm>
                  <a:off x="1669163" y="2299136"/>
                  <a:ext cx="1144309" cy="1144307"/>
                </a:xfrm>
                <a:prstGeom prst="ellipse">
                  <a:avLst/>
                </a:prstGeom>
                <a:solidFill>
                  <a:srgbClr val="5899D1"/>
                </a:solidFill>
                <a:ln w="2222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gradFill>
                      <a:gsLst>
                        <a:gs pos="0">
                          <a:prstClr val="white"/>
                        </a:gs>
                        <a:gs pos="100000">
                          <a:prstClr val="white"/>
                        </a:gs>
                      </a:gsLst>
                      <a:lin ang="2700000" scaled="1"/>
                    </a:gradFill>
                  </a:endParaRPr>
                </a:p>
              </p:txBody>
            </p:sp>
            <p:grpSp>
              <p:nvGrpSpPr>
                <p:cNvPr id="77" name="Group 4"/>
                <p:cNvGrpSpPr>
                  <a:grpSpLocks noChangeAspect="1"/>
                </p:cNvGrpSpPr>
                <p:nvPr/>
              </p:nvGrpSpPr>
              <p:grpSpPr bwMode="auto">
                <a:xfrm>
                  <a:off x="2043972" y="2451211"/>
                  <a:ext cx="420586" cy="486306"/>
                  <a:chOff x="1776" y="1755"/>
                  <a:chExt cx="64" cy="74"/>
                </a:xfrm>
                <a:solidFill>
                  <a:schemeClr val="bg1"/>
                </a:solidFill>
              </p:grpSpPr>
              <p:sp>
                <p:nvSpPr>
                  <p:cNvPr id="78" name="Freeform 5"/>
                  <p:cNvSpPr/>
                  <p:nvPr/>
                </p:nvSpPr>
                <p:spPr bwMode="auto">
                  <a:xfrm>
                    <a:off x="1795" y="1755"/>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gradFill>
                        <a:gsLst>
                          <a:gs pos="0">
                            <a:prstClr val="white"/>
                          </a:gs>
                          <a:gs pos="100000">
                            <a:prstClr val="white"/>
                          </a:gs>
                        </a:gsLst>
                        <a:lin ang="2700000" scaled="1"/>
                      </a:gradFill>
                    </a:endParaRPr>
                  </a:p>
                </p:txBody>
              </p:sp>
              <p:sp>
                <p:nvSpPr>
                  <p:cNvPr id="79" name="Freeform 6"/>
                  <p:cNvSpPr/>
                  <p:nvPr/>
                </p:nvSpPr>
                <p:spPr bwMode="auto">
                  <a:xfrm>
                    <a:off x="1776" y="1788"/>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gradFill>
                        <a:gsLst>
                          <a:gs pos="0">
                            <a:prstClr val="white"/>
                          </a:gs>
                          <a:gs pos="100000">
                            <a:prstClr val="white"/>
                          </a:gs>
                        </a:gsLst>
                        <a:lin ang="2700000" scaled="1"/>
                      </a:gradFill>
                    </a:endParaRPr>
                  </a:p>
                </p:txBody>
              </p:sp>
            </p:grpSp>
          </p:grpSp>
          <p:sp>
            <p:nvSpPr>
              <p:cNvPr id="75" name="TextBox 40"/>
              <p:cNvSpPr txBox="1"/>
              <p:nvPr/>
            </p:nvSpPr>
            <p:spPr>
              <a:xfrm>
                <a:off x="4066854" y="1762789"/>
                <a:ext cx="1228244" cy="429156"/>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665" b="1" dirty="0">
                    <a:gradFill>
                      <a:gsLst>
                        <a:gs pos="0">
                          <a:prstClr val="white"/>
                        </a:gs>
                        <a:gs pos="100000">
                          <a:prstClr val="white"/>
                        </a:gs>
                      </a:gsLst>
                      <a:lin ang="2700000" scaled="1"/>
                    </a:gradFill>
                    <a:latin typeface="时尚中黑简体" pitchFamily="2" charset="-122"/>
                    <a:ea typeface="时尚中黑简体" pitchFamily="2" charset="-122"/>
                  </a:rPr>
                  <a:t>添加文本</a:t>
                </a:r>
                <a:endParaRPr lang="en-US" altLang="zh-CN" sz="2665" b="1" dirty="0">
                  <a:gradFill>
                    <a:gsLst>
                      <a:gs pos="0">
                        <a:prstClr val="white"/>
                      </a:gs>
                      <a:gs pos="100000">
                        <a:prstClr val="white"/>
                      </a:gs>
                    </a:gsLst>
                    <a:lin ang="2700000" scaled="1"/>
                  </a:gradFill>
                  <a:latin typeface="时尚中黑简体" pitchFamily="2" charset="-122"/>
                  <a:ea typeface="时尚中黑简体" pitchFamily="2" charset="-122"/>
                </a:endParaRPr>
              </a:p>
            </p:txBody>
          </p:sp>
        </p:gr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0"/>
                            </p:stCondLst>
                            <p:childTnLst>
                              <p:par>
                                <p:cTn id="11" presetID="53" presetClass="entr" presetSubtype="16"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p:cTn id="13" dur="500" fill="hold"/>
                                        <p:tgtEl>
                                          <p:spTgt spid="52"/>
                                        </p:tgtEl>
                                        <p:attrNameLst>
                                          <p:attrName>ppt_w</p:attrName>
                                        </p:attrNameLst>
                                      </p:cBhvr>
                                      <p:tavLst>
                                        <p:tav tm="0">
                                          <p:val>
                                            <p:fltVal val="0"/>
                                          </p:val>
                                        </p:tav>
                                        <p:tav tm="100000">
                                          <p:val>
                                            <p:strVal val="#ppt_w"/>
                                          </p:val>
                                        </p:tav>
                                      </p:tavLst>
                                    </p:anim>
                                    <p:anim calcmode="lin" valueType="num">
                                      <p:cBhvr>
                                        <p:cTn id="14" dur="500" fill="hold"/>
                                        <p:tgtEl>
                                          <p:spTgt spid="52"/>
                                        </p:tgtEl>
                                        <p:attrNameLst>
                                          <p:attrName>ppt_h</p:attrName>
                                        </p:attrNameLst>
                                      </p:cBhvr>
                                      <p:tavLst>
                                        <p:tav tm="0">
                                          <p:val>
                                            <p:fltVal val="0"/>
                                          </p:val>
                                        </p:tav>
                                        <p:tav tm="100000">
                                          <p:val>
                                            <p:strVal val="#ppt_h"/>
                                          </p:val>
                                        </p:tav>
                                      </p:tavLst>
                                    </p:anim>
                                    <p:animEffect transition="in" filter="fade">
                                      <p:cBhvr>
                                        <p:cTn id="15" dur="500"/>
                                        <p:tgtEl>
                                          <p:spTgt spid="52"/>
                                        </p:tgtEl>
                                      </p:cBhvr>
                                    </p:animEffect>
                                  </p:childTnLst>
                                </p:cTn>
                              </p:par>
                              <p:par>
                                <p:cTn id="16" presetID="53" presetClass="entr" presetSubtype="16" fill="hold" nodeType="withEffect">
                                  <p:stCondLst>
                                    <p:cond delay="0"/>
                                  </p:stCondLst>
                                  <p:childTnLst>
                                    <p:set>
                                      <p:cBhvr>
                                        <p:cTn id="17" dur="1" fill="hold">
                                          <p:stCondLst>
                                            <p:cond delay="0"/>
                                          </p:stCondLst>
                                        </p:cTn>
                                        <p:tgtEl>
                                          <p:spTgt spid="47"/>
                                        </p:tgtEl>
                                        <p:attrNameLst>
                                          <p:attrName>style.visibility</p:attrName>
                                        </p:attrNameLst>
                                      </p:cBhvr>
                                      <p:to>
                                        <p:strVal val="visible"/>
                                      </p:to>
                                    </p:set>
                                    <p:anim calcmode="lin" valueType="num">
                                      <p:cBhvr>
                                        <p:cTn id="18" dur="500" fill="hold"/>
                                        <p:tgtEl>
                                          <p:spTgt spid="47"/>
                                        </p:tgtEl>
                                        <p:attrNameLst>
                                          <p:attrName>ppt_w</p:attrName>
                                        </p:attrNameLst>
                                      </p:cBhvr>
                                      <p:tavLst>
                                        <p:tav tm="0">
                                          <p:val>
                                            <p:fltVal val="0"/>
                                          </p:val>
                                        </p:tav>
                                        <p:tav tm="100000">
                                          <p:val>
                                            <p:strVal val="#ppt_w"/>
                                          </p:val>
                                        </p:tav>
                                      </p:tavLst>
                                    </p:anim>
                                    <p:anim calcmode="lin" valueType="num">
                                      <p:cBhvr>
                                        <p:cTn id="19" dur="500" fill="hold"/>
                                        <p:tgtEl>
                                          <p:spTgt spid="47"/>
                                        </p:tgtEl>
                                        <p:attrNameLst>
                                          <p:attrName>ppt_h</p:attrName>
                                        </p:attrNameLst>
                                      </p:cBhvr>
                                      <p:tavLst>
                                        <p:tav tm="0">
                                          <p:val>
                                            <p:fltVal val="0"/>
                                          </p:val>
                                        </p:tav>
                                        <p:tav tm="100000">
                                          <p:val>
                                            <p:strVal val="#ppt_h"/>
                                          </p:val>
                                        </p:tav>
                                      </p:tavLst>
                                    </p:anim>
                                    <p:animEffect transition="in" filter="fade">
                                      <p:cBhvr>
                                        <p:cTn id="20" dur="500"/>
                                        <p:tgtEl>
                                          <p:spTgt spid="47"/>
                                        </p:tgtEl>
                                      </p:cBhvr>
                                    </p:animEffect>
                                  </p:childTnLst>
                                </p:cTn>
                              </p:par>
                              <p:par>
                                <p:cTn id="21" presetID="53" presetClass="entr" presetSubtype="16"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fltVal val="0"/>
                                          </p:val>
                                        </p:tav>
                                        <p:tav tm="100000">
                                          <p:val>
                                            <p:strVal val="#ppt_w"/>
                                          </p:val>
                                        </p:tav>
                                      </p:tavLst>
                                    </p:anim>
                                    <p:anim calcmode="lin" valueType="num">
                                      <p:cBhvr>
                                        <p:cTn id="24" dur="500" fill="hold"/>
                                        <p:tgtEl>
                                          <p:spTgt spid="57"/>
                                        </p:tgtEl>
                                        <p:attrNameLst>
                                          <p:attrName>ppt_h</p:attrName>
                                        </p:attrNameLst>
                                      </p:cBhvr>
                                      <p:tavLst>
                                        <p:tav tm="0">
                                          <p:val>
                                            <p:fltVal val="0"/>
                                          </p:val>
                                        </p:tav>
                                        <p:tav tm="100000">
                                          <p:val>
                                            <p:strVal val="#ppt_h"/>
                                          </p:val>
                                        </p:tav>
                                      </p:tavLst>
                                    </p:anim>
                                    <p:animEffect transition="in" filter="fade">
                                      <p:cBhvr>
                                        <p:cTn id="25" dur="500"/>
                                        <p:tgtEl>
                                          <p:spTgt spid="57"/>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up)">
                                      <p:cBhvr>
                                        <p:cTn id="29" dur="500"/>
                                        <p:tgtEl>
                                          <p:spTgt spid="4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500"/>
                                        <p:tgtEl>
                                          <p:spTgt spid="6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fade">
                                      <p:cBhvr>
                                        <p:cTn id="39" dur="500"/>
                                        <p:tgtEl>
                                          <p:spTgt spid="6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fade">
                                      <p:cBhvr>
                                        <p:cTn id="45" dur="500"/>
                                        <p:tgtEl>
                                          <p:spTgt spid="6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500"/>
                                        <p:tgtEl>
                                          <p:spTgt spid="67"/>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wipe(left)">
                                      <p:cBhvr>
                                        <p:cTn id="52" dur="500"/>
                                        <p:tgtEl>
                                          <p:spTgt spid="68"/>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69"/>
                                        </p:tgtEl>
                                        <p:attrNameLst>
                                          <p:attrName>style.visibility</p:attrName>
                                        </p:attrNameLst>
                                      </p:cBhvr>
                                      <p:to>
                                        <p:strVal val="visible"/>
                                      </p:to>
                                    </p:set>
                                    <p:animEffect transition="in" filter="wipe(left)">
                                      <p:cBhvr>
                                        <p:cTn id="55" dur="500"/>
                                        <p:tgtEl>
                                          <p:spTgt spid="69"/>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Effect transition="in" filter="wipe(left)">
                                      <p:cBhvr>
                                        <p:cTn id="58" dur="500"/>
                                        <p:tgtEl>
                                          <p:spTgt spid="70"/>
                                        </p:tgtEl>
                                      </p:cBhvr>
                                    </p:animEffect>
                                  </p:childTnLst>
                                </p:cTn>
                              </p:par>
                              <p:par>
                                <p:cTn id="59" presetID="23" presetClass="entr" presetSubtype="288" fill="hold" nodeType="withEffect">
                                  <p:stCondLst>
                                    <p:cond delay="0"/>
                                  </p:stCondLst>
                                  <p:childTnLst>
                                    <p:set>
                                      <p:cBhvr>
                                        <p:cTn id="60" dur="1" fill="hold">
                                          <p:stCondLst>
                                            <p:cond delay="0"/>
                                          </p:stCondLst>
                                        </p:cTn>
                                        <p:tgtEl>
                                          <p:spTgt spid="71"/>
                                        </p:tgtEl>
                                        <p:attrNameLst>
                                          <p:attrName>style.visibility</p:attrName>
                                        </p:attrNameLst>
                                      </p:cBhvr>
                                      <p:to>
                                        <p:strVal val="visible"/>
                                      </p:to>
                                    </p:set>
                                    <p:anim calcmode="lin" valueType="num">
                                      <p:cBhvr>
                                        <p:cTn id="61" dur="500" fill="hold"/>
                                        <p:tgtEl>
                                          <p:spTgt spid="71"/>
                                        </p:tgtEl>
                                        <p:attrNameLst>
                                          <p:attrName>ppt_w</p:attrName>
                                        </p:attrNameLst>
                                      </p:cBhvr>
                                      <p:tavLst>
                                        <p:tav tm="0">
                                          <p:val>
                                            <p:strVal val="4/3*#ppt_w"/>
                                          </p:val>
                                        </p:tav>
                                        <p:tav tm="100000">
                                          <p:val>
                                            <p:strVal val="#ppt_w"/>
                                          </p:val>
                                        </p:tav>
                                      </p:tavLst>
                                    </p:anim>
                                    <p:anim calcmode="lin" valueType="num">
                                      <p:cBhvr>
                                        <p:cTn id="62" dur="500" fill="hold"/>
                                        <p:tgtEl>
                                          <p:spTgt spid="7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6" grpId="0" animBg="1"/>
      <p:bldP spid="62" grpId="0"/>
      <p:bldP spid="63" grpId="0"/>
      <p:bldP spid="64" grpId="0"/>
      <p:bldP spid="65" grpId="0"/>
      <p:bldP spid="66" grpId="0"/>
      <p:bldP spid="67" grpId="0"/>
      <p:bldP spid="68" grpId="0" animBg="1"/>
      <p:bldP spid="69" grpId="0" animBg="1"/>
      <p:bldP spid="7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制度的执行与推动</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grpSp>
        <p:nvGrpSpPr>
          <p:cNvPr id="40" name="组合 39"/>
          <p:cNvGrpSpPr/>
          <p:nvPr/>
        </p:nvGrpSpPr>
        <p:grpSpPr>
          <a:xfrm>
            <a:off x="-157163" y="5073902"/>
            <a:ext cx="7283451" cy="1192213"/>
            <a:chOff x="-157163" y="4592639"/>
            <a:chExt cx="7283451" cy="1192213"/>
          </a:xfrm>
        </p:grpSpPr>
        <p:sp>
          <p:nvSpPr>
            <p:cNvPr id="4" name="Freeform 5"/>
            <p:cNvSpPr/>
            <p:nvPr/>
          </p:nvSpPr>
          <p:spPr bwMode="auto">
            <a:xfrm>
              <a:off x="-157163" y="4592639"/>
              <a:ext cx="7283451" cy="1192213"/>
            </a:xfrm>
            <a:custGeom>
              <a:avLst/>
              <a:gdLst>
                <a:gd name="T0" fmla="*/ 4588 w 4588"/>
                <a:gd name="T1" fmla="*/ 375 h 751"/>
                <a:gd name="T2" fmla="*/ 4212 w 4588"/>
                <a:gd name="T3" fmla="*/ 0 h 751"/>
                <a:gd name="T4" fmla="*/ 4212 w 4588"/>
                <a:gd name="T5" fmla="*/ 215 h 751"/>
                <a:gd name="T6" fmla="*/ 0 w 4588"/>
                <a:gd name="T7" fmla="*/ 215 h 751"/>
                <a:gd name="T8" fmla="*/ 0 w 4588"/>
                <a:gd name="T9" fmla="*/ 496 h 751"/>
                <a:gd name="T10" fmla="*/ 4212 w 4588"/>
                <a:gd name="T11" fmla="*/ 496 h 751"/>
                <a:gd name="T12" fmla="*/ 4212 w 4588"/>
                <a:gd name="T13" fmla="*/ 751 h 751"/>
                <a:gd name="T14" fmla="*/ 4588 w 4588"/>
                <a:gd name="T15" fmla="*/ 375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88" h="751">
                  <a:moveTo>
                    <a:pt x="4588" y="375"/>
                  </a:moveTo>
                  <a:lnTo>
                    <a:pt x="4212" y="0"/>
                  </a:lnTo>
                  <a:lnTo>
                    <a:pt x="4212" y="215"/>
                  </a:lnTo>
                  <a:lnTo>
                    <a:pt x="0" y="215"/>
                  </a:lnTo>
                  <a:lnTo>
                    <a:pt x="0" y="496"/>
                  </a:lnTo>
                  <a:lnTo>
                    <a:pt x="4212" y="496"/>
                  </a:lnTo>
                  <a:lnTo>
                    <a:pt x="4212" y="751"/>
                  </a:lnTo>
                  <a:lnTo>
                    <a:pt x="4588" y="375"/>
                  </a:lnTo>
                  <a:close/>
                </a:path>
              </a:pathLst>
            </a:custGeom>
            <a:solidFill>
              <a:srgbClr val="5899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Rectangle 6"/>
            <p:cNvSpPr>
              <a:spLocks noChangeArrowheads="1"/>
            </p:cNvSpPr>
            <p:nvPr/>
          </p:nvSpPr>
          <p:spPr bwMode="auto">
            <a:xfrm>
              <a:off x="2763837"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 name="Rectangle 7"/>
            <p:cNvSpPr>
              <a:spLocks noChangeArrowheads="1"/>
            </p:cNvSpPr>
            <p:nvPr/>
          </p:nvSpPr>
          <p:spPr bwMode="auto">
            <a:xfrm>
              <a:off x="1766887" y="5118101"/>
              <a:ext cx="220663"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 name="Rectangle 8"/>
            <p:cNvSpPr>
              <a:spLocks noChangeArrowheads="1"/>
            </p:cNvSpPr>
            <p:nvPr/>
          </p:nvSpPr>
          <p:spPr bwMode="auto">
            <a:xfrm>
              <a:off x="1268412" y="5118101"/>
              <a:ext cx="219075"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 name="Rectangle 9"/>
            <p:cNvSpPr>
              <a:spLocks noChangeArrowheads="1"/>
            </p:cNvSpPr>
            <p:nvPr/>
          </p:nvSpPr>
          <p:spPr bwMode="auto">
            <a:xfrm>
              <a:off x="2265362"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 name="Rectangle 10"/>
            <p:cNvSpPr>
              <a:spLocks noChangeArrowheads="1"/>
            </p:cNvSpPr>
            <p:nvPr/>
          </p:nvSpPr>
          <p:spPr bwMode="auto">
            <a:xfrm>
              <a:off x="268287"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 name="Rectangle 11"/>
            <p:cNvSpPr>
              <a:spLocks noChangeArrowheads="1"/>
            </p:cNvSpPr>
            <p:nvPr/>
          </p:nvSpPr>
          <p:spPr bwMode="auto">
            <a:xfrm>
              <a:off x="766762"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 name="Rectangle 12"/>
            <p:cNvSpPr>
              <a:spLocks noChangeArrowheads="1"/>
            </p:cNvSpPr>
            <p:nvPr/>
          </p:nvSpPr>
          <p:spPr bwMode="auto">
            <a:xfrm>
              <a:off x="-157163" y="5118101"/>
              <a:ext cx="149225"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 name="Rectangle 13"/>
            <p:cNvSpPr>
              <a:spLocks noChangeArrowheads="1"/>
            </p:cNvSpPr>
            <p:nvPr/>
          </p:nvSpPr>
          <p:spPr bwMode="auto">
            <a:xfrm>
              <a:off x="5757863"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 name="Rectangle 14"/>
            <p:cNvSpPr>
              <a:spLocks noChangeArrowheads="1"/>
            </p:cNvSpPr>
            <p:nvPr/>
          </p:nvSpPr>
          <p:spPr bwMode="auto">
            <a:xfrm>
              <a:off x="5259388"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Rectangle 15"/>
            <p:cNvSpPr>
              <a:spLocks noChangeArrowheads="1"/>
            </p:cNvSpPr>
            <p:nvPr/>
          </p:nvSpPr>
          <p:spPr bwMode="auto">
            <a:xfrm>
              <a:off x="6256338"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 name="Rectangle 16"/>
            <p:cNvSpPr>
              <a:spLocks noChangeArrowheads="1"/>
            </p:cNvSpPr>
            <p:nvPr/>
          </p:nvSpPr>
          <p:spPr bwMode="auto">
            <a:xfrm>
              <a:off x="3262312"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 name="Rectangle 17"/>
            <p:cNvSpPr>
              <a:spLocks noChangeArrowheads="1"/>
            </p:cNvSpPr>
            <p:nvPr/>
          </p:nvSpPr>
          <p:spPr bwMode="auto">
            <a:xfrm>
              <a:off x="4760913" y="5118101"/>
              <a:ext cx="220663"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Rectangle 18"/>
            <p:cNvSpPr>
              <a:spLocks noChangeArrowheads="1"/>
            </p:cNvSpPr>
            <p:nvPr/>
          </p:nvSpPr>
          <p:spPr bwMode="auto">
            <a:xfrm>
              <a:off x="3760788" y="51181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Rectangle 19"/>
            <p:cNvSpPr>
              <a:spLocks noChangeArrowheads="1"/>
            </p:cNvSpPr>
            <p:nvPr/>
          </p:nvSpPr>
          <p:spPr bwMode="auto">
            <a:xfrm>
              <a:off x="4262438" y="5118101"/>
              <a:ext cx="220663"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grpSp>
        <p:nvGrpSpPr>
          <p:cNvPr id="39" name="组合 38"/>
          <p:cNvGrpSpPr/>
          <p:nvPr/>
        </p:nvGrpSpPr>
        <p:grpSpPr>
          <a:xfrm>
            <a:off x="-22225" y="2732339"/>
            <a:ext cx="1860550" cy="2135188"/>
            <a:chOff x="-22225" y="2251076"/>
            <a:chExt cx="1860550" cy="2135188"/>
          </a:xfrm>
        </p:grpSpPr>
        <p:sp>
          <p:nvSpPr>
            <p:cNvPr id="20" name="Freeform 20"/>
            <p:cNvSpPr/>
            <p:nvPr/>
          </p:nvSpPr>
          <p:spPr bwMode="auto">
            <a:xfrm>
              <a:off x="-22225" y="2251076"/>
              <a:ext cx="1860550" cy="2135188"/>
            </a:xfrm>
            <a:custGeom>
              <a:avLst/>
              <a:gdLst>
                <a:gd name="T0" fmla="*/ 523 w 769"/>
                <a:gd name="T1" fmla="*/ 0 h 882"/>
                <a:gd name="T2" fmla="*/ 276 w 769"/>
                <a:gd name="T3" fmla="*/ 246 h 882"/>
                <a:gd name="T4" fmla="*/ 424 w 769"/>
                <a:gd name="T5" fmla="*/ 246 h 882"/>
                <a:gd name="T6" fmla="*/ 424 w 769"/>
                <a:gd name="T7" fmla="*/ 561 h 882"/>
                <a:gd name="T8" fmla="*/ 383 w 769"/>
                <a:gd name="T9" fmla="*/ 658 h 882"/>
                <a:gd name="T10" fmla="*/ 286 w 769"/>
                <a:gd name="T11" fmla="*/ 699 h 882"/>
                <a:gd name="T12" fmla="*/ 0 w 769"/>
                <a:gd name="T13" fmla="*/ 699 h 882"/>
                <a:gd name="T14" fmla="*/ 0 w 769"/>
                <a:gd name="T15" fmla="*/ 882 h 882"/>
                <a:gd name="T16" fmla="*/ 286 w 769"/>
                <a:gd name="T17" fmla="*/ 882 h 882"/>
                <a:gd name="T18" fmla="*/ 513 w 769"/>
                <a:gd name="T19" fmla="*/ 788 h 882"/>
                <a:gd name="T20" fmla="*/ 607 w 769"/>
                <a:gd name="T21" fmla="*/ 561 h 882"/>
                <a:gd name="T22" fmla="*/ 607 w 769"/>
                <a:gd name="T23" fmla="*/ 246 h 882"/>
                <a:gd name="T24" fmla="*/ 769 w 769"/>
                <a:gd name="T25" fmla="*/ 246 h 882"/>
                <a:gd name="T26" fmla="*/ 523 w 769"/>
                <a:gd name="T27" fmla="*/ 0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69" h="882">
                  <a:moveTo>
                    <a:pt x="523" y="0"/>
                  </a:moveTo>
                  <a:cubicBezTo>
                    <a:pt x="276" y="246"/>
                    <a:pt x="276" y="246"/>
                    <a:pt x="276" y="246"/>
                  </a:cubicBezTo>
                  <a:cubicBezTo>
                    <a:pt x="424" y="246"/>
                    <a:pt x="424" y="246"/>
                    <a:pt x="424" y="246"/>
                  </a:cubicBezTo>
                  <a:cubicBezTo>
                    <a:pt x="424" y="561"/>
                    <a:pt x="424" y="561"/>
                    <a:pt x="424" y="561"/>
                  </a:cubicBezTo>
                  <a:cubicBezTo>
                    <a:pt x="424" y="599"/>
                    <a:pt x="408" y="633"/>
                    <a:pt x="383" y="658"/>
                  </a:cubicBezTo>
                  <a:cubicBezTo>
                    <a:pt x="358" y="684"/>
                    <a:pt x="324" y="699"/>
                    <a:pt x="286" y="699"/>
                  </a:cubicBezTo>
                  <a:cubicBezTo>
                    <a:pt x="0" y="699"/>
                    <a:pt x="0" y="699"/>
                    <a:pt x="0" y="699"/>
                  </a:cubicBezTo>
                  <a:cubicBezTo>
                    <a:pt x="0" y="882"/>
                    <a:pt x="0" y="882"/>
                    <a:pt x="0" y="882"/>
                  </a:cubicBezTo>
                  <a:cubicBezTo>
                    <a:pt x="286" y="882"/>
                    <a:pt x="286" y="882"/>
                    <a:pt x="286" y="882"/>
                  </a:cubicBezTo>
                  <a:cubicBezTo>
                    <a:pt x="375" y="882"/>
                    <a:pt x="455" y="846"/>
                    <a:pt x="513" y="788"/>
                  </a:cubicBezTo>
                  <a:cubicBezTo>
                    <a:pt x="571" y="730"/>
                    <a:pt x="607" y="650"/>
                    <a:pt x="607" y="561"/>
                  </a:cubicBezTo>
                  <a:cubicBezTo>
                    <a:pt x="607" y="246"/>
                    <a:pt x="607" y="246"/>
                    <a:pt x="607" y="246"/>
                  </a:cubicBezTo>
                  <a:cubicBezTo>
                    <a:pt x="769" y="246"/>
                    <a:pt x="769" y="246"/>
                    <a:pt x="769" y="246"/>
                  </a:cubicBezTo>
                  <a:lnTo>
                    <a:pt x="523" y="0"/>
                  </a:lnTo>
                  <a:close/>
                </a:path>
              </a:pathLst>
            </a:custGeom>
            <a:solidFill>
              <a:srgbClr val="5899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a:spLocks noEditPoints="1"/>
            </p:cNvSpPr>
            <p:nvPr/>
          </p:nvSpPr>
          <p:spPr bwMode="auto">
            <a:xfrm>
              <a:off x="-22225" y="2884489"/>
              <a:ext cx="1276350" cy="1306513"/>
            </a:xfrm>
            <a:custGeom>
              <a:avLst/>
              <a:gdLst>
                <a:gd name="T0" fmla="*/ 264 w 527"/>
                <a:gd name="T1" fmla="*/ 539 h 539"/>
                <a:gd name="T2" fmla="*/ 176 w 527"/>
                <a:gd name="T3" fmla="*/ 539 h 539"/>
                <a:gd name="T4" fmla="*/ 176 w 527"/>
                <a:gd name="T5" fmla="*/ 517 h 539"/>
                <a:gd name="T6" fmla="*/ 264 w 527"/>
                <a:gd name="T7" fmla="*/ 517 h 539"/>
                <a:gd name="T8" fmla="*/ 264 w 527"/>
                <a:gd name="T9" fmla="*/ 539 h 539"/>
                <a:gd name="T10" fmla="*/ 88 w 527"/>
                <a:gd name="T11" fmla="*/ 539 h 539"/>
                <a:gd name="T12" fmla="*/ 0 w 527"/>
                <a:gd name="T13" fmla="*/ 539 h 539"/>
                <a:gd name="T14" fmla="*/ 0 w 527"/>
                <a:gd name="T15" fmla="*/ 517 h 539"/>
                <a:gd name="T16" fmla="*/ 88 w 527"/>
                <a:gd name="T17" fmla="*/ 517 h 539"/>
                <a:gd name="T18" fmla="*/ 88 w 527"/>
                <a:gd name="T19" fmla="*/ 539 h 539"/>
                <a:gd name="T20" fmla="*/ 354 w 527"/>
                <a:gd name="T21" fmla="*/ 527 h 539"/>
                <a:gd name="T22" fmla="*/ 348 w 527"/>
                <a:gd name="T23" fmla="*/ 506 h 539"/>
                <a:gd name="T24" fmla="*/ 422 w 527"/>
                <a:gd name="T25" fmla="*/ 467 h 539"/>
                <a:gd name="T26" fmla="*/ 435 w 527"/>
                <a:gd name="T27" fmla="*/ 484 h 539"/>
                <a:gd name="T28" fmla="*/ 354 w 527"/>
                <a:gd name="T29" fmla="*/ 527 h 539"/>
                <a:gd name="T30" fmla="*/ 495 w 527"/>
                <a:gd name="T31" fmla="*/ 416 h 539"/>
                <a:gd name="T32" fmla="*/ 476 w 527"/>
                <a:gd name="T33" fmla="*/ 405 h 539"/>
                <a:gd name="T34" fmla="*/ 499 w 527"/>
                <a:gd name="T35" fmla="*/ 339 h 539"/>
                <a:gd name="T36" fmla="*/ 501 w 527"/>
                <a:gd name="T37" fmla="*/ 326 h 539"/>
                <a:gd name="T38" fmla="*/ 523 w 527"/>
                <a:gd name="T39" fmla="*/ 328 h 539"/>
                <a:gd name="T40" fmla="*/ 521 w 527"/>
                <a:gd name="T41" fmla="*/ 342 h 539"/>
                <a:gd name="T42" fmla="*/ 495 w 527"/>
                <a:gd name="T43" fmla="*/ 416 h 539"/>
                <a:gd name="T44" fmla="*/ 505 w 527"/>
                <a:gd name="T45" fmla="*/ 239 h 539"/>
                <a:gd name="T46" fmla="*/ 503 w 527"/>
                <a:gd name="T47" fmla="*/ 163 h 539"/>
                <a:gd name="T48" fmla="*/ 503 w 527"/>
                <a:gd name="T49" fmla="*/ 152 h 539"/>
                <a:gd name="T50" fmla="*/ 524 w 527"/>
                <a:gd name="T51" fmla="*/ 151 h 539"/>
                <a:gd name="T52" fmla="*/ 525 w 527"/>
                <a:gd name="T53" fmla="*/ 162 h 539"/>
                <a:gd name="T54" fmla="*/ 527 w 527"/>
                <a:gd name="T55" fmla="*/ 239 h 539"/>
                <a:gd name="T56" fmla="*/ 505 w 527"/>
                <a:gd name="T57" fmla="*/ 239 h 539"/>
                <a:gd name="T58" fmla="*/ 523 w 527"/>
                <a:gd name="T59" fmla="*/ 64 h 539"/>
                <a:gd name="T60" fmla="*/ 501 w 527"/>
                <a:gd name="T61" fmla="*/ 64 h 539"/>
                <a:gd name="T62" fmla="*/ 501 w 527"/>
                <a:gd name="T63" fmla="*/ 51 h 539"/>
                <a:gd name="T64" fmla="*/ 501 w 527"/>
                <a:gd name="T65" fmla="*/ 23 h 539"/>
                <a:gd name="T66" fmla="*/ 501 w 527"/>
                <a:gd name="T67" fmla="*/ 0 h 539"/>
                <a:gd name="T68" fmla="*/ 523 w 527"/>
                <a:gd name="T69" fmla="*/ 0 h 539"/>
                <a:gd name="T70" fmla="*/ 523 w 527"/>
                <a:gd name="T71" fmla="*/ 23 h 539"/>
                <a:gd name="T72" fmla="*/ 523 w 527"/>
                <a:gd name="T73" fmla="*/ 51 h 539"/>
                <a:gd name="T74" fmla="*/ 523 w 527"/>
                <a:gd name="T75" fmla="*/ 64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27" h="539">
                  <a:moveTo>
                    <a:pt x="264" y="539"/>
                  </a:moveTo>
                  <a:cubicBezTo>
                    <a:pt x="176" y="539"/>
                    <a:pt x="176" y="539"/>
                    <a:pt x="176" y="539"/>
                  </a:cubicBezTo>
                  <a:cubicBezTo>
                    <a:pt x="176" y="517"/>
                    <a:pt x="176" y="517"/>
                    <a:pt x="176" y="517"/>
                  </a:cubicBezTo>
                  <a:cubicBezTo>
                    <a:pt x="264" y="517"/>
                    <a:pt x="264" y="517"/>
                    <a:pt x="264" y="517"/>
                  </a:cubicBezTo>
                  <a:lnTo>
                    <a:pt x="264" y="539"/>
                  </a:lnTo>
                  <a:close/>
                  <a:moveTo>
                    <a:pt x="88" y="539"/>
                  </a:moveTo>
                  <a:cubicBezTo>
                    <a:pt x="0" y="539"/>
                    <a:pt x="0" y="539"/>
                    <a:pt x="0" y="539"/>
                  </a:cubicBezTo>
                  <a:cubicBezTo>
                    <a:pt x="0" y="517"/>
                    <a:pt x="0" y="517"/>
                    <a:pt x="0" y="517"/>
                  </a:cubicBezTo>
                  <a:cubicBezTo>
                    <a:pt x="88" y="517"/>
                    <a:pt x="88" y="517"/>
                    <a:pt x="88" y="517"/>
                  </a:cubicBezTo>
                  <a:lnTo>
                    <a:pt x="88" y="539"/>
                  </a:lnTo>
                  <a:close/>
                  <a:moveTo>
                    <a:pt x="354" y="527"/>
                  </a:moveTo>
                  <a:cubicBezTo>
                    <a:pt x="348" y="506"/>
                    <a:pt x="348" y="506"/>
                    <a:pt x="348" y="506"/>
                  </a:cubicBezTo>
                  <a:cubicBezTo>
                    <a:pt x="375" y="497"/>
                    <a:pt x="400" y="484"/>
                    <a:pt x="422" y="467"/>
                  </a:cubicBezTo>
                  <a:cubicBezTo>
                    <a:pt x="435" y="484"/>
                    <a:pt x="435" y="484"/>
                    <a:pt x="435" y="484"/>
                  </a:cubicBezTo>
                  <a:cubicBezTo>
                    <a:pt x="411" y="503"/>
                    <a:pt x="384" y="517"/>
                    <a:pt x="354" y="527"/>
                  </a:cubicBezTo>
                  <a:close/>
                  <a:moveTo>
                    <a:pt x="495" y="416"/>
                  </a:moveTo>
                  <a:cubicBezTo>
                    <a:pt x="476" y="405"/>
                    <a:pt x="476" y="405"/>
                    <a:pt x="476" y="405"/>
                  </a:cubicBezTo>
                  <a:cubicBezTo>
                    <a:pt x="488" y="384"/>
                    <a:pt x="496" y="362"/>
                    <a:pt x="499" y="339"/>
                  </a:cubicBezTo>
                  <a:cubicBezTo>
                    <a:pt x="500" y="334"/>
                    <a:pt x="500" y="330"/>
                    <a:pt x="501" y="326"/>
                  </a:cubicBezTo>
                  <a:cubicBezTo>
                    <a:pt x="523" y="328"/>
                    <a:pt x="523" y="328"/>
                    <a:pt x="523" y="328"/>
                  </a:cubicBezTo>
                  <a:cubicBezTo>
                    <a:pt x="522" y="333"/>
                    <a:pt x="522" y="337"/>
                    <a:pt x="521" y="342"/>
                  </a:cubicBezTo>
                  <a:cubicBezTo>
                    <a:pt x="517" y="368"/>
                    <a:pt x="508" y="393"/>
                    <a:pt x="495" y="416"/>
                  </a:cubicBezTo>
                  <a:close/>
                  <a:moveTo>
                    <a:pt x="505" y="239"/>
                  </a:moveTo>
                  <a:cubicBezTo>
                    <a:pt x="505" y="214"/>
                    <a:pt x="504" y="188"/>
                    <a:pt x="503" y="163"/>
                  </a:cubicBezTo>
                  <a:cubicBezTo>
                    <a:pt x="503" y="152"/>
                    <a:pt x="503" y="152"/>
                    <a:pt x="503" y="152"/>
                  </a:cubicBezTo>
                  <a:cubicBezTo>
                    <a:pt x="524" y="151"/>
                    <a:pt x="524" y="151"/>
                    <a:pt x="524" y="151"/>
                  </a:cubicBezTo>
                  <a:cubicBezTo>
                    <a:pt x="525" y="162"/>
                    <a:pt x="525" y="162"/>
                    <a:pt x="525" y="162"/>
                  </a:cubicBezTo>
                  <a:cubicBezTo>
                    <a:pt x="526" y="188"/>
                    <a:pt x="527" y="214"/>
                    <a:pt x="527" y="239"/>
                  </a:cubicBezTo>
                  <a:lnTo>
                    <a:pt x="505" y="239"/>
                  </a:lnTo>
                  <a:close/>
                  <a:moveTo>
                    <a:pt x="523" y="64"/>
                  </a:moveTo>
                  <a:cubicBezTo>
                    <a:pt x="501" y="64"/>
                    <a:pt x="501" y="64"/>
                    <a:pt x="501" y="64"/>
                  </a:cubicBezTo>
                  <a:cubicBezTo>
                    <a:pt x="501" y="51"/>
                    <a:pt x="501" y="51"/>
                    <a:pt x="501" y="51"/>
                  </a:cubicBezTo>
                  <a:cubicBezTo>
                    <a:pt x="501" y="42"/>
                    <a:pt x="501" y="32"/>
                    <a:pt x="501" y="23"/>
                  </a:cubicBezTo>
                  <a:cubicBezTo>
                    <a:pt x="501" y="15"/>
                    <a:pt x="501" y="8"/>
                    <a:pt x="501" y="0"/>
                  </a:cubicBezTo>
                  <a:cubicBezTo>
                    <a:pt x="523" y="0"/>
                    <a:pt x="523" y="0"/>
                    <a:pt x="523" y="0"/>
                  </a:cubicBezTo>
                  <a:cubicBezTo>
                    <a:pt x="523" y="7"/>
                    <a:pt x="523" y="15"/>
                    <a:pt x="523" y="23"/>
                  </a:cubicBezTo>
                  <a:cubicBezTo>
                    <a:pt x="523" y="32"/>
                    <a:pt x="523" y="42"/>
                    <a:pt x="523" y="51"/>
                  </a:cubicBezTo>
                  <a:lnTo>
                    <a:pt x="523" y="6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1" name="组合 40"/>
          <p:cNvGrpSpPr/>
          <p:nvPr/>
        </p:nvGrpSpPr>
        <p:grpSpPr>
          <a:xfrm>
            <a:off x="-22225" y="1748589"/>
            <a:ext cx="6571190" cy="4328613"/>
            <a:chOff x="-22225" y="1689101"/>
            <a:chExt cx="5930901" cy="3906838"/>
          </a:xfrm>
        </p:grpSpPr>
        <p:sp>
          <p:nvSpPr>
            <p:cNvPr id="22" name="Freeform 22"/>
            <p:cNvSpPr/>
            <p:nvPr/>
          </p:nvSpPr>
          <p:spPr bwMode="auto">
            <a:xfrm>
              <a:off x="-22225" y="1689101"/>
              <a:ext cx="5930901" cy="3906838"/>
            </a:xfrm>
            <a:custGeom>
              <a:avLst/>
              <a:gdLst>
                <a:gd name="T0" fmla="*/ 2450 w 2450"/>
                <a:gd name="T1" fmla="*/ 246 h 1613"/>
                <a:gd name="T2" fmla="*/ 2204 w 2450"/>
                <a:gd name="T3" fmla="*/ 0 h 1613"/>
                <a:gd name="T4" fmla="*/ 1958 w 2450"/>
                <a:gd name="T5" fmla="*/ 246 h 1613"/>
                <a:gd name="T6" fmla="*/ 2117 w 2450"/>
                <a:gd name="T7" fmla="*/ 246 h 1613"/>
                <a:gd name="T8" fmla="*/ 2118 w 2450"/>
                <a:gd name="T9" fmla="*/ 304 h 1613"/>
                <a:gd name="T10" fmla="*/ 1985 w 2450"/>
                <a:gd name="T11" fmla="*/ 930 h 1613"/>
                <a:gd name="T12" fmla="*/ 1767 w 2450"/>
                <a:gd name="T13" fmla="*/ 1198 h 1613"/>
                <a:gd name="T14" fmla="*/ 1372 w 2450"/>
                <a:gd name="T15" fmla="*/ 1389 h 1613"/>
                <a:gd name="T16" fmla="*/ 1064 w 2450"/>
                <a:gd name="T17" fmla="*/ 1427 h 1613"/>
                <a:gd name="T18" fmla="*/ 0 w 2450"/>
                <a:gd name="T19" fmla="*/ 1424 h 1613"/>
                <a:gd name="T20" fmla="*/ 0 w 2450"/>
                <a:gd name="T21" fmla="*/ 1608 h 1613"/>
                <a:gd name="T22" fmla="*/ 851 w 2450"/>
                <a:gd name="T23" fmla="*/ 1610 h 1613"/>
                <a:gd name="T24" fmla="*/ 1368 w 2450"/>
                <a:gd name="T25" fmla="*/ 1578 h 1613"/>
                <a:gd name="T26" fmla="*/ 1675 w 2450"/>
                <a:gd name="T27" fmla="*/ 1473 h 1613"/>
                <a:gd name="T28" fmla="*/ 2109 w 2450"/>
                <a:gd name="T29" fmla="*/ 1081 h 1613"/>
                <a:gd name="T30" fmla="*/ 2301 w 2450"/>
                <a:gd name="T31" fmla="*/ 304 h 1613"/>
                <a:gd name="T32" fmla="*/ 2300 w 2450"/>
                <a:gd name="T33" fmla="*/ 246 h 1613"/>
                <a:gd name="T34" fmla="*/ 2450 w 2450"/>
                <a:gd name="T35" fmla="*/ 246 h 1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50" h="1613">
                  <a:moveTo>
                    <a:pt x="2450" y="246"/>
                  </a:moveTo>
                  <a:cubicBezTo>
                    <a:pt x="2204" y="0"/>
                    <a:pt x="2204" y="0"/>
                    <a:pt x="2204" y="0"/>
                  </a:cubicBezTo>
                  <a:cubicBezTo>
                    <a:pt x="1958" y="246"/>
                    <a:pt x="1958" y="246"/>
                    <a:pt x="1958" y="246"/>
                  </a:cubicBezTo>
                  <a:cubicBezTo>
                    <a:pt x="2117" y="246"/>
                    <a:pt x="2117" y="246"/>
                    <a:pt x="2117" y="246"/>
                  </a:cubicBezTo>
                  <a:cubicBezTo>
                    <a:pt x="2117" y="266"/>
                    <a:pt x="2118" y="285"/>
                    <a:pt x="2118" y="304"/>
                  </a:cubicBezTo>
                  <a:cubicBezTo>
                    <a:pt x="2118" y="576"/>
                    <a:pt x="2064" y="778"/>
                    <a:pt x="1985" y="930"/>
                  </a:cubicBezTo>
                  <a:cubicBezTo>
                    <a:pt x="1925" y="1044"/>
                    <a:pt x="1849" y="1130"/>
                    <a:pt x="1767" y="1198"/>
                  </a:cubicBezTo>
                  <a:cubicBezTo>
                    <a:pt x="1643" y="1299"/>
                    <a:pt x="1501" y="1357"/>
                    <a:pt x="1372" y="1389"/>
                  </a:cubicBezTo>
                  <a:cubicBezTo>
                    <a:pt x="1244" y="1421"/>
                    <a:pt x="1165" y="1426"/>
                    <a:pt x="1064" y="1427"/>
                  </a:cubicBezTo>
                  <a:cubicBezTo>
                    <a:pt x="931" y="1427"/>
                    <a:pt x="0" y="1424"/>
                    <a:pt x="0" y="1424"/>
                  </a:cubicBezTo>
                  <a:cubicBezTo>
                    <a:pt x="0" y="1608"/>
                    <a:pt x="0" y="1608"/>
                    <a:pt x="0" y="1608"/>
                  </a:cubicBezTo>
                  <a:cubicBezTo>
                    <a:pt x="0" y="1608"/>
                    <a:pt x="816" y="1610"/>
                    <a:pt x="851" y="1610"/>
                  </a:cubicBezTo>
                  <a:cubicBezTo>
                    <a:pt x="1199" y="1613"/>
                    <a:pt x="1303" y="1593"/>
                    <a:pt x="1368" y="1578"/>
                  </a:cubicBezTo>
                  <a:cubicBezTo>
                    <a:pt x="1463" y="1556"/>
                    <a:pt x="1569" y="1525"/>
                    <a:pt x="1675" y="1473"/>
                  </a:cubicBezTo>
                  <a:cubicBezTo>
                    <a:pt x="1833" y="1395"/>
                    <a:pt x="1992" y="1271"/>
                    <a:pt x="2109" y="1081"/>
                  </a:cubicBezTo>
                  <a:cubicBezTo>
                    <a:pt x="2227" y="890"/>
                    <a:pt x="2301" y="636"/>
                    <a:pt x="2301" y="304"/>
                  </a:cubicBezTo>
                  <a:cubicBezTo>
                    <a:pt x="2301" y="285"/>
                    <a:pt x="2301" y="266"/>
                    <a:pt x="2300" y="246"/>
                  </a:cubicBezTo>
                  <a:lnTo>
                    <a:pt x="2450" y="246"/>
                  </a:lnTo>
                  <a:close/>
                </a:path>
              </a:pathLst>
            </a:custGeom>
            <a:solidFill>
              <a:srgbClr val="5899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2311400" y="5334001"/>
              <a:ext cx="222250" cy="60325"/>
            </a:xfrm>
            <a:custGeom>
              <a:avLst/>
              <a:gdLst>
                <a:gd name="T0" fmla="*/ 36 w 92"/>
                <a:gd name="T1" fmla="*/ 0 h 25"/>
                <a:gd name="T2" fmla="*/ 35 w 92"/>
                <a:gd name="T3" fmla="*/ 0 h 25"/>
                <a:gd name="T4" fmla="*/ 0 w 92"/>
                <a:gd name="T5" fmla="*/ 0 h 25"/>
                <a:gd name="T6" fmla="*/ 0 w 92"/>
                <a:gd name="T7" fmla="*/ 23 h 25"/>
                <a:gd name="T8" fmla="*/ 34 w 92"/>
                <a:gd name="T9" fmla="*/ 23 h 25"/>
                <a:gd name="T10" fmla="*/ 92 w 92"/>
                <a:gd name="T11" fmla="*/ 25 h 25"/>
                <a:gd name="T12" fmla="*/ 92 w 92"/>
                <a:gd name="T13" fmla="*/ 2 h 25"/>
                <a:gd name="T14" fmla="*/ 50 w 92"/>
                <a:gd name="T15" fmla="*/ 1 h 25"/>
                <a:gd name="T16" fmla="*/ 36 w 92"/>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25">
                  <a:moveTo>
                    <a:pt x="36" y="0"/>
                  </a:moveTo>
                  <a:cubicBezTo>
                    <a:pt x="35" y="0"/>
                    <a:pt x="35" y="0"/>
                    <a:pt x="35" y="0"/>
                  </a:cubicBezTo>
                  <a:cubicBezTo>
                    <a:pt x="0" y="0"/>
                    <a:pt x="0" y="0"/>
                    <a:pt x="0" y="0"/>
                  </a:cubicBezTo>
                  <a:cubicBezTo>
                    <a:pt x="0" y="23"/>
                    <a:pt x="0" y="23"/>
                    <a:pt x="0" y="23"/>
                  </a:cubicBezTo>
                  <a:cubicBezTo>
                    <a:pt x="34" y="23"/>
                    <a:pt x="34" y="23"/>
                    <a:pt x="34" y="23"/>
                  </a:cubicBezTo>
                  <a:cubicBezTo>
                    <a:pt x="38" y="23"/>
                    <a:pt x="58" y="24"/>
                    <a:pt x="92" y="25"/>
                  </a:cubicBezTo>
                  <a:cubicBezTo>
                    <a:pt x="92" y="2"/>
                    <a:pt x="92" y="2"/>
                    <a:pt x="92" y="2"/>
                  </a:cubicBezTo>
                  <a:cubicBezTo>
                    <a:pt x="74" y="2"/>
                    <a:pt x="60" y="1"/>
                    <a:pt x="50" y="1"/>
                  </a:cubicBezTo>
                  <a:cubicBezTo>
                    <a:pt x="41" y="0"/>
                    <a:pt x="36" y="0"/>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Rectangle 24"/>
            <p:cNvSpPr>
              <a:spLocks noChangeArrowheads="1"/>
            </p:cNvSpPr>
            <p:nvPr/>
          </p:nvSpPr>
          <p:spPr bwMode="auto">
            <a:xfrm>
              <a:off x="1812925" y="53340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2809875" y="5302251"/>
              <a:ext cx="227013" cy="79375"/>
            </a:xfrm>
            <a:custGeom>
              <a:avLst/>
              <a:gdLst>
                <a:gd name="T0" fmla="*/ 0 w 94"/>
                <a:gd name="T1" fmla="*/ 10 h 33"/>
                <a:gd name="T2" fmla="*/ 2 w 94"/>
                <a:gd name="T3" fmla="*/ 33 h 33"/>
                <a:gd name="T4" fmla="*/ 2 w 94"/>
                <a:gd name="T5" fmla="*/ 33 h 33"/>
                <a:gd name="T6" fmla="*/ 94 w 94"/>
                <a:gd name="T7" fmla="*/ 23 h 33"/>
                <a:gd name="T8" fmla="*/ 90 w 94"/>
                <a:gd name="T9" fmla="*/ 0 h 33"/>
                <a:gd name="T10" fmla="*/ 0 w 94"/>
                <a:gd name="T11" fmla="*/ 10 h 33"/>
              </a:gdLst>
              <a:ahLst/>
              <a:cxnLst>
                <a:cxn ang="0">
                  <a:pos x="T0" y="T1"/>
                </a:cxn>
                <a:cxn ang="0">
                  <a:pos x="T2" y="T3"/>
                </a:cxn>
                <a:cxn ang="0">
                  <a:pos x="T4" y="T5"/>
                </a:cxn>
                <a:cxn ang="0">
                  <a:pos x="T6" y="T7"/>
                </a:cxn>
                <a:cxn ang="0">
                  <a:pos x="T8" y="T9"/>
                </a:cxn>
                <a:cxn ang="0">
                  <a:pos x="T10" y="T11"/>
                </a:cxn>
              </a:cxnLst>
              <a:rect l="0" t="0" r="r" b="b"/>
              <a:pathLst>
                <a:path w="94" h="33">
                  <a:moveTo>
                    <a:pt x="0" y="10"/>
                  </a:moveTo>
                  <a:cubicBezTo>
                    <a:pt x="2" y="33"/>
                    <a:pt x="2" y="33"/>
                    <a:pt x="2" y="33"/>
                  </a:cubicBezTo>
                  <a:cubicBezTo>
                    <a:pt x="2" y="33"/>
                    <a:pt x="2" y="33"/>
                    <a:pt x="2" y="33"/>
                  </a:cubicBezTo>
                  <a:cubicBezTo>
                    <a:pt x="30" y="31"/>
                    <a:pt x="61" y="28"/>
                    <a:pt x="94" y="23"/>
                  </a:cubicBezTo>
                  <a:cubicBezTo>
                    <a:pt x="90" y="0"/>
                    <a:pt x="90" y="0"/>
                    <a:pt x="90" y="0"/>
                  </a:cubicBezTo>
                  <a:cubicBezTo>
                    <a:pt x="58" y="5"/>
                    <a:pt x="28" y="8"/>
                    <a:pt x="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Rectangle 26"/>
            <p:cNvSpPr>
              <a:spLocks noChangeArrowheads="1"/>
            </p:cNvSpPr>
            <p:nvPr/>
          </p:nvSpPr>
          <p:spPr bwMode="auto">
            <a:xfrm>
              <a:off x="815975" y="5334001"/>
              <a:ext cx="219075"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7" name="Rectangle 27"/>
            <p:cNvSpPr>
              <a:spLocks noChangeArrowheads="1"/>
            </p:cNvSpPr>
            <p:nvPr/>
          </p:nvSpPr>
          <p:spPr bwMode="auto">
            <a:xfrm>
              <a:off x="-22225" y="5334001"/>
              <a:ext cx="60325"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3298825" y="5195889"/>
              <a:ext cx="227013" cy="107950"/>
            </a:xfrm>
            <a:custGeom>
              <a:avLst/>
              <a:gdLst>
                <a:gd name="T0" fmla="*/ 0 w 94"/>
                <a:gd name="T1" fmla="*/ 23 h 45"/>
                <a:gd name="T2" fmla="*/ 5 w 94"/>
                <a:gd name="T3" fmla="*/ 45 h 45"/>
                <a:gd name="T4" fmla="*/ 94 w 94"/>
                <a:gd name="T5" fmla="*/ 21 h 45"/>
                <a:gd name="T6" fmla="*/ 88 w 94"/>
                <a:gd name="T7" fmla="*/ 0 h 45"/>
                <a:gd name="T8" fmla="*/ 0 w 94"/>
                <a:gd name="T9" fmla="*/ 23 h 45"/>
              </a:gdLst>
              <a:ahLst/>
              <a:cxnLst>
                <a:cxn ang="0">
                  <a:pos x="T0" y="T1"/>
                </a:cxn>
                <a:cxn ang="0">
                  <a:pos x="T2" y="T3"/>
                </a:cxn>
                <a:cxn ang="0">
                  <a:pos x="T4" y="T5"/>
                </a:cxn>
                <a:cxn ang="0">
                  <a:pos x="T6" y="T7"/>
                </a:cxn>
                <a:cxn ang="0">
                  <a:pos x="T8" y="T9"/>
                </a:cxn>
              </a:cxnLst>
              <a:rect l="0" t="0" r="r" b="b"/>
              <a:pathLst>
                <a:path w="94" h="45">
                  <a:moveTo>
                    <a:pt x="0" y="23"/>
                  </a:moveTo>
                  <a:cubicBezTo>
                    <a:pt x="5" y="45"/>
                    <a:pt x="5" y="45"/>
                    <a:pt x="5" y="45"/>
                  </a:cubicBezTo>
                  <a:cubicBezTo>
                    <a:pt x="34" y="39"/>
                    <a:pt x="64" y="31"/>
                    <a:pt x="94" y="21"/>
                  </a:cubicBezTo>
                  <a:cubicBezTo>
                    <a:pt x="88" y="0"/>
                    <a:pt x="88" y="0"/>
                    <a:pt x="88" y="0"/>
                  </a:cubicBezTo>
                  <a:cubicBezTo>
                    <a:pt x="58" y="9"/>
                    <a:pt x="29" y="17"/>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Rectangle 29"/>
            <p:cNvSpPr>
              <a:spLocks noChangeArrowheads="1"/>
            </p:cNvSpPr>
            <p:nvPr/>
          </p:nvSpPr>
          <p:spPr bwMode="auto">
            <a:xfrm>
              <a:off x="315912" y="5334001"/>
              <a:ext cx="220663"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 name="Rectangle 30"/>
            <p:cNvSpPr>
              <a:spLocks noChangeArrowheads="1"/>
            </p:cNvSpPr>
            <p:nvPr/>
          </p:nvSpPr>
          <p:spPr bwMode="auto">
            <a:xfrm>
              <a:off x="1314450" y="5334001"/>
              <a:ext cx="222250" cy="55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3768725" y="5008564"/>
              <a:ext cx="225425" cy="142875"/>
            </a:xfrm>
            <a:custGeom>
              <a:avLst/>
              <a:gdLst>
                <a:gd name="T0" fmla="*/ 0 w 93"/>
                <a:gd name="T1" fmla="*/ 38 h 59"/>
                <a:gd name="T2" fmla="*/ 9 w 93"/>
                <a:gd name="T3" fmla="*/ 59 h 59"/>
                <a:gd name="T4" fmla="*/ 93 w 93"/>
                <a:gd name="T5" fmla="*/ 20 h 59"/>
                <a:gd name="T6" fmla="*/ 83 w 93"/>
                <a:gd name="T7" fmla="*/ 0 h 59"/>
                <a:gd name="T8" fmla="*/ 0 w 93"/>
                <a:gd name="T9" fmla="*/ 38 h 59"/>
              </a:gdLst>
              <a:ahLst/>
              <a:cxnLst>
                <a:cxn ang="0">
                  <a:pos x="T0" y="T1"/>
                </a:cxn>
                <a:cxn ang="0">
                  <a:pos x="T2" y="T3"/>
                </a:cxn>
                <a:cxn ang="0">
                  <a:pos x="T4" y="T5"/>
                </a:cxn>
                <a:cxn ang="0">
                  <a:pos x="T6" y="T7"/>
                </a:cxn>
                <a:cxn ang="0">
                  <a:pos x="T8" y="T9"/>
                </a:cxn>
              </a:cxnLst>
              <a:rect l="0" t="0" r="r" b="b"/>
              <a:pathLst>
                <a:path w="93" h="59">
                  <a:moveTo>
                    <a:pt x="0" y="38"/>
                  </a:moveTo>
                  <a:cubicBezTo>
                    <a:pt x="9" y="59"/>
                    <a:pt x="9" y="59"/>
                    <a:pt x="9" y="59"/>
                  </a:cubicBezTo>
                  <a:cubicBezTo>
                    <a:pt x="37" y="47"/>
                    <a:pt x="65" y="34"/>
                    <a:pt x="93" y="20"/>
                  </a:cubicBezTo>
                  <a:cubicBezTo>
                    <a:pt x="83" y="0"/>
                    <a:pt x="83" y="0"/>
                    <a:pt x="83" y="0"/>
                  </a:cubicBezTo>
                  <a:cubicBezTo>
                    <a:pt x="55" y="14"/>
                    <a:pt x="28" y="27"/>
                    <a:pt x="0"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5092700" y="3509964"/>
              <a:ext cx="120650" cy="227013"/>
            </a:xfrm>
            <a:custGeom>
              <a:avLst/>
              <a:gdLst>
                <a:gd name="T0" fmla="*/ 0 w 50"/>
                <a:gd name="T1" fmla="*/ 86 h 94"/>
                <a:gd name="T2" fmla="*/ 21 w 50"/>
                <a:gd name="T3" fmla="*/ 94 h 94"/>
                <a:gd name="T4" fmla="*/ 50 w 50"/>
                <a:gd name="T5" fmla="*/ 6 h 94"/>
                <a:gd name="T6" fmla="*/ 28 w 50"/>
                <a:gd name="T7" fmla="*/ 0 h 94"/>
                <a:gd name="T8" fmla="*/ 0 w 50"/>
                <a:gd name="T9" fmla="*/ 86 h 94"/>
              </a:gdLst>
              <a:ahLst/>
              <a:cxnLst>
                <a:cxn ang="0">
                  <a:pos x="T0" y="T1"/>
                </a:cxn>
                <a:cxn ang="0">
                  <a:pos x="T2" y="T3"/>
                </a:cxn>
                <a:cxn ang="0">
                  <a:pos x="T4" y="T5"/>
                </a:cxn>
                <a:cxn ang="0">
                  <a:pos x="T6" y="T7"/>
                </a:cxn>
                <a:cxn ang="0">
                  <a:pos x="T8" y="T9"/>
                </a:cxn>
              </a:cxnLst>
              <a:rect l="0" t="0" r="r" b="b"/>
              <a:pathLst>
                <a:path w="50" h="94">
                  <a:moveTo>
                    <a:pt x="0" y="86"/>
                  </a:moveTo>
                  <a:cubicBezTo>
                    <a:pt x="21" y="94"/>
                    <a:pt x="21" y="94"/>
                    <a:pt x="21" y="94"/>
                  </a:cubicBezTo>
                  <a:cubicBezTo>
                    <a:pt x="32" y="66"/>
                    <a:pt x="41" y="37"/>
                    <a:pt x="50" y="6"/>
                  </a:cubicBezTo>
                  <a:cubicBezTo>
                    <a:pt x="28" y="0"/>
                    <a:pt x="28" y="0"/>
                    <a:pt x="28" y="0"/>
                  </a:cubicBezTo>
                  <a:cubicBezTo>
                    <a:pt x="19" y="30"/>
                    <a:pt x="10" y="58"/>
                    <a:pt x="0" y="8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5286375" y="2530476"/>
              <a:ext cx="65088" cy="225425"/>
            </a:xfrm>
            <a:custGeom>
              <a:avLst/>
              <a:gdLst>
                <a:gd name="T0" fmla="*/ 4 w 27"/>
                <a:gd name="T1" fmla="*/ 0 h 93"/>
                <a:gd name="T2" fmla="*/ 0 w 27"/>
                <a:gd name="T3" fmla="*/ 91 h 93"/>
                <a:gd name="T4" fmla="*/ 23 w 27"/>
                <a:gd name="T5" fmla="*/ 93 h 93"/>
                <a:gd name="T6" fmla="*/ 27 w 27"/>
                <a:gd name="T7" fmla="*/ 1 h 93"/>
                <a:gd name="T8" fmla="*/ 4 w 27"/>
                <a:gd name="T9" fmla="*/ 0 h 93"/>
              </a:gdLst>
              <a:ahLst/>
              <a:cxnLst>
                <a:cxn ang="0">
                  <a:pos x="T0" y="T1"/>
                </a:cxn>
                <a:cxn ang="0">
                  <a:pos x="T2" y="T3"/>
                </a:cxn>
                <a:cxn ang="0">
                  <a:pos x="T4" y="T5"/>
                </a:cxn>
                <a:cxn ang="0">
                  <a:pos x="T6" y="T7"/>
                </a:cxn>
                <a:cxn ang="0">
                  <a:pos x="T8" y="T9"/>
                </a:cxn>
              </a:cxnLst>
              <a:rect l="0" t="0" r="r" b="b"/>
              <a:pathLst>
                <a:path w="27" h="93">
                  <a:moveTo>
                    <a:pt x="4" y="0"/>
                  </a:moveTo>
                  <a:cubicBezTo>
                    <a:pt x="4" y="31"/>
                    <a:pt x="2" y="62"/>
                    <a:pt x="0" y="91"/>
                  </a:cubicBezTo>
                  <a:cubicBezTo>
                    <a:pt x="23" y="93"/>
                    <a:pt x="23" y="93"/>
                    <a:pt x="23" y="93"/>
                  </a:cubicBezTo>
                  <a:cubicBezTo>
                    <a:pt x="25" y="63"/>
                    <a:pt x="27" y="32"/>
                    <a:pt x="27" y="1"/>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5222875" y="3025776"/>
              <a:ext cx="92075" cy="227013"/>
            </a:xfrm>
            <a:custGeom>
              <a:avLst/>
              <a:gdLst>
                <a:gd name="T0" fmla="*/ 0 w 38"/>
                <a:gd name="T1" fmla="*/ 90 h 94"/>
                <a:gd name="T2" fmla="*/ 23 w 38"/>
                <a:gd name="T3" fmla="*/ 94 h 94"/>
                <a:gd name="T4" fmla="*/ 38 w 38"/>
                <a:gd name="T5" fmla="*/ 3 h 94"/>
                <a:gd name="T6" fmla="*/ 15 w 38"/>
                <a:gd name="T7" fmla="*/ 0 h 94"/>
                <a:gd name="T8" fmla="*/ 0 w 38"/>
                <a:gd name="T9" fmla="*/ 90 h 94"/>
              </a:gdLst>
              <a:ahLst/>
              <a:cxnLst>
                <a:cxn ang="0">
                  <a:pos x="T0" y="T1"/>
                </a:cxn>
                <a:cxn ang="0">
                  <a:pos x="T2" y="T3"/>
                </a:cxn>
                <a:cxn ang="0">
                  <a:pos x="T4" y="T5"/>
                </a:cxn>
                <a:cxn ang="0">
                  <a:pos x="T6" y="T7"/>
                </a:cxn>
                <a:cxn ang="0">
                  <a:pos x="T8" y="T9"/>
                </a:cxn>
              </a:cxnLst>
              <a:rect l="0" t="0" r="r" b="b"/>
              <a:pathLst>
                <a:path w="38" h="94">
                  <a:moveTo>
                    <a:pt x="0" y="90"/>
                  </a:moveTo>
                  <a:cubicBezTo>
                    <a:pt x="23" y="94"/>
                    <a:pt x="23" y="94"/>
                    <a:pt x="23" y="94"/>
                  </a:cubicBezTo>
                  <a:cubicBezTo>
                    <a:pt x="28" y="65"/>
                    <a:pt x="34" y="34"/>
                    <a:pt x="38" y="3"/>
                  </a:cubicBezTo>
                  <a:cubicBezTo>
                    <a:pt x="15" y="0"/>
                    <a:pt x="15" y="0"/>
                    <a:pt x="15" y="0"/>
                  </a:cubicBezTo>
                  <a:cubicBezTo>
                    <a:pt x="11" y="31"/>
                    <a:pt x="6" y="61"/>
                    <a:pt x="0" y="9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4203700" y="4737101"/>
              <a:ext cx="211138" cy="177800"/>
            </a:xfrm>
            <a:custGeom>
              <a:avLst/>
              <a:gdLst>
                <a:gd name="T0" fmla="*/ 0 w 87"/>
                <a:gd name="T1" fmla="*/ 54 h 73"/>
                <a:gd name="T2" fmla="*/ 13 w 87"/>
                <a:gd name="T3" fmla="*/ 73 h 73"/>
                <a:gd name="T4" fmla="*/ 13 w 87"/>
                <a:gd name="T5" fmla="*/ 73 h 73"/>
                <a:gd name="T6" fmla="*/ 87 w 87"/>
                <a:gd name="T7" fmla="*/ 18 h 73"/>
                <a:gd name="T8" fmla="*/ 73 w 87"/>
                <a:gd name="T9" fmla="*/ 0 h 73"/>
                <a:gd name="T10" fmla="*/ 0 w 87"/>
                <a:gd name="T11" fmla="*/ 54 h 73"/>
              </a:gdLst>
              <a:ahLst/>
              <a:cxnLst>
                <a:cxn ang="0">
                  <a:pos x="T0" y="T1"/>
                </a:cxn>
                <a:cxn ang="0">
                  <a:pos x="T2" y="T3"/>
                </a:cxn>
                <a:cxn ang="0">
                  <a:pos x="T4" y="T5"/>
                </a:cxn>
                <a:cxn ang="0">
                  <a:pos x="T6" y="T7"/>
                </a:cxn>
                <a:cxn ang="0">
                  <a:pos x="T8" y="T9"/>
                </a:cxn>
                <a:cxn ang="0">
                  <a:pos x="T10" y="T11"/>
                </a:cxn>
              </a:cxnLst>
              <a:rect l="0" t="0" r="r" b="b"/>
              <a:pathLst>
                <a:path w="87" h="73">
                  <a:moveTo>
                    <a:pt x="0" y="54"/>
                  </a:moveTo>
                  <a:cubicBezTo>
                    <a:pt x="13" y="73"/>
                    <a:pt x="13" y="73"/>
                    <a:pt x="13" y="73"/>
                  </a:cubicBezTo>
                  <a:cubicBezTo>
                    <a:pt x="13" y="73"/>
                    <a:pt x="13" y="73"/>
                    <a:pt x="13" y="73"/>
                  </a:cubicBezTo>
                  <a:cubicBezTo>
                    <a:pt x="38" y="56"/>
                    <a:pt x="63" y="38"/>
                    <a:pt x="87" y="18"/>
                  </a:cubicBezTo>
                  <a:cubicBezTo>
                    <a:pt x="73" y="0"/>
                    <a:pt x="73" y="0"/>
                    <a:pt x="73" y="0"/>
                  </a:cubicBezTo>
                  <a:cubicBezTo>
                    <a:pt x="49" y="20"/>
                    <a:pt x="25" y="37"/>
                    <a:pt x="0" y="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4879975" y="3970339"/>
              <a:ext cx="153988" cy="220663"/>
            </a:xfrm>
            <a:custGeom>
              <a:avLst/>
              <a:gdLst>
                <a:gd name="T0" fmla="*/ 0 w 64"/>
                <a:gd name="T1" fmla="*/ 79 h 91"/>
                <a:gd name="T2" fmla="*/ 19 w 64"/>
                <a:gd name="T3" fmla="*/ 91 h 91"/>
                <a:gd name="T4" fmla="*/ 64 w 64"/>
                <a:gd name="T5" fmla="*/ 10 h 91"/>
                <a:gd name="T6" fmla="*/ 43 w 64"/>
                <a:gd name="T7" fmla="*/ 0 h 91"/>
                <a:gd name="T8" fmla="*/ 0 w 64"/>
                <a:gd name="T9" fmla="*/ 79 h 91"/>
              </a:gdLst>
              <a:ahLst/>
              <a:cxnLst>
                <a:cxn ang="0">
                  <a:pos x="T0" y="T1"/>
                </a:cxn>
                <a:cxn ang="0">
                  <a:pos x="T2" y="T3"/>
                </a:cxn>
                <a:cxn ang="0">
                  <a:pos x="T4" y="T5"/>
                </a:cxn>
                <a:cxn ang="0">
                  <a:pos x="T6" y="T7"/>
                </a:cxn>
                <a:cxn ang="0">
                  <a:pos x="T8" y="T9"/>
                </a:cxn>
              </a:cxnLst>
              <a:rect l="0" t="0" r="r" b="b"/>
              <a:pathLst>
                <a:path w="64" h="91">
                  <a:moveTo>
                    <a:pt x="0" y="79"/>
                  </a:moveTo>
                  <a:cubicBezTo>
                    <a:pt x="19" y="91"/>
                    <a:pt x="19" y="91"/>
                    <a:pt x="19" y="91"/>
                  </a:cubicBezTo>
                  <a:cubicBezTo>
                    <a:pt x="35" y="65"/>
                    <a:pt x="50" y="38"/>
                    <a:pt x="64" y="10"/>
                  </a:cubicBezTo>
                  <a:cubicBezTo>
                    <a:pt x="43" y="0"/>
                    <a:pt x="43" y="0"/>
                    <a:pt x="43" y="0"/>
                  </a:cubicBezTo>
                  <a:cubicBezTo>
                    <a:pt x="30" y="28"/>
                    <a:pt x="15" y="54"/>
                    <a:pt x="0" y="7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4581525" y="4386264"/>
              <a:ext cx="185738" cy="203200"/>
            </a:xfrm>
            <a:custGeom>
              <a:avLst/>
              <a:gdLst>
                <a:gd name="T0" fmla="*/ 0 w 77"/>
                <a:gd name="T1" fmla="*/ 68 h 84"/>
                <a:gd name="T2" fmla="*/ 16 w 77"/>
                <a:gd name="T3" fmla="*/ 84 h 84"/>
                <a:gd name="T4" fmla="*/ 77 w 77"/>
                <a:gd name="T5" fmla="*/ 14 h 84"/>
                <a:gd name="T6" fmla="*/ 59 w 77"/>
                <a:gd name="T7" fmla="*/ 0 h 84"/>
                <a:gd name="T8" fmla="*/ 0 w 77"/>
                <a:gd name="T9" fmla="*/ 68 h 84"/>
              </a:gdLst>
              <a:ahLst/>
              <a:cxnLst>
                <a:cxn ang="0">
                  <a:pos x="T0" y="T1"/>
                </a:cxn>
                <a:cxn ang="0">
                  <a:pos x="T2" y="T3"/>
                </a:cxn>
                <a:cxn ang="0">
                  <a:pos x="T4" y="T5"/>
                </a:cxn>
                <a:cxn ang="0">
                  <a:pos x="T6" y="T7"/>
                </a:cxn>
                <a:cxn ang="0">
                  <a:pos x="T8" y="T9"/>
                </a:cxn>
              </a:cxnLst>
              <a:rect l="0" t="0" r="r" b="b"/>
              <a:pathLst>
                <a:path w="77" h="84">
                  <a:moveTo>
                    <a:pt x="0" y="68"/>
                  </a:moveTo>
                  <a:cubicBezTo>
                    <a:pt x="16" y="84"/>
                    <a:pt x="16" y="84"/>
                    <a:pt x="16" y="84"/>
                  </a:cubicBezTo>
                  <a:cubicBezTo>
                    <a:pt x="37" y="62"/>
                    <a:pt x="57" y="39"/>
                    <a:pt x="77" y="14"/>
                  </a:cubicBezTo>
                  <a:cubicBezTo>
                    <a:pt x="59" y="0"/>
                    <a:pt x="59" y="0"/>
                    <a:pt x="59" y="0"/>
                  </a:cubicBezTo>
                  <a:cubicBezTo>
                    <a:pt x="40" y="24"/>
                    <a:pt x="20" y="47"/>
                    <a:pt x="0" y="6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38"/>
            <p:cNvSpPr>
              <a:spLocks noChangeArrowheads="1"/>
            </p:cNvSpPr>
            <p:nvPr/>
          </p:nvSpPr>
          <p:spPr bwMode="auto">
            <a:xfrm>
              <a:off x="4619625" y="4589464"/>
              <a:ext cx="1588"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grpSp>
        <p:nvGrpSpPr>
          <p:cNvPr id="60" name="组合 59"/>
          <p:cNvGrpSpPr/>
          <p:nvPr/>
        </p:nvGrpSpPr>
        <p:grpSpPr>
          <a:xfrm>
            <a:off x="6601664" y="2483940"/>
            <a:ext cx="815976" cy="877888"/>
            <a:chOff x="2144712" y="3038475"/>
            <a:chExt cx="815976" cy="877888"/>
          </a:xfrm>
          <a:solidFill>
            <a:srgbClr val="5899D1"/>
          </a:solidFill>
        </p:grpSpPr>
        <p:sp>
          <p:nvSpPr>
            <p:cNvPr id="45" name="Oval 42"/>
            <p:cNvSpPr>
              <a:spLocks noChangeArrowheads="1"/>
            </p:cNvSpPr>
            <p:nvPr/>
          </p:nvSpPr>
          <p:spPr bwMode="auto">
            <a:xfrm>
              <a:off x="2235200" y="3125788"/>
              <a:ext cx="134938" cy="1476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Oval 43"/>
            <p:cNvSpPr>
              <a:spLocks noChangeArrowheads="1"/>
            </p:cNvSpPr>
            <p:nvPr/>
          </p:nvSpPr>
          <p:spPr bwMode="auto">
            <a:xfrm>
              <a:off x="2738437" y="3125788"/>
              <a:ext cx="131763" cy="1476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4"/>
            <p:cNvSpPr/>
            <p:nvPr/>
          </p:nvSpPr>
          <p:spPr bwMode="auto">
            <a:xfrm>
              <a:off x="2144712" y="3281363"/>
              <a:ext cx="252413" cy="547688"/>
            </a:xfrm>
            <a:custGeom>
              <a:avLst/>
              <a:gdLst>
                <a:gd name="T0" fmla="*/ 54 w 67"/>
                <a:gd name="T1" fmla="*/ 76 h 144"/>
                <a:gd name="T2" fmla="*/ 51 w 67"/>
                <a:gd name="T3" fmla="*/ 64 h 144"/>
                <a:gd name="T4" fmla="*/ 58 w 67"/>
                <a:gd name="T5" fmla="*/ 2 h 144"/>
                <a:gd name="T6" fmla="*/ 42 w 67"/>
                <a:gd name="T7" fmla="*/ 0 h 144"/>
                <a:gd name="T8" fmla="*/ 12 w 67"/>
                <a:gd name="T9" fmla="*/ 6 h 144"/>
                <a:gd name="T10" fmla="*/ 11 w 67"/>
                <a:gd name="T11" fmla="*/ 6 h 144"/>
                <a:gd name="T12" fmla="*/ 11 w 67"/>
                <a:gd name="T13" fmla="*/ 6 h 144"/>
                <a:gd name="T14" fmla="*/ 11 w 67"/>
                <a:gd name="T15" fmla="*/ 6 h 144"/>
                <a:gd name="T16" fmla="*/ 9 w 67"/>
                <a:gd name="T17" fmla="*/ 7 h 144"/>
                <a:gd name="T18" fmla="*/ 8 w 67"/>
                <a:gd name="T19" fmla="*/ 8 h 144"/>
                <a:gd name="T20" fmla="*/ 7 w 67"/>
                <a:gd name="T21" fmla="*/ 9 h 144"/>
                <a:gd name="T22" fmla="*/ 7 w 67"/>
                <a:gd name="T23" fmla="*/ 11 h 144"/>
                <a:gd name="T24" fmla="*/ 7 w 67"/>
                <a:gd name="T25" fmla="*/ 12 h 144"/>
                <a:gd name="T26" fmla="*/ 1 w 67"/>
                <a:gd name="T27" fmla="*/ 62 h 144"/>
                <a:gd name="T28" fmla="*/ 7 w 67"/>
                <a:gd name="T29" fmla="*/ 70 h 144"/>
                <a:gd name="T30" fmla="*/ 8 w 67"/>
                <a:gd name="T31" fmla="*/ 70 h 144"/>
                <a:gd name="T32" fmla="*/ 15 w 67"/>
                <a:gd name="T33" fmla="*/ 64 h 144"/>
                <a:gd name="T34" fmla="*/ 20 w 67"/>
                <a:gd name="T35" fmla="*/ 18 h 144"/>
                <a:gd name="T36" fmla="*/ 22 w 67"/>
                <a:gd name="T37" fmla="*/ 17 h 144"/>
                <a:gd name="T38" fmla="*/ 22 w 67"/>
                <a:gd name="T39" fmla="*/ 65 h 144"/>
                <a:gd name="T40" fmla="*/ 16 w 67"/>
                <a:gd name="T41" fmla="*/ 135 h 144"/>
                <a:gd name="T42" fmla="*/ 24 w 67"/>
                <a:gd name="T43" fmla="*/ 144 h 144"/>
                <a:gd name="T44" fmla="*/ 25 w 67"/>
                <a:gd name="T45" fmla="*/ 144 h 144"/>
                <a:gd name="T46" fmla="*/ 33 w 67"/>
                <a:gd name="T47" fmla="*/ 136 h 144"/>
                <a:gd name="T48" fmla="*/ 38 w 67"/>
                <a:gd name="T49" fmla="*/ 73 h 144"/>
                <a:gd name="T50" fmla="*/ 42 w 67"/>
                <a:gd name="T51" fmla="*/ 74 h 144"/>
                <a:gd name="T52" fmla="*/ 45 w 67"/>
                <a:gd name="T53" fmla="*/ 73 h 144"/>
                <a:gd name="T54" fmla="*/ 50 w 67"/>
                <a:gd name="T55" fmla="*/ 136 h 144"/>
                <a:gd name="T56" fmla="*/ 59 w 67"/>
                <a:gd name="T57" fmla="*/ 144 h 144"/>
                <a:gd name="T58" fmla="*/ 59 w 67"/>
                <a:gd name="T59" fmla="*/ 144 h 144"/>
                <a:gd name="T60" fmla="*/ 67 w 67"/>
                <a:gd name="T61" fmla="*/ 135 h 144"/>
                <a:gd name="T62" fmla="*/ 63 w 67"/>
                <a:gd name="T63" fmla="*/ 81 h 144"/>
                <a:gd name="T64" fmla="*/ 54 w 67"/>
                <a:gd name="T65" fmla="*/ 7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 h="144">
                  <a:moveTo>
                    <a:pt x="54" y="76"/>
                  </a:moveTo>
                  <a:cubicBezTo>
                    <a:pt x="51" y="73"/>
                    <a:pt x="50" y="69"/>
                    <a:pt x="51" y="64"/>
                  </a:cubicBezTo>
                  <a:cubicBezTo>
                    <a:pt x="58" y="2"/>
                    <a:pt x="58" y="2"/>
                    <a:pt x="58" y="2"/>
                  </a:cubicBezTo>
                  <a:cubicBezTo>
                    <a:pt x="53" y="1"/>
                    <a:pt x="47" y="0"/>
                    <a:pt x="42" y="0"/>
                  </a:cubicBezTo>
                  <a:cubicBezTo>
                    <a:pt x="29" y="0"/>
                    <a:pt x="15" y="5"/>
                    <a:pt x="12" y="6"/>
                  </a:cubicBezTo>
                  <a:cubicBezTo>
                    <a:pt x="12" y="6"/>
                    <a:pt x="11" y="6"/>
                    <a:pt x="11" y="6"/>
                  </a:cubicBezTo>
                  <a:cubicBezTo>
                    <a:pt x="11" y="6"/>
                    <a:pt x="11" y="6"/>
                    <a:pt x="11" y="6"/>
                  </a:cubicBezTo>
                  <a:cubicBezTo>
                    <a:pt x="11" y="6"/>
                    <a:pt x="11" y="6"/>
                    <a:pt x="11" y="6"/>
                  </a:cubicBezTo>
                  <a:cubicBezTo>
                    <a:pt x="10" y="6"/>
                    <a:pt x="9" y="7"/>
                    <a:pt x="9" y="7"/>
                  </a:cubicBezTo>
                  <a:cubicBezTo>
                    <a:pt x="9" y="7"/>
                    <a:pt x="8" y="8"/>
                    <a:pt x="8" y="8"/>
                  </a:cubicBezTo>
                  <a:cubicBezTo>
                    <a:pt x="8" y="8"/>
                    <a:pt x="8" y="9"/>
                    <a:pt x="7" y="9"/>
                  </a:cubicBezTo>
                  <a:cubicBezTo>
                    <a:pt x="7" y="10"/>
                    <a:pt x="7" y="10"/>
                    <a:pt x="7" y="11"/>
                  </a:cubicBezTo>
                  <a:cubicBezTo>
                    <a:pt x="7" y="11"/>
                    <a:pt x="7" y="11"/>
                    <a:pt x="7" y="12"/>
                  </a:cubicBezTo>
                  <a:cubicBezTo>
                    <a:pt x="1" y="62"/>
                    <a:pt x="1" y="62"/>
                    <a:pt x="1" y="62"/>
                  </a:cubicBezTo>
                  <a:cubicBezTo>
                    <a:pt x="0" y="66"/>
                    <a:pt x="3" y="70"/>
                    <a:pt x="7" y="70"/>
                  </a:cubicBezTo>
                  <a:cubicBezTo>
                    <a:pt x="7" y="70"/>
                    <a:pt x="8" y="70"/>
                    <a:pt x="8" y="70"/>
                  </a:cubicBezTo>
                  <a:cubicBezTo>
                    <a:pt x="11" y="70"/>
                    <a:pt x="15" y="68"/>
                    <a:pt x="15" y="64"/>
                  </a:cubicBezTo>
                  <a:cubicBezTo>
                    <a:pt x="20" y="18"/>
                    <a:pt x="20" y="18"/>
                    <a:pt x="20" y="18"/>
                  </a:cubicBezTo>
                  <a:cubicBezTo>
                    <a:pt x="21" y="18"/>
                    <a:pt x="21" y="17"/>
                    <a:pt x="22" y="17"/>
                  </a:cubicBezTo>
                  <a:cubicBezTo>
                    <a:pt x="22" y="65"/>
                    <a:pt x="22" y="65"/>
                    <a:pt x="22" y="65"/>
                  </a:cubicBezTo>
                  <a:cubicBezTo>
                    <a:pt x="16" y="135"/>
                    <a:pt x="16" y="135"/>
                    <a:pt x="16" y="135"/>
                  </a:cubicBezTo>
                  <a:cubicBezTo>
                    <a:pt x="16" y="140"/>
                    <a:pt x="19" y="144"/>
                    <a:pt x="24" y="144"/>
                  </a:cubicBezTo>
                  <a:cubicBezTo>
                    <a:pt x="24" y="144"/>
                    <a:pt x="25" y="144"/>
                    <a:pt x="25" y="144"/>
                  </a:cubicBezTo>
                  <a:cubicBezTo>
                    <a:pt x="29" y="144"/>
                    <a:pt x="33" y="141"/>
                    <a:pt x="33" y="136"/>
                  </a:cubicBezTo>
                  <a:cubicBezTo>
                    <a:pt x="38" y="73"/>
                    <a:pt x="38" y="73"/>
                    <a:pt x="38" y="73"/>
                  </a:cubicBezTo>
                  <a:cubicBezTo>
                    <a:pt x="39" y="74"/>
                    <a:pt x="40" y="74"/>
                    <a:pt x="42" y="74"/>
                  </a:cubicBezTo>
                  <a:cubicBezTo>
                    <a:pt x="43" y="74"/>
                    <a:pt x="44" y="74"/>
                    <a:pt x="45" y="73"/>
                  </a:cubicBezTo>
                  <a:cubicBezTo>
                    <a:pt x="50" y="136"/>
                    <a:pt x="50" y="136"/>
                    <a:pt x="50" y="136"/>
                  </a:cubicBezTo>
                  <a:cubicBezTo>
                    <a:pt x="51" y="141"/>
                    <a:pt x="54" y="144"/>
                    <a:pt x="59" y="144"/>
                  </a:cubicBezTo>
                  <a:cubicBezTo>
                    <a:pt x="59" y="144"/>
                    <a:pt x="59" y="144"/>
                    <a:pt x="59" y="144"/>
                  </a:cubicBezTo>
                  <a:cubicBezTo>
                    <a:pt x="64" y="144"/>
                    <a:pt x="67" y="140"/>
                    <a:pt x="67" y="135"/>
                  </a:cubicBezTo>
                  <a:cubicBezTo>
                    <a:pt x="63" y="81"/>
                    <a:pt x="63" y="81"/>
                    <a:pt x="63" y="81"/>
                  </a:cubicBezTo>
                  <a:cubicBezTo>
                    <a:pt x="59" y="81"/>
                    <a:pt x="56" y="79"/>
                    <a:pt x="54"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5"/>
            <p:cNvSpPr/>
            <p:nvPr/>
          </p:nvSpPr>
          <p:spPr bwMode="auto">
            <a:xfrm>
              <a:off x="2708275" y="3281363"/>
              <a:ext cx="252413" cy="547688"/>
            </a:xfrm>
            <a:custGeom>
              <a:avLst/>
              <a:gdLst>
                <a:gd name="T0" fmla="*/ 61 w 67"/>
                <a:gd name="T1" fmla="*/ 12 h 144"/>
                <a:gd name="T2" fmla="*/ 60 w 67"/>
                <a:gd name="T3" fmla="*/ 11 h 144"/>
                <a:gd name="T4" fmla="*/ 60 w 67"/>
                <a:gd name="T5" fmla="*/ 9 h 144"/>
                <a:gd name="T6" fmla="*/ 59 w 67"/>
                <a:gd name="T7" fmla="*/ 8 h 144"/>
                <a:gd name="T8" fmla="*/ 58 w 67"/>
                <a:gd name="T9" fmla="*/ 7 h 144"/>
                <a:gd name="T10" fmla="*/ 57 w 67"/>
                <a:gd name="T11" fmla="*/ 6 h 144"/>
                <a:gd name="T12" fmla="*/ 56 w 67"/>
                <a:gd name="T13" fmla="*/ 6 h 144"/>
                <a:gd name="T14" fmla="*/ 26 w 67"/>
                <a:gd name="T15" fmla="*/ 0 h 144"/>
                <a:gd name="T16" fmla="*/ 10 w 67"/>
                <a:gd name="T17" fmla="*/ 2 h 144"/>
                <a:gd name="T18" fmla="*/ 17 w 67"/>
                <a:gd name="T19" fmla="*/ 64 h 144"/>
                <a:gd name="T20" fmla="*/ 13 w 67"/>
                <a:gd name="T21" fmla="*/ 76 h 144"/>
                <a:gd name="T22" fmla="*/ 5 w 67"/>
                <a:gd name="T23" fmla="*/ 81 h 144"/>
                <a:gd name="T24" fmla="*/ 0 w 67"/>
                <a:gd name="T25" fmla="*/ 135 h 144"/>
                <a:gd name="T26" fmla="*/ 8 w 67"/>
                <a:gd name="T27" fmla="*/ 144 h 144"/>
                <a:gd name="T28" fmla="*/ 9 w 67"/>
                <a:gd name="T29" fmla="*/ 144 h 144"/>
                <a:gd name="T30" fmla="*/ 17 w 67"/>
                <a:gd name="T31" fmla="*/ 136 h 144"/>
                <a:gd name="T32" fmla="*/ 22 w 67"/>
                <a:gd name="T33" fmla="*/ 73 h 144"/>
                <a:gd name="T34" fmla="*/ 26 w 67"/>
                <a:gd name="T35" fmla="*/ 74 h 144"/>
                <a:gd name="T36" fmla="*/ 29 w 67"/>
                <a:gd name="T37" fmla="*/ 73 h 144"/>
                <a:gd name="T38" fmla="*/ 34 w 67"/>
                <a:gd name="T39" fmla="*/ 136 h 144"/>
                <a:gd name="T40" fmla="*/ 43 w 67"/>
                <a:gd name="T41" fmla="*/ 144 h 144"/>
                <a:gd name="T42" fmla="*/ 43 w 67"/>
                <a:gd name="T43" fmla="*/ 144 h 144"/>
                <a:gd name="T44" fmla="*/ 51 w 67"/>
                <a:gd name="T45" fmla="*/ 135 h 144"/>
                <a:gd name="T46" fmla="*/ 45 w 67"/>
                <a:gd name="T47" fmla="*/ 65 h 144"/>
                <a:gd name="T48" fmla="*/ 45 w 67"/>
                <a:gd name="T49" fmla="*/ 17 h 144"/>
                <a:gd name="T50" fmla="*/ 47 w 67"/>
                <a:gd name="T51" fmla="*/ 18 h 144"/>
                <a:gd name="T52" fmla="*/ 52 w 67"/>
                <a:gd name="T53" fmla="*/ 64 h 144"/>
                <a:gd name="T54" fmla="*/ 59 w 67"/>
                <a:gd name="T55" fmla="*/ 70 h 144"/>
                <a:gd name="T56" fmla="*/ 60 w 67"/>
                <a:gd name="T57" fmla="*/ 70 h 144"/>
                <a:gd name="T58" fmla="*/ 66 w 67"/>
                <a:gd name="T59" fmla="*/ 62 h 144"/>
                <a:gd name="T60" fmla="*/ 61 w 67"/>
                <a:gd name="T61" fmla="*/ 1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7" h="144">
                  <a:moveTo>
                    <a:pt x="61" y="12"/>
                  </a:moveTo>
                  <a:cubicBezTo>
                    <a:pt x="61" y="11"/>
                    <a:pt x="61" y="11"/>
                    <a:pt x="60" y="11"/>
                  </a:cubicBezTo>
                  <a:cubicBezTo>
                    <a:pt x="60" y="10"/>
                    <a:pt x="60" y="10"/>
                    <a:pt x="60" y="9"/>
                  </a:cubicBezTo>
                  <a:cubicBezTo>
                    <a:pt x="60" y="9"/>
                    <a:pt x="60" y="9"/>
                    <a:pt x="59" y="8"/>
                  </a:cubicBezTo>
                  <a:cubicBezTo>
                    <a:pt x="59" y="8"/>
                    <a:pt x="59" y="7"/>
                    <a:pt x="58" y="7"/>
                  </a:cubicBezTo>
                  <a:cubicBezTo>
                    <a:pt x="58" y="7"/>
                    <a:pt x="57" y="7"/>
                    <a:pt x="57" y="6"/>
                  </a:cubicBezTo>
                  <a:cubicBezTo>
                    <a:pt x="57" y="6"/>
                    <a:pt x="57" y="6"/>
                    <a:pt x="56" y="6"/>
                  </a:cubicBezTo>
                  <a:cubicBezTo>
                    <a:pt x="56" y="6"/>
                    <a:pt x="39" y="0"/>
                    <a:pt x="26" y="0"/>
                  </a:cubicBezTo>
                  <a:cubicBezTo>
                    <a:pt x="20" y="0"/>
                    <a:pt x="15" y="1"/>
                    <a:pt x="10" y="2"/>
                  </a:cubicBezTo>
                  <a:cubicBezTo>
                    <a:pt x="17" y="64"/>
                    <a:pt x="17" y="64"/>
                    <a:pt x="17" y="64"/>
                  </a:cubicBezTo>
                  <a:cubicBezTo>
                    <a:pt x="17" y="69"/>
                    <a:pt x="16" y="73"/>
                    <a:pt x="13" y="76"/>
                  </a:cubicBezTo>
                  <a:cubicBezTo>
                    <a:pt x="11" y="79"/>
                    <a:pt x="8" y="81"/>
                    <a:pt x="5" y="81"/>
                  </a:cubicBezTo>
                  <a:cubicBezTo>
                    <a:pt x="0" y="135"/>
                    <a:pt x="0" y="135"/>
                    <a:pt x="0" y="135"/>
                  </a:cubicBezTo>
                  <a:cubicBezTo>
                    <a:pt x="0" y="140"/>
                    <a:pt x="3" y="144"/>
                    <a:pt x="8" y="144"/>
                  </a:cubicBezTo>
                  <a:cubicBezTo>
                    <a:pt x="8" y="144"/>
                    <a:pt x="9" y="144"/>
                    <a:pt x="9" y="144"/>
                  </a:cubicBezTo>
                  <a:cubicBezTo>
                    <a:pt x="13" y="144"/>
                    <a:pt x="17" y="141"/>
                    <a:pt x="17" y="136"/>
                  </a:cubicBezTo>
                  <a:cubicBezTo>
                    <a:pt x="22" y="73"/>
                    <a:pt x="22" y="73"/>
                    <a:pt x="22" y="73"/>
                  </a:cubicBezTo>
                  <a:cubicBezTo>
                    <a:pt x="23" y="74"/>
                    <a:pt x="24" y="74"/>
                    <a:pt x="26" y="74"/>
                  </a:cubicBezTo>
                  <a:cubicBezTo>
                    <a:pt x="27" y="74"/>
                    <a:pt x="28" y="74"/>
                    <a:pt x="29" y="73"/>
                  </a:cubicBezTo>
                  <a:cubicBezTo>
                    <a:pt x="34" y="136"/>
                    <a:pt x="34" y="136"/>
                    <a:pt x="34" y="136"/>
                  </a:cubicBezTo>
                  <a:cubicBezTo>
                    <a:pt x="34" y="141"/>
                    <a:pt x="38" y="144"/>
                    <a:pt x="43" y="144"/>
                  </a:cubicBezTo>
                  <a:cubicBezTo>
                    <a:pt x="43" y="144"/>
                    <a:pt x="43" y="144"/>
                    <a:pt x="43" y="144"/>
                  </a:cubicBezTo>
                  <a:cubicBezTo>
                    <a:pt x="48" y="144"/>
                    <a:pt x="51" y="140"/>
                    <a:pt x="51" y="135"/>
                  </a:cubicBezTo>
                  <a:cubicBezTo>
                    <a:pt x="45" y="65"/>
                    <a:pt x="45" y="65"/>
                    <a:pt x="45" y="65"/>
                  </a:cubicBezTo>
                  <a:cubicBezTo>
                    <a:pt x="45" y="17"/>
                    <a:pt x="45" y="17"/>
                    <a:pt x="45" y="17"/>
                  </a:cubicBezTo>
                  <a:cubicBezTo>
                    <a:pt x="46" y="17"/>
                    <a:pt x="47" y="18"/>
                    <a:pt x="47" y="18"/>
                  </a:cubicBezTo>
                  <a:cubicBezTo>
                    <a:pt x="52" y="64"/>
                    <a:pt x="52" y="64"/>
                    <a:pt x="52" y="64"/>
                  </a:cubicBezTo>
                  <a:cubicBezTo>
                    <a:pt x="53" y="68"/>
                    <a:pt x="56" y="70"/>
                    <a:pt x="59" y="70"/>
                  </a:cubicBezTo>
                  <a:cubicBezTo>
                    <a:pt x="60" y="70"/>
                    <a:pt x="60" y="70"/>
                    <a:pt x="60" y="70"/>
                  </a:cubicBezTo>
                  <a:cubicBezTo>
                    <a:pt x="64" y="70"/>
                    <a:pt x="67" y="66"/>
                    <a:pt x="66" y="62"/>
                  </a:cubicBezTo>
                  <a:lnTo>
                    <a:pt x="6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Oval 46"/>
            <p:cNvSpPr>
              <a:spLocks noChangeArrowheads="1"/>
            </p:cNvSpPr>
            <p:nvPr/>
          </p:nvSpPr>
          <p:spPr bwMode="auto">
            <a:xfrm>
              <a:off x="2468562" y="3038475"/>
              <a:ext cx="168275" cy="1857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7"/>
            <p:cNvSpPr/>
            <p:nvPr/>
          </p:nvSpPr>
          <p:spPr bwMode="auto">
            <a:xfrm>
              <a:off x="2359025" y="3232150"/>
              <a:ext cx="387350" cy="684213"/>
            </a:xfrm>
            <a:custGeom>
              <a:avLst/>
              <a:gdLst>
                <a:gd name="T0" fmla="*/ 20 w 103"/>
                <a:gd name="T1" fmla="*/ 169 h 180"/>
                <a:gd name="T2" fmla="*/ 30 w 103"/>
                <a:gd name="T3" fmla="*/ 180 h 180"/>
                <a:gd name="T4" fmla="*/ 31 w 103"/>
                <a:gd name="T5" fmla="*/ 180 h 180"/>
                <a:gd name="T6" fmla="*/ 41 w 103"/>
                <a:gd name="T7" fmla="*/ 171 h 180"/>
                <a:gd name="T8" fmla="*/ 47 w 103"/>
                <a:gd name="T9" fmla="*/ 92 h 180"/>
                <a:gd name="T10" fmla="*/ 52 w 103"/>
                <a:gd name="T11" fmla="*/ 93 h 180"/>
                <a:gd name="T12" fmla="*/ 56 w 103"/>
                <a:gd name="T13" fmla="*/ 92 h 180"/>
                <a:gd name="T14" fmla="*/ 62 w 103"/>
                <a:gd name="T15" fmla="*/ 171 h 180"/>
                <a:gd name="T16" fmla="*/ 73 w 103"/>
                <a:gd name="T17" fmla="*/ 180 h 180"/>
                <a:gd name="T18" fmla="*/ 74 w 103"/>
                <a:gd name="T19" fmla="*/ 180 h 180"/>
                <a:gd name="T20" fmla="*/ 83 w 103"/>
                <a:gd name="T21" fmla="*/ 169 h 180"/>
                <a:gd name="T22" fmla="*/ 76 w 103"/>
                <a:gd name="T23" fmla="*/ 82 h 180"/>
                <a:gd name="T24" fmla="*/ 76 w 103"/>
                <a:gd name="T25" fmla="*/ 22 h 180"/>
                <a:gd name="T26" fmla="*/ 79 w 103"/>
                <a:gd name="T27" fmla="*/ 22 h 180"/>
                <a:gd name="T28" fmla="*/ 85 w 103"/>
                <a:gd name="T29" fmla="*/ 80 h 180"/>
                <a:gd name="T30" fmla="*/ 94 w 103"/>
                <a:gd name="T31" fmla="*/ 88 h 180"/>
                <a:gd name="T32" fmla="*/ 95 w 103"/>
                <a:gd name="T33" fmla="*/ 88 h 180"/>
                <a:gd name="T34" fmla="*/ 103 w 103"/>
                <a:gd name="T35" fmla="*/ 78 h 180"/>
                <a:gd name="T36" fmla="*/ 96 w 103"/>
                <a:gd name="T37" fmla="*/ 15 h 180"/>
                <a:gd name="T38" fmla="*/ 95 w 103"/>
                <a:gd name="T39" fmla="*/ 13 h 180"/>
                <a:gd name="T40" fmla="*/ 95 w 103"/>
                <a:gd name="T41" fmla="*/ 12 h 180"/>
                <a:gd name="T42" fmla="*/ 94 w 103"/>
                <a:gd name="T43" fmla="*/ 10 h 180"/>
                <a:gd name="T44" fmla="*/ 93 w 103"/>
                <a:gd name="T45" fmla="*/ 9 h 180"/>
                <a:gd name="T46" fmla="*/ 91 w 103"/>
                <a:gd name="T47" fmla="*/ 8 h 180"/>
                <a:gd name="T48" fmla="*/ 90 w 103"/>
                <a:gd name="T49" fmla="*/ 7 h 180"/>
                <a:gd name="T50" fmla="*/ 55 w 103"/>
                <a:gd name="T51" fmla="*/ 0 h 180"/>
                <a:gd name="T52" fmla="*/ 53 w 103"/>
                <a:gd name="T53" fmla="*/ 4 h 180"/>
                <a:gd name="T54" fmla="*/ 53 w 103"/>
                <a:gd name="T55" fmla="*/ 4 h 180"/>
                <a:gd name="T56" fmla="*/ 59 w 103"/>
                <a:gd name="T57" fmla="*/ 51 h 180"/>
                <a:gd name="T58" fmla="*/ 52 w 103"/>
                <a:gd name="T59" fmla="*/ 63 h 180"/>
                <a:gd name="T60" fmla="*/ 45 w 103"/>
                <a:gd name="T61" fmla="*/ 51 h 180"/>
                <a:gd name="T62" fmla="*/ 51 w 103"/>
                <a:gd name="T63" fmla="*/ 4 h 180"/>
                <a:gd name="T64" fmla="*/ 50 w 103"/>
                <a:gd name="T65" fmla="*/ 4 h 180"/>
                <a:gd name="T66" fmla="*/ 48 w 103"/>
                <a:gd name="T67" fmla="*/ 0 h 180"/>
                <a:gd name="T68" fmla="*/ 14 w 103"/>
                <a:gd name="T69" fmla="*/ 7 h 180"/>
                <a:gd name="T70" fmla="*/ 14 w 103"/>
                <a:gd name="T71" fmla="*/ 7 h 180"/>
                <a:gd name="T72" fmla="*/ 13 w 103"/>
                <a:gd name="T73" fmla="*/ 7 h 180"/>
                <a:gd name="T74" fmla="*/ 13 w 103"/>
                <a:gd name="T75" fmla="*/ 8 h 180"/>
                <a:gd name="T76" fmla="*/ 11 w 103"/>
                <a:gd name="T77" fmla="*/ 9 h 180"/>
                <a:gd name="T78" fmla="*/ 10 w 103"/>
                <a:gd name="T79" fmla="*/ 10 h 180"/>
                <a:gd name="T80" fmla="*/ 9 w 103"/>
                <a:gd name="T81" fmla="*/ 12 h 180"/>
                <a:gd name="T82" fmla="*/ 8 w 103"/>
                <a:gd name="T83" fmla="*/ 13 h 180"/>
                <a:gd name="T84" fmla="*/ 8 w 103"/>
                <a:gd name="T85" fmla="*/ 15 h 180"/>
                <a:gd name="T86" fmla="*/ 1 w 103"/>
                <a:gd name="T87" fmla="*/ 78 h 180"/>
                <a:gd name="T88" fmla="*/ 8 w 103"/>
                <a:gd name="T89" fmla="*/ 88 h 180"/>
                <a:gd name="T90" fmla="*/ 9 w 103"/>
                <a:gd name="T91" fmla="*/ 88 h 180"/>
                <a:gd name="T92" fmla="*/ 18 w 103"/>
                <a:gd name="T93" fmla="*/ 80 h 180"/>
                <a:gd name="T94" fmla="*/ 25 w 103"/>
                <a:gd name="T95" fmla="*/ 22 h 180"/>
                <a:gd name="T96" fmla="*/ 27 w 103"/>
                <a:gd name="T97" fmla="*/ 2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 h="180">
                  <a:moveTo>
                    <a:pt x="20" y="169"/>
                  </a:moveTo>
                  <a:cubicBezTo>
                    <a:pt x="20" y="175"/>
                    <a:pt x="24" y="180"/>
                    <a:pt x="30" y="180"/>
                  </a:cubicBezTo>
                  <a:cubicBezTo>
                    <a:pt x="30" y="180"/>
                    <a:pt x="30" y="180"/>
                    <a:pt x="31" y="180"/>
                  </a:cubicBezTo>
                  <a:cubicBezTo>
                    <a:pt x="36" y="180"/>
                    <a:pt x="41" y="176"/>
                    <a:pt x="41" y="171"/>
                  </a:cubicBezTo>
                  <a:cubicBezTo>
                    <a:pt x="47" y="92"/>
                    <a:pt x="47" y="92"/>
                    <a:pt x="47" y="92"/>
                  </a:cubicBezTo>
                  <a:cubicBezTo>
                    <a:pt x="49" y="92"/>
                    <a:pt x="50" y="93"/>
                    <a:pt x="52" y="93"/>
                  </a:cubicBezTo>
                  <a:cubicBezTo>
                    <a:pt x="53" y="93"/>
                    <a:pt x="55" y="92"/>
                    <a:pt x="56" y="92"/>
                  </a:cubicBezTo>
                  <a:cubicBezTo>
                    <a:pt x="62" y="171"/>
                    <a:pt x="62" y="171"/>
                    <a:pt x="62" y="171"/>
                  </a:cubicBezTo>
                  <a:cubicBezTo>
                    <a:pt x="63" y="176"/>
                    <a:pt x="67" y="180"/>
                    <a:pt x="73" y="180"/>
                  </a:cubicBezTo>
                  <a:cubicBezTo>
                    <a:pt x="73" y="180"/>
                    <a:pt x="73" y="180"/>
                    <a:pt x="74" y="180"/>
                  </a:cubicBezTo>
                  <a:cubicBezTo>
                    <a:pt x="79" y="180"/>
                    <a:pt x="84" y="175"/>
                    <a:pt x="83" y="169"/>
                  </a:cubicBezTo>
                  <a:cubicBezTo>
                    <a:pt x="76" y="82"/>
                    <a:pt x="76" y="82"/>
                    <a:pt x="76" y="82"/>
                  </a:cubicBezTo>
                  <a:cubicBezTo>
                    <a:pt x="76" y="22"/>
                    <a:pt x="76" y="22"/>
                    <a:pt x="76" y="22"/>
                  </a:cubicBezTo>
                  <a:cubicBezTo>
                    <a:pt x="77" y="22"/>
                    <a:pt x="78" y="22"/>
                    <a:pt x="79" y="22"/>
                  </a:cubicBezTo>
                  <a:cubicBezTo>
                    <a:pt x="85" y="80"/>
                    <a:pt x="85" y="80"/>
                    <a:pt x="85" y="80"/>
                  </a:cubicBezTo>
                  <a:cubicBezTo>
                    <a:pt x="86" y="85"/>
                    <a:pt x="90" y="88"/>
                    <a:pt x="94" y="88"/>
                  </a:cubicBezTo>
                  <a:cubicBezTo>
                    <a:pt x="94" y="88"/>
                    <a:pt x="95" y="88"/>
                    <a:pt x="95" y="88"/>
                  </a:cubicBezTo>
                  <a:cubicBezTo>
                    <a:pt x="100" y="87"/>
                    <a:pt x="103" y="83"/>
                    <a:pt x="103" y="78"/>
                  </a:cubicBezTo>
                  <a:cubicBezTo>
                    <a:pt x="96" y="15"/>
                    <a:pt x="96" y="15"/>
                    <a:pt x="96" y="15"/>
                  </a:cubicBezTo>
                  <a:cubicBezTo>
                    <a:pt x="96" y="14"/>
                    <a:pt x="95" y="14"/>
                    <a:pt x="95" y="13"/>
                  </a:cubicBezTo>
                  <a:cubicBezTo>
                    <a:pt x="95" y="13"/>
                    <a:pt x="95" y="12"/>
                    <a:pt x="95" y="12"/>
                  </a:cubicBezTo>
                  <a:cubicBezTo>
                    <a:pt x="94" y="11"/>
                    <a:pt x="94" y="11"/>
                    <a:pt x="94" y="10"/>
                  </a:cubicBezTo>
                  <a:cubicBezTo>
                    <a:pt x="93" y="10"/>
                    <a:pt x="93" y="9"/>
                    <a:pt x="93" y="9"/>
                  </a:cubicBezTo>
                  <a:cubicBezTo>
                    <a:pt x="92" y="9"/>
                    <a:pt x="92" y="8"/>
                    <a:pt x="91" y="8"/>
                  </a:cubicBezTo>
                  <a:cubicBezTo>
                    <a:pt x="91" y="8"/>
                    <a:pt x="90" y="7"/>
                    <a:pt x="90" y="7"/>
                  </a:cubicBezTo>
                  <a:cubicBezTo>
                    <a:pt x="89" y="7"/>
                    <a:pt x="71" y="1"/>
                    <a:pt x="55" y="0"/>
                  </a:cubicBezTo>
                  <a:cubicBezTo>
                    <a:pt x="53" y="4"/>
                    <a:pt x="53" y="4"/>
                    <a:pt x="53" y="4"/>
                  </a:cubicBezTo>
                  <a:cubicBezTo>
                    <a:pt x="53" y="4"/>
                    <a:pt x="53" y="4"/>
                    <a:pt x="53" y="4"/>
                  </a:cubicBezTo>
                  <a:cubicBezTo>
                    <a:pt x="59" y="51"/>
                    <a:pt x="59" y="51"/>
                    <a:pt x="59" y="51"/>
                  </a:cubicBezTo>
                  <a:cubicBezTo>
                    <a:pt x="52" y="63"/>
                    <a:pt x="52" y="63"/>
                    <a:pt x="52" y="63"/>
                  </a:cubicBezTo>
                  <a:cubicBezTo>
                    <a:pt x="45" y="51"/>
                    <a:pt x="45" y="51"/>
                    <a:pt x="45" y="51"/>
                  </a:cubicBezTo>
                  <a:cubicBezTo>
                    <a:pt x="51" y="4"/>
                    <a:pt x="51" y="4"/>
                    <a:pt x="51" y="4"/>
                  </a:cubicBezTo>
                  <a:cubicBezTo>
                    <a:pt x="50" y="4"/>
                    <a:pt x="50" y="4"/>
                    <a:pt x="50" y="4"/>
                  </a:cubicBezTo>
                  <a:cubicBezTo>
                    <a:pt x="48" y="0"/>
                    <a:pt x="48" y="0"/>
                    <a:pt x="48" y="0"/>
                  </a:cubicBezTo>
                  <a:cubicBezTo>
                    <a:pt x="33" y="1"/>
                    <a:pt x="17" y="6"/>
                    <a:pt x="14" y="7"/>
                  </a:cubicBezTo>
                  <a:cubicBezTo>
                    <a:pt x="14" y="7"/>
                    <a:pt x="14" y="7"/>
                    <a:pt x="14" y="7"/>
                  </a:cubicBezTo>
                  <a:cubicBezTo>
                    <a:pt x="14" y="7"/>
                    <a:pt x="13" y="7"/>
                    <a:pt x="13" y="7"/>
                  </a:cubicBezTo>
                  <a:cubicBezTo>
                    <a:pt x="13" y="7"/>
                    <a:pt x="13" y="8"/>
                    <a:pt x="13" y="8"/>
                  </a:cubicBezTo>
                  <a:cubicBezTo>
                    <a:pt x="12" y="8"/>
                    <a:pt x="11" y="8"/>
                    <a:pt x="11" y="9"/>
                  </a:cubicBezTo>
                  <a:cubicBezTo>
                    <a:pt x="10" y="9"/>
                    <a:pt x="10" y="10"/>
                    <a:pt x="10" y="10"/>
                  </a:cubicBezTo>
                  <a:cubicBezTo>
                    <a:pt x="9" y="11"/>
                    <a:pt x="9" y="11"/>
                    <a:pt x="9" y="12"/>
                  </a:cubicBezTo>
                  <a:cubicBezTo>
                    <a:pt x="8" y="12"/>
                    <a:pt x="8" y="13"/>
                    <a:pt x="8" y="13"/>
                  </a:cubicBezTo>
                  <a:cubicBezTo>
                    <a:pt x="8" y="14"/>
                    <a:pt x="8" y="14"/>
                    <a:pt x="8" y="15"/>
                  </a:cubicBezTo>
                  <a:cubicBezTo>
                    <a:pt x="1" y="78"/>
                    <a:pt x="1" y="78"/>
                    <a:pt x="1" y="78"/>
                  </a:cubicBezTo>
                  <a:cubicBezTo>
                    <a:pt x="0" y="83"/>
                    <a:pt x="4" y="87"/>
                    <a:pt x="8" y="88"/>
                  </a:cubicBezTo>
                  <a:cubicBezTo>
                    <a:pt x="9" y="88"/>
                    <a:pt x="9" y="88"/>
                    <a:pt x="9" y="88"/>
                  </a:cubicBezTo>
                  <a:cubicBezTo>
                    <a:pt x="14" y="88"/>
                    <a:pt x="18" y="85"/>
                    <a:pt x="18" y="80"/>
                  </a:cubicBezTo>
                  <a:cubicBezTo>
                    <a:pt x="25" y="22"/>
                    <a:pt x="25" y="22"/>
                    <a:pt x="25" y="22"/>
                  </a:cubicBezTo>
                  <a:cubicBezTo>
                    <a:pt x="25" y="22"/>
                    <a:pt x="26" y="22"/>
                    <a:pt x="27" y="2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1" name="组合 60"/>
          <p:cNvGrpSpPr/>
          <p:nvPr/>
        </p:nvGrpSpPr>
        <p:grpSpPr>
          <a:xfrm>
            <a:off x="7558124" y="4400531"/>
            <a:ext cx="1025525" cy="858838"/>
            <a:chOff x="9864725" y="3054350"/>
            <a:chExt cx="1025525" cy="858838"/>
          </a:xfrm>
          <a:solidFill>
            <a:srgbClr val="5899D1"/>
          </a:solidFill>
        </p:grpSpPr>
        <p:sp>
          <p:nvSpPr>
            <p:cNvPr id="52" name="Freeform 48"/>
            <p:cNvSpPr/>
            <p:nvPr/>
          </p:nvSpPr>
          <p:spPr bwMode="auto">
            <a:xfrm>
              <a:off x="9864725" y="3054350"/>
              <a:ext cx="901700" cy="858838"/>
            </a:xfrm>
            <a:custGeom>
              <a:avLst/>
              <a:gdLst>
                <a:gd name="T0" fmla="*/ 219 w 240"/>
                <a:gd name="T1" fmla="*/ 219 h 226"/>
                <a:gd name="T2" fmla="*/ 218 w 240"/>
                <a:gd name="T3" fmla="*/ 206 h 226"/>
                <a:gd name="T4" fmla="*/ 217 w 240"/>
                <a:gd name="T5" fmla="*/ 219 h 226"/>
                <a:gd name="T6" fmla="*/ 195 w 240"/>
                <a:gd name="T7" fmla="*/ 207 h 226"/>
                <a:gd name="T8" fmla="*/ 193 w 240"/>
                <a:gd name="T9" fmla="*/ 207 h 226"/>
                <a:gd name="T10" fmla="*/ 172 w 240"/>
                <a:gd name="T11" fmla="*/ 219 h 226"/>
                <a:gd name="T12" fmla="*/ 170 w 240"/>
                <a:gd name="T13" fmla="*/ 206 h 226"/>
                <a:gd name="T14" fmla="*/ 169 w 240"/>
                <a:gd name="T15" fmla="*/ 219 h 226"/>
                <a:gd name="T16" fmla="*/ 148 w 240"/>
                <a:gd name="T17" fmla="*/ 207 h 226"/>
                <a:gd name="T18" fmla="*/ 145 w 240"/>
                <a:gd name="T19" fmla="*/ 207 h 226"/>
                <a:gd name="T20" fmla="*/ 124 w 240"/>
                <a:gd name="T21" fmla="*/ 219 h 226"/>
                <a:gd name="T22" fmla="*/ 123 w 240"/>
                <a:gd name="T23" fmla="*/ 206 h 226"/>
                <a:gd name="T24" fmla="*/ 122 w 240"/>
                <a:gd name="T25" fmla="*/ 219 h 226"/>
                <a:gd name="T26" fmla="*/ 100 w 240"/>
                <a:gd name="T27" fmla="*/ 207 h 226"/>
                <a:gd name="T28" fmla="*/ 98 w 240"/>
                <a:gd name="T29" fmla="*/ 207 h 226"/>
                <a:gd name="T30" fmla="*/ 77 w 240"/>
                <a:gd name="T31" fmla="*/ 219 h 226"/>
                <a:gd name="T32" fmla="*/ 75 w 240"/>
                <a:gd name="T33" fmla="*/ 206 h 226"/>
                <a:gd name="T34" fmla="*/ 74 w 240"/>
                <a:gd name="T35" fmla="*/ 219 h 226"/>
                <a:gd name="T36" fmla="*/ 53 w 240"/>
                <a:gd name="T37" fmla="*/ 207 h 226"/>
                <a:gd name="T38" fmla="*/ 50 w 240"/>
                <a:gd name="T39" fmla="*/ 207 h 226"/>
                <a:gd name="T40" fmla="*/ 7 w 240"/>
                <a:gd name="T41" fmla="*/ 219 h 226"/>
                <a:gd name="T42" fmla="*/ 17 w 240"/>
                <a:gd name="T43" fmla="*/ 192 h 226"/>
                <a:gd name="T44" fmla="*/ 17 w 240"/>
                <a:gd name="T45" fmla="*/ 189 h 226"/>
                <a:gd name="T46" fmla="*/ 7 w 240"/>
                <a:gd name="T47" fmla="*/ 168 h 226"/>
                <a:gd name="T48" fmla="*/ 18 w 240"/>
                <a:gd name="T49" fmla="*/ 167 h 226"/>
                <a:gd name="T50" fmla="*/ 7 w 240"/>
                <a:gd name="T51" fmla="*/ 165 h 226"/>
                <a:gd name="T52" fmla="*/ 17 w 240"/>
                <a:gd name="T53" fmla="*/ 144 h 226"/>
                <a:gd name="T54" fmla="*/ 17 w 240"/>
                <a:gd name="T55" fmla="*/ 142 h 226"/>
                <a:gd name="T56" fmla="*/ 7 w 240"/>
                <a:gd name="T57" fmla="*/ 120 h 226"/>
                <a:gd name="T58" fmla="*/ 18 w 240"/>
                <a:gd name="T59" fmla="*/ 119 h 226"/>
                <a:gd name="T60" fmla="*/ 7 w 240"/>
                <a:gd name="T61" fmla="*/ 118 h 226"/>
                <a:gd name="T62" fmla="*/ 17 w 240"/>
                <a:gd name="T63" fmla="*/ 97 h 226"/>
                <a:gd name="T64" fmla="*/ 17 w 240"/>
                <a:gd name="T65" fmla="*/ 94 h 226"/>
                <a:gd name="T66" fmla="*/ 7 w 240"/>
                <a:gd name="T67" fmla="*/ 73 h 226"/>
                <a:gd name="T68" fmla="*/ 18 w 240"/>
                <a:gd name="T69" fmla="*/ 72 h 226"/>
                <a:gd name="T70" fmla="*/ 7 w 240"/>
                <a:gd name="T71" fmla="*/ 70 h 226"/>
                <a:gd name="T72" fmla="*/ 17 w 240"/>
                <a:gd name="T73" fmla="*/ 49 h 226"/>
                <a:gd name="T74" fmla="*/ 17 w 240"/>
                <a:gd name="T75" fmla="*/ 47 h 226"/>
                <a:gd name="T76" fmla="*/ 7 w 240"/>
                <a:gd name="T77" fmla="*/ 25 h 226"/>
                <a:gd name="T78" fmla="*/ 18 w 240"/>
                <a:gd name="T79" fmla="*/ 24 h 226"/>
                <a:gd name="T80" fmla="*/ 7 w 240"/>
                <a:gd name="T81" fmla="*/ 23 h 226"/>
                <a:gd name="T82" fmla="*/ 4 w 240"/>
                <a:gd name="T83" fmla="*/ 0 h 226"/>
                <a:gd name="T84" fmla="*/ 0 w 240"/>
                <a:gd name="T85" fmla="*/ 222 h 226"/>
                <a:gd name="T86" fmla="*/ 236 w 240"/>
                <a:gd name="T87" fmla="*/ 226 h 226"/>
                <a:gd name="T88" fmla="*/ 236 w 240"/>
                <a:gd name="T89" fmla="*/ 219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40" h="226">
                  <a:moveTo>
                    <a:pt x="236" y="219"/>
                  </a:moveTo>
                  <a:cubicBezTo>
                    <a:pt x="219" y="219"/>
                    <a:pt x="219" y="219"/>
                    <a:pt x="219" y="219"/>
                  </a:cubicBezTo>
                  <a:cubicBezTo>
                    <a:pt x="219" y="207"/>
                    <a:pt x="219" y="207"/>
                    <a:pt x="219" y="207"/>
                  </a:cubicBezTo>
                  <a:cubicBezTo>
                    <a:pt x="219" y="206"/>
                    <a:pt x="219" y="206"/>
                    <a:pt x="218" y="206"/>
                  </a:cubicBezTo>
                  <a:cubicBezTo>
                    <a:pt x="217" y="206"/>
                    <a:pt x="217" y="206"/>
                    <a:pt x="217" y="207"/>
                  </a:cubicBezTo>
                  <a:cubicBezTo>
                    <a:pt x="217" y="219"/>
                    <a:pt x="217" y="219"/>
                    <a:pt x="217" y="219"/>
                  </a:cubicBezTo>
                  <a:cubicBezTo>
                    <a:pt x="195" y="219"/>
                    <a:pt x="195" y="219"/>
                    <a:pt x="195" y="219"/>
                  </a:cubicBezTo>
                  <a:cubicBezTo>
                    <a:pt x="195" y="207"/>
                    <a:pt x="195" y="207"/>
                    <a:pt x="195" y="207"/>
                  </a:cubicBezTo>
                  <a:cubicBezTo>
                    <a:pt x="195" y="206"/>
                    <a:pt x="195" y="206"/>
                    <a:pt x="194" y="206"/>
                  </a:cubicBezTo>
                  <a:cubicBezTo>
                    <a:pt x="193" y="206"/>
                    <a:pt x="193" y="206"/>
                    <a:pt x="193" y="207"/>
                  </a:cubicBezTo>
                  <a:cubicBezTo>
                    <a:pt x="193" y="219"/>
                    <a:pt x="193" y="219"/>
                    <a:pt x="193" y="219"/>
                  </a:cubicBezTo>
                  <a:cubicBezTo>
                    <a:pt x="172" y="219"/>
                    <a:pt x="172" y="219"/>
                    <a:pt x="172" y="219"/>
                  </a:cubicBezTo>
                  <a:cubicBezTo>
                    <a:pt x="172" y="207"/>
                    <a:pt x="172" y="207"/>
                    <a:pt x="172" y="207"/>
                  </a:cubicBezTo>
                  <a:cubicBezTo>
                    <a:pt x="172" y="206"/>
                    <a:pt x="171" y="206"/>
                    <a:pt x="170" y="206"/>
                  </a:cubicBezTo>
                  <a:cubicBezTo>
                    <a:pt x="170" y="206"/>
                    <a:pt x="169" y="206"/>
                    <a:pt x="169" y="207"/>
                  </a:cubicBezTo>
                  <a:cubicBezTo>
                    <a:pt x="169" y="219"/>
                    <a:pt x="169" y="219"/>
                    <a:pt x="169" y="219"/>
                  </a:cubicBezTo>
                  <a:cubicBezTo>
                    <a:pt x="148" y="219"/>
                    <a:pt x="148" y="219"/>
                    <a:pt x="148" y="219"/>
                  </a:cubicBezTo>
                  <a:cubicBezTo>
                    <a:pt x="148" y="207"/>
                    <a:pt x="148" y="207"/>
                    <a:pt x="148" y="207"/>
                  </a:cubicBezTo>
                  <a:cubicBezTo>
                    <a:pt x="148" y="206"/>
                    <a:pt x="147" y="206"/>
                    <a:pt x="147" y="206"/>
                  </a:cubicBezTo>
                  <a:cubicBezTo>
                    <a:pt x="146" y="206"/>
                    <a:pt x="145" y="206"/>
                    <a:pt x="145" y="207"/>
                  </a:cubicBezTo>
                  <a:cubicBezTo>
                    <a:pt x="145" y="219"/>
                    <a:pt x="145" y="219"/>
                    <a:pt x="145" y="219"/>
                  </a:cubicBezTo>
                  <a:cubicBezTo>
                    <a:pt x="124" y="219"/>
                    <a:pt x="124" y="219"/>
                    <a:pt x="124" y="219"/>
                  </a:cubicBezTo>
                  <a:cubicBezTo>
                    <a:pt x="124" y="207"/>
                    <a:pt x="124" y="207"/>
                    <a:pt x="124" y="207"/>
                  </a:cubicBezTo>
                  <a:cubicBezTo>
                    <a:pt x="124" y="206"/>
                    <a:pt x="124" y="206"/>
                    <a:pt x="123" y="206"/>
                  </a:cubicBezTo>
                  <a:cubicBezTo>
                    <a:pt x="122" y="206"/>
                    <a:pt x="122" y="206"/>
                    <a:pt x="122" y="207"/>
                  </a:cubicBezTo>
                  <a:cubicBezTo>
                    <a:pt x="122" y="219"/>
                    <a:pt x="122" y="219"/>
                    <a:pt x="122" y="219"/>
                  </a:cubicBezTo>
                  <a:cubicBezTo>
                    <a:pt x="100" y="219"/>
                    <a:pt x="100" y="219"/>
                    <a:pt x="100" y="219"/>
                  </a:cubicBezTo>
                  <a:cubicBezTo>
                    <a:pt x="100" y="207"/>
                    <a:pt x="100" y="207"/>
                    <a:pt x="100" y="207"/>
                  </a:cubicBezTo>
                  <a:cubicBezTo>
                    <a:pt x="100" y="206"/>
                    <a:pt x="100" y="206"/>
                    <a:pt x="99" y="206"/>
                  </a:cubicBezTo>
                  <a:cubicBezTo>
                    <a:pt x="98" y="206"/>
                    <a:pt x="98" y="206"/>
                    <a:pt x="98" y="207"/>
                  </a:cubicBezTo>
                  <a:cubicBezTo>
                    <a:pt x="98" y="219"/>
                    <a:pt x="98" y="219"/>
                    <a:pt x="98" y="219"/>
                  </a:cubicBezTo>
                  <a:cubicBezTo>
                    <a:pt x="77" y="219"/>
                    <a:pt x="77" y="219"/>
                    <a:pt x="77" y="219"/>
                  </a:cubicBezTo>
                  <a:cubicBezTo>
                    <a:pt x="77" y="207"/>
                    <a:pt x="77" y="207"/>
                    <a:pt x="77" y="207"/>
                  </a:cubicBezTo>
                  <a:cubicBezTo>
                    <a:pt x="77" y="206"/>
                    <a:pt x="76" y="206"/>
                    <a:pt x="75" y="206"/>
                  </a:cubicBezTo>
                  <a:cubicBezTo>
                    <a:pt x="75" y="206"/>
                    <a:pt x="74" y="206"/>
                    <a:pt x="74" y="207"/>
                  </a:cubicBezTo>
                  <a:cubicBezTo>
                    <a:pt x="74" y="219"/>
                    <a:pt x="74" y="219"/>
                    <a:pt x="74" y="219"/>
                  </a:cubicBezTo>
                  <a:cubicBezTo>
                    <a:pt x="53" y="219"/>
                    <a:pt x="53" y="219"/>
                    <a:pt x="53" y="219"/>
                  </a:cubicBezTo>
                  <a:cubicBezTo>
                    <a:pt x="53" y="207"/>
                    <a:pt x="53" y="207"/>
                    <a:pt x="53" y="207"/>
                  </a:cubicBezTo>
                  <a:cubicBezTo>
                    <a:pt x="53" y="206"/>
                    <a:pt x="52" y="206"/>
                    <a:pt x="52" y="206"/>
                  </a:cubicBezTo>
                  <a:cubicBezTo>
                    <a:pt x="51" y="206"/>
                    <a:pt x="50" y="206"/>
                    <a:pt x="50" y="207"/>
                  </a:cubicBezTo>
                  <a:cubicBezTo>
                    <a:pt x="50" y="219"/>
                    <a:pt x="50" y="219"/>
                    <a:pt x="50" y="219"/>
                  </a:cubicBezTo>
                  <a:cubicBezTo>
                    <a:pt x="7" y="219"/>
                    <a:pt x="7" y="219"/>
                    <a:pt x="7" y="219"/>
                  </a:cubicBezTo>
                  <a:cubicBezTo>
                    <a:pt x="7" y="192"/>
                    <a:pt x="7" y="192"/>
                    <a:pt x="7" y="192"/>
                  </a:cubicBezTo>
                  <a:cubicBezTo>
                    <a:pt x="17" y="192"/>
                    <a:pt x="17" y="192"/>
                    <a:pt x="17" y="192"/>
                  </a:cubicBezTo>
                  <a:cubicBezTo>
                    <a:pt x="17" y="192"/>
                    <a:pt x="18" y="191"/>
                    <a:pt x="18" y="190"/>
                  </a:cubicBezTo>
                  <a:cubicBezTo>
                    <a:pt x="18" y="190"/>
                    <a:pt x="17" y="189"/>
                    <a:pt x="17" y="189"/>
                  </a:cubicBezTo>
                  <a:cubicBezTo>
                    <a:pt x="7" y="189"/>
                    <a:pt x="7" y="189"/>
                    <a:pt x="7" y="189"/>
                  </a:cubicBezTo>
                  <a:cubicBezTo>
                    <a:pt x="7" y="168"/>
                    <a:pt x="7" y="168"/>
                    <a:pt x="7" y="168"/>
                  </a:cubicBezTo>
                  <a:cubicBezTo>
                    <a:pt x="17" y="168"/>
                    <a:pt x="17" y="168"/>
                    <a:pt x="17" y="168"/>
                  </a:cubicBezTo>
                  <a:cubicBezTo>
                    <a:pt x="17" y="168"/>
                    <a:pt x="18" y="167"/>
                    <a:pt x="18" y="167"/>
                  </a:cubicBezTo>
                  <a:cubicBezTo>
                    <a:pt x="18" y="166"/>
                    <a:pt x="17" y="165"/>
                    <a:pt x="17" y="165"/>
                  </a:cubicBezTo>
                  <a:cubicBezTo>
                    <a:pt x="7" y="165"/>
                    <a:pt x="7" y="165"/>
                    <a:pt x="7" y="165"/>
                  </a:cubicBezTo>
                  <a:cubicBezTo>
                    <a:pt x="7" y="144"/>
                    <a:pt x="7" y="144"/>
                    <a:pt x="7" y="144"/>
                  </a:cubicBezTo>
                  <a:cubicBezTo>
                    <a:pt x="17" y="144"/>
                    <a:pt x="17" y="144"/>
                    <a:pt x="17" y="144"/>
                  </a:cubicBezTo>
                  <a:cubicBezTo>
                    <a:pt x="17" y="144"/>
                    <a:pt x="18" y="144"/>
                    <a:pt x="18" y="143"/>
                  </a:cubicBezTo>
                  <a:cubicBezTo>
                    <a:pt x="18" y="142"/>
                    <a:pt x="17" y="142"/>
                    <a:pt x="17" y="142"/>
                  </a:cubicBezTo>
                  <a:cubicBezTo>
                    <a:pt x="7" y="142"/>
                    <a:pt x="7" y="142"/>
                    <a:pt x="7" y="142"/>
                  </a:cubicBezTo>
                  <a:cubicBezTo>
                    <a:pt x="7" y="120"/>
                    <a:pt x="7" y="120"/>
                    <a:pt x="7" y="120"/>
                  </a:cubicBezTo>
                  <a:cubicBezTo>
                    <a:pt x="17" y="120"/>
                    <a:pt x="17" y="120"/>
                    <a:pt x="17" y="120"/>
                  </a:cubicBezTo>
                  <a:cubicBezTo>
                    <a:pt x="17" y="120"/>
                    <a:pt x="18" y="120"/>
                    <a:pt x="18" y="119"/>
                  </a:cubicBezTo>
                  <a:cubicBezTo>
                    <a:pt x="18" y="119"/>
                    <a:pt x="17" y="118"/>
                    <a:pt x="17" y="118"/>
                  </a:cubicBezTo>
                  <a:cubicBezTo>
                    <a:pt x="7" y="118"/>
                    <a:pt x="7" y="118"/>
                    <a:pt x="7" y="118"/>
                  </a:cubicBezTo>
                  <a:cubicBezTo>
                    <a:pt x="7" y="97"/>
                    <a:pt x="7" y="97"/>
                    <a:pt x="7" y="97"/>
                  </a:cubicBezTo>
                  <a:cubicBezTo>
                    <a:pt x="17" y="97"/>
                    <a:pt x="17" y="97"/>
                    <a:pt x="17" y="97"/>
                  </a:cubicBezTo>
                  <a:cubicBezTo>
                    <a:pt x="17" y="97"/>
                    <a:pt x="18" y="96"/>
                    <a:pt x="18" y="95"/>
                  </a:cubicBezTo>
                  <a:cubicBezTo>
                    <a:pt x="18" y="95"/>
                    <a:pt x="17" y="94"/>
                    <a:pt x="17" y="94"/>
                  </a:cubicBezTo>
                  <a:cubicBezTo>
                    <a:pt x="7" y="94"/>
                    <a:pt x="7" y="94"/>
                    <a:pt x="7" y="94"/>
                  </a:cubicBezTo>
                  <a:cubicBezTo>
                    <a:pt x="7" y="73"/>
                    <a:pt x="7" y="73"/>
                    <a:pt x="7" y="73"/>
                  </a:cubicBezTo>
                  <a:cubicBezTo>
                    <a:pt x="17" y="73"/>
                    <a:pt x="17" y="73"/>
                    <a:pt x="17" y="73"/>
                  </a:cubicBezTo>
                  <a:cubicBezTo>
                    <a:pt x="17" y="73"/>
                    <a:pt x="18" y="72"/>
                    <a:pt x="18" y="72"/>
                  </a:cubicBezTo>
                  <a:cubicBezTo>
                    <a:pt x="18" y="71"/>
                    <a:pt x="17" y="70"/>
                    <a:pt x="17" y="70"/>
                  </a:cubicBezTo>
                  <a:cubicBezTo>
                    <a:pt x="7" y="70"/>
                    <a:pt x="7" y="70"/>
                    <a:pt x="7" y="70"/>
                  </a:cubicBezTo>
                  <a:cubicBezTo>
                    <a:pt x="7" y="49"/>
                    <a:pt x="7" y="49"/>
                    <a:pt x="7" y="49"/>
                  </a:cubicBezTo>
                  <a:cubicBezTo>
                    <a:pt x="17" y="49"/>
                    <a:pt x="17" y="49"/>
                    <a:pt x="17" y="49"/>
                  </a:cubicBezTo>
                  <a:cubicBezTo>
                    <a:pt x="17" y="49"/>
                    <a:pt x="18" y="49"/>
                    <a:pt x="18" y="48"/>
                  </a:cubicBezTo>
                  <a:cubicBezTo>
                    <a:pt x="18" y="47"/>
                    <a:pt x="17" y="47"/>
                    <a:pt x="17" y="47"/>
                  </a:cubicBezTo>
                  <a:cubicBezTo>
                    <a:pt x="7" y="47"/>
                    <a:pt x="7" y="47"/>
                    <a:pt x="7" y="47"/>
                  </a:cubicBezTo>
                  <a:cubicBezTo>
                    <a:pt x="7" y="25"/>
                    <a:pt x="7" y="25"/>
                    <a:pt x="7" y="25"/>
                  </a:cubicBezTo>
                  <a:cubicBezTo>
                    <a:pt x="17" y="25"/>
                    <a:pt x="17" y="25"/>
                    <a:pt x="17" y="25"/>
                  </a:cubicBezTo>
                  <a:cubicBezTo>
                    <a:pt x="17" y="25"/>
                    <a:pt x="18" y="25"/>
                    <a:pt x="18" y="24"/>
                  </a:cubicBezTo>
                  <a:cubicBezTo>
                    <a:pt x="18" y="24"/>
                    <a:pt x="17" y="23"/>
                    <a:pt x="17" y="23"/>
                  </a:cubicBezTo>
                  <a:cubicBezTo>
                    <a:pt x="7" y="23"/>
                    <a:pt x="7" y="23"/>
                    <a:pt x="7" y="23"/>
                  </a:cubicBezTo>
                  <a:cubicBezTo>
                    <a:pt x="7" y="4"/>
                    <a:pt x="7" y="4"/>
                    <a:pt x="7" y="4"/>
                  </a:cubicBezTo>
                  <a:cubicBezTo>
                    <a:pt x="7" y="2"/>
                    <a:pt x="6" y="0"/>
                    <a:pt x="4" y="0"/>
                  </a:cubicBezTo>
                  <a:cubicBezTo>
                    <a:pt x="2" y="0"/>
                    <a:pt x="0" y="2"/>
                    <a:pt x="0" y="4"/>
                  </a:cubicBezTo>
                  <a:cubicBezTo>
                    <a:pt x="0" y="222"/>
                    <a:pt x="0" y="222"/>
                    <a:pt x="0" y="222"/>
                  </a:cubicBezTo>
                  <a:cubicBezTo>
                    <a:pt x="0" y="224"/>
                    <a:pt x="2" y="226"/>
                    <a:pt x="4" y="226"/>
                  </a:cubicBezTo>
                  <a:cubicBezTo>
                    <a:pt x="236" y="226"/>
                    <a:pt x="236" y="226"/>
                    <a:pt x="236" y="226"/>
                  </a:cubicBezTo>
                  <a:cubicBezTo>
                    <a:pt x="238" y="226"/>
                    <a:pt x="240" y="224"/>
                    <a:pt x="240" y="222"/>
                  </a:cubicBezTo>
                  <a:cubicBezTo>
                    <a:pt x="240" y="220"/>
                    <a:pt x="238" y="219"/>
                    <a:pt x="236" y="2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Rectangle 49"/>
            <p:cNvSpPr>
              <a:spLocks noChangeArrowheads="1"/>
            </p:cNvSpPr>
            <p:nvPr/>
          </p:nvSpPr>
          <p:spPr bwMode="auto">
            <a:xfrm>
              <a:off x="10004425" y="3175000"/>
              <a:ext cx="93663" cy="612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4" name="Freeform 50"/>
            <p:cNvSpPr/>
            <p:nvPr/>
          </p:nvSpPr>
          <p:spPr bwMode="auto">
            <a:xfrm>
              <a:off x="10199687" y="3414713"/>
              <a:ext cx="88900" cy="373063"/>
            </a:xfrm>
            <a:custGeom>
              <a:avLst/>
              <a:gdLst>
                <a:gd name="T0" fmla="*/ 24 w 24"/>
                <a:gd name="T1" fmla="*/ 13 h 98"/>
                <a:gd name="T2" fmla="*/ 17 w 24"/>
                <a:gd name="T3" fmla="*/ 0 h 98"/>
                <a:gd name="T4" fmla="*/ 0 w 24"/>
                <a:gd name="T5" fmla="*/ 0 h 98"/>
                <a:gd name="T6" fmla="*/ 0 w 24"/>
                <a:gd name="T7" fmla="*/ 98 h 98"/>
                <a:gd name="T8" fmla="*/ 24 w 24"/>
                <a:gd name="T9" fmla="*/ 98 h 98"/>
                <a:gd name="T10" fmla="*/ 24 w 24"/>
                <a:gd name="T11" fmla="*/ 13 h 98"/>
              </a:gdLst>
              <a:ahLst/>
              <a:cxnLst>
                <a:cxn ang="0">
                  <a:pos x="T0" y="T1"/>
                </a:cxn>
                <a:cxn ang="0">
                  <a:pos x="T2" y="T3"/>
                </a:cxn>
                <a:cxn ang="0">
                  <a:pos x="T4" y="T5"/>
                </a:cxn>
                <a:cxn ang="0">
                  <a:pos x="T6" y="T7"/>
                </a:cxn>
                <a:cxn ang="0">
                  <a:pos x="T8" y="T9"/>
                </a:cxn>
                <a:cxn ang="0">
                  <a:pos x="T10" y="T11"/>
                </a:cxn>
              </a:cxnLst>
              <a:rect l="0" t="0" r="r" b="b"/>
              <a:pathLst>
                <a:path w="24" h="98">
                  <a:moveTo>
                    <a:pt x="24" y="13"/>
                  </a:moveTo>
                  <a:cubicBezTo>
                    <a:pt x="21" y="9"/>
                    <a:pt x="19" y="4"/>
                    <a:pt x="17" y="0"/>
                  </a:cubicBezTo>
                  <a:cubicBezTo>
                    <a:pt x="0" y="0"/>
                    <a:pt x="0" y="0"/>
                    <a:pt x="0" y="0"/>
                  </a:cubicBezTo>
                  <a:cubicBezTo>
                    <a:pt x="0" y="98"/>
                    <a:pt x="0" y="98"/>
                    <a:pt x="0" y="98"/>
                  </a:cubicBezTo>
                  <a:cubicBezTo>
                    <a:pt x="24" y="98"/>
                    <a:pt x="24" y="98"/>
                    <a:pt x="24" y="98"/>
                  </a:cubicBezTo>
                  <a:lnTo>
                    <a:pt x="2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1"/>
            <p:cNvSpPr/>
            <p:nvPr/>
          </p:nvSpPr>
          <p:spPr bwMode="auto">
            <a:xfrm>
              <a:off x="10390187" y="3540125"/>
              <a:ext cx="90488" cy="247650"/>
            </a:xfrm>
            <a:custGeom>
              <a:avLst/>
              <a:gdLst>
                <a:gd name="T0" fmla="*/ 24 w 24"/>
                <a:gd name="T1" fmla="*/ 4 h 65"/>
                <a:gd name="T2" fmla="*/ 22 w 24"/>
                <a:gd name="T3" fmla="*/ 4 h 65"/>
                <a:gd name="T4" fmla="*/ 0 w 24"/>
                <a:gd name="T5" fmla="*/ 0 h 65"/>
                <a:gd name="T6" fmla="*/ 0 w 24"/>
                <a:gd name="T7" fmla="*/ 65 h 65"/>
                <a:gd name="T8" fmla="*/ 24 w 24"/>
                <a:gd name="T9" fmla="*/ 65 h 65"/>
                <a:gd name="T10" fmla="*/ 24 w 24"/>
                <a:gd name="T11" fmla="*/ 4 h 65"/>
              </a:gdLst>
              <a:ahLst/>
              <a:cxnLst>
                <a:cxn ang="0">
                  <a:pos x="T0" y="T1"/>
                </a:cxn>
                <a:cxn ang="0">
                  <a:pos x="T2" y="T3"/>
                </a:cxn>
                <a:cxn ang="0">
                  <a:pos x="T4" y="T5"/>
                </a:cxn>
                <a:cxn ang="0">
                  <a:pos x="T6" y="T7"/>
                </a:cxn>
                <a:cxn ang="0">
                  <a:pos x="T8" y="T9"/>
                </a:cxn>
                <a:cxn ang="0">
                  <a:pos x="T10" y="T11"/>
                </a:cxn>
              </a:cxnLst>
              <a:rect l="0" t="0" r="r" b="b"/>
              <a:pathLst>
                <a:path w="24" h="65">
                  <a:moveTo>
                    <a:pt x="24" y="4"/>
                  </a:moveTo>
                  <a:cubicBezTo>
                    <a:pt x="24" y="4"/>
                    <a:pt x="23" y="4"/>
                    <a:pt x="22" y="4"/>
                  </a:cubicBezTo>
                  <a:cubicBezTo>
                    <a:pt x="14" y="4"/>
                    <a:pt x="7" y="3"/>
                    <a:pt x="0" y="0"/>
                  </a:cubicBezTo>
                  <a:cubicBezTo>
                    <a:pt x="0" y="65"/>
                    <a:pt x="0" y="65"/>
                    <a:pt x="0" y="65"/>
                  </a:cubicBezTo>
                  <a:cubicBezTo>
                    <a:pt x="24" y="65"/>
                    <a:pt x="24" y="65"/>
                    <a:pt x="24" y="65"/>
                  </a:cubicBezTo>
                  <a:lnTo>
                    <a:pt x="24"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2"/>
            <p:cNvSpPr/>
            <p:nvPr/>
          </p:nvSpPr>
          <p:spPr bwMode="auto">
            <a:xfrm>
              <a:off x="10590212" y="3521075"/>
              <a:ext cx="93663" cy="266700"/>
            </a:xfrm>
            <a:custGeom>
              <a:avLst/>
              <a:gdLst>
                <a:gd name="T0" fmla="*/ 25 w 25"/>
                <a:gd name="T1" fmla="*/ 24 h 70"/>
                <a:gd name="T2" fmla="*/ 1 w 25"/>
                <a:gd name="T3" fmla="*/ 0 h 70"/>
                <a:gd name="T4" fmla="*/ 0 w 25"/>
                <a:gd name="T5" fmla="*/ 0 h 70"/>
                <a:gd name="T6" fmla="*/ 0 w 25"/>
                <a:gd name="T7" fmla="*/ 70 h 70"/>
                <a:gd name="T8" fmla="*/ 25 w 25"/>
                <a:gd name="T9" fmla="*/ 70 h 70"/>
                <a:gd name="T10" fmla="*/ 25 w 25"/>
                <a:gd name="T11" fmla="*/ 24 h 70"/>
              </a:gdLst>
              <a:ahLst/>
              <a:cxnLst>
                <a:cxn ang="0">
                  <a:pos x="T0" y="T1"/>
                </a:cxn>
                <a:cxn ang="0">
                  <a:pos x="T2" y="T3"/>
                </a:cxn>
                <a:cxn ang="0">
                  <a:pos x="T4" y="T5"/>
                </a:cxn>
                <a:cxn ang="0">
                  <a:pos x="T6" y="T7"/>
                </a:cxn>
                <a:cxn ang="0">
                  <a:pos x="T8" y="T9"/>
                </a:cxn>
                <a:cxn ang="0">
                  <a:pos x="T10" y="T11"/>
                </a:cxn>
              </a:cxnLst>
              <a:rect l="0" t="0" r="r" b="b"/>
              <a:pathLst>
                <a:path w="25" h="70">
                  <a:moveTo>
                    <a:pt x="25" y="24"/>
                  </a:moveTo>
                  <a:cubicBezTo>
                    <a:pt x="1" y="0"/>
                    <a:pt x="1" y="0"/>
                    <a:pt x="1" y="0"/>
                  </a:cubicBezTo>
                  <a:cubicBezTo>
                    <a:pt x="1" y="0"/>
                    <a:pt x="1" y="0"/>
                    <a:pt x="0" y="0"/>
                  </a:cubicBezTo>
                  <a:cubicBezTo>
                    <a:pt x="0" y="70"/>
                    <a:pt x="0" y="70"/>
                    <a:pt x="0" y="70"/>
                  </a:cubicBezTo>
                  <a:cubicBezTo>
                    <a:pt x="25" y="70"/>
                    <a:pt x="25" y="70"/>
                    <a:pt x="25" y="70"/>
                  </a:cubicBezTo>
                  <a:lnTo>
                    <a:pt x="25"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3"/>
            <p:cNvSpPr>
              <a:spLocks noEditPoints="1"/>
            </p:cNvSpPr>
            <p:nvPr/>
          </p:nvSpPr>
          <p:spPr bwMode="auto">
            <a:xfrm>
              <a:off x="10247312" y="3098800"/>
              <a:ext cx="642938" cy="654050"/>
            </a:xfrm>
            <a:custGeom>
              <a:avLst/>
              <a:gdLst>
                <a:gd name="T0" fmla="*/ 168 w 171"/>
                <a:gd name="T1" fmla="*/ 159 h 172"/>
                <a:gd name="T2" fmla="*/ 103 w 171"/>
                <a:gd name="T3" fmla="*/ 93 h 172"/>
                <a:gd name="T4" fmla="*/ 98 w 171"/>
                <a:gd name="T5" fmla="*/ 21 h 172"/>
                <a:gd name="T6" fmla="*/ 21 w 171"/>
                <a:gd name="T7" fmla="*/ 21 h 172"/>
                <a:gd name="T8" fmla="*/ 21 w 171"/>
                <a:gd name="T9" fmla="*/ 98 h 172"/>
                <a:gd name="T10" fmla="*/ 93 w 171"/>
                <a:gd name="T11" fmla="*/ 102 h 172"/>
                <a:gd name="T12" fmla="*/ 159 w 171"/>
                <a:gd name="T13" fmla="*/ 169 h 172"/>
                <a:gd name="T14" fmla="*/ 168 w 171"/>
                <a:gd name="T15" fmla="*/ 169 h 172"/>
                <a:gd name="T16" fmla="*/ 168 w 171"/>
                <a:gd name="T17" fmla="*/ 159 h 172"/>
                <a:gd name="T18" fmla="*/ 88 w 171"/>
                <a:gd name="T19" fmla="*/ 88 h 172"/>
                <a:gd name="T20" fmla="*/ 31 w 171"/>
                <a:gd name="T21" fmla="*/ 88 h 172"/>
                <a:gd name="T22" fmla="*/ 31 w 171"/>
                <a:gd name="T23" fmla="*/ 31 h 172"/>
                <a:gd name="T24" fmla="*/ 88 w 171"/>
                <a:gd name="T25" fmla="*/ 31 h 172"/>
                <a:gd name="T26" fmla="*/ 88 w 171"/>
                <a:gd name="T27" fmla="*/ 88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1" h="172">
                  <a:moveTo>
                    <a:pt x="168" y="159"/>
                  </a:moveTo>
                  <a:cubicBezTo>
                    <a:pt x="103" y="93"/>
                    <a:pt x="103" y="93"/>
                    <a:pt x="103" y="93"/>
                  </a:cubicBezTo>
                  <a:cubicBezTo>
                    <a:pt x="119" y="71"/>
                    <a:pt x="118" y="41"/>
                    <a:pt x="98" y="21"/>
                  </a:cubicBezTo>
                  <a:cubicBezTo>
                    <a:pt x="77" y="0"/>
                    <a:pt x="43" y="0"/>
                    <a:pt x="21" y="21"/>
                  </a:cubicBezTo>
                  <a:cubicBezTo>
                    <a:pt x="0" y="42"/>
                    <a:pt x="0" y="77"/>
                    <a:pt x="21" y="98"/>
                  </a:cubicBezTo>
                  <a:cubicBezTo>
                    <a:pt x="41" y="117"/>
                    <a:pt x="72" y="119"/>
                    <a:pt x="93" y="102"/>
                  </a:cubicBezTo>
                  <a:cubicBezTo>
                    <a:pt x="159" y="169"/>
                    <a:pt x="159" y="169"/>
                    <a:pt x="159" y="169"/>
                  </a:cubicBezTo>
                  <a:cubicBezTo>
                    <a:pt x="161" y="172"/>
                    <a:pt x="166" y="172"/>
                    <a:pt x="168" y="169"/>
                  </a:cubicBezTo>
                  <a:cubicBezTo>
                    <a:pt x="171" y="166"/>
                    <a:pt x="171" y="162"/>
                    <a:pt x="168" y="159"/>
                  </a:cubicBezTo>
                  <a:close/>
                  <a:moveTo>
                    <a:pt x="88" y="88"/>
                  </a:moveTo>
                  <a:cubicBezTo>
                    <a:pt x="73" y="104"/>
                    <a:pt x="47" y="104"/>
                    <a:pt x="31" y="88"/>
                  </a:cubicBezTo>
                  <a:cubicBezTo>
                    <a:pt x="15" y="72"/>
                    <a:pt x="15" y="47"/>
                    <a:pt x="31" y="31"/>
                  </a:cubicBezTo>
                  <a:cubicBezTo>
                    <a:pt x="47" y="15"/>
                    <a:pt x="73" y="15"/>
                    <a:pt x="88" y="31"/>
                  </a:cubicBezTo>
                  <a:cubicBezTo>
                    <a:pt x="104" y="47"/>
                    <a:pt x="104" y="72"/>
                    <a:pt x="8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4"/>
            <p:cNvSpPr/>
            <p:nvPr/>
          </p:nvSpPr>
          <p:spPr bwMode="auto">
            <a:xfrm>
              <a:off x="10417175" y="3205163"/>
              <a:ext cx="104775" cy="228600"/>
            </a:xfrm>
            <a:custGeom>
              <a:avLst/>
              <a:gdLst>
                <a:gd name="T0" fmla="*/ 17 w 28"/>
                <a:gd name="T1" fmla="*/ 26 h 60"/>
                <a:gd name="T2" fmla="*/ 9 w 28"/>
                <a:gd name="T3" fmla="*/ 19 h 60"/>
                <a:gd name="T4" fmla="*/ 15 w 28"/>
                <a:gd name="T5" fmla="*/ 14 h 60"/>
                <a:gd name="T6" fmla="*/ 23 w 28"/>
                <a:gd name="T7" fmla="*/ 16 h 60"/>
                <a:gd name="T8" fmla="*/ 24 w 28"/>
                <a:gd name="T9" fmla="*/ 16 h 60"/>
                <a:gd name="T10" fmla="*/ 25 w 28"/>
                <a:gd name="T11" fmla="*/ 16 h 60"/>
                <a:gd name="T12" fmla="*/ 27 w 28"/>
                <a:gd name="T13" fmla="*/ 11 h 60"/>
                <a:gd name="T14" fmla="*/ 26 w 28"/>
                <a:gd name="T15" fmla="*/ 9 h 60"/>
                <a:gd name="T16" fmla="*/ 18 w 28"/>
                <a:gd name="T17" fmla="*/ 7 h 60"/>
                <a:gd name="T18" fmla="*/ 18 w 28"/>
                <a:gd name="T19" fmla="*/ 1 h 60"/>
                <a:gd name="T20" fmla="*/ 16 w 28"/>
                <a:gd name="T21" fmla="*/ 0 h 60"/>
                <a:gd name="T22" fmla="*/ 12 w 28"/>
                <a:gd name="T23" fmla="*/ 0 h 60"/>
                <a:gd name="T24" fmla="*/ 11 w 28"/>
                <a:gd name="T25" fmla="*/ 1 h 60"/>
                <a:gd name="T26" fmla="*/ 11 w 28"/>
                <a:gd name="T27" fmla="*/ 7 h 60"/>
                <a:gd name="T28" fmla="*/ 0 w 28"/>
                <a:gd name="T29" fmla="*/ 20 h 60"/>
                <a:gd name="T30" fmla="*/ 13 w 28"/>
                <a:gd name="T31" fmla="*/ 33 h 60"/>
                <a:gd name="T32" fmla="*/ 20 w 28"/>
                <a:gd name="T33" fmla="*/ 40 h 60"/>
                <a:gd name="T34" fmla="*/ 13 w 28"/>
                <a:gd name="T35" fmla="*/ 46 h 60"/>
                <a:gd name="T36" fmla="*/ 3 w 28"/>
                <a:gd name="T37" fmla="*/ 43 h 60"/>
                <a:gd name="T38" fmla="*/ 2 w 28"/>
                <a:gd name="T39" fmla="*/ 43 h 60"/>
                <a:gd name="T40" fmla="*/ 1 w 28"/>
                <a:gd name="T41" fmla="*/ 44 h 60"/>
                <a:gd name="T42" fmla="*/ 0 w 28"/>
                <a:gd name="T43" fmla="*/ 48 h 60"/>
                <a:gd name="T44" fmla="*/ 0 w 28"/>
                <a:gd name="T45" fmla="*/ 50 h 60"/>
                <a:gd name="T46" fmla="*/ 10 w 28"/>
                <a:gd name="T47" fmla="*/ 53 h 60"/>
                <a:gd name="T48" fmla="*/ 10 w 28"/>
                <a:gd name="T49" fmla="*/ 59 h 60"/>
                <a:gd name="T50" fmla="*/ 12 w 28"/>
                <a:gd name="T51" fmla="*/ 60 h 60"/>
                <a:gd name="T52" fmla="*/ 16 w 28"/>
                <a:gd name="T53" fmla="*/ 60 h 60"/>
                <a:gd name="T54" fmla="*/ 17 w 28"/>
                <a:gd name="T55" fmla="*/ 59 h 60"/>
                <a:gd name="T56" fmla="*/ 17 w 28"/>
                <a:gd name="T57" fmla="*/ 53 h 60"/>
                <a:gd name="T58" fmla="*/ 28 w 28"/>
                <a:gd name="T59" fmla="*/ 40 h 60"/>
                <a:gd name="T60" fmla="*/ 17 w 28"/>
                <a:gd name="T61" fmla="*/ 2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8" h="60">
                  <a:moveTo>
                    <a:pt x="17" y="26"/>
                  </a:moveTo>
                  <a:cubicBezTo>
                    <a:pt x="10" y="23"/>
                    <a:pt x="9" y="22"/>
                    <a:pt x="9" y="19"/>
                  </a:cubicBezTo>
                  <a:cubicBezTo>
                    <a:pt x="9" y="16"/>
                    <a:pt x="10" y="14"/>
                    <a:pt x="15" y="14"/>
                  </a:cubicBezTo>
                  <a:cubicBezTo>
                    <a:pt x="19" y="14"/>
                    <a:pt x="22" y="15"/>
                    <a:pt x="23" y="16"/>
                  </a:cubicBezTo>
                  <a:cubicBezTo>
                    <a:pt x="24" y="16"/>
                    <a:pt x="24" y="16"/>
                    <a:pt x="24" y="16"/>
                  </a:cubicBezTo>
                  <a:cubicBezTo>
                    <a:pt x="25" y="16"/>
                    <a:pt x="25" y="16"/>
                    <a:pt x="25" y="16"/>
                  </a:cubicBezTo>
                  <a:cubicBezTo>
                    <a:pt x="27" y="11"/>
                    <a:pt x="27" y="11"/>
                    <a:pt x="27" y="11"/>
                  </a:cubicBezTo>
                  <a:cubicBezTo>
                    <a:pt x="27" y="10"/>
                    <a:pt x="27" y="10"/>
                    <a:pt x="26" y="9"/>
                  </a:cubicBezTo>
                  <a:cubicBezTo>
                    <a:pt x="24" y="8"/>
                    <a:pt x="21" y="7"/>
                    <a:pt x="18" y="7"/>
                  </a:cubicBezTo>
                  <a:cubicBezTo>
                    <a:pt x="18" y="1"/>
                    <a:pt x="18" y="1"/>
                    <a:pt x="18" y="1"/>
                  </a:cubicBezTo>
                  <a:cubicBezTo>
                    <a:pt x="18" y="0"/>
                    <a:pt x="17" y="0"/>
                    <a:pt x="16" y="0"/>
                  </a:cubicBezTo>
                  <a:cubicBezTo>
                    <a:pt x="12" y="0"/>
                    <a:pt x="12" y="0"/>
                    <a:pt x="12" y="0"/>
                  </a:cubicBezTo>
                  <a:cubicBezTo>
                    <a:pt x="11" y="0"/>
                    <a:pt x="11" y="0"/>
                    <a:pt x="11" y="1"/>
                  </a:cubicBezTo>
                  <a:cubicBezTo>
                    <a:pt x="11" y="7"/>
                    <a:pt x="11" y="7"/>
                    <a:pt x="11" y="7"/>
                  </a:cubicBezTo>
                  <a:cubicBezTo>
                    <a:pt x="4" y="9"/>
                    <a:pt x="0" y="13"/>
                    <a:pt x="0" y="20"/>
                  </a:cubicBezTo>
                  <a:cubicBezTo>
                    <a:pt x="0" y="27"/>
                    <a:pt x="6" y="30"/>
                    <a:pt x="13" y="33"/>
                  </a:cubicBezTo>
                  <a:cubicBezTo>
                    <a:pt x="18" y="35"/>
                    <a:pt x="20" y="37"/>
                    <a:pt x="20" y="40"/>
                  </a:cubicBezTo>
                  <a:cubicBezTo>
                    <a:pt x="20" y="44"/>
                    <a:pt x="17" y="46"/>
                    <a:pt x="13" y="46"/>
                  </a:cubicBezTo>
                  <a:cubicBezTo>
                    <a:pt x="9" y="46"/>
                    <a:pt x="6" y="45"/>
                    <a:pt x="3" y="43"/>
                  </a:cubicBezTo>
                  <a:cubicBezTo>
                    <a:pt x="3" y="43"/>
                    <a:pt x="2" y="43"/>
                    <a:pt x="2" y="43"/>
                  </a:cubicBezTo>
                  <a:cubicBezTo>
                    <a:pt x="2" y="43"/>
                    <a:pt x="2" y="43"/>
                    <a:pt x="1" y="44"/>
                  </a:cubicBezTo>
                  <a:cubicBezTo>
                    <a:pt x="0" y="48"/>
                    <a:pt x="0" y="48"/>
                    <a:pt x="0" y="48"/>
                  </a:cubicBezTo>
                  <a:cubicBezTo>
                    <a:pt x="0" y="49"/>
                    <a:pt x="0" y="49"/>
                    <a:pt x="0" y="50"/>
                  </a:cubicBezTo>
                  <a:cubicBezTo>
                    <a:pt x="3" y="51"/>
                    <a:pt x="7" y="53"/>
                    <a:pt x="10" y="53"/>
                  </a:cubicBezTo>
                  <a:cubicBezTo>
                    <a:pt x="10" y="59"/>
                    <a:pt x="10" y="59"/>
                    <a:pt x="10" y="59"/>
                  </a:cubicBezTo>
                  <a:cubicBezTo>
                    <a:pt x="10" y="60"/>
                    <a:pt x="11" y="60"/>
                    <a:pt x="12" y="60"/>
                  </a:cubicBezTo>
                  <a:cubicBezTo>
                    <a:pt x="16" y="60"/>
                    <a:pt x="16" y="60"/>
                    <a:pt x="16" y="60"/>
                  </a:cubicBezTo>
                  <a:cubicBezTo>
                    <a:pt x="17" y="60"/>
                    <a:pt x="17" y="60"/>
                    <a:pt x="17" y="59"/>
                  </a:cubicBezTo>
                  <a:cubicBezTo>
                    <a:pt x="17" y="53"/>
                    <a:pt x="17" y="53"/>
                    <a:pt x="17" y="53"/>
                  </a:cubicBezTo>
                  <a:cubicBezTo>
                    <a:pt x="24" y="51"/>
                    <a:pt x="28" y="46"/>
                    <a:pt x="28" y="40"/>
                  </a:cubicBezTo>
                  <a:cubicBezTo>
                    <a:pt x="28" y="33"/>
                    <a:pt x="25" y="29"/>
                    <a:pt x="17"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 name="Freeform 55"/>
          <p:cNvSpPr>
            <a:spLocks noEditPoints="1"/>
          </p:cNvSpPr>
          <p:nvPr/>
        </p:nvSpPr>
        <p:spPr bwMode="auto">
          <a:xfrm>
            <a:off x="1878304" y="1883332"/>
            <a:ext cx="631825" cy="730250"/>
          </a:xfrm>
          <a:custGeom>
            <a:avLst/>
            <a:gdLst>
              <a:gd name="T0" fmla="*/ 15 w 168"/>
              <a:gd name="T1" fmla="*/ 25 h 192"/>
              <a:gd name="T2" fmla="*/ 74 w 168"/>
              <a:gd name="T3" fmla="*/ 0 h 192"/>
              <a:gd name="T4" fmla="*/ 74 w 168"/>
              <a:gd name="T5" fmla="*/ 84 h 192"/>
              <a:gd name="T6" fmla="*/ 15 w 168"/>
              <a:gd name="T7" fmla="*/ 25 h 192"/>
              <a:gd name="T8" fmla="*/ 84 w 168"/>
              <a:gd name="T9" fmla="*/ 24 h 192"/>
              <a:gd name="T10" fmla="*/ 84 w 168"/>
              <a:gd name="T11" fmla="*/ 108 h 192"/>
              <a:gd name="T12" fmla="*/ 25 w 168"/>
              <a:gd name="T13" fmla="*/ 49 h 192"/>
              <a:gd name="T14" fmla="*/ 0 w 168"/>
              <a:gd name="T15" fmla="*/ 108 h 192"/>
              <a:gd name="T16" fmla="*/ 84 w 168"/>
              <a:gd name="T17" fmla="*/ 192 h 192"/>
              <a:gd name="T18" fmla="*/ 168 w 168"/>
              <a:gd name="T19" fmla="*/ 108 h 192"/>
              <a:gd name="T20" fmla="*/ 84 w 168"/>
              <a:gd name="T21" fmla="*/ 2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 h="192">
                <a:moveTo>
                  <a:pt x="15" y="25"/>
                </a:moveTo>
                <a:cubicBezTo>
                  <a:pt x="30" y="10"/>
                  <a:pt x="51" y="0"/>
                  <a:pt x="74" y="0"/>
                </a:cubicBezTo>
                <a:cubicBezTo>
                  <a:pt x="74" y="84"/>
                  <a:pt x="74" y="84"/>
                  <a:pt x="74" y="84"/>
                </a:cubicBezTo>
                <a:lnTo>
                  <a:pt x="15" y="25"/>
                </a:lnTo>
                <a:close/>
                <a:moveTo>
                  <a:pt x="84" y="24"/>
                </a:moveTo>
                <a:cubicBezTo>
                  <a:pt x="84" y="108"/>
                  <a:pt x="84" y="108"/>
                  <a:pt x="84" y="108"/>
                </a:cubicBezTo>
                <a:cubicBezTo>
                  <a:pt x="25" y="49"/>
                  <a:pt x="25" y="49"/>
                  <a:pt x="25" y="49"/>
                </a:cubicBezTo>
                <a:cubicBezTo>
                  <a:pt x="9" y="64"/>
                  <a:pt x="0" y="85"/>
                  <a:pt x="0" y="108"/>
                </a:cubicBezTo>
                <a:cubicBezTo>
                  <a:pt x="0" y="155"/>
                  <a:pt x="38" y="192"/>
                  <a:pt x="84" y="192"/>
                </a:cubicBezTo>
                <a:cubicBezTo>
                  <a:pt x="130" y="192"/>
                  <a:pt x="168" y="155"/>
                  <a:pt x="168" y="108"/>
                </a:cubicBezTo>
                <a:cubicBezTo>
                  <a:pt x="168" y="62"/>
                  <a:pt x="130" y="24"/>
                  <a:pt x="84" y="24"/>
                </a:cubicBezTo>
                <a:close/>
              </a:path>
            </a:pathLst>
          </a:custGeom>
          <a:solidFill>
            <a:srgbClr val="5899D1"/>
          </a:solidFill>
          <a:ln>
            <a:noFill/>
          </a:ln>
        </p:spPr>
        <p:txBody>
          <a:bodyPr vert="horz" wrap="square" lIns="91440" tIns="45720" rIns="91440" bIns="45720" numCol="1" anchor="t" anchorCtr="0" compatLnSpc="1"/>
          <a:lstStyle/>
          <a:p>
            <a:endParaRPr lang="zh-CN" altLang="en-US"/>
          </a:p>
        </p:txBody>
      </p:sp>
      <p:sp>
        <p:nvSpPr>
          <p:cNvPr id="105" name="TextBox 19"/>
          <p:cNvSpPr txBox="1"/>
          <p:nvPr/>
        </p:nvSpPr>
        <p:spPr>
          <a:xfrm>
            <a:off x="7489332" y="2790044"/>
            <a:ext cx="4133083" cy="735180"/>
          </a:xfrm>
          <a:prstGeom prst="rect">
            <a:avLst/>
          </a:prstGeom>
          <a:noFill/>
        </p:spPr>
        <p:txBody>
          <a:bodyPr wrap="square" lIns="94085" tIns="47043" rIns="94085" bIns="47043" rtlCol="0">
            <a:spAutoFit/>
          </a:bodyPr>
          <a:lstStyle/>
          <a:p>
            <a:pPr>
              <a:lnSpc>
                <a:spcPct val="130000"/>
              </a:lnSpc>
            </a:pPr>
            <a:r>
              <a:rPr lang="zh-CN" altLang="en-US" sz="1600" dirty="0">
                <a:gradFill>
                  <a:gsLst>
                    <a:gs pos="50000">
                      <a:schemeClr val="tx1">
                        <a:lumMod val="65000"/>
                        <a:lumOff val="35000"/>
                      </a:schemeClr>
                    </a:gs>
                    <a:gs pos="100000">
                      <a:schemeClr val="tx1">
                        <a:lumMod val="65000"/>
                        <a:lumOff val="35000"/>
                      </a:schemeClr>
                    </a:gs>
                  </a:gsLst>
                  <a:lin ang="5400000" scaled="1"/>
                </a:gra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6" name="TextBox 20"/>
          <p:cNvSpPr txBox="1"/>
          <p:nvPr/>
        </p:nvSpPr>
        <p:spPr>
          <a:xfrm>
            <a:off x="7497016" y="2378324"/>
            <a:ext cx="2036667" cy="464337"/>
          </a:xfrm>
          <a:prstGeom prst="rect">
            <a:avLst/>
          </a:prstGeom>
          <a:noFill/>
        </p:spPr>
        <p:txBody>
          <a:bodyPr wrap="none" lIns="94085" tIns="47043" rIns="94085" bIns="47043" rtlCol="0">
            <a:spAutoFit/>
          </a:bodyPr>
          <a:lstStyle/>
          <a:p>
            <a:r>
              <a:rPr lang="zh-CN" altLang="en-US" sz="2400" b="1" dirty="0">
                <a:gradFill>
                  <a:gsLst>
                    <a:gs pos="0">
                      <a:srgbClr val="0A4378"/>
                    </a:gs>
                    <a:gs pos="100000">
                      <a:srgbClr val="0A4378"/>
                    </a:gs>
                  </a:gsLst>
                  <a:lin ang="5400000" scaled="1"/>
                </a:gradFill>
                <a:latin typeface="微软雅黑" panose="020B0503020204020204" pitchFamily="34" charset="-122"/>
                <a:ea typeface="微软雅黑" panose="020B0503020204020204" pitchFamily="34" charset="-122"/>
              </a:rPr>
              <a:t>制度修改完善</a:t>
            </a:r>
          </a:p>
        </p:txBody>
      </p:sp>
      <p:sp>
        <p:nvSpPr>
          <p:cNvPr id="107" name="TextBox 21"/>
          <p:cNvSpPr txBox="1"/>
          <p:nvPr/>
        </p:nvSpPr>
        <p:spPr>
          <a:xfrm>
            <a:off x="7452069" y="5725193"/>
            <a:ext cx="4068534" cy="704018"/>
          </a:xfrm>
          <a:prstGeom prst="rect">
            <a:avLst/>
          </a:prstGeom>
          <a:noFill/>
        </p:spPr>
        <p:txBody>
          <a:bodyPr wrap="square" lIns="94085" tIns="47043" rIns="94085" bIns="47043" rtlCol="0">
            <a:spAutoFit/>
          </a:bodyPr>
          <a:lstStyle/>
          <a:p>
            <a:pPr>
              <a:lnSpc>
                <a:spcPct val="130000"/>
              </a:lnSpc>
            </a:pPr>
            <a:r>
              <a:rPr lang="zh-CN" altLang="en-US" sz="1600" dirty="0">
                <a:gradFill>
                  <a:gsLst>
                    <a:gs pos="50000">
                      <a:schemeClr val="tx1">
                        <a:lumMod val="65000"/>
                        <a:lumOff val="35000"/>
                      </a:schemeClr>
                    </a:gs>
                    <a:gs pos="100000">
                      <a:schemeClr val="tx1">
                        <a:lumMod val="65000"/>
                        <a:lumOff val="35000"/>
                      </a:schemeClr>
                    </a:gs>
                  </a:gsLst>
                  <a:lin ang="5400000" scaled="1"/>
                </a:gra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8" name="TextBox 22"/>
          <p:cNvSpPr txBox="1"/>
          <p:nvPr/>
        </p:nvSpPr>
        <p:spPr>
          <a:xfrm>
            <a:off x="7459752" y="5313474"/>
            <a:ext cx="2036667" cy="464337"/>
          </a:xfrm>
          <a:prstGeom prst="rect">
            <a:avLst/>
          </a:prstGeom>
          <a:noFill/>
        </p:spPr>
        <p:txBody>
          <a:bodyPr wrap="none" lIns="94085" tIns="47043" rIns="94085" bIns="47043" rtlCol="0">
            <a:spAutoFit/>
          </a:bodyPr>
          <a:lstStyle/>
          <a:p>
            <a:r>
              <a:rPr lang="zh-CN" altLang="en-US" sz="2400" b="1" dirty="0">
                <a:gradFill>
                  <a:gsLst>
                    <a:gs pos="0">
                      <a:srgbClr val="0A4378"/>
                    </a:gs>
                    <a:gs pos="100000">
                      <a:srgbClr val="0A4378"/>
                    </a:gs>
                  </a:gsLst>
                  <a:lin ang="5400000" scaled="1"/>
                </a:gradFill>
                <a:latin typeface="微软雅黑" panose="020B0503020204020204" pitchFamily="34" charset="-122"/>
                <a:ea typeface="微软雅黑" panose="020B0503020204020204" pitchFamily="34" charset="-122"/>
              </a:rPr>
              <a:t>实现共同发展</a:t>
            </a:r>
          </a:p>
        </p:txBody>
      </p:sp>
      <p:sp>
        <p:nvSpPr>
          <p:cNvPr id="109" name="TextBox 23"/>
          <p:cNvSpPr txBox="1"/>
          <p:nvPr/>
        </p:nvSpPr>
        <p:spPr>
          <a:xfrm>
            <a:off x="1830641" y="3088116"/>
            <a:ext cx="3374285" cy="1055268"/>
          </a:xfrm>
          <a:prstGeom prst="rect">
            <a:avLst/>
          </a:prstGeom>
          <a:noFill/>
        </p:spPr>
        <p:txBody>
          <a:bodyPr wrap="square" lIns="94085" tIns="47043" rIns="94085" bIns="47043" rtlCol="0">
            <a:spAutoFit/>
          </a:bodyPr>
          <a:lstStyle/>
          <a:p>
            <a:pPr>
              <a:lnSpc>
                <a:spcPct val="130000"/>
              </a:lnSpc>
            </a:pPr>
            <a:r>
              <a:rPr lang="zh-CN" altLang="en-US" sz="1600" dirty="0">
                <a:gradFill>
                  <a:gsLst>
                    <a:gs pos="50000">
                      <a:schemeClr val="tx1">
                        <a:lumMod val="65000"/>
                        <a:lumOff val="35000"/>
                      </a:schemeClr>
                    </a:gs>
                    <a:gs pos="100000">
                      <a:schemeClr val="tx1">
                        <a:lumMod val="65000"/>
                        <a:lumOff val="35000"/>
                      </a:schemeClr>
                    </a:gs>
                  </a:gsLst>
                  <a:lin ang="5400000" scaled="1"/>
                </a:gra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10" name="TextBox 24"/>
          <p:cNvSpPr txBox="1"/>
          <p:nvPr/>
        </p:nvSpPr>
        <p:spPr>
          <a:xfrm>
            <a:off x="1838325" y="2676397"/>
            <a:ext cx="2036667" cy="464337"/>
          </a:xfrm>
          <a:prstGeom prst="rect">
            <a:avLst/>
          </a:prstGeom>
          <a:noFill/>
        </p:spPr>
        <p:txBody>
          <a:bodyPr wrap="none" lIns="94085" tIns="47043" rIns="94085" bIns="47043" rtlCol="0">
            <a:spAutoFit/>
          </a:bodyPr>
          <a:lstStyle/>
          <a:p>
            <a:r>
              <a:rPr lang="zh-CN" altLang="en-US" sz="2400" b="1" dirty="0">
                <a:gradFill>
                  <a:gsLst>
                    <a:gs pos="0">
                      <a:srgbClr val="0A4378"/>
                    </a:gs>
                    <a:gs pos="100000">
                      <a:srgbClr val="0A4378"/>
                    </a:gs>
                  </a:gsLst>
                  <a:lin ang="5400000" scaled="1"/>
                </a:gradFill>
                <a:latin typeface="微软雅黑" panose="020B0503020204020204" pitchFamily="34" charset="-122"/>
                <a:ea typeface="微软雅黑" panose="020B0503020204020204" pitchFamily="34" charset="-122"/>
              </a:rPr>
              <a:t>编写岗位说明</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wipe(down)">
                                      <p:cBhvr>
                                        <p:cTn id="14" dur="500"/>
                                        <p:tgtEl>
                                          <p:spTgt spid="39"/>
                                        </p:tgtEl>
                                      </p:cBhvr>
                                    </p:animEffect>
                                  </p:childTnLst>
                                </p:cTn>
                              </p:par>
                              <p:par>
                                <p:cTn id="15" presetID="22" presetClass="entr" presetSubtype="8"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par>
                                <p:cTn id="18" presetID="22" presetClass="entr" presetSubtype="4" fill="hold" nodeType="with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down)">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fade">
                                      <p:cBhvr>
                                        <p:cTn id="25" dur="500"/>
                                        <p:tgtEl>
                                          <p:spTgt spid="59"/>
                                        </p:tgtEl>
                                      </p:cBhvr>
                                    </p:animEffect>
                                  </p:childTnLst>
                                </p:cTn>
                              </p:par>
                            </p:childTnLst>
                          </p:cTn>
                        </p:par>
                        <p:par>
                          <p:cTn id="26" fill="hold">
                            <p:stCondLst>
                              <p:cond delay="500"/>
                            </p:stCondLst>
                            <p:childTnLst>
                              <p:par>
                                <p:cTn id="27" presetID="17" presetClass="entr" presetSubtype="1" fill="hold" grpId="0" nodeType="afterEffect">
                                  <p:stCondLst>
                                    <p:cond delay="0"/>
                                  </p:stCondLst>
                                  <p:iterate type="lt">
                                    <p:tmPct val="40000"/>
                                  </p:iterate>
                                  <p:childTnLst>
                                    <p:set>
                                      <p:cBhvr>
                                        <p:cTn id="28" dur="1" fill="hold">
                                          <p:stCondLst>
                                            <p:cond delay="0"/>
                                          </p:stCondLst>
                                        </p:cTn>
                                        <p:tgtEl>
                                          <p:spTgt spid="110"/>
                                        </p:tgtEl>
                                        <p:attrNameLst>
                                          <p:attrName>style.visibility</p:attrName>
                                        </p:attrNameLst>
                                      </p:cBhvr>
                                      <p:to>
                                        <p:strVal val="visible"/>
                                      </p:to>
                                    </p:set>
                                    <p:anim calcmode="lin" valueType="num">
                                      <p:cBhvr>
                                        <p:cTn id="29" dur="250" fill="hold"/>
                                        <p:tgtEl>
                                          <p:spTgt spid="110"/>
                                        </p:tgtEl>
                                        <p:attrNameLst>
                                          <p:attrName>ppt_x</p:attrName>
                                        </p:attrNameLst>
                                      </p:cBhvr>
                                      <p:tavLst>
                                        <p:tav tm="0">
                                          <p:val>
                                            <p:strVal val="#ppt_x"/>
                                          </p:val>
                                        </p:tav>
                                        <p:tav tm="100000">
                                          <p:val>
                                            <p:strVal val="#ppt_x"/>
                                          </p:val>
                                        </p:tav>
                                      </p:tavLst>
                                    </p:anim>
                                    <p:anim calcmode="lin" valueType="num">
                                      <p:cBhvr>
                                        <p:cTn id="30" dur="250" fill="hold"/>
                                        <p:tgtEl>
                                          <p:spTgt spid="110"/>
                                        </p:tgtEl>
                                        <p:attrNameLst>
                                          <p:attrName>ppt_y</p:attrName>
                                        </p:attrNameLst>
                                      </p:cBhvr>
                                      <p:tavLst>
                                        <p:tav tm="0">
                                          <p:val>
                                            <p:strVal val="#ppt_y-#ppt_h/2"/>
                                          </p:val>
                                        </p:tav>
                                        <p:tav tm="100000">
                                          <p:val>
                                            <p:strVal val="#ppt_y"/>
                                          </p:val>
                                        </p:tav>
                                      </p:tavLst>
                                    </p:anim>
                                    <p:anim calcmode="lin" valueType="num">
                                      <p:cBhvr>
                                        <p:cTn id="31" dur="250" fill="hold"/>
                                        <p:tgtEl>
                                          <p:spTgt spid="110"/>
                                        </p:tgtEl>
                                        <p:attrNameLst>
                                          <p:attrName>ppt_w</p:attrName>
                                        </p:attrNameLst>
                                      </p:cBhvr>
                                      <p:tavLst>
                                        <p:tav tm="0">
                                          <p:val>
                                            <p:strVal val="#ppt_w"/>
                                          </p:val>
                                        </p:tav>
                                        <p:tav tm="100000">
                                          <p:val>
                                            <p:strVal val="#ppt_w"/>
                                          </p:val>
                                        </p:tav>
                                      </p:tavLst>
                                    </p:anim>
                                    <p:anim calcmode="lin" valueType="num">
                                      <p:cBhvr>
                                        <p:cTn id="32" dur="250" fill="hold"/>
                                        <p:tgtEl>
                                          <p:spTgt spid="110"/>
                                        </p:tgtEl>
                                        <p:attrNameLst>
                                          <p:attrName>ppt_h</p:attrName>
                                        </p:attrNameLst>
                                      </p:cBhvr>
                                      <p:tavLst>
                                        <p:tav tm="0">
                                          <p:val>
                                            <p:fltVal val="0"/>
                                          </p:val>
                                        </p:tav>
                                        <p:tav tm="100000">
                                          <p:val>
                                            <p:strVal val="#ppt_h"/>
                                          </p:val>
                                        </p:tav>
                                      </p:tavLst>
                                    </p:anim>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109"/>
                                        </p:tgtEl>
                                        <p:attrNameLst>
                                          <p:attrName>style.visibility</p:attrName>
                                        </p:attrNameLst>
                                      </p:cBhvr>
                                      <p:to>
                                        <p:strVal val="visible"/>
                                      </p:to>
                                    </p:set>
                                    <p:animEffect transition="in" filter="wipe(left)">
                                      <p:cBhvr>
                                        <p:cTn id="36" dur="500"/>
                                        <p:tgtEl>
                                          <p:spTgt spid="109"/>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fade">
                                      <p:cBhvr>
                                        <p:cTn id="41" dur="500"/>
                                        <p:tgtEl>
                                          <p:spTgt spid="60"/>
                                        </p:tgtEl>
                                      </p:cBhvr>
                                    </p:animEffect>
                                  </p:childTnLst>
                                </p:cTn>
                              </p:par>
                            </p:childTnLst>
                          </p:cTn>
                        </p:par>
                        <p:par>
                          <p:cTn id="42" fill="hold">
                            <p:stCondLst>
                              <p:cond delay="500"/>
                            </p:stCondLst>
                            <p:childTnLst>
                              <p:par>
                                <p:cTn id="43" presetID="17" presetClass="entr" presetSubtype="1" fill="hold" grpId="0" nodeType="afterEffect">
                                  <p:stCondLst>
                                    <p:cond delay="0"/>
                                  </p:stCondLst>
                                  <p:iterate type="lt">
                                    <p:tmPct val="40000"/>
                                  </p:iterate>
                                  <p:childTnLst>
                                    <p:set>
                                      <p:cBhvr>
                                        <p:cTn id="44" dur="1" fill="hold">
                                          <p:stCondLst>
                                            <p:cond delay="0"/>
                                          </p:stCondLst>
                                        </p:cTn>
                                        <p:tgtEl>
                                          <p:spTgt spid="106"/>
                                        </p:tgtEl>
                                        <p:attrNameLst>
                                          <p:attrName>style.visibility</p:attrName>
                                        </p:attrNameLst>
                                      </p:cBhvr>
                                      <p:to>
                                        <p:strVal val="visible"/>
                                      </p:to>
                                    </p:set>
                                    <p:anim calcmode="lin" valueType="num">
                                      <p:cBhvr>
                                        <p:cTn id="45" dur="250" fill="hold"/>
                                        <p:tgtEl>
                                          <p:spTgt spid="106"/>
                                        </p:tgtEl>
                                        <p:attrNameLst>
                                          <p:attrName>ppt_x</p:attrName>
                                        </p:attrNameLst>
                                      </p:cBhvr>
                                      <p:tavLst>
                                        <p:tav tm="0">
                                          <p:val>
                                            <p:strVal val="#ppt_x"/>
                                          </p:val>
                                        </p:tav>
                                        <p:tav tm="100000">
                                          <p:val>
                                            <p:strVal val="#ppt_x"/>
                                          </p:val>
                                        </p:tav>
                                      </p:tavLst>
                                    </p:anim>
                                    <p:anim calcmode="lin" valueType="num">
                                      <p:cBhvr>
                                        <p:cTn id="46" dur="250" fill="hold"/>
                                        <p:tgtEl>
                                          <p:spTgt spid="106"/>
                                        </p:tgtEl>
                                        <p:attrNameLst>
                                          <p:attrName>ppt_y</p:attrName>
                                        </p:attrNameLst>
                                      </p:cBhvr>
                                      <p:tavLst>
                                        <p:tav tm="0">
                                          <p:val>
                                            <p:strVal val="#ppt_y-#ppt_h/2"/>
                                          </p:val>
                                        </p:tav>
                                        <p:tav tm="100000">
                                          <p:val>
                                            <p:strVal val="#ppt_y"/>
                                          </p:val>
                                        </p:tav>
                                      </p:tavLst>
                                    </p:anim>
                                    <p:anim calcmode="lin" valueType="num">
                                      <p:cBhvr>
                                        <p:cTn id="47" dur="250" fill="hold"/>
                                        <p:tgtEl>
                                          <p:spTgt spid="106"/>
                                        </p:tgtEl>
                                        <p:attrNameLst>
                                          <p:attrName>ppt_w</p:attrName>
                                        </p:attrNameLst>
                                      </p:cBhvr>
                                      <p:tavLst>
                                        <p:tav tm="0">
                                          <p:val>
                                            <p:strVal val="#ppt_w"/>
                                          </p:val>
                                        </p:tav>
                                        <p:tav tm="100000">
                                          <p:val>
                                            <p:strVal val="#ppt_w"/>
                                          </p:val>
                                        </p:tav>
                                      </p:tavLst>
                                    </p:anim>
                                    <p:anim calcmode="lin" valueType="num">
                                      <p:cBhvr>
                                        <p:cTn id="48" dur="250" fill="hold"/>
                                        <p:tgtEl>
                                          <p:spTgt spid="106"/>
                                        </p:tgtEl>
                                        <p:attrNameLst>
                                          <p:attrName>ppt_h</p:attrName>
                                        </p:attrNameLst>
                                      </p:cBhvr>
                                      <p:tavLst>
                                        <p:tav tm="0">
                                          <p:val>
                                            <p:fltVal val="0"/>
                                          </p:val>
                                        </p:tav>
                                        <p:tav tm="100000">
                                          <p:val>
                                            <p:strVal val="#ppt_h"/>
                                          </p:val>
                                        </p:tav>
                                      </p:tavLst>
                                    </p:anim>
                                  </p:childTnLst>
                                </p:cTn>
                              </p:par>
                            </p:childTnLst>
                          </p:cTn>
                        </p:par>
                        <p:par>
                          <p:cTn id="49" fill="hold">
                            <p:stCondLst>
                              <p:cond delay="1250"/>
                            </p:stCondLst>
                            <p:childTnLst>
                              <p:par>
                                <p:cTn id="50" presetID="22" presetClass="entr" presetSubtype="8" fill="hold" grpId="0"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left)">
                                      <p:cBhvr>
                                        <p:cTn id="52" dur="500"/>
                                        <p:tgtEl>
                                          <p:spTgt spid="10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fade">
                                      <p:cBhvr>
                                        <p:cTn id="57" dur="500"/>
                                        <p:tgtEl>
                                          <p:spTgt spid="61"/>
                                        </p:tgtEl>
                                      </p:cBhvr>
                                    </p:animEffect>
                                  </p:childTnLst>
                                </p:cTn>
                              </p:par>
                            </p:childTnLst>
                          </p:cTn>
                        </p:par>
                        <p:par>
                          <p:cTn id="58" fill="hold">
                            <p:stCondLst>
                              <p:cond delay="500"/>
                            </p:stCondLst>
                            <p:childTnLst>
                              <p:par>
                                <p:cTn id="59" presetID="17" presetClass="entr" presetSubtype="1" fill="hold" grpId="0" nodeType="afterEffect">
                                  <p:stCondLst>
                                    <p:cond delay="0"/>
                                  </p:stCondLst>
                                  <p:iterate type="lt">
                                    <p:tmPct val="40000"/>
                                  </p:iterate>
                                  <p:childTnLst>
                                    <p:set>
                                      <p:cBhvr>
                                        <p:cTn id="60" dur="1" fill="hold">
                                          <p:stCondLst>
                                            <p:cond delay="0"/>
                                          </p:stCondLst>
                                        </p:cTn>
                                        <p:tgtEl>
                                          <p:spTgt spid="108"/>
                                        </p:tgtEl>
                                        <p:attrNameLst>
                                          <p:attrName>style.visibility</p:attrName>
                                        </p:attrNameLst>
                                      </p:cBhvr>
                                      <p:to>
                                        <p:strVal val="visible"/>
                                      </p:to>
                                    </p:set>
                                    <p:anim calcmode="lin" valueType="num">
                                      <p:cBhvr>
                                        <p:cTn id="61" dur="250" fill="hold"/>
                                        <p:tgtEl>
                                          <p:spTgt spid="108"/>
                                        </p:tgtEl>
                                        <p:attrNameLst>
                                          <p:attrName>ppt_x</p:attrName>
                                        </p:attrNameLst>
                                      </p:cBhvr>
                                      <p:tavLst>
                                        <p:tav tm="0">
                                          <p:val>
                                            <p:strVal val="#ppt_x"/>
                                          </p:val>
                                        </p:tav>
                                        <p:tav tm="100000">
                                          <p:val>
                                            <p:strVal val="#ppt_x"/>
                                          </p:val>
                                        </p:tav>
                                      </p:tavLst>
                                    </p:anim>
                                    <p:anim calcmode="lin" valueType="num">
                                      <p:cBhvr>
                                        <p:cTn id="62" dur="250" fill="hold"/>
                                        <p:tgtEl>
                                          <p:spTgt spid="108"/>
                                        </p:tgtEl>
                                        <p:attrNameLst>
                                          <p:attrName>ppt_y</p:attrName>
                                        </p:attrNameLst>
                                      </p:cBhvr>
                                      <p:tavLst>
                                        <p:tav tm="0">
                                          <p:val>
                                            <p:strVal val="#ppt_y-#ppt_h/2"/>
                                          </p:val>
                                        </p:tav>
                                        <p:tav tm="100000">
                                          <p:val>
                                            <p:strVal val="#ppt_y"/>
                                          </p:val>
                                        </p:tav>
                                      </p:tavLst>
                                    </p:anim>
                                    <p:anim calcmode="lin" valueType="num">
                                      <p:cBhvr>
                                        <p:cTn id="63" dur="250" fill="hold"/>
                                        <p:tgtEl>
                                          <p:spTgt spid="108"/>
                                        </p:tgtEl>
                                        <p:attrNameLst>
                                          <p:attrName>ppt_w</p:attrName>
                                        </p:attrNameLst>
                                      </p:cBhvr>
                                      <p:tavLst>
                                        <p:tav tm="0">
                                          <p:val>
                                            <p:strVal val="#ppt_w"/>
                                          </p:val>
                                        </p:tav>
                                        <p:tav tm="100000">
                                          <p:val>
                                            <p:strVal val="#ppt_w"/>
                                          </p:val>
                                        </p:tav>
                                      </p:tavLst>
                                    </p:anim>
                                    <p:anim calcmode="lin" valueType="num">
                                      <p:cBhvr>
                                        <p:cTn id="64" dur="250" fill="hold"/>
                                        <p:tgtEl>
                                          <p:spTgt spid="108"/>
                                        </p:tgtEl>
                                        <p:attrNameLst>
                                          <p:attrName>ppt_h</p:attrName>
                                        </p:attrNameLst>
                                      </p:cBhvr>
                                      <p:tavLst>
                                        <p:tav tm="0">
                                          <p:val>
                                            <p:fltVal val="0"/>
                                          </p:val>
                                        </p:tav>
                                        <p:tav tm="100000">
                                          <p:val>
                                            <p:strVal val="#ppt_h"/>
                                          </p:val>
                                        </p:tav>
                                      </p:tavLst>
                                    </p:anim>
                                  </p:childTnLst>
                                </p:cTn>
                              </p:par>
                            </p:childTnLst>
                          </p:cTn>
                        </p:par>
                        <p:par>
                          <p:cTn id="65" fill="hold">
                            <p:stCondLst>
                              <p:cond delay="1250"/>
                            </p:stCondLst>
                            <p:childTnLst>
                              <p:par>
                                <p:cTn id="66" presetID="22" presetClass="entr" presetSubtype="8" fill="hold" grpId="0" nodeType="afterEffect">
                                  <p:stCondLst>
                                    <p:cond delay="0"/>
                                  </p:stCondLst>
                                  <p:childTnLst>
                                    <p:set>
                                      <p:cBhvr>
                                        <p:cTn id="67" dur="1" fill="hold">
                                          <p:stCondLst>
                                            <p:cond delay="0"/>
                                          </p:stCondLst>
                                        </p:cTn>
                                        <p:tgtEl>
                                          <p:spTgt spid="107"/>
                                        </p:tgtEl>
                                        <p:attrNameLst>
                                          <p:attrName>style.visibility</p:attrName>
                                        </p:attrNameLst>
                                      </p:cBhvr>
                                      <p:to>
                                        <p:strVal val="visible"/>
                                      </p:to>
                                    </p:set>
                                    <p:animEffect transition="in" filter="wipe(left)">
                                      <p:cBhvr>
                                        <p:cTn id="68"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9" grpId="0" bldLvl="0" animBg="1"/>
      <p:bldP spid="105" grpId="0"/>
      <p:bldP spid="106" grpId="0"/>
      <p:bldP spid="107" grpId="0"/>
      <p:bldP spid="108" grpId="0"/>
      <p:bldP spid="109" grpId="0"/>
      <p:bldP spid="110"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图片 13" descr="预览图_千图网_编号34032679"/>
          <p:cNvPicPr>
            <a:picLocks noChangeAspect="1"/>
          </p:cNvPicPr>
          <p:nvPr/>
        </p:nvPicPr>
        <p:blipFill>
          <a:blip r:embed="rId3"/>
          <a:srcRect l="-125" t="5057" r="125" b="52211"/>
          <a:stretch>
            <a:fillRect/>
          </a:stretch>
        </p:blipFill>
        <p:spPr>
          <a:xfrm>
            <a:off x="0" y="0"/>
            <a:ext cx="12192000" cy="6965315"/>
          </a:xfrm>
          <a:prstGeom prst="rect">
            <a:avLst/>
          </a:prstGeom>
        </p:spPr>
      </p:pic>
      <p:sp>
        <p:nvSpPr>
          <p:cNvPr id="20" name="圆角矩形 23"/>
          <p:cNvSpPr>
            <a:spLocks noChangeArrowheads="1"/>
          </p:cNvSpPr>
          <p:nvPr/>
        </p:nvSpPr>
        <p:spPr bwMode="auto">
          <a:xfrm>
            <a:off x="800100" y="571501"/>
            <a:ext cx="10591800" cy="5676900"/>
          </a:xfrm>
          <a:prstGeom prst="roundRect">
            <a:avLst>
              <a:gd name="adj" fmla="val 7989"/>
            </a:avLst>
          </a:prstGeom>
          <a:noFill/>
          <a:ln w="9525">
            <a:solidFill>
              <a:schemeClr val="bg1">
                <a:lumMod val="95000"/>
              </a:schemeClr>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sp>
        <p:nvSpPr>
          <p:cNvPr id="15" name="菱形 14"/>
          <p:cNvSpPr/>
          <p:nvPr/>
        </p:nvSpPr>
        <p:spPr>
          <a:xfrm>
            <a:off x="10189751" y="916967"/>
            <a:ext cx="579205" cy="579205"/>
          </a:xfrm>
          <a:prstGeom prst="diamond">
            <a:avLst/>
          </a:prstGeom>
          <a:solidFill>
            <a:srgbClr val="EDECF3"/>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菱形 15"/>
          <p:cNvSpPr/>
          <p:nvPr/>
        </p:nvSpPr>
        <p:spPr>
          <a:xfrm>
            <a:off x="8618430" y="1768124"/>
            <a:ext cx="1093179" cy="1093179"/>
          </a:xfrm>
          <a:prstGeom prst="diamond">
            <a:avLst/>
          </a:prstGeom>
          <a:solidFill>
            <a:srgbClr val="97AFC9"/>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菱形 16"/>
          <p:cNvSpPr/>
          <p:nvPr/>
        </p:nvSpPr>
        <p:spPr>
          <a:xfrm>
            <a:off x="4890056" y="1149626"/>
            <a:ext cx="2180748" cy="2081720"/>
          </a:xfrm>
          <a:prstGeom prst="diamond">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文本框 17"/>
          <p:cNvSpPr txBox="1"/>
          <p:nvPr/>
        </p:nvSpPr>
        <p:spPr>
          <a:xfrm>
            <a:off x="5584190" y="1774987"/>
            <a:ext cx="792480" cy="829945"/>
          </a:xfrm>
          <a:prstGeom prst="rect">
            <a:avLst/>
          </a:prstGeom>
          <a:noFill/>
        </p:spPr>
        <p:txBody>
          <a:bodyPr wrap="none" rtlCol="0">
            <a:spAutoFit/>
          </a:bodyPr>
          <a:lstStyle/>
          <a:p>
            <a:pPr algn="ctr"/>
            <a:r>
              <a:rPr lang="en-US" altLang="zh-CN"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03</a:t>
            </a:r>
            <a:endParaRPr lang="zh-CN" altLang="en-US"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19" name="文本框 18"/>
          <p:cNvSpPr txBox="1"/>
          <p:nvPr/>
        </p:nvSpPr>
        <p:spPr>
          <a:xfrm>
            <a:off x="3836255" y="3502764"/>
            <a:ext cx="4288353" cy="707886"/>
          </a:xfrm>
          <a:prstGeom prst="rect">
            <a:avLst/>
          </a:prstGeom>
          <a:noFill/>
        </p:spPr>
        <p:txBody>
          <a:bodyPr wrap="none" rtlCol="0">
            <a:spAutoFit/>
          </a:bodyPr>
          <a:lstStyle/>
          <a:p>
            <a:pPr algn="ctr"/>
            <a:r>
              <a:rPr lang="zh-CN" altLang="en-US" sz="4000" dirty="0">
                <a:solidFill>
                  <a:srgbClr val="3F5096"/>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25" name="矩形 24"/>
          <p:cNvSpPr/>
          <p:nvPr/>
        </p:nvSpPr>
        <p:spPr>
          <a:xfrm>
            <a:off x="3730413" y="4385278"/>
            <a:ext cx="4500034" cy="901465"/>
          </a:xfrm>
          <a:prstGeom prst="rect">
            <a:avLst/>
          </a:prstGeom>
        </p:spPr>
        <p:txBody>
          <a:bodyPr wrap="square">
            <a:spAutoFit/>
          </a:bodyPr>
          <a:lstStyle/>
          <a:p>
            <a:pPr algn="ctr">
              <a:lnSpc>
                <a:spcPct val="150000"/>
              </a:lnSpc>
            </a:pPr>
            <a:r>
              <a:rPr lang="zh-CN" altLang="en-US" sz="900" dirty="0">
                <a:latin typeface="Source Sans Pro Light" panose="020B0403030403020204" pitchFamily="34" charset="0"/>
              </a:rPr>
              <a:t>Lorem ipsum dolor sit amet, consectetur adipisicing elit, sed do eiusmod tempor incididunt ut labore et dolore magna aliqua. Ut enim ad minim veniam, quis nostrud exercitation ullamco laboris nisi ut aliquip ex ea commodo consequat.</a:t>
            </a:r>
            <a:r>
              <a:rPr lang="en-US" altLang="zh-CN" sz="900" dirty="0">
                <a:latin typeface="Source Sans Pro Light" panose="020B0403030403020204" pitchFamily="34" charset="0"/>
                <a:ea typeface="Source Sans Pro Light" panose="020B0403030403020204" pitchFamily="34" charset="0"/>
              </a:rPr>
              <a:t> Duis </a:t>
            </a:r>
            <a:r>
              <a:rPr lang="en-US" altLang="zh-CN" sz="900" dirty="0" err="1">
                <a:latin typeface="Source Sans Pro Light" panose="020B0403030403020204" pitchFamily="34" charset="0"/>
                <a:ea typeface="Source Sans Pro Light" panose="020B0403030403020204" pitchFamily="34" charset="0"/>
              </a:rPr>
              <a:t>aute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irure</a:t>
            </a:r>
            <a:r>
              <a:rPr lang="en-US" altLang="zh-CN" sz="900" dirty="0">
                <a:latin typeface="Source Sans Pro Light" panose="020B0403030403020204" pitchFamily="34" charset="0"/>
                <a:ea typeface="Source Sans Pro Light" panose="020B0403030403020204" pitchFamily="34" charset="0"/>
              </a:rPr>
              <a:t> dolor in </a:t>
            </a:r>
            <a:r>
              <a:rPr lang="en-US" altLang="zh-CN" sz="900" dirty="0" err="1">
                <a:latin typeface="Source Sans Pro Light" panose="020B0403030403020204" pitchFamily="34" charset="0"/>
                <a:ea typeface="Source Sans Pro Light" panose="020B0403030403020204" pitchFamily="34" charset="0"/>
              </a:rPr>
              <a:t>reprehenderit</a:t>
            </a:r>
            <a:r>
              <a:rPr lang="en-US" altLang="zh-CN" sz="900" dirty="0">
                <a:latin typeface="Source Sans Pro Light" panose="020B0403030403020204" pitchFamily="34" charset="0"/>
                <a:ea typeface="Source Sans Pro Light" panose="020B0403030403020204" pitchFamily="34" charset="0"/>
              </a:rPr>
              <a:t> in </a:t>
            </a:r>
            <a:r>
              <a:rPr lang="en-US" altLang="zh-CN" sz="900" dirty="0" err="1">
                <a:latin typeface="Source Sans Pro Light" panose="020B0403030403020204" pitchFamily="34" charset="0"/>
                <a:ea typeface="Source Sans Pro Light" panose="020B0403030403020204" pitchFamily="34" charset="0"/>
              </a:rPr>
              <a:t>voluptate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velit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esse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cillum</a:t>
            </a:r>
            <a:r>
              <a:rPr lang="en-US" altLang="zh-CN" sz="900" dirty="0">
                <a:latin typeface="Source Sans Pro Light" panose="020B0403030403020204" pitchFamily="34" charset="0"/>
                <a:ea typeface="Source Sans Pro Light" panose="020B0403030403020204" pitchFamily="34" charset="0"/>
              </a:rPr>
              <a:t> dolore </a:t>
            </a:r>
            <a:r>
              <a:rPr lang="en-US" altLang="zh-CN" sz="900" dirty="0" err="1">
                <a:latin typeface="Source Sans Pro Light" panose="020B0403030403020204" pitchFamily="34" charset="0"/>
                <a:ea typeface="Source Sans Pro Light" panose="020B0403030403020204" pitchFamily="34" charset="0"/>
              </a:rPr>
              <a:t>eu</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fugiat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nulla</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pariatur</a:t>
            </a:r>
            <a:r>
              <a:rPr lang="en-US" altLang="zh-CN" sz="900" dirty="0">
                <a:latin typeface="Source Sans Pro Light" panose="020B0403030403020204" pitchFamily="34" charset="0"/>
                <a:ea typeface="Source Sans Pro Light" panose="020B0403030403020204" pitchFamily="34" charset="0"/>
              </a:rPr>
              <a:t>. </a:t>
            </a:r>
            <a:endParaRPr lang="zh-CN" altLang="en-US" sz="900" dirty="0">
              <a:latin typeface="Source Sans Pro Light" panose="020B0403030403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日常办公事物管理</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
        <p:nvSpPr>
          <p:cNvPr id="2" name="Oval 5"/>
          <p:cNvSpPr>
            <a:spLocks noChangeArrowheads="1"/>
          </p:cNvSpPr>
          <p:nvPr/>
        </p:nvSpPr>
        <p:spPr bwMode="auto">
          <a:xfrm>
            <a:off x="1150256" y="2249890"/>
            <a:ext cx="1360433" cy="1360788"/>
          </a:xfrm>
          <a:prstGeom prst="ellipse">
            <a:avLst/>
          </a:prstGeom>
          <a:solidFill>
            <a:srgbClr val="5899D1"/>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endParaRPr lang="id-ID">
              <a:solidFill>
                <a:schemeClr val="lt1"/>
              </a:solidFill>
            </a:endParaRPr>
          </a:p>
        </p:txBody>
      </p:sp>
      <p:sp>
        <p:nvSpPr>
          <p:cNvPr id="3" name="Oval 5"/>
          <p:cNvSpPr>
            <a:spLocks noChangeArrowheads="1"/>
          </p:cNvSpPr>
          <p:nvPr/>
        </p:nvSpPr>
        <p:spPr bwMode="auto">
          <a:xfrm>
            <a:off x="3865425" y="2249890"/>
            <a:ext cx="1360433" cy="1360788"/>
          </a:xfrm>
          <a:prstGeom prst="ellipse">
            <a:avLst/>
          </a:prstGeom>
          <a:solidFill>
            <a:srgbClr val="5899D1"/>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endParaRPr lang="id-ID">
              <a:solidFill>
                <a:schemeClr val="lt1"/>
              </a:solidFill>
            </a:endParaRPr>
          </a:p>
        </p:txBody>
      </p:sp>
      <p:sp>
        <p:nvSpPr>
          <p:cNvPr id="41" name="Oval 5"/>
          <p:cNvSpPr>
            <a:spLocks noChangeArrowheads="1"/>
          </p:cNvSpPr>
          <p:nvPr/>
        </p:nvSpPr>
        <p:spPr bwMode="auto">
          <a:xfrm>
            <a:off x="6580594" y="2249890"/>
            <a:ext cx="1360433" cy="1360788"/>
          </a:xfrm>
          <a:prstGeom prst="ellipse">
            <a:avLst/>
          </a:prstGeom>
          <a:solidFill>
            <a:srgbClr val="5899D1"/>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endParaRPr lang="id-ID">
              <a:solidFill>
                <a:schemeClr val="lt1"/>
              </a:solidFill>
            </a:endParaRPr>
          </a:p>
        </p:txBody>
      </p:sp>
      <p:sp>
        <p:nvSpPr>
          <p:cNvPr id="48" name="Oval 5"/>
          <p:cNvSpPr>
            <a:spLocks noChangeArrowheads="1"/>
          </p:cNvSpPr>
          <p:nvPr/>
        </p:nvSpPr>
        <p:spPr bwMode="auto">
          <a:xfrm>
            <a:off x="9295762" y="2249890"/>
            <a:ext cx="1360433" cy="1360788"/>
          </a:xfrm>
          <a:prstGeom prst="ellipse">
            <a:avLst/>
          </a:prstGeom>
          <a:solidFill>
            <a:srgbClr val="5899D1"/>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endParaRPr lang="id-ID">
              <a:solidFill>
                <a:schemeClr val="lt1"/>
              </a:solidFill>
            </a:endParaRPr>
          </a:p>
        </p:txBody>
      </p:sp>
      <p:sp>
        <p:nvSpPr>
          <p:cNvPr id="49" name="AutoShape 8"/>
          <p:cNvSpPr/>
          <p:nvPr/>
        </p:nvSpPr>
        <p:spPr bwMode="auto">
          <a:xfrm>
            <a:off x="9720222" y="2660096"/>
            <a:ext cx="570456" cy="475504"/>
          </a:xfrm>
          <a:custGeom>
            <a:avLst/>
            <a:gdLst>
              <a:gd name="T0" fmla="*/ 75419876 w 21600"/>
              <a:gd name="T1" fmla="*/ 22815321 h 21579"/>
              <a:gd name="T2" fmla="*/ 74086090 w 21600"/>
              <a:gd name="T3" fmla="*/ 25988205 h 21579"/>
              <a:gd name="T4" fmla="*/ 70751508 w 21600"/>
              <a:gd name="T5" fmla="*/ 27764166 h 21579"/>
              <a:gd name="T6" fmla="*/ 70751508 w 21600"/>
              <a:gd name="T7" fmla="*/ 40356187 h 21579"/>
              <a:gd name="T8" fmla="*/ 68890459 w 21600"/>
              <a:gd name="T9" fmla="*/ 44041735 h 21579"/>
              <a:gd name="T10" fmla="*/ 64452543 w 21600"/>
              <a:gd name="T11" fmla="*/ 45574747 h 21579"/>
              <a:gd name="T12" fmla="*/ 57741601 w 21600"/>
              <a:gd name="T13" fmla="*/ 41068031 h 21579"/>
              <a:gd name="T14" fmla="*/ 49288264 w 21600"/>
              <a:gd name="T15" fmla="*/ 37061803 h 21579"/>
              <a:gd name="T16" fmla="*/ 39979537 w 21600"/>
              <a:gd name="T17" fmla="*/ 33937470 h 21579"/>
              <a:gd name="T18" fmla="*/ 30688181 w 21600"/>
              <a:gd name="T19" fmla="*/ 32234408 h 21579"/>
              <a:gd name="T20" fmla="*/ 27825021 w 21600"/>
              <a:gd name="T21" fmla="*/ 33597370 h 21579"/>
              <a:gd name="T22" fmla="*/ 26309651 w 21600"/>
              <a:gd name="T23" fmla="*/ 35728021 h 21579"/>
              <a:gd name="T24" fmla="*/ 26225861 w 21600"/>
              <a:gd name="T25" fmla="*/ 38138096 h 21579"/>
              <a:gd name="T26" fmla="*/ 27748204 w 21600"/>
              <a:gd name="T27" fmla="*/ 40356187 h 21579"/>
              <a:gd name="T28" fmla="*/ 26805477 w 21600"/>
              <a:gd name="T29" fmla="*/ 42936312 h 21579"/>
              <a:gd name="T30" fmla="*/ 27643496 w 21600"/>
              <a:gd name="T31" fmla="*/ 45203003 h 21579"/>
              <a:gd name="T32" fmla="*/ 29672124 w 21600"/>
              <a:gd name="T33" fmla="*/ 47299644 h 21579"/>
              <a:gd name="T34" fmla="*/ 32371191 w 21600"/>
              <a:gd name="T35" fmla="*/ 49296719 h 21579"/>
              <a:gd name="T36" fmla="*/ 29525462 w 21600"/>
              <a:gd name="T37" fmla="*/ 51536695 h 21579"/>
              <a:gd name="T38" fmla="*/ 25181854 w 21600"/>
              <a:gd name="T39" fmla="*/ 52406463 h 21579"/>
              <a:gd name="T40" fmla="*/ 20660147 w 21600"/>
              <a:gd name="T41" fmla="*/ 52049309 h 21579"/>
              <a:gd name="T42" fmla="*/ 17189421 w 21600"/>
              <a:gd name="T43" fmla="*/ 50560017 h 21579"/>
              <a:gd name="T44" fmla="*/ 15548366 w 21600"/>
              <a:gd name="T45" fmla="*/ 46296300 h 21579"/>
              <a:gd name="T46" fmla="*/ 14078377 w 21600"/>
              <a:gd name="T47" fmla="*/ 41845479 h 21579"/>
              <a:gd name="T48" fmla="*/ 13505733 w 21600"/>
              <a:gd name="T49" fmla="*/ 37124993 h 21579"/>
              <a:gd name="T50" fmla="*/ 14490413 w 21600"/>
              <a:gd name="T51" fmla="*/ 31957448 h 21579"/>
              <a:gd name="T52" fmla="*/ 6298965 w 21600"/>
              <a:gd name="T53" fmla="*/ 31957448 h 21579"/>
              <a:gd name="T54" fmla="*/ 1864535 w 21600"/>
              <a:gd name="T55" fmla="*/ 30424436 h 21579"/>
              <a:gd name="T56" fmla="*/ 0 w 21600"/>
              <a:gd name="T57" fmla="*/ 26702464 h 21579"/>
              <a:gd name="T58" fmla="*/ 0 w 21600"/>
              <a:gd name="T59" fmla="*/ 18886823 h 21579"/>
              <a:gd name="T60" fmla="*/ 1836585 w 21600"/>
              <a:gd name="T61" fmla="*/ 15172146 h 21579"/>
              <a:gd name="T62" fmla="*/ 6298965 w 21600"/>
              <a:gd name="T63" fmla="*/ 13617249 h 21579"/>
              <a:gd name="T64" fmla="*/ 26721687 w 21600"/>
              <a:gd name="T65" fmla="*/ 13617249 h 21579"/>
              <a:gd name="T66" fmla="*/ 36749721 w 21600"/>
              <a:gd name="T67" fmla="*/ 12477866 h 21579"/>
              <a:gd name="T68" fmla="*/ 47175846 w 21600"/>
              <a:gd name="T69" fmla="*/ 9411842 h 21579"/>
              <a:gd name="T70" fmla="*/ 56819793 w 21600"/>
              <a:gd name="T71" fmla="*/ 5033920 h 21579"/>
              <a:gd name="T72" fmla="*/ 64452543 w 21600"/>
              <a:gd name="T73" fmla="*/ 0 h 21579"/>
              <a:gd name="T74" fmla="*/ 68890459 w 21600"/>
              <a:gd name="T75" fmla="*/ 1540307 h 21579"/>
              <a:gd name="T76" fmla="*/ 70751508 w 21600"/>
              <a:gd name="T77" fmla="*/ 5262280 h 21579"/>
              <a:gd name="T78" fmla="*/ 70751508 w 21600"/>
              <a:gd name="T79" fmla="*/ 17817875 h 21579"/>
              <a:gd name="T80" fmla="*/ 74086090 w 21600"/>
              <a:gd name="T81" fmla="*/ 19608377 h 21579"/>
              <a:gd name="T82" fmla="*/ 75419876 w 21600"/>
              <a:gd name="T83" fmla="*/ 22815321 h 21579"/>
              <a:gd name="T84" fmla="*/ 64452543 w 21600"/>
              <a:gd name="T85" fmla="*/ 6936162 h 21579"/>
              <a:gd name="T86" fmla="*/ 57657811 w 21600"/>
              <a:gd name="T87" fmla="*/ 10816059 h 21579"/>
              <a:gd name="T88" fmla="*/ 49860908 w 21600"/>
              <a:gd name="T89" fmla="*/ 14173632 h 21579"/>
              <a:gd name="T90" fmla="*/ 41473930 w 21600"/>
              <a:gd name="T91" fmla="*/ 16819313 h 21579"/>
              <a:gd name="T92" fmla="*/ 33020652 w 21600"/>
              <a:gd name="T93" fmla="*/ 18473824 h 21579"/>
              <a:gd name="T94" fmla="*/ 33020652 w 21600"/>
              <a:gd name="T95" fmla="*/ 27144643 h 21579"/>
              <a:gd name="T96" fmla="*/ 41473930 w 21600"/>
              <a:gd name="T97" fmla="*/ 28818574 h 21579"/>
              <a:gd name="T98" fmla="*/ 49860908 w 21600"/>
              <a:gd name="T99" fmla="*/ 31478844 h 21579"/>
              <a:gd name="T100" fmla="*/ 57699706 w 21600"/>
              <a:gd name="T101" fmla="*/ 34858253 h 21579"/>
              <a:gd name="T102" fmla="*/ 64452543 w 21600"/>
              <a:gd name="T103" fmla="*/ 38679840 h 21579"/>
              <a:gd name="T104" fmla="*/ 64452543 w 21600"/>
              <a:gd name="T105" fmla="*/ 6936162 h 21579"/>
              <a:gd name="T106" fmla="*/ 64452543 w 21600"/>
              <a:gd name="T107" fmla="*/ 6936162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solidFill>
          <a:ln>
            <a:noFill/>
          </a:ln>
        </p:spPr>
        <p:txBody>
          <a:bodyPr lIns="0" tIns="0" rIns="0" bIns="0"/>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en-US" dirty="0"/>
          </a:p>
        </p:txBody>
      </p:sp>
      <p:grpSp>
        <p:nvGrpSpPr>
          <p:cNvPr id="50" name="Group 4700"/>
          <p:cNvGrpSpPr/>
          <p:nvPr/>
        </p:nvGrpSpPr>
        <p:grpSpPr bwMode="auto">
          <a:xfrm>
            <a:off x="4248774" y="2697986"/>
            <a:ext cx="485796" cy="485923"/>
            <a:chOff x="3062288" y="3998912"/>
            <a:chExt cx="412750" cy="412750"/>
          </a:xfrm>
          <a:solidFill>
            <a:schemeClr val="bg1"/>
          </a:solidFill>
        </p:grpSpPr>
        <p:sp>
          <p:nvSpPr>
            <p:cNvPr id="51" name="Freeform 408"/>
            <p:cNvSpPr>
              <a:spLocks noChangeArrowheads="1"/>
            </p:cNvSpPr>
            <p:nvPr/>
          </p:nvSpPr>
          <p:spPr bwMode="auto">
            <a:xfrm>
              <a:off x="3062288" y="3998912"/>
              <a:ext cx="328612" cy="315912"/>
            </a:xfrm>
            <a:custGeom>
              <a:avLst/>
              <a:gdLst>
                <a:gd name="T0" fmla="*/ 911 w 912"/>
                <a:gd name="T1" fmla="*/ 242 h 879"/>
                <a:gd name="T2" fmla="*/ 594 w 912"/>
                <a:gd name="T3" fmla="*/ 33 h 879"/>
                <a:gd name="T4" fmla="*/ 75 w 912"/>
                <a:gd name="T5" fmla="*/ 435 h 879"/>
                <a:gd name="T6" fmla="*/ 242 w 912"/>
                <a:gd name="T7" fmla="*/ 878 h 879"/>
                <a:gd name="T8" fmla="*/ 343 w 912"/>
                <a:gd name="T9" fmla="*/ 819 h 879"/>
                <a:gd name="T10" fmla="*/ 911 w 912"/>
                <a:gd name="T11" fmla="*/ 242 h 879"/>
                <a:gd name="T12" fmla="*/ 451 w 912"/>
                <a:gd name="T13" fmla="*/ 226 h 879"/>
                <a:gd name="T14" fmla="*/ 577 w 912"/>
                <a:gd name="T15" fmla="*/ 125 h 879"/>
                <a:gd name="T16" fmla="*/ 669 w 912"/>
                <a:gd name="T17" fmla="*/ 251 h 879"/>
                <a:gd name="T18" fmla="*/ 543 w 912"/>
                <a:gd name="T19" fmla="*/ 351 h 879"/>
                <a:gd name="T20" fmla="*/ 451 w 912"/>
                <a:gd name="T21" fmla="*/ 226 h 879"/>
                <a:gd name="T22" fmla="*/ 226 w 912"/>
                <a:gd name="T23" fmla="*/ 343 h 879"/>
                <a:gd name="T24" fmla="*/ 318 w 912"/>
                <a:gd name="T25" fmla="*/ 276 h 879"/>
                <a:gd name="T26" fmla="*/ 385 w 912"/>
                <a:gd name="T27" fmla="*/ 368 h 879"/>
                <a:gd name="T28" fmla="*/ 293 w 912"/>
                <a:gd name="T29" fmla="*/ 435 h 879"/>
                <a:gd name="T30" fmla="*/ 226 w 912"/>
                <a:gd name="T31" fmla="*/ 343 h 879"/>
                <a:gd name="T32" fmla="*/ 251 w 912"/>
                <a:gd name="T33" fmla="*/ 710 h 879"/>
                <a:gd name="T34" fmla="*/ 176 w 912"/>
                <a:gd name="T35" fmla="*/ 618 h 879"/>
                <a:gd name="T36" fmla="*/ 267 w 912"/>
                <a:gd name="T37" fmla="*/ 552 h 879"/>
                <a:gd name="T38" fmla="*/ 343 w 912"/>
                <a:gd name="T39" fmla="*/ 644 h 879"/>
                <a:gd name="T40" fmla="*/ 251 w 912"/>
                <a:gd name="T41" fmla="*/ 710 h 879"/>
                <a:gd name="T42" fmla="*/ 251 w 912"/>
                <a:gd name="T43" fmla="*/ 710 h 879"/>
                <a:gd name="T44" fmla="*/ 251 w 912"/>
                <a:gd name="T45" fmla="*/ 71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12" h="879">
                  <a:moveTo>
                    <a:pt x="911" y="242"/>
                  </a:moveTo>
                  <a:cubicBezTo>
                    <a:pt x="844" y="134"/>
                    <a:pt x="727" y="50"/>
                    <a:pt x="594" y="33"/>
                  </a:cubicBezTo>
                  <a:cubicBezTo>
                    <a:pt x="343" y="0"/>
                    <a:pt x="134" y="184"/>
                    <a:pt x="75" y="435"/>
                  </a:cubicBezTo>
                  <a:cubicBezTo>
                    <a:pt x="0" y="761"/>
                    <a:pt x="84" y="869"/>
                    <a:pt x="242" y="878"/>
                  </a:cubicBezTo>
                  <a:cubicBezTo>
                    <a:pt x="267" y="853"/>
                    <a:pt x="309" y="828"/>
                    <a:pt x="343" y="819"/>
                  </a:cubicBezTo>
                  <a:lnTo>
                    <a:pt x="911" y="242"/>
                  </a:lnTo>
                  <a:close/>
                  <a:moveTo>
                    <a:pt x="451" y="226"/>
                  </a:moveTo>
                  <a:cubicBezTo>
                    <a:pt x="460" y="167"/>
                    <a:pt x="518" y="117"/>
                    <a:pt x="577" y="125"/>
                  </a:cubicBezTo>
                  <a:cubicBezTo>
                    <a:pt x="635" y="134"/>
                    <a:pt x="677" y="192"/>
                    <a:pt x="669" y="251"/>
                  </a:cubicBezTo>
                  <a:cubicBezTo>
                    <a:pt x="660" y="317"/>
                    <a:pt x="610" y="359"/>
                    <a:pt x="543" y="351"/>
                  </a:cubicBezTo>
                  <a:cubicBezTo>
                    <a:pt x="485" y="343"/>
                    <a:pt x="443" y="284"/>
                    <a:pt x="451" y="226"/>
                  </a:cubicBezTo>
                  <a:close/>
                  <a:moveTo>
                    <a:pt x="226" y="343"/>
                  </a:moveTo>
                  <a:cubicBezTo>
                    <a:pt x="226" y="301"/>
                    <a:pt x="267" y="267"/>
                    <a:pt x="318" y="276"/>
                  </a:cubicBezTo>
                  <a:cubicBezTo>
                    <a:pt x="359" y="284"/>
                    <a:pt x="393" y="326"/>
                    <a:pt x="385" y="368"/>
                  </a:cubicBezTo>
                  <a:cubicBezTo>
                    <a:pt x="376" y="409"/>
                    <a:pt x="334" y="443"/>
                    <a:pt x="293" y="435"/>
                  </a:cubicBezTo>
                  <a:cubicBezTo>
                    <a:pt x="251" y="435"/>
                    <a:pt x="217" y="393"/>
                    <a:pt x="226" y="343"/>
                  </a:cubicBezTo>
                  <a:close/>
                  <a:moveTo>
                    <a:pt x="251" y="710"/>
                  </a:moveTo>
                  <a:cubicBezTo>
                    <a:pt x="200" y="710"/>
                    <a:pt x="167" y="669"/>
                    <a:pt x="176" y="618"/>
                  </a:cubicBezTo>
                  <a:cubicBezTo>
                    <a:pt x="184" y="577"/>
                    <a:pt x="226" y="543"/>
                    <a:pt x="267" y="552"/>
                  </a:cubicBezTo>
                  <a:cubicBezTo>
                    <a:pt x="318" y="560"/>
                    <a:pt x="343" y="602"/>
                    <a:pt x="343" y="644"/>
                  </a:cubicBezTo>
                  <a:cubicBezTo>
                    <a:pt x="334" y="685"/>
                    <a:pt x="293" y="719"/>
                    <a:pt x="251" y="710"/>
                  </a:cubicBezTo>
                  <a:close/>
                  <a:moveTo>
                    <a:pt x="251" y="710"/>
                  </a:moveTo>
                  <a:lnTo>
                    <a:pt x="251" y="710"/>
                  </a:lnTo>
                  <a:close/>
                </a:path>
              </a:pathLst>
            </a:custGeom>
            <a:grpFill/>
            <a:ln>
              <a:noFill/>
            </a:ln>
            <a:effectLst/>
          </p:spPr>
          <p:txBody>
            <a:bodyPr wrap="none" anchor="ct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en-US" dirty="0">
                <a:ea typeface="宋体" panose="02010600030101010101" pitchFamily="2" charset="-122"/>
              </a:endParaRPr>
            </a:p>
          </p:txBody>
        </p:sp>
        <p:sp>
          <p:nvSpPr>
            <p:cNvPr id="52" name="Freeform 409"/>
            <p:cNvSpPr>
              <a:spLocks noChangeArrowheads="1"/>
            </p:cNvSpPr>
            <p:nvPr/>
          </p:nvSpPr>
          <p:spPr bwMode="auto">
            <a:xfrm>
              <a:off x="3270250" y="4052887"/>
              <a:ext cx="204788" cy="223837"/>
            </a:xfrm>
            <a:custGeom>
              <a:avLst/>
              <a:gdLst>
                <a:gd name="T0" fmla="*/ 142 w 569"/>
                <a:gd name="T1" fmla="*/ 619 h 620"/>
                <a:gd name="T2" fmla="*/ 150 w 569"/>
                <a:gd name="T3" fmla="*/ 611 h 620"/>
                <a:gd name="T4" fmla="*/ 568 w 569"/>
                <a:gd name="T5" fmla="*/ 67 h 620"/>
                <a:gd name="T6" fmla="*/ 543 w 569"/>
                <a:gd name="T7" fmla="*/ 25 h 620"/>
                <a:gd name="T8" fmla="*/ 493 w 569"/>
                <a:gd name="T9" fmla="*/ 17 h 620"/>
                <a:gd name="T10" fmla="*/ 8 w 569"/>
                <a:gd name="T11" fmla="*/ 485 h 620"/>
                <a:gd name="T12" fmla="*/ 0 w 569"/>
                <a:gd name="T13" fmla="*/ 494 h 620"/>
                <a:gd name="T14" fmla="*/ 142 w 569"/>
                <a:gd name="T15" fmla="*/ 619 h 620"/>
                <a:gd name="T16" fmla="*/ 142 w 569"/>
                <a:gd name="T17" fmla="*/ 619 h 620"/>
                <a:gd name="T18" fmla="*/ 142 w 569"/>
                <a:gd name="T19" fmla="*/ 6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9" h="620">
                  <a:moveTo>
                    <a:pt x="142" y="619"/>
                  </a:moveTo>
                  <a:cubicBezTo>
                    <a:pt x="150" y="611"/>
                    <a:pt x="150" y="611"/>
                    <a:pt x="150" y="611"/>
                  </a:cubicBezTo>
                  <a:cubicBezTo>
                    <a:pt x="568" y="67"/>
                    <a:pt x="568" y="67"/>
                    <a:pt x="568" y="67"/>
                  </a:cubicBezTo>
                  <a:cubicBezTo>
                    <a:pt x="568" y="59"/>
                    <a:pt x="560" y="42"/>
                    <a:pt x="543" y="25"/>
                  </a:cubicBezTo>
                  <a:cubicBezTo>
                    <a:pt x="518" y="0"/>
                    <a:pt x="493" y="17"/>
                    <a:pt x="493" y="17"/>
                  </a:cubicBezTo>
                  <a:cubicBezTo>
                    <a:pt x="8" y="485"/>
                    <a:pt x="8" y="485"/>
                    <a:pt x="8" y="485"/>
                  </a:cubicBezTo>
                  <a:cubicBezTo>
                    <a:pt x="0" y="494"/>
                    <a:pt x="0" y="494"/>
                    <a:pt x="0" y="494"/>
                  </a:cubicBezTo>
                  <a:lnTo>
                    <a:pt x="142" y="619"/>
                  </a:lnTo>
                  <a:close/>
                  <a:moveTo>
                    <a:pt x="142" y="619"/>
                  </a:moveTo>
                  <a:lnTo>
                    <a:pt x="142" y="619"/>
                  </a:lnTo>
                  <a:close/>
                </a:path>
              </a:pathLst>
            </a:custGeom>
            <a:grpFill/>
            <a:ln>
              <a:noFill/>
            </a:ln>
            <a:effectLst/>
          </p:spPr>
          <p:txBody>
            <a:bodyPr wrap="none" anchor="ct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en-US" dirty="0">
                <a:ea typeface="宋体" panose="02010600030101010101" pitchFamily="2" charset="-122"/>
              </a:endParaRPr>
            </a:p>
          </p:txBody>
        </p:sp>
        <p:sp>
          <p:nvSpPr>
            <p:cNvPr id="53" name="Freeform 410"/>
            <p:cNvSpPr>
              <a:spLocks noChangeArrowheads="1"/>
            </p:cNvSpPr>
            <p:nvPr/>
          </p:nvSpPr>
          <p:spPr bwMode="auto">
            <a:xfrm>
              <a:off x="3209925" y="4241799"/>
              <a:ext cx="103188" cy="103188"/>
            </a:xfrm>
            <a:custGeom>
              <a:avLst/>
              <a:gdLst>
                <a:gd name="T0" fmla="*/ 143 w 286"/>
                <a:gd name="T1" fmla="*/ 284 h 285"/>
                <a:gd name="T2" fmla="*/ 151 w 286"/>
                <a:gd name="T3" fmla="*/ 268 h 285"/>
                <a:gd name="T4" fmla="*/ 285 w 286"/>
                <a:gd name="T5" fmla="*/ 125 h 285"/>
                <a:gd name="T6" fmla="*/ 143 w 286"/>
                <a:gd name="T7" fmla="*/ 0 h 285"/>
                <a:gd name="T8" fmla="*/ 9 w 286"/>
                <a:gd name="T9" fmla="*/ 142 h 285"/>
                <a:gd name="T10" fmla="*/ 0 w 286"/>
                <a:gd name="T11" fmla="*/ 151 h 285"/>
                <a:gd name="T12" fmla="*/ 143 w 286"/>
                <a:gd name="T13" fmla="*/ 284 h 285"/>
                <a:gd name="T14" fmla="*/ 59 w 286"/>
                <a:gd name="T15" fmla="*/ 134 h 285"/>
                <a:gd name="T16" fmla="*/ 126 w 286"/>
                <a:gd name="T17" fmla="*/ 59 h 285"/>
                <a:gd name="T18" fmla="*/ 151 w 286"/>
                <a:gd name="T19" fmla="*/ 59 h 285"/>
                <a:gd name="T20" fmla="*/ 159 w 286"/>
                <a:gd name="T21" fmla="*/ 67 h 285"/>
                <a:gd name="T22" fmla="*/ 159 w 286"/>
                <a:gd name="T23" fmla="*/ 75 h 285"/>
                <a:gd name="T24" fmla="*/ 159 w 286"/>
                <a:gd name="T25" fmla="*/ 92 h 285"/>
                <a:gd name="T26" fmla="*/ 92 w 286"/>
                <a:gd name="T27" fmla="*/ 159 h 285"/>
                <a:gd name="T28" fmla="*/ 68 w 286"/>
                <a:gd name="T29" fmla="*/ 167 h 285"/>
                <a:gd name="T30" fmla="*/ 59 w 286"/>
                <a:gd name="T31" fmla="*/ 159 h 285"/>
                <a:gd name="T32" fmla="*/ 59 w 286"/>
                <a:gd name="T33" fmla="*/ 142 h 285"/>
                <a:gd name="T34" fmla="*/ 59 w 286"/>
                <a:gd name="T35" fmla="*/ 134 h 285"/>
                <a:gd name="T36" fmla="*/ 59 w 286"/>
                <a:gd name="T37" fmla="*/ 134 h 285"/>
                <a:gd name="T38" fmla="*/ 59 w 286"/>
                <a:gd name="T39" fmla="*/ 134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285">
                  <a:moveTo>
                    <a:pt x="143" y="284"/>
                  </a:moveTo>
                  <a:cubicBezTo>
                    <a:pt x="151" y="268"/>
                    <a:pt x="151" y="268"/>
                    <a:pt x="151" y="268"/>
                  </a:cubicBezTo>
                  <a:cubicBezTo>
                    <a:pt x="285" y="125"/>
                    <a:pt x="285" y="125"/>
                    <a:pt x="285" y="125"/>
                  </a:cubicBezTo>
                  <a:cubicBezTo>
                    <a:pt x="143" y="0"/>
                    <a:pt x="143" y="0"/>
                    <a:pt x="143" y="0"/>
                  </a:cubicBezTo>
                  <a:cubicBezTo>
                    <a:pt x="9" y="142"/>
                    <a:pt x="9" y="142"/>
                    <a:pt x="9" y="142"/>
                  </a:cubicBezTo>
                  <a:cubicBezTo>
                    <a:pt x="0" y="151"/>
                    <a:pt x="0" y="151"/>
                    <a:pt x="0" y="151"/>
                  </a:cubicBezTo>
                  <a:lnTo>
                    <a:pt x="143" y="284"/>
                  </a:lnTo>
                  <a:close/>
                  <a:moveTo>
                    <a:pt x="59" y="134"/>
                  </a:moveTo>
                  <a:cubicBezTo>
                    <a:pt x="126" y="59"/>
                    <a:pt x="126" y="59"/>
                    <a:pt x="126" y="59"/>
                  </a:cubicBezTo>
                  <a:cubicBezTo>
                    <a:pt x="134" y="50"/>
                    <a:pt x="143" y="50"/>
                    <a:pt x="151" y="59"/>
                  </a:cubicBezTo>
                  <a:cubicBezTo>
                    <a:pt x="159" y="67"/>
                    <a:pt x="159" y="67"/>
                    <a:pt x="159" y="67"/>
                  </a:cubicBezTo>
                  <a:lnTo>
                    <a:pt x="159" y="75"/>
                  </a:lnTo>
                  <a:cubicBezTo>
                    <a:pt x="159" y="84"/>
                    <a:pt x="159" y="84"/>
                    <a:pt x="159" y="92"/>
                  </a:cubicBezTo>
                  <a:cubicBezTo>
                    <a:pt x="92" y="159"/>
                    <a:pt x="92" y="159"/>
                    <a:pt x="92" y="159"/>
                  </a:cubicBezTo>
                  <a:cubicBezTo>
                    <a:pt x="84" y="167"/>
                    <a:pt x="76" y="167"/>
                    <a:pt x="68" y="167"/>
                  </a:cubicBezTo>
                  <a:cubicBezTo>
                    <a:pt x="59" y="159"/>
                    <a:pt x="59" y="159"/>
                    <a:pt x="59" y="159"/>
                  </a:cubicBezTo>
                  <a:cubicBezTo>
                    <a:pt x="59" y="151"/>
                    <a:pt x="59" y="151"/>
                    <a:pt x="59" y="142"/>
                  </a:cubicBezTo>
                  <a:lnTo>
                    <a:pt x="59" y="134"/>
                  </a:lnTo>
                  <a:close/>
                  <a:moveTo>
                    <a:pt x="59" y="134"/>
                  </a:moveTo>
                  <a:lnTo>
                    <a:pt x="59" y="134"/>
                  </a:lnTo>
                  <a:close/>
                </a:path>
              </a:pathLst>
            </a:custGeom>
            <a:grpFill/>
            <a:ln>
              <a:noFill/>
            </a:ln>
            <a:effectLst/>
          </p:spPr>
          <p:txBody>
            <a:bodyPr wrap="none" anchor="ct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en-US" dirty="0">
                <a:ea typeface="宋体" panose="02010600030101010101" pitchFamily="2" charset="-122"/>
              </a:endParaRPr>
            </a:p>
          </p:txBody>
        </p:sp>
        <p:sp>
          <p:nvSpPr>
            <p:cNvPr id="54" name="Freeform 411"/>
            <p:cNvSpPr>
              <a:spLocks noChangeArrowheads="1"/>
            </p:cNvSpPr>
            <p:nvPr/>
          </p:nvSpPr>
          <p:spPr bwMode="auto">
            <a:xfrm>
              <a:off x="3122613" y="4308474"/>
              <a:ext cx="127000" cy="103188"/>
            </a:xfrm>
            <a:custGeom>
              <a:avLst/>
              <a:gdLst>
                <a:gd name="T0" fmla="*/ 343 w 352"/>
                <a:gd name="T1" fmla="*/ 134 h 285"/>
                <a:gd name="T2" fmla="*/ 351 w 352"/>
                <a:gd name="T3" fmla="*/ 125 h 285"/>
                <a:gd name="T4" fmla="*/ 218 w 352"/>
                <a:gd name="T5" fmla="*/ 0 h 285"/>
                <a:gd name="T6" fmla="*/ 209 w 352"/>
                <a:gd name="T7" fmla="*/ 8 h 285"/>
                <a:gd name="T8" fmla="*/ 100 w 352"/>
                <a:gd name="T9" fmla="*/ 276 h 285"/>
                <a:gd name="T10" fmla="*/ 126 w 352"/>
                <a:gd name="T11" fmla="*/ 276 h 285"/>
                <a:gd name="T12" fmla="*/ 134 w 352"/>
                <a:gd name="T13" fmla="*/ 268 h 285"/>
                <a:gd name="T14" fmla="*/ 159 w 352"/>
                <a:gd name="T15" fmla="*/ 217 h 285"/>
                <a:gd name="T16" fmla="*/ 343 w 352"/>
                <a:gd name="T17" fmla="*/ 134 h 285"/>
                <a:gd name="T18" fmla="*/ 218 w 352"/>
                <a:gd name="T19" fmla="*/ 167 h 285"/>
                <a:gd name="T20" fmla="*/ 142 w 352"/>
                <a:gd name="T21" fmla="*/ 192 h 285"/>
                <a:gd name="T22" fmla="*/ 126 w 352"/>
                <a:gd name="T23" fmla="*/ 201 h 285"/>
                <a:gd name="T24" fmla="*/ 109 w 352"/>
                <a:gd name="T25" fmla="*/ 209 h 285"/>
                <a:gd name="T26" fmla="*/ 100 w 352"/>
                <a:gd name="T27" fmla="*/ 201 h 285"/>
                <a:gd name="T28" fmla="*/ 100 w 352"/>
                <a:gd name="T29" fmla="*/ 142 h 285"/>
                <a:gd name="T30" fmla="*/ 109 w 352"/>
                <a:gd name="T31" fmla="*/ 109 h 285"/>
                <a:gd name="T32" fmla="*/ 209 w 352"/>
                <a:gd name="T33" fmla="*/ 150 h 285"/>
                <a:gd name="T34" fmla="*/ 284 w 352"/>
                <a:gd name="T35" fmla="*/ 150 h 285"/>
                <a:gd name="T36" fmla="*/ 218 w 352"/>
                <a:gd name="T37" fmla="*/ 167 h 285"/>
                <a:gd name="T38" fmla="*/ 218 w 352"/>
                <a:gd name="T39" fmla="*/ 167 h 285"/>
                <a:gd name="T40" fmla="*/ 218 w 352"/>
                <a:gd name="T41" fmla="*/ 167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2" h="285">
                  <a:moveTo>
                    <a:pt x="343" y="134"/>
                  </a:moveTo>
                  <a:lnTo>
                    <a:pt x="351" y="125"/>
                  </a:lnTo>
                  <a:cubicBezTo>
                    <a:pt x="218" y="0"/>
                    <a:pt x="218" y="0"/>
                    <a:pt x="218" y="0"/>
                  </a:cubicBezTo>
                  <a:cubicBezTo>
                    <a:pt x="218" y="0"/>
                    <a:pt x="209" y="0"/>
                    <a:pt x="209" y="8"/>
                  </a:cubicBezTo>
                  <a:cubicBezTo>
                    <a:pt x="100" y="34"/>
                    <a:pt x="0" y="142"/>
                    <a:pt x="100" y="276"/>
                  </a:cubicBezTo>
                  <a:cubicBezTo>
                    <a:pt x="109" y="276"/>
                    <a:pt x="117" y="284"/>
                    <a:pt x="126" y="276"/>
                  </a:cubicBezTo>
                  <a:cubicBezTo>
                    <a:pt x="134" y="276"/>
                    <a:pt x="134" y="276"/>
                    <a:pt x="134" y="268"/>
                  </a:cubicBezTo>
                  <a:cubicBezTo>
                    <a:pt x="142" y="251"/>
                    <a:pt x="151" y="226"/>
                    <a:pt x="159" y="217"/>
                  </a:cubicBezTo>
                  <a:cubicBezTo>
                    <a:pt x="192" y="184"/>
                    <a:pt x="284" y="234"/>
                    <a:pt x="343" y="134"/>
                  </a:cubicBezTo>
                  <a:close/>
                  <a:moveTo>
                    <a:pt x="218" y="167"/>
                  </a:moveTo>
                  <a:cubicBezTo>
                    <a:pt x="184" y="167"/>
                    <a:pt x="159" y="167"/>
                    <a:pt x="142" y="192"/>
                  </a:cubicBezTo>
                  <a:cubicBezTo>
                    <a:pt x="134" y="192"/>
                    <a:pt x="134" y="201"/>
                    <a:pt x="126" y="201"/>
                  </a:cubicBezTo>
                  <a:cubicBezTo>
                    <a:pt x="126" y="209"/>
                    <a:pt x="117" y="209"/>
                    <a:pt x="109" y="209"/>
                  </a:cubicBezTo>
                  <a:lnTo>
                    <a:pt x="100" y="201"/>
                  </a:lnTo>
                  <a:cubicBezTo>
                    <a:pt x="92" y="176"/>
                    <a:pt x="92" y="159"/>
                    <a:pt x="100" y="142"/>
                  </a:cubicBezTo>
                  <a:cubicBezTo>
                    <a:pt x="100" y="125"/>
                    <a:pt x="109" y="117"/>
                    <a:pt x="109" y="109"/>
                  </a:cubicBezTo>
                  <a:cubicBezTo>
                    <a:pt x="142" y="134"/>
                    <a:pt x="167" y="150"/>
                    <a:pt x="209" y="150"/>
                  </a:cubicBezTo>
                  <a:cubicBezTo>
                    <a:pt x="234" y="142"/>
                    <a:pt x="259" y="150"/>
                    <a:pt x="284" y="150"/>
                  </a:cubicBezTo>
                  <a:cubicBezTo>
                    <a:pt x="259" y="167"/>
                    <a:pt x="234" y="167"/>
                    <a:pt x="218" y="167"/>
                  </a:cubicBezTo>
                  <a:close/>
                  <a:moveTo>
                    <a:pt x="218" y="167"/>
                  </a:moveTo>
                  <a:lnTo>
                    <a:pt x="218" y="167"/>
                  </a:lnTo>
                  <a:close/>
                </a:path>
              </a:pathLst>
            </a:custGeom>
            <a:grpFill/>
            <a:ln>
              <a:noFill/>
            </a:ln>
            <a:effectLst/>
          </p:spPr>
          <p:txBody>
            <a:bodyPr wrap="none" anchor="ct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en-US" dirty="0">
                <a:ea typeface="宋体" panose="02010600030101010101" pitchFamily="2" charset="-122"/>
              </a:endParaRPr>
            </a:p>
          </p:txBody>
        </p:sp>
      </p:grpSp>
      <p:sp>
        <p:nvSpPr>
          <p:cNvPr id="55" name="AutoShape 96"/>
          <p:cNvSpPr/>
          <p:nvPr/>
        </p:nvSpPr>
        <p:spPr bwMode="auto">
          <a:xfrm>
            <a:off x="1603264" y="2720239"/>
            <a:ext cx="422269" cy="4223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45" y="434"/>
                </a:moveTo>
                <a:cubicBezTo>
                  <a:pt x="19000" y="276"/>
                  <a:pt x="19186" y="194"/>
                  <a:pt x="19399" y="194"/>
                </a:cubicBezTo>
                <a:cubicBezTo>
                  <a:pt x="19670" y="194"/>
                  <a:pt x="19900" y="332"/>
                  <a:pt x="20087" y="602"/>
                </a:cubicBezTo>
                <a:cubicBezTo>
                  <a:pt x="20165" y="716"/>
                  <a:pt x="20282" y="872"/>
                  <a:pt x="20432" y="1072"/>
                </a:cubicBezTo>
                <a:cubicBezTo>
                  <a:pt x="20586" y="1274"/>
                  <a:pt x="20733" y="1483"/>
                  <a:pt x="20880" y="1692"/>
                </a:cubicBezTo>
                <a:cubicBezTo>
                  <a:pt x="21024" y="1903"/>
                  <a:pt x="21147" y="2127"/>
                  <a:pt x="21252" y="2359"/>
                </a:cubicBezTo>
                <a:cubicBezTo>
                  <a:pt x="21357" y="2597"/>
                  <a:pt x="21411" y="2796"/>
                  <a:pt x="21411" y="2967"/>
                </a:cubicBezTo>
                <a:cubicBezTo>
                  <a:pt x="21411" y="3334"/>
                  <a:pt x="21298" y="3616"/>
                  <a:pt x="21071" y="3825"/>
                </a:cubicBezTo>
                <a:lnTo>
                  <a:pt x="2568" y="21376"/>
                </a:lnTo>
                <a:cubicBezTo>
                  <a:pt x="2408" y="21526"/>
                  <a:pt x="2227" y="21599"/>
                  <a:pt x="2017" y="21599"/>
                </a:cubicBezTo>
                <a:cubicBezTo>
                  <a:pt x="1725" y="21599"/>
                  <a:pt x="1495" y="21464"/>
                  <a:pt x="1324" y="21194"/>
                </a:cubicBezTo>
                <a:cubicBezTo>
                  <a:pt x="1248" y="21082"/>
                  <a:pt x="1128" y="20924"/>
                  <a:pt x="971" y="20724"/>
                </a:cubicBezTo>
                <a:cubicBezTo>
                  <a:pt x="817" y="20521"/>
                  <a:pt x="668" y="20316"/>
                  <a:pt x="528" y="20104"/>
                </a:cubicBezTo>
                <a:cubicBezTo>
                  <a:pt x="386" y="19893"/>
                  <a:pt x="261" y="19672"/>
                  <a:pt x="156" y="19443"/>
                </a:cubicBezTo>
                <a:cubicBezTo>
                  <a:pt x="51" y="19214"/>
                  <a:pt x="0" y="19008"/>
                  <a:pt x="0" y="18832"/>
                </a:cubicBezTo>
                <a:cubicBezTo>
                  <a:pt x="0" y="18465"/>
                  <a:pt x="115" y="18177"/>
                  <a:pt x="337" y="17971"/>
                </a:cubicBezTo>
                <a:lnTo>
                  <a:pt x="18845" y="434"/>
                </a:lnTo>
                <a:close/>
                <a:moveTo>
                  <a:pt x="4372" y="9154"/>
                </a:moveTo>
                <a:lnTo>
                  <a:pt x="2998" y="8634"/>
                </a:lnTo>
                <a:lnTo>
                  <a:pt x="4372" y="8126"/>
                </a:lnTo>
                <a:lnTo>
                  <a:pt x="4805" y="6484"/>
                </a:lnTo>
                <a:lnTo>
                  <a:pt x="5204" y="8126"/>
                </a:lnTo>
                <a:lnTo>
                  <a:pt x="6597" y="8634"/>
                </a:lnTo>
                <a:lnTo>
                  <a:pt x="5204" y="9154"/>
                </a:lnTo>
                <a:lnTo>
                  <a:pt x="4805" y="10800"/>
                </a:lnTo>
                <a:lnTo>
                  <a:pt x="4372" y="9154"/>
                </a:lnTo>
                <a:close/>
                <a:moveTo>
                  <a:pt x="7126" y="5329"/>
                </a:moveTo>
                <a:lnTo>
                  <a:pt x="4372" y="4316"/>
                </a:lnTo>
                <a:lnTo>
                  <a:pt x="7126" y="3317"/>
                </a:lnTo>
                <a:lnTo>
                  <a:pt x="7971" y="0"/>
                </a:lnTo>
                <a:lnTo>
                  <a:pt x="8810" y="3317"/>
                </a:lnTo>
                <a:lnTo>
                  <a:pt x="11565" y="4316"/>
                </a:lnTo>
                <a:lnTo>
                  <a:pt x="8810" y="5329"/>
                </a:lnTo>
                <a:lnTo>
                  <a:pt x="7971" y="8634"/>
                </a:lnTo>
                <a:lnTo>
                  <a:pt x="7126" y="5329"/>
                </a:lnTo>
                <a:close/>
                <a:moveTo>
                  <a:pt x="12412" y="2670"/>
                </a:moveTo>
                <a:lnTo>
                  <a:pt x="11041" y="2162"/>
                </a:lnTo>
                <a:lnTo>
                  <a:pt x="12412" y="1642"/>
                </a:lnTo>
                <a:lnTo>
                  <a:pt x="12845" y="0"/>
                </a:lnTo>
                <a:lnTo>
                  <a:pt x="13278" y="1642"/>
                </a:lnTo>
                <a:lnTo>
                  <a:pt x="14637" y="2162"/>
                </a:lnTo>
                <a:lnTo>
                  <a:pt x="13278" y="2670"/>
                </a:lnTo>
                <a:lnTo>
                  <a:pt x="12845" y="4316"/>
                </a:lnTo>
                <a:lnTo>
                  <a:pt x="12412" y="2670"/>
                </a:lnTo>
                <a:close/>
                <a:moveTo>
                  <a:pt x="20498" y="2993"/>
                </a:moveTo>
                <a:lnTo>
                  <a:pt x="19399" y="1289"/>
                </a:lnTo>
                <a:lnTo>
                  <a:pt x="15070" y="5385"/>
                </a:lnTo>
                <a:lnTo>
                  <a:pt x="16172" y="7086"/>
                </a:lnTo>
                <a:lnTo>
                  <a:pt x="20498" y="2993"/>
                </a:lnTo>
                <a:close/>
                <a:moveTo>
                  <a:pt x="21599" y="9154"/>
                </a:moveTo>
                <a:lnTo>
                  <a:pt x="20229" y="9674"/>
                </a:lnTo>
                <a:lnTo>
                  <a:pt x="19807" y="11320"/>
                </a:lnTo>
                <a:lnTo>
                  <a:pt x="19374" y="9674"/>
                </a:lnTo>
                <a:lnTo>
                  <a:pt x="18001" y="9154"/>
                </a:lnTo>
                <a:lnTo>
                  <a:pt x="19374" y="8661"/>
                </a:lnTo>
                <a:lnTo>
                  <a:pt x="19807" y="7004"/>
                </a:lnTo>
                <a:lnTo>
                  <a:pt x="20229" y="8661"/>
                </a:lnTo>
                <a:lnTo>
                  <a:pt x="21599" y="9154"/>
                </a:lnTo>
                <a:close/>
              </a:path>
            </a:pathLst>
          </a:custGeom>
          <a:solidFill>
            <a:schemeClr val="bg1"/>
          </a:solidFill>
          <a:ln>
            <a:noFill/>
          </a:ln>
          <a:effectLst/>
        </p:spPr>
        <p:txBody>
          <a:bodyPr lIns="38092" tIns="38092" rIns="38092" bIns="38092" anchor="ct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defTabSz="342900">
              <a:defRPr/>
            </a:pPr>
            <a:endParaRPr lang="es-ES" sz="2175"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56" name="AutoShape 25"/>
          <p:cNvSpPr/>
          <p:nvPr/>
        </p:nvSpPr>
        <p:spPr bwMode="auto">
          <a:xfrm>
            <a:off x="6957811" y="2710964"/>
            <a:ext cx="539169" cy="4289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708" y="0"/>
                </a:moveTo>
                <a:cubicBezTo>
                  <a:pt x="20811" y="10"/>
                  <a:pt x="20921" y="52"/>
                  <a:pt x="21049" y="116"/>
                </a:cubicBezTo>
                <a:cubicBezTo>
                  <a:pt x="21416" y="342"/>
                  <a:pt x="21599" y="730"/>
                  <a:pt x="21599" y="1281"/>
                </a:cubicBezTo>
                <a:lnTo>
                  <a:pt x="21599" y="20332"/>
                </a:lnTo>
                <a:cubicBezTo>
                  <a:pt x="21599" y="20883"/>
                  <a:pt x="21416" y="21271"/>
                  <a:pt x="21049" y="21497"/>
                </a:cubicBezTo>
                <a:cubicBezTo>
                  <a:pt x="20921" y="21564"/>
                  <a:pt x="20811" y="21599"/>
                  <a:pt x="20708" y="21599"/>
                </a:cubicBezTo>
                <a:cubicBezTo>
                  <a:pt x="20451" y="21599"/>
                  <a:pt x="20236" y="21476"/>
                  <a:pt x="20065" y="21229"/>
                </a:cubicBezTo>
                <a:lnTo>
                  <a:pt x="14402" y="13267"/>
                </a:lnTo>
                <a:lnTo>
                  <a:pt x="14402" y="17275"/>
                </a:lnTo>
                <a:cubicBezTo>
                  <a:pt x="14402" y="17801"/>
                  <a:pt x="14331" y="18305"/>
                  <a:pt x="14187" y="18775"/>
                </a:cubicBezTo>
                <a:cubicBezTo>
                  <a:pt x="14042" y="19248"/>
                  <a:pt x="13849" y="19665"/>
                  <a:pt x="13606" y="20028"/>
                </a:cubicBezTo>
                <a:cubicBezTo>
                  <a:pt x="13364" y="20385"/>
                  <a:pt x="13080" y="20671"/>
                  <a:pt x="12757" y="20879"/>
                </a:cubicBezTo>
                <a:cubicBezTo>
                  <a:pt x="12431" y="21091"/>
                  <a:pt x="12084" y="21193"/>
                  <a:pt x="11707" y="21193"/>
                </a:cubicBezTo>
                <a:lnTo>
                  <a:pt x="2705" y="21193"/>
                </a:lnTo>
                <a:cubicBezTo>
                  <a:pt x="2340" y="21193"/>
                  <a:pt x="1990" y="21091"/>
                  <a:pt x="1664" y="20879"/>
                </a:cubicBezTo>
                <a:cubicBezTo>
                  <a:pt x="1334" y="20671"/>
                  <a:pt x="1047" y="20385"/>
                  <a:pt x="802" y="20028"/>
                </a:cubicBezTo>
                <a:cubicBezTo>
                  <a:pt x="555" y="19665"/>
                  <a:pt x="359" y="19252"/>
                  <a:pt x="215" y="18786"/>
                </a:cubicBezTo>
                <a:cubicBezTo>
                  <a:pt x="71" y="18316"/>
                  <a:pt x="0" y="17815"/>
                  <a:pt x="0" y="17275"/>
                </a:cubicBezTo>
                <a:lnTo>
                  <a:pt x="0" y="4293"/>
                </a:lnTo>
                <a:cubicBezTo>
                  <a:pt x="0" y="3760"/>
                  <a:pt x="70" y="3262"/>
                  <a:pt x="215" y="2789"/>
                </a:cubicBezTo>
                <a:cubicBezTo>
                  <a:pt x="359" y="2312"/>
                  <a:pt x="555" y="1906"/>
                  <a:pt x="802" y="1560"/>
                </a:cubicBezTo>
                <a:cubicBezTo>
                  <a:pt x="1047" y="1221"/>
                  <a:pt x="1334" y="946"/>
                  <a:pt x="1664" y="734"/>
                </a:cubicBezTo>
                <a:cubicBezTo>
                  <a:pt x="1990" y="526"/>
                  <a:pt x="2340" y="420"/>
                  <a:pt x="2705" y="420"/>
                </a:cubicBezTo>
                <a:lnTo>
                  <a:pt x="11707" y="420"/>
                </a:lnTo>
                <a:cubicBezTo>
                  <a:pt x="12074" y="420"/>
                  <a:pt x="12421" y="526"/>
                  <a:pt x="12752" y="734"/>
                </a:cubicBezTo>
                <a:cubicBezTo>
                  <a:pt x="13078" y="946"/>
                  <a:pt x="13364" y="1221"/>
                  <a:pt x="13606" y="1560"/>
                </a:cubicBezTo>
                <a:cubicBezTo>
                  <a:pt x="13849" y="1906"/>
                  <a:pt x="14042" y="2312"/>
                  <a:pt x="14187" y="2789"/>
                </a:cubicBezTo>
                <a:cubicBezTo>
                  <a:pt x="14331" y="3262"/>
                  <a:pt x="14402" y="3760"/>
                  <a:pt x="14402" y="4293"/>
                </a:cubicBezTo>
                <a:lnTo>
                  <a:pt x="14402" y="8346"/>
                </a:lnTo>
                <a:lnTo>
                  <a:pt x="20065" y="388"/>
                </a:lnTo>
                <a:cubicBezTo>
                  <a:pt x="20243" y="127"/>
                  <a:pt x="20456" y="0"/>
                  <a:pt x="20708" y="0"/>
                </a:cubicBezTo>
              </a:path>
            </a:pathLst>
          </a:custGeom>
          <a:solidFill>
            <a:schemeClr val="bg1"/>
          </a:solidFill>
          <a:ln>
            <a:noFill/>
          </a:ln>
          <a:effectLst/>
        </p:spPr>
        <p:txBody>
          <a:bodyPr lIns="38092" tIns="38092" rIns="38092" bIns="38092" anchor="ct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defTabSz="342900">
              <a:defRPr/>
            </a:pPr>
            <a:endParaRPr lang="es-ES" sz="2175"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57" name="文本框 56"/>
          <p:cNvSpPr txBox="1"/>
          <p:nvPr/>
        </p:nvSpPr>
        <p:spPr>
          <a:xfrm>
            <a:off x="1207522" y="4230916"/>
            <a:ext cx="1137876" cy="369332"/>
          </a:xfrm>
          <a:prstGeom prst="rect">
            <a:avLst/>
          </a:prstGeom>
          <a:noFill/>
        </p:spPr>
        <p:txBody>
          <a:bodyPr wrap="none" rtlCol="0">
            <a:spAutoFit/>
          </a:bodyPr>
          <a:lstStyle/>
          <a:p>
            <a:pPr algn="ctr" defTabSz="914400"/>
            <a:r>
              <a:rPr lang="en-US" altLang="zh-CN"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Title here</a:t>
            </a:r>
          </a:p>
        </p:txBody>
      </p:sp>
      <p:sp>
        <p:nvSpPr>
          <p:cNvPr id="58" name="矩形 57"/>
          <p:cNvSpPr/>
          <p:nvPr/>
        </p:nvSpPr>
        <p:spPr>
          <a:xfrm>
            <a:off x="825376" y="4660251"/>
            <a:ext cx="1902160" cy="1050290"/>
          </a:xfrm>
          <a:prstGeom prst="rect">
            <a:avLst/>
          </a:prstGeom>
        </p:spPr>
        <p:txBody>
          <a:bodyPr wrap="square">
            <a:spAutoFit/>
          </a:bodyPr>
          <a:lstStyle/>
          <a:p>
            <a:pPr>
              <a:lnSpc>
                <a:spcPct val="130000"/>
              </a:lnSpc>
            </a:pPr>
            <a:r>
              <a:rPr lang="zh-CN" altLang="en-US" sz="1200" dirty="0">
                <a:gradFill>
                  <a:gsLst>
                    <a:gs pos="50000">
                      <a:schemeClr val="tx1">
                        <a:lumMod val="65000"/>
                        <a:lumOff val="35000"/>
                      </a:schemeClr>
                    </a:gs>
                    <a:gs pos="100000">
                      <a:schemeClr val="tx1">
                        <a:lumMod val="65000"/>
                        <a:lumOff val="35000"/>
                      </a:schemeClr>
                    </a:gs>
                  </a:gsLst>
                  <a:lin ang="5400000" scaled="1"/>
                </a:gradFill>
                <a:latin typeface="微软雅黑" panose="020B0503020204020204" pitchFamily="34" charset="-122"/>
                <a:ea typeface="微软雅黑" panose="020B0503020204020204" pitchFamily="34" charset="-122"/>
                <a:sym typeface="+mn-ea"/>
              </a:rPr>
              <a:t>您的内容打在这里，或者通过复制您的文本后，在此框中选择粘贴，并选择只保留文字。</a:t>
            </a:r>
            <a:endParaRPr lang="zh-CN" altLang="en-US" sz="1200">
              <a:solidFill>
                <a:schemeClr val="tx1">
                  <a:lumMod val="65000"/>
                  <a:lumOff val="35000"/>
                </a:schemeClr>
              </a:solidFill>
              <a:latin typeface="Arial" panose="020B0604020202020204" pitchFamily="34" charset="0"/>
              <a:cs typeface="Arial" panose="020B0604020202020204" pitchFamily="34" charset="0"/>
            </a:endParaRPr>
          </a:p>
        </p:txBody>
      </p:sp>
      <p:sp>
        <p:nvSpPr>
          <p:cNvPr id="59" name="文本框 58"/>
          <p:cNvSpPr txBox="1"/>
          <p:nvPr/>
        </p:nvSpPr>
        <p:spPr>
          <a:xfrm>
            <a:off x="9513646" y="4230916"/>
            <a:ext cx="1137876" cy="369332"/>
          </a:xfrm>
          <a:prstGeom prst="rect">
            <a:avLst/>
          </a:prstGeom>
          <a:noFill/>
        </p:spPr>
        <p:txBody>
          <a:bodyPr wrap="none" rtlCol="0">
            <a:spAutoFit/>
          </a:bodyPr>
          <a:lstStyle/>
          <a:p>
            <a:pPr algn="ctr" defTabSz="914400"/>
            <a:r>
              <a:rPr lang="en-US" altLang="zh-CN"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Title here</a:t>
            </a:r>
          </a:p>
        </p:txBody>
      </p:sp>
      <p:sp>
        <p:nvSpPr>
          <p:cNvPr id="60" name="矩形 59"/>
          <p:cNvSpPr/>
          <p:nvPr/>
        </p:nvSpPr>
        <p:spPr>
          <a:xfrm>
            <a:off x="9131502" y="4660251"/>
            <a:ext cx="1902160" cy="1050290"/>
          </a:xfrm>
          <a:prstGeom prst="rect">
            <a:avLst/>
          </a:prstGeom>
        </p:spPr>
        <p:txBody>
          <a:bodyPr wrap="square">
            <a:spAutoFit/>
          </a:bodyPr>
          <a:lstStyle/>
          <a:p>
            <a:pPr>
              <a:lnSpc>
                <a:spcPct val="130000"/>
              </a:lnSpc>
            </a:pPr>
            <a:r>
              <a:rPr lang="zh-CN" altLang="en-US" sz="1200" dirty="0">
                <a:gradFill>
                  <a:gsLst>
                    <a:gs pos="50000">
                      <a:schemeClr val="tx1">
                        <a:lumMod val="65000"/>
                        <a:lumOff val="35000"/>
                      </a:schemeClr>
                    </a:gs>
                    <a:gs pos="100000">
                      <a:schemeClr val="tx1">
                        <a:lumMod val="65000"/>
                        <a:lumOff val="35000"/>
                      </a:schemeClr>
                    </a:gs>
                  </a:gsLst>
                  <a:lin ang="5400000" scaled="1"/>
                </a:gradFill>
                <a:latin typeface="微软雅黑" panose="020B0503020204020204" pitchFamily="34" charset="-122"/>
                <a:ea typeface="微软雅黑" panose="020B0503020204020204" pitchFamily="34" charset="-122"/>
                <a:sym typeface="+mn-ea"/>
              </a:rPr>
              <a:t>您的内容打在这里，或者通过复制您的文本后，在此框中选择粘贴，并选择只保留文字。</a:t>
            </a:r>
            <a:endParaRPr lang="zh-CN" altLang="en-US" sz="1200">
              <a:solidFill>
                <a:schemeClr val="tx1">
                  <a:lumMod val="65000"/>
                  <a:lumOff val="35000"/>
                </a:schemeClr>
              </a:solidFill>
              <a:latin typeface="Arial" panose="020B0604020202020204" pitchFamily="34" charset="0"/>
              <a:cs typeface="Arial" panose="020B0604020202020204" pitchFamily="34" charset="0"/>
            </a:endParaRPr>
          </a:p>
        </p:txBody>
      </p:sp>
      <p:sp>
        <p:nvSpPr>
          <p:cNvPr id="61" name="文本框 60"/>
          <p:cNvSpPr txBox="1"/>
          <p:nvPr/>
        </p:nvSpPr>
        <p:spPr>
          <a:xfrm>
            <a:off x="6778914" y="4230916"/>
            <a:ext cx="1137876" cy="369332"/>
          </a:xfrm>
          <a:prstGeom prst="rect">
            <a:avLst/>
          </a:prstGeom>
          <a:noFill/>
        </p:spPr>
        <p:txBody>
          <a:bodyPr wrap="none" rtlCol="0">
            <a:spAutoFit/>
          </a:bodyPr>
          <a:lstStyle/>
          <a:p>
            <a:pPr algn="ctr" defTabSz="914400"/>
            <a:r>
              <a:rPr lang="en-US" altLang="zh-CN"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Title here</a:t>
            </a:r>
          </a:p>
        </p:txBody>
      </p:sp>
      <p:sp>
        <p:nvSpPr>
          <p:cNvPr id="62" name="矩形 61"/>
          <p:cNvSpPr/>
          <p:nvPr/>
        </p:nvSpPr>
        <p:spPr>
          <a:xfrm>
            <a:off x="6396769" y="4660251"/>
            <a:ext cx="1902160" cy="1050290"/>
          </a:xfrm>
          <a:prstGeom prst="rect">
            <a:avLst/>
          </a:prstGeom>
        </p:spPr>
        <p:txBody>
          <a:bodyPr wrap="square">
            <a:spAutoFit/>
          </a:bodyPr>
          <a:lstStyle/>
          <a:p>
            <a:pPr>
              <a:lnSpc>
                <a:spcPct val="130000"/>
              </a:lnSpc>
            </a:pPr>
            <a:r>
              <a:rPr lang="zh-CN" altLang="en-US" sz="1200" dirty="0">
                <a:gradFill>
                  <a:gsLst>
                    <a:gs pos="50000">
                      <a:schemeClr val="tx1">
                        <a:lumMod val="65000"/>
                        <a:lumOff val="35000"/>
                      </a:schemeClr>
                    </a:gs>
                    <a:gs pos="100000">
                      <a:schemeClr val="tx1">
                        <a:lumMod val="65000"/>
                        <a:lumOff val="35000"/>
                      </a:schemeClr>
                    </a:gs>
                  </a:gsLst>
                  <a:lin ang="5400000" scaled="1"/>
                </a:gradFill>
                <a:latin typeface="微软雅黑" panose="020B0503020204020204" pitchFamily="34" charset="-122"/>
                <a:ea typeface="微软雅黑" panose="020B0503020204020204" pitchFamily="34" charset="-122"/>
                <a:sym typeface="+mn-ea"/>
              </a:rPr>
              <a:t>您的内容打在这里，或者通过复制您的文本后，在此框中选择粘贴，并选择只保留文字。</a:t>
            </a:r>
            <a:endParaRPr lang="zh-CN" altLang="en-US" sz="1200">
              <a:solidFill>
                <a:schemeClr val="tx1">
                  <a:lumMod val="65000"/>
                  <a:lumOff val="35000"/>
                </a:schemeClr>
              </a:solidFill>
              <a:latin typeface="Arial" panose="020B0604020202020204" pitchFamily="34" charset="0"/>
              <a:cs typeface="Arial" panose="020B0604020202020204" pitchFamily="34" charset="0"/>
            </a:endParaRPr>
          </a:p>
        </p:txBody>
      </p:sp>
      <p:sp>
        <p:nvSpPr>
          <p:cNvPr id="63" name="文本框 62"/>
          <p:cNvSpPr txBox="1"/>
          <p:nvPr/>
        </p:nvSpPr>
        <p:spPr>
          <a:xfrm>
            <a:off x="4044181" y="4230916"/>
            <a:ext cx="1137876" cy="369332"/>
          </a:xfrm>
          <a:prstGeom prst="rect">
            <a:avLst/>
          </a:prstGeom>
          <a:noFill/>
        </p:spPr>
        <p:txBody>
          <a:bodyPr wrap="none" rtlCol="0">
            <a:spAutoFit/>
          </a:bodyPr>
          <a:lstStyle/>
          <a:p>
            <a:pPr algn="ctr" defTabSz="914400"/>
            <a:r>
              <a:rPr lang="en-US" altLang="zh-CN"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Title here</a:t>
            </a:r>
          </a:p>
        </p:txBody>
      </p:sp>
      <p:sp>
        <p:nvSpPr>
          <p:cNvPr id="64" name="矩形 63"/>
          <p:cNvSpPr/>
          <p:nvPr/>
        </p:nvSpPr>
        <p:spPr>
          <a:xfrm>
            <a:off x="3662036" y="4660251"/>
            <a:ext cx="1902160" cy="1050290"/>
          </a:xfrm>
          <a:prstGeom prst="rect">
            <a:avLst/>
          </a:prstGeom>
        </p:spPr>
        <p:txBody>
          <a:bodyPr wrap="square">
            <a:spAutoFit/>
          </a:bodyPr>
          <a:lstStyle/>
          <a:p>
            <a:pPr>
              <a:lnSpc>
                <a:spcPct val="130000"/>
              </a:lnSpc>
            </a:pPr>
            <a:r>
              <a:rPr lang="zh-CN" altLang="en-US" sz="1200" dirty="0">
                <a:gradFill>
                  <a:gsLst>
                    <a:gs pos="50000">
                      <a:schemeClr val="tx1">
                        <a:lumMod val="65000"/>
                        <a:lumOff val="35000"/>
                      </a:schemeClr>
                    </a:gs>
                    <a:gs pos="100000">
                      <a:schemeClr val="tx1">
                        <a:lumMod val="65000"/>
                        <a:lumOff val="35000"/>
                      </a:schemeClr>
                    </a:gs>
                  </a:gsLst>
                  <a:lin ang="5400000" scaled="1"/>
                </a:gradFill>
                <a:latin typeface="微软雅黑" panose="020B0503020204020204" pitchFamily="34" charset="-122"/>
                <a:ea typeface="微软雅黑" panose="020B0503020204020204" pitchFamily="34" charset="-122"/>
                <a:sym typeface="+mn-ea"/>
              </a:rPr>
              <a:t>您的内容打在这里，或者通过复制您的文本后，在此框中选择粘贴，并选择只保留文字。</a:t>
            </a:r>
            <a:endParaRPr lang="zh-CN" altLang="en-US" sz="1200">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500" fill="hold"/>
                                        <p:tgtEl>
                                          <p:spTgt spid="41"/>
                                        </p:tgtEl>
                                        <p:attrNameLst>
                                          <p:attrName>ppt_x</p:attrName>
                                        </p:attrNameLst>
                                      </p:cBhvr>
                                      <p:tavLst>
                                        <p:tav tm="0">
                                          <p:val>
                                            <p:strVal val="#ppt_x"/>
                                          </p:val>
                                        </p:tav>
                                        <p:tav tm="100000">
                                          <p:val>
                                            <p:strVal val="#ppt_x"/>
                                          </p:val>
                                        </p:tav>
                                      </p:tavLst>
                                    </p:anim>
                                    <p:anim calcmode="lin" valueType="num">
                                      <p:cBhvr additive="base">
                                        <p:cTn id="23" dur="500" fill="hold"/>
                                        <p:tgtEl>
                                          <p:spTgt spid="4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ppt_x"/>
                                          </p:val>
                                        </p:tav>
                                        <p:tav tm="100000">
                                          <p:val>
                                            <p:strVal val="#ppt_x"/>
                                          </p:val>
                                        </p:tav>
                                      </p:tavLst>
                                    </p:anim>
                                    <p:anim calcmode="lin" valueType="num">
                                      <p:cBhvr additive="base">
                                        <p:cTn id="27" dur="500" fill="hold"/>
                                        <p:tgtEl>
                                          <p:spTgt spid="4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fill="hold"/>
                                        <p:tgtEl>
                                          <p:spTgt spid="49"/>
                                        </p:tgtEl>
                                        <p:attrNameLst>
                                          <p:attrName>ppt_x</p:attrName>
                                        </p:attrNameLst>
                                      </p:cBhvr>
                                      <p:tavLst>
                                        <p:tav tm="0">
                                          <p:val>
                                            <p:strVal val="#ppt_x"/>
                                          </p:val>
                                        </p:tav>
                                        <p:tav tm="100000">
                                          <p:val>
                                            <p:strVal val="#ppt_x"/>
                                          </p:val>
                                        </p:tav>
                                      </p:tavLst>
                                    </p:anim>
                                    <p:anim calcmode="lin" valueType="num">
                                      <p:cBhvr additive="base">
                                        <p:cTn id="31" dur="500" fill="hold"/>
                                        <p:tgtEl>
                                          <p:spTgt spid="49"/>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ppt_x"/>
                                          </p:val>
                                        </p:tav>
                                        <p:tav tm="100000">
                                          <p:val>
                                            <p:strVal val="#ppt_x"/>
                                          </p:val>
                                        </p:tav>
                                      </p:tavLst>
                                    </p:anim>
                                    <p:anim calcmode="lin" valueType="num">
                                      <p:cBhvr additive="base">
                                        <p:cTn id="35" dur="500" fill="hold"/>
                                        <p:tgtEl>
                                          <p:spTgt spid="5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fill="hold"/>
                                        <p:tgtEl>
                                          <p:spTgt spid="55"/>
                                        </p:tgtEl>
                                        <p:attrNameLst>
                                          <p:attrName>ppt_x</p:attrName>
                                        </p:attrNameLst>
                                      </p:cBhvr>
                                      <p:tavLst>
                                        <p:tav tm="0">
                                          <p:val>
                                            <p:strVal val="#ppt_x"/>
                                          </p:val>
                                        </p:tav>
                                        <p:tav tm="100000">
                                          <p:val>
                                            <p:strVal val="#ppt_x"/>
                                          </p:val>
                                        </p:tav>
                                      </p:tavLst>
                                    </p:anim>
                                    <p:anim calcmode="lin" valueType="num">
                                      <p:cBhvr additive="base">
                                        <p:cTn id="39" dur="500" fill="hold"/>
                                        <p:tgtEl>
                                          <p:spTgt spid="5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56"/>
                                        </p:tgtEl>
                                        <p:attrNameLst>
                                          <p:attrName>style.visibility</p:attrName>
                                        </p:attrNameLst>
                                      </p:cBhvr>
                                      <p:to>
                                        <p:strVal val="visible"/>
                                      </p:to>
                                    </p:set>
                                    <p:anim calcmode="lin" valueType="num">
                                      <p:cBhvr additive="base">
                                        <p:cTn id="42" dur="500" fill="hold"/>
                                        <p:tgtEl>
                                          <p:spTgt spid="56"/>
                                        </p:tgtEl>
                                        <p:attrNameLst>
                                          <p:attrName>ppt_x</p:attrName>
                                        </p:attrNameLst>
                                      </p:cBhvr>
                                      <p:tavLst>
                                        <p:tav tm="0">
                                          <p:val>
                                            <p:strVal val="#ppt_x"/>
                                          </p:val>
                                        </p:tav>
                                        <p:tav tm="100000">
                                          <p:val>
                                            <p:strVal val="#ppt_x"/>
                                          </p:val>
                                        </p:tav>
                                      </p:tavLst>
                                    </p:anim>
                                    <p:anim calcmode="lin" valueType="num">
                                      <p:cBhvr additive="base">
                                        <p:cTn id="43" dur="500" fill="hold"/>
                                        <p:tgtEl>
                                          <p:spTgt spid="5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500" fill="hold"/>
                                        <p:tgtEl>
                                          <p:spTgt spid="57"/>
                                        </p:tgtEl>
                                        <p:attrNameLst>
                                          <p:attrName>ppt_x</p:attrName>
                                        </p:attrNameLst>
                                      </p:cBhvr>
                                      <p:tavLst>
                                        <p:tav tm="0">
                                          <p:val>
                                            <p:strVal val="#ppt_x"/>
                                          </p:val>
                                        </p:tav>
                                        <p:tav tm="100000">
                                          <p:val>
                                            <p:strVal val="#ppt_x"/>
                                          </p:val>
                                        </p:tav>
                                      </p:tavLst>
                                    </p:anim>
                                    <p:anim calcmode="lin" valueType="num">
                                      <p:cBhvr additive="base">
                                        <p:cTn id="47" dur="500" fill="hold"/>
                                        <p:tgtEl>
                                          <p:spTgt spid="5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additive="base">
                                        <p:cTn id="50" dur="500" fill="hold"/>
                                        <p:tgtEl>
                                          <p:spTgt spid="58"/>
                                        </p:tgtEl>
                                        <p:attrNameLst>
                                          <p:attrName>ppt_x</p:attrName>
                                        </p:attrNameLst>
                                      </p:cBhvr>
                                      <p:tavLst>
                                        <p:tav tm="0">
                                          <p:val>
                                            <p:strVal val="#ppt_x"/>
                                          </p:val>
                                        </p:tav>
                                        <p:tav tm="100000">
                                          <p:val>
                                            <p:strVal val="#ppt_x"/>
                                          </p:val>
                                        </p:tav>
                                      </p:tavLst>
                                    </p:anim>
                                    <p:anim calcmode="lin" valueType="num">
                                      <p:cBhvr additive="base">
                                        <p:cTn id="51" dur="500" fill="hold"/>
                                        <p:tgtEl>
                                          <p:spTgt spid="5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ppt_x"/>
                                          </p:val>
                                        </p:tav>
                                        <p:tav tm="100000">
                                          <p:val>
                                            <p:strVal val="#ppt_x"/>
                                          </p:val>
                                        </p:tav>
                                      </p:tavLst>
                                    </p:anim>
                                    <p:anim calcmode="lin" valueType="num">
                                      <p:cBhvr additive="base">
                                        <p:cTn id="55" dur="500" fill="hold"/>
                                        <p:tgtEl>
                                          <p:spTgt spid="5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 calcmode="lin" valueType="num">
                                      <p:cBhvr additive="base">
                                        <p:cTn id="58" dur="500" fill="hold"/>
                                        <p:tgtEl>
                                          <p:spTgt spid="60"/>
                                        </p:tgtEl>
                                        <p:attrNameLst>
                                          <p:attrName>ppt_x</p:attrName>
                                        </p:attrNameLst>
                                      </p:cBhvr>
                                      <p:tavLst>
                                        <p:tav tm="0">
                                          <p:val>
                                            <p:strVal val="#ppt_x"/>
                                          </p:val>
                                        </p:tav>
                                        <p:tav tm="100000">
                                          <p:val>
                                            <p:strVal val="#ppt_x"/>
                                          </p:val>
                                        </p:tav>
                                      </p:tavLst>
                                    </p:anim>
                                    <p:anim calcmode="lin" valueType="num">
                                      <p:cBhvr additive="base">
                                        <p:cTn id="59" dur="500" fill="hold"/>
                                        <p:tgtEl>
                                          <p:spTgt spid="6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 fill="hold"/>
                                        <p:tgtEl>
                                          <p:spTgt spid="61"/>
                                        </p:tgtEl>
                                        <p:attrNameLst>
                                          <p:attrName>ppt_x</p:attrName>
                                        </p:attrNameLst>
                                      </p:cBhvr>
                                      <p:tavLst>
                                        <p:tav tm="0">
                                          <p:val>
                                            <p:strVal val="#ppt_x"/>
                                          </p:val>
                                        </p:tav>
                                        <p:tav tm="100000">
                                          <p:val>
                                            <p:strVal val="#ppt_x"/>
                                          </p:val>
                                        </p:tav>
                                      </p:tavLst>
                                    </p:anim>
                                    <p:anim calcmode="lin" valueType="num">
                                      <p:cBhvr additive="base">
                                        <p:cTn id="63" dur="500" fill="hold"/>
                                        <p:tgtEl>
                                          <p:spTgt spid="6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ppt_x"/>
                                          </p:val>
                                        </p:tav>
                                        <p:tav tm="100000">
                                          <p:val>
                                            <p:strVal val="#ppt_x"/>
                                          </p:val>
                                        </p:tav>
                                      </p:tavLst>
                                    </p:anim>
                                    <p:anim calcmode="lin" valueType="num">
                                      <p:cBhvr additive="base">
                                        <p:cTn id="67" dur="500" fill="hold"/>
                                        <p:tgtEl>
                                          <p:spTgt spid="6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 calcmode="lin" valueType="num">
                                      <p:cBhvr additive="base">
                                        <p:cTn id="70" dur="500" fill="hold"/>
                                        <p:tgtEl>
                                          <p:spTgt spid="63"/>
                                        </p:tgtEl>
                                        <p:attrNameLst>
                                          <p:attrName>ppt_x</p:attrName>
                                        </p:attrNameLst>
                                      </p:cBhvr>
                                      <p:tavLst>
                                        <p:tav tm="0">
                                          <p:val>
                                            <p:strVal val="#ppt_x"/>
                                          </p:val>
                                        </p:tav>
                                        <p:tav tm="100000">
                                          <p:val>
                                            <p:strVal val="#ppt_x"/>
                                          </p:val>
                                        </p:tav>
                                      </p:tavLst>
                                    </p:anim>
                                    <p:anim calcmode="lin" valueType="num">
                                      <p:cBhvr additive="base">
                                        <p:cTn id="71" dur="500" fill="hold"/>
                                        <p:tgtEl>
                                          <p:spTgt spid="6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 calcmode="lin" valueType="num">
                                      <p:cBhvr additive="base">
                                        <p:cTn id="74" dur="500" fill="hold"/>
                                        <p:tgtEl>
                                          <p:spTgt spid="64"/>
                                        </p:tgtEl>
                                        <p:attrNameLst>
                                          <p:attrName>ppt_x</p:attrName>
                                        </p:attrNameLst>
                                      </p:cBhvr>
                                      <p:tavLst>
                                        <p:tav tm="0">
                                          <p:val>
                                            <p:strVal val="#ppt_x"/>
                                          </p:val>
                                        </p:tav>
                                        <p:tav tm="100000">
                                          <p:val>
                                            <p:strVal val="#ppt_x"/>
                                          </p:val>
                                        </p:tav>
                                      </p:tavLst>
                                    </p:anim>
                                    <p:anim calcmode="lin" valueType="num">
                                      <p:cBhvr additive="base">
                                        <p:cTn id="75"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bldLvl="0" animBg="1"/>
      <p:bldP spid="3" grpId="0" bldLvl="0" animBg="1"/>
      <p:bldP spid="41" grpId="0" bldLvl="0" animBg="1"/>
      <p:bldP spid="48" grpId="0" bldLvl="0" animBg="1"/>
      <p:bldP spid="49" grpId="0" animBg="1"/>
      <p:bldP spid="55" grpId="0" animBg="1"/>
      <p:bldP spid="56" grpId="0" animBg="1"/>
      <p:bldP spid="57" grpId="0"/>
      <p:bldP spid="58" grpId="0"/>
      <p:bldP spid="59" grpId="0"/>
      <p:bldP spid="60" grpId="0"/>
      <p:bldP spid="61" grpId="0"/>
      <p:bldP spid="62" grpId="0"/>
      <p:bldP spid="63" grpId="0"/>
      <p:bldP spid="6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企业文化的建设</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grpSp>
        <p:nvGrpSpPr>
          <p:cNvPr id="2" name="Group 7"/>
          <p:cNvGrpSpPr/>
          <p:nvPr/>
        </p:nvGrpSpPr>
        <p:grpSpPr>
          <a:xfrm>
            <a:off x="5362575" y="1862078"/>
            <a:ext cx="1466851" cy="2867000"/>
            <a:chOff x="5362575" y="1589918"/>
            <a:chExt cx="1466851" cy="2867000"/>
          </a:xfrm>
          <a:solidFill>
            <a:schemeClr val="tx1">
              <a:lumMod val="85000"/>
              <a:lumOff val="15000"/>
            </a:schemeClr>
          </a:solidFill>
        </p:grpSpPr>
        <p:sp>
          <p:nvSpPr>
            <p:cNvPr id="21" name="Flowchart: Magnetic Disk 5"/>
            <p:cNvSpPr/>
            <p:nvPr/>
          </p:nvSpPr>
          <p:spPr>
            <a:xfrm>
              <a:off x="5362575" y="2821960"/>
              <a:ext cx="1466851" cy="1634958"/>
            </a:xfrm>
            <a:prstGeom prst="flowChartMagneticDisk">
              <a:avLst/>
            </a:prstGeom>
            <a:solidFill>
              <a:srgbClr val="5899D1"/>
            </a:solidFill>
            <a:ln w="76200">
              <a:solidFill>
                <a:schemeClr val="bg1"/>
              </a:solidFill>
            </a:ln>
            <a:effectLst>
              <a:outerShdw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2" name="Flowchart: Magnetic Disk 4"/>
            <p:cNvSpPr/>
            <p:nvPr/>
          </p:nvSpPr>
          <p:spPr>
            <a:xfrm>
              <a:off x="5362575" y="2411279"/>
              <a:ext cx="1466851" cy="607040"/>
            </a:xfrm>
            <a:prstGeom prst="flowChartMagneticDisk">
              <a:avLst/>
            </a:prstGeom>
            <a:solidFill>
              <a:srgbClr val="5899D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3" name="Flowchart: Magnetic Disk 3"/>
            <p:cNvSpPr/>
            <p:nvPr/>
          </p:nvSpPr>
          <p:spPr>
            <a:xfrm>
              <a:off x="5362575" y="2000599"/>
              <a:ext cx="1466851" cy="607040"/>
            </a:xfrm>
            <a:prstGeom prst="flowChartMagneticDisk">
              <a:avLst/>
            </a:prstGeom>
            <a:solidFill>
              <a:srgbClr val="5899D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4" name="Flowchart: Magnetic Disk 2"/>
            <p:cNvSpPr/>
            <p:nvPr/>
          </p:nvSpPr>
          <p:spPr>
            <a:xfrm>
              <a:off x="5362575" y="1589918"/>
              <a:ext cx="1466851" cy="607040"/>
            </a:xfrm>
            <a:prstGeom prst="flowChartMagneticDisk">
              <a:avLst/>
            </a:prstGeom>
            <a:solidFill>
              <a:srgbClr val="5899D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grpSp>
        <p:nvGrpSpPr>
          <p:cNvPr id="28" name="组合 27"/>
          <p:cNvGrpSpPr/>
          <p:nvPr/>
        </p:nvGrpSpPr>
        <p:grpSpPr>
          <a:xfrm>
            <a:off x="8359836" y="1567561"/>
            <a:ext cx="2457329" cy="2521016"/>
            <a:chOff x="6269876" y="1067562"/>
            <a:chExt cx="1842997" cy="1890762"/>
          </a:xfrm>
        </p:grpSpPr>
        <p:sp>
          <p:nvSpPr>
            <p:cNvPr id="3" name="Oval 10"/>
            <p:cNvSpPr/>
            <p:nvPr/>
          </p:nvSpPr>
          <p:spPr>
            <a:xfrm>
              <a:off x="6795920" y="1067562"/>
              <a:ext cx="801795" cy="801795"/>
            </a:xfrm>
            <a:prstGeom prst="ellipse">
              <a:avLst/>
            </a:prstGeom>
            <a:solidFill>
              <a:srgbClr val="5899D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17" name="TextBox 15"/>
            <p:cNvSpPr txBox="1"/>
            <p:nvPr/>
          </p:nvSpPr>
          <p:spPr>
            <a:xfrm>
              <a:off x="6269876" y="2516157"/>
              <a:ext cx="1842997" cy="442167"/>
            </a:xfrm>
            <a:prstGeom prst="rect">
              <a:avLst/>
            </a:prstGeom>
            <a:noFill/>
          </p:spPr>
          <p:txBody>
            <a:bodyPr wrap="square" lIns="96000" tIns="0" rIns="96000" bIns="0" anchor="ctr" anchorCtr="0">
              <a:noAutofit/>
            </a:bodyPr>
            <a:lstStyle/>
            <a:p>
              <a:pPr marL="0" marR="0" lvl="0" indent="0" algn="ctr" defTabSz="1218565"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标题数字等都可以通过点击和重新输入进行更改，顶部“开始”面板中可以对字体</a:t>
              </a:r>
              <a:b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b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（建议使用主题字体）</a:t>
              </a:r>
            </a:p>
          </p:txBody>
        </p:sp>
        <p:sp>
          <p:nvSpPr>
            <p:cNvPr id="18" name="Rectangle 16"/>
            <p:cNvSpPr/>
            <p:nvPr/>
          </p:nvSpPr>
          <p:spPr>
            <a:xfrm>
              <a:off x="6269876" y="2144789"/>
              <a:ext cx="1842997" cy="184666"/>
            </a:xfrm>
            <a:prstGeom prst="rect">
              <a:avLst/>
            </a:prstGeom>
          </p:spPr>
          <p:txBody>
            <a:bodyPr wrap="none" lIns="96000" tIns="0" rIns="96000" bIns="0">
              <a:normAutofit fontScale="85000" lnSpcReduction="20000"/>
            </a:bodyPr>
            <a:lstStyle/>
            <a:p>
              <a:pPr marL="0" marR="0" lvl="0" indent="0" algn="ctr" defTabSz="1218565"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a:ln>
                    <a:noFill/>
                  </a:ln>
                  <a:solidFill>
                    <a:srgbClr val="4E4E4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标题文本预设</a:t>
              </a:r>
            </a:p>
          </p:txBody>
        </p:sp>
        <p:sp>
          <p:nvSpPr>
            <p:cNvPr id="19" name="Freeform: Shape 21"/>
            <p:cNvSpPr/>
            <p:nvPr/>
          </p:nvSpPr>
          <p:spPr bwMode="auto">
            <a:xfrm>
              <a:off x="7034964" y="1306906"/>
              <a:ext cx="323708" cy="323107"/>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grpSp>
        <p:nvGrpSpPr>
          <p:cNvPr id="20" name="组合 19"/>
          <p:cNvGrpSpPr/>
          <p:nvPr/>
        </p:nvGrpSpPr>
        <p:grpSpPr>
          <a:xfrm>
            <a:off x="1367579" y="1567561"/>
            <a:ext cx="2467761" cy="2572440"/>
            <a:chOff x="1025683" y="1067562"/>
            <a:chExt cx="1850821" cy="1929330"/>
          </a:xfrm>
        </p:grpSpPr>
        <p:sp>
          <p:nvSpPr>
            <p:cNvPr id="25" name="Oval 9"/>
            <p:cNvSpPr/>
            <p:nvPr/>
          </p:nvSpPr>
          <p:spPr>
            <a:xfrm>
              <a:off x="1546285" y="1067562"/>
              <a:ext cx="801795" cy="801795"/>
            </a:xfrm>
            <a:prstGeom prst="ellipse">
              <a:avLst/>
            </a:prstGeom>
            <a:solidFill>
              <a:srgbClr val="5899D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6" name="TextBox 12"/>
            <p:cNvSpPr txBox="1"/>
            <p:nvPr/>
          </p:nvSpPr>
          <p:spPr>
            <a:xfrm>
              <a:off x="1025683" y="2554725"/>
              <a:ext cx="1842997" cy="442167"/>
            </a:xfrm>
            <a:prstGeom prst="rect">
              <a:avLst/>
            </a:prstGeom>
            <a:noFill/>
          </p:spPr>
          <p:txBody>
            <a:bodyPr wrap="square" lIns="96000" tIns="0" rIns="96000" bIns="0" anchor="ctr" anchorCtr="0">
              <a:noAutofit/>
            </a:bodyPr>
            <a:lstStyle/>
            <a:p>
              <a:pPr marL="0" marR="0" lvl="0" indent="0" algn="ctr" defTabSz="1218565"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标题数字等都可以通过点击和重新输入进行更改，顶部“开始”面板中可以对字体</a:t>
              </a:r>
              <a:b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b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（建议使用主题字体）</a:t>
              </a:r>
            </a:p>
          </p:txBody>
        </p:sp>
        <p:sp>
          <p:nvSpPr>
            <p:cNvPr id="27" name="Rectangle 14"/>
            <p:cNvSpPr/>
            <p:nvPr/>
          </p:nvSpPr>
          <p:spPr>
            <a:xfrm>
              <a:off x="1033507" y="2144789"/>
              <a:ext cx="1842997" cy="184666"/>
            </a:xfrm>
            <a:prstGeom prst="rect">
              <a:avLst/>
            </a:prstGeom>
          </p:spPr>
          <p:txBody>
            <a:bodyPr wrap="none" lIns="96000" tIns="0" rIns="96000" bIns="0">
              <a:normAutofit fontScale="85000" lnSpcReduction="20000"/>
            </a:bodyPr>
            <a:lstStyle/>
            <a:p>
              <a:pPr marL="0" marR="0" lvl="0" indent="0" algn="ctr" defTabSz="1218565"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a:ln>
                    <a:noFill/>
                  </a:ln>
                  <a:solidFill>
                    <a:srgbClr val="3E3E3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标题文本预设</a:t>
              </a:r>
            </a:p>
          </p:txBody>
        </p:sp>
        <p:sp>
          <p:nvSpPr>
            <p:cNvPr id="29" name="Freeform: Shape 22"/>
            <p:cNvSpPr/>
            <p:nvPr/>
          </p:nvSpPr>
          <p:spPr bwMode="auto">
            <a:xfrm>
              <a:off x="1791600" y="1334155"/>
              <a:ext cx="326810" cy="268610"/>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grpSp>
        <p:nvGrpSpPr>
          <p:cNvPr id="30" name="组合 29"/>
          <p:cNvGrpSpPr/>
          <p:nvPr/>
        </p:nvGrpSpPr>
        <p:grpSpPr>
          <a:xfrm>
            <a:off x="3378261" y="3701160"/>
            <a:ext cx="2457329" cy="2473948"/>
            <a:chOff x="2533695" y="2667761"/>
            <a:chExt cx="1842997" cy="1855461"/>
          </a:xfrm>
        </p:grpSpPr>
        <p:sp>
          <p:nvSpPr>
            <p:cNvPr id="31" name="Oval 11"/>
            <p:cNvSpPr/>
            <p:nvPr/>
          </p:nvSpPr>
          <p:spPr>
            <a:xfrm>
              <a:off x="3052682" y="2667761"/>
              <a:ext cx="801795" cy="801795"/>
            </a:xfrm>
            <a:prstGeom prst="ellipse">
              <a:avLst/>
            </a:prstGeom>
            <a:solidFill>
              <a:srgbClr val="5899D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32" name="TextBox 19"/>
            <p:cNvSpPr txBox="1"/>
            <p:nvPr/>
          </p:nvSpPr>
          <p:spPr>
            <a:xfrm>
              <a:off x="2533695" y="4081055"/>
              <a:ext cx="1842997" cy="442167"/>
            </a:xfrm>
            <a:prstGeom prst="rect">
              <a:avLst/>
            </a:prstGeom>
            <a:noFill/>
          </p:spPr>
          <p:txBody>
            <a:bodyPr wrap="square" lIns="96000" tIns="0" rIns="96000" bIns="0" anchor="ctr" anchorCtr="0">
              <a:noAutofit/>
            </a:bodyPr>
            <a:lstStyle/>
            <a:p>
              <a:pPr marL="0" marR="0" lvl="0" indent="0" algn="ctr" defTabSz="1218565"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标题数字等都可以通过点击和重新输入进行更改，顶部“开始”面板中可以对字体</a:t>
              </a:r>
              <a:b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b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（建议使用主题字体）</a:t>
              </a:r>
            </a:p>
          </p:txBody>
        </p:sp>
        <p:sp>
          <p:nvSpPr>
            <p:cNvPr id="33" name="Rectangle 20"/>
            <p:cNvSpPr/>
            <p:nvPr/>
          </p:nvSpPr>
          <p:spPr>
            <a:xfrm>
              <a:off x="2533695" y="3716414"/>
              <a:ext cx="1842997" cy="184666"/>
            </a:xfrm>
            <a:prstGeom prst="rect">
              <a:avLst/>
            </a:prstGeom>
          </p:spPr>
          <p:txBody>
            <a:bodyPr wrap="none" lIns="96000" tIns="0" rIns="96000" bIns="0">
              <a:normAutofit fontScale="85000" lnSpcReduction="20000"/>
            </a:bodyPr>
            <a:lstStyle/>
            <a:p>
              <a:pPr marL="0" marR="0" lvl="0" indent="0" algn="ctr" defTabSz="1218565"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919191"/>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标题文本预设</a:t>
              </a:r>
            </a:p>
          </p:txBody>
        </p:sp>
        <p:sp>
          <p:nvSpPr>
            <p:cNvPr id="34" name="Freeform: Shape 23"/>
            <p:cNvSpPr/>
            <p:nvPr/>
          </p:nvSpPr>
          <p:spPr bwMode="auto">
            <a:xfrm>
              <a:off x="3279372" y="2886206"/>
              <a:ext cx="348415" cy="335744"/>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grpSp>
        <p:nvGrpSpPr>
          <p:cNvPr id="35" name="组合 34"/>
          <p:cNvGrpSpPr/>
          <p:nvPr/>
        </p:nvGrpSpPr>
        <p:grpSpPr>
          <a:xfrm>
            <a:off x="6378636" y="3701160"/>
            <a:ext cx="2457329" cy="2514343"/>
            <a:chOff x="4783976" y="2667761"/>
            <a:chExt cx="1842997" cy="1885757"/>
          </a:xfrm>
        </p:grpSpPr>
        <p:sp>
          <p:nvSpPr>
            <p:cNvPr id="36" name="Oval 13"/>
            <p:cNvSpPr/>
            <p:nvPr/>
          </p:nvSpPr>
          <p:spPr>
            <a:xfrm>
              <a:off x="5289523" y="2667761"/>
              <a:ext cx="801795" cy="801795"/>
            </a:xfrm>
            <a:prstGeom prst="ellipse">
              <a:avLst/>
            </a:prstGeom>
            <a:solidFill>
              <a:srgbClr val="5899D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37" name="TextBox 17"/>
            <p:cNvSpPr txBox="1"/>
            <p:nvPr/>
          </p:nvSpPr>
          <p:spPr>
            <a:xfrm>
              <a:off x="4783976" y="4111351"/>
              <a:ext cx="1842997" cy="442167"/>
            </a:xfrm>
            <a:prstGeom prst="rect">
              <a:avLst/>
            </a:prstGeom>
            <a:noFill/>
          </p:spPr>
          <p:txBody>
            <a:bodyPr wrap="square" lIns="96000" tIns="0" rIns="96000" bIns="0" anchor="ctr" anchorCtr="0">
              <a:noAutofit/>
            </a:bodyPr>
            <a:lstStyle/>
            <a:p>
              <a:pPr marL="0" marR="0" lvl="0" indent="0" algn="ctr" defTabSz="1218565"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标题数字等都可以通过点击和重新输入进行更改，顶部“开始”面板中可以对字体</a:t>
              </a:r>
              <a:b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b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（建议使用主题字体）</a:t>
              </a:r>
            </a:p>
          </p:txBody>
        </p:sp>
        <p:sp>
          <p:nvSpPr>
            <p:cNvPr id="38" name="Rectangle 18"/>
            <p:cNvSpPr/>
            <p:nvPr/>
          </p:nvSpPr>
          <p:spPr>
            <a:xfrm>
              <a:off x="4783976" y="3716414"/>
              <a:ext cx="1842997" cy="184666"/>
            </a:xfrm>
            <a:prstGeom prst="rect">
              <a:avLst/>
            </a:prstGeom>
          </p:spPr>
          <p:txBody>
            <a:bodyPr wrap="none" lIns="96000" tIns="0" rIns="96000" bIns="0">
              <a:normAutofit fontScale="85000" lnSpcReduction="20000"/>
            </a:bodyPr>
            <a:lstStyle/>
            <a:p>
              <a:pPr marL="0" marR="0" lvl="0" indent="0" algn="ctr" defTabSz="1218565"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a:ln>
                    <a:noFill/>
                  </a:ln>
                  <a:solidFill>
                    <a:srgbClr val="D7D7D7"/>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标题文本预设</a:t>
              </a:r>
            </a:p>
          </p:txBody>
        </p:sp>
        <p:sp>
          <p:nvSpPr>
            <p:cNvPr id="39" name="Freeform: Shape 24"/>
            <p:cNvSpPr>
              <a:spLocks noChangeAspect="1"/>
            </p:cNvSpPr>
            <p:nvPr/>
          </p:nvSpPr>
          <p:spPr bwMode="auto">
            <a:xfrm>
              <a:off x="5532151" y="2895519"/>
              <a:ext cx="346646" cy="346280"/>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additive="base">
                                        <p:cTn id="28" dur="500" fill="hold"/>
                                        <p:tgtEl>
                                          <p:spTgt spid="35"/>
                                        </p:tgtEl>
                                        <p:attrNameLst>
                                          <p:attrName>ppt_x</p:attrName>
                                        </p:attrNameLst>
                                      </p:cBhvr>
                                      <p:tavLst>
                                        <p:tav tm="0">
                                          <p:val>
                                            <p:strVal val="#ppt_x"/>
                                          </p:val>
                                        </p:tav>
                                        <p:tav tm="100000">
                                          <p:val>
                                            <p:strVal val="#ppt_x"/>
                                          </p:val>
                                        </p:tav>
                                      </p:tavLst>
                                    </p:anim>
                                    <p:anim calcmode="lin" valueType="num">
                                      <p:cBhvr additive="base">
                                        <p:cTn id="29" dur="500" fill="hold"/>
                                        <p:tgtEl>
                                          <p:spTgt spid="35"/>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500" fill="hold"/>
                                        <p:tgtEl>
                                          <p:spTgt spid="28"/>
                                        </p:tgtEl>
                                        <p:attrNameLst>
                                          <p:attrName>ppt_x</p:attrName>
                                        </p:attrNameLst>
                                      </p:cBhvr>
                                      <p:tavLst>
                                        <p:tav tm="0">
                                          <p:val>
                                            <p:strVal val="#ppt_x"/>
                                          </p:val>
                                        </p:tav>
                                        <p:tav tm="100000">
                                          <p:val>
                                            <p:strVal val="#ppt_x"/>
                                          </p:val>
                                        </p:tav>
                                      </p:tavLst>
                                    </p:anim>
                                    <p:anim calcmode="lin" valueType="num">
                                      <p:cBhvr additive="base">
                                        <p:cTn id="33"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其他工作</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graphicFrame>
        <p:nvGraphicFramePr>
          <p:cNvPr id="6" name="Chart 31"/>
          <p:cNvGraphicFramePr/>
          <p:nvPr/>
        </p:nvGraphicFramePr>
        <p:xfrm>
          <a:off x="1194634" y="2770231"/>
          <a:ext cx="3640727" cy="2427151"/>
        </p:xfrm>
        <a:graphic>
          <a:graphicData uri="http://schemas.openxmlformats.org/drawingml/2006/chart">
            <c:chart xmlns:c="http://schemas.openxmlformats.org/drawingml/2006/chart" xmlns:r="http://schemas.openxmlformats.org/officeDocument/2006/relationships" r:id="rId3"/>
          </a:graphicData>
        </a:graphic>
      </p:graphicFrame>
      <p:sp>
        <p:nvSpPr>
          <p:cNvPr id="2" name="Shape 13"/>
          <p:cNvSpPr/>
          <p:nvPr/>
        </p:nvSpPr>
        <p:spPr>
          <a:xfrm>
            <a:off x="1246750" y="2204926"/>
            <a:ext cx="3536495" cy="3536495"/>
          </a:xfrm>
          <a:custGeom>
            <a:avLst/>
            <a:gdLst/>
            <a:ahLst/>
            <a:cxnLst>
              <a:cxn ang="0">
                <a:pos x="wd2" y="hd2"/>
              </a:cxn>
              <a:cxn ang="5400000">
                <a:pos x="wd2" y="hd2"/>
              </a:cxn>
              <a:cxn ang="10800000">
                <a:pos x="wd2" y="hd2"/>
              </a:cxn>
              <a:cxn ang="16200000">
                <a:pos x="wd2" y="hd2"/>
              </a:cxn>
            </a:cxnLst>
            <a:rect l="0" t="0" r="r" b="b"/>
            <a:pathLst>
              <a:path w="21600" h="21600" extrusionOk="0">
                <a:moveTo>
                  <a:pt x="9529" y="17634"/>
                </a:moveTo>
                <a:cubicBezTo>
                  <a:pt x="5755" y="16932"/>
                  <a:pt x="3264" y="13303"/>
                  <a:pt x="3966" y="9529"/>
                </a:cubicBezTo>
                <a:cubicBezTo>
                  <a:pt x="4668" y="5755"/>
                  <a:pt x="8297" y="3264"/>
                  <a:pt x="12071" y="3966"/>
                </a:cubicBezTo>
                <a:cubicBezTo>
                  <a:pt x="15845" y="4668"/>
                  <a:pt x="18336" y="8297"/>
                  <a:pt x="17634" y="12071"/>
                </a:cubicBezTo>
                <a:cubicBezTo>
                  <a:pt x="16932" y="15845"/>
                  <a:pt x="13303" y="18336"/>
                  <a:pt x="9529" y="17634"/>
                </a:cubicBezTo>
                <a:moveTo>
                  <a:pt x="19571" y="12978"/>
                </a:moveTo>
                <a:lnTo>
                  <a:pt x="21443" y="12713"/>
                </a:lnTo>
                <a:lnTo>
                  <a:pt x="21600" y="11348"/>
                </a:lnTo>
                <a:lnTo>
                  <a:pt x="19837" y="10665"/>
                </a:lnTo>
                <a:cubicBezTo>
                  <a:pt x="19831" y="10284"/>
                  <a:pt x="19801" y="9899"/>
                  <a:pt x="19745" y="9513"/>
                </a:cubicBezTo>
                <a:lnTo>
                  <a:pt x="21402" y="8557"/>
                </a:lnTo>
                <a:lnTo>
                  <a:pt x="21032" y="7233"/>
                </a:lnTo>
                <a:lnTo>
                  <a:pt x="19120" y="7272"/>
                </a:lnTo>
                <a:cubicBezTo>
                  <a:pt x="18953" y="6876"/>
                  <a:pt x="18759" y="6498"/>
                  <a:pt x="18543" y="6138"/>
                </a:cubicBezTo>
                <a:lnTo>
                  <a:pt x="19679" y="4627"/>
                </a:lnTo>
                <a:lnTo>
                  <a:pt x="18824" y="3551"/>
                </a:lnTo>
                <a:lnTo>
                  <a:pt x="17094" y="4315"/>
                </a:lnTo>
                <a:cubicBezTo>
                  <a:pt x="16817" y="4047"/>
                  <a:pt x="16523" y="3797"/>
                  <a:pt x="16215" y="3567"/>
                </a:cubicBezTo>
                <a:lnTo>
                  <a:pt x="16699" y="1737"/>
                </a:lnTo>
                <a:lnTo>
                  <a:pt x="15502" y="1062"/>
                </a:lnTo>
                <a:lnTo>
                  <a:pt x="14187" y="2423"/>
                </a:lnTo>
                <a:cubicBezTo>
                  <a:pt x="13795" y="2264"/>
                  <a:pt x="13391" y="2132"/>
                  <a:pt x="12978" y="2029"/>
                </a:cubicBezTo>
                <a:lnTo>
                  <a:pt x="12713" y="157"/>
                </a:lnTo>
                <a:lnTo>
                  <a:pt x="11348" y="0"/>
                </a:lnTo>
                <a:lnTo>
                  <a:pt x="10666" y="1763"/>
                </a:lnTo>
                <a:cubicBezTo>
                  <a:pt x="10283" y="1769"/>
                  <a:pt x="9899" y="1799"/>
                  <a:pt x="9513" y="1855"/>
                </a:cubicBezTo>
                <a:lnTo>
                  <a:pt x="8557" y="199"/>
                </a:lnTo>
                <a:lnTo>
                  <a:pt x="7233" y="568"/>
                </a:lnTo>
                <a:lnTo>
                  <a:pt x="7272" y="2480"/>
                </a:lnTo>
                <a:cubicBezTo>
                  <a:pt x="6877" y="2648"/>
                  <a:pt x="6498" y="2841"/>
                  <a:pt x="6138" y="3057"/>
                </a:cubicBezTo>
                <a:lnTo>
                  <a:pt x="4627" y="1921"/>
                </a:lnTo>
                <a:lnTo>
                  <a:pt x="3550" y="2776"/>
                </a:lnTo>
                <a:lnTo>
                  <a:pt x="4316" y="4506"/>
                </a:lnTo>
                <a:cubicBezTo>
                  <a:pt x="4047" y="4784"/>
                  <a:pt x="3797" y="5077"/>
                  <a:pt x="3567" y="5385"/>
                </a:cubicBezTo>
                <a:lnTo>
                  <a:pt x="1737" y="4901"/>
                </a:lnTo>
                <a:lnTo>
                  <a:pt x="1062" y="6098"/>
                </a:lnTo>
                <a:lnTo>
                  <a:pt x="2423" y="7413"/>
                </a:lnTo>
                <a:cubicBezTo>
                  <a:pt x="2264" y="7805"/>
                  <a:pt x="2132" y="8209"/>
                  <a:pt x="2029" y="8622"/>
                </a:cubicBezTo>
                <a:lnTo>
                  <a:pt x="157" y="8887"/>
                </a:lnTo>
                <a:lnTo>
                  <a:pt x="0" y="10253"/>
                </a:lnTo>
                <a:lnTo>
                  <a:pt x="1763" y="10934"/>
                </a:lnTo>
                <a:cubicBezTo>
                  <a:pt x="1769" y="11316"/>
                  <a:pt x="1799" y="11701"/>
                  <a:pt x="1855" y="12087"/>
                </a:cubicBezTo>
                <a:lnTo>
                  <a:pt x="199" y="13043"/>
                </a:lnTo>
                <a:lnTo>
                  <a:pt x="568" y="14367"/>
                </a:lnTo>
                <a:lnTo>
                  <a:pt x="2480" y="14328"/>
                </a:lnTo>
                <a:cubicBezTo>
                  <a:pt x="2648" y="14723"/>
                  <a:pt x="2841" y="15102"/>
                  <a:pt x="3058" y="15462"/>
                </a:cubicBezTo>
                <a:lnTo>
                  <a:pt x="1922" y="16973"/>
                </a:lnTo>
                <a:lnTo>
                  <a:pt x="2776" y="18049"/>
                </a:lnTo>
                <a:lnTo>
                  <a:pt x="4506" y="17285"/>
                </a:lnTo>
                <a:cubicBezTo>
                  <a:pt x="4783" y="17553"/>
                  <a:pt x="5077" y="17803"/>
                  <a:pt x="5385" y="18033"/>
                </a:cubicBezTo>
                <a:lnTo>
                  <a:pt x="4901" y="19863"/>
                </a:lnTo>
                <a:lnTo>
                  <a:pt x="6098" y="20538"/>
                </a:lnTo>
                <a:lnTo>
                  <a:pt x="7413" y="19177"/>
                </a:lnTo>
                <a:cubicBezTo>
                  <a:pt x="7805" y="19336"/>
                  <a:pt x="8209" y="19468"/>
                  <a:pt x="8622" y="19571"/>
                </a:cubicBezTo>
                <a:lnTo>
                  <a:pt x="8887" y="21443"/>
                </a:lnTo>
                <a:lnTo>
                  <a:pt x="10253" y="21600"/>
                </a:lnTo>
                <a:lnTo>
                  <a:pt x="10935" y="19837"/>
                </a:lnTo>
                <a:cubicBezTo>
                  <a:pt x="11317" y="19831"/>
                  <a:pt x="11701" y="19801"/>
                  <a:pt x="12087" y="19745"/>
                </a:cubicBezTo>
                <a:lnTo>
                  <a:pt x="13043" y="21402"/>
                </a:lnTo>
                <a:lnTo>
                  <a:pt x="14367" y="21032"/>
                </a:lnTo>
                <a:lnTo>
                  <a:pt x="14328" y="19120"/>
                </a:lnTo>
                <a:cubicBezTo>
                  <a:pt x="14724" y="18953"/>
                  <a:pt x="15102" y="18759"/>
                  <a:pt x="15462" y="18542"/>
                </a:cubicBezTo>
                <a:lnTo>
                  <a:pt x="16973" y="19679"/>
                </a:lnTo>
                <a:lnTo>
                  <a:pt x="18049" y="18824"/>
                </a:lnTo>
                <a:lnTo>
                  <a:pt x="17285" y="17094"/>
                </a:lnTo>
                <a:cubicBezTo>
                  <a:pt x="17553" y="16817"/>
                  <a:pt x="17803" y="16523"/>
                  <a:pt x="18033" y="16215"/>
                </a:cubicBezTo>
                <a:lnTo>
                  <a:pt x="19863" y="16699"/>
                </a:lnTo>
                <a:lnTo>
                  <a:pt x="20538" y="15502"/>
                </a:lnTo>
                <a:lnTo>
                  <a:pt x="19177" y="14187"/>
                </a:lnTo>
                <a:cubicBezTo>
                  <a:pt x="19336" y="13794"/>
                  <a:pt x="19468" y="13391"/>
                  <a:pt x="19571" y="12978"/>
                </a:cubicBezTo>
              </a:path>
            </a:pathLst>
          </a:custGeom>
          <a:solidFill>
            <a:srgbClr val="EEF8F6"/>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nvGrpSpPr>
          <p:cNvPr id="8" name="Group 34"/>
          <p:cNvGrpSpPr/>
          <p:nvPr/>
        </p:nvGrpSpPr>
        <p:grpSpPr>
          <a:xfrm>
            <a:off x="181229" y="3378919"/>
            <a:ext cx="2205871" cy="2090483"/>
            <a:chOff x="7718938" y="516234"/>
            <a:chExt cx="1142839" cy="1083060"/>
          </a:xfrm>
        </p:grpSpPr>
        <p:sp>
          <p:nvSpPr>
            <p:cNvPr id="9" name="Shape 14"/>
            <p:cNvSpPr/>
            <p:nvPr/>
          </p:nvSpPr>
          <p:spPr>
            <a:xfrm>
              <a:off x="8114737" y="546169"/>
              <a:ext cx="722081" cy="722096"/>
            </a:xfrm>
            <a:custGeom>
              <a:avLst/>
              <a:gdLst/>
              <a:ahLst/>
              <a:cxnLst>
                <a:cxn ang="0">
                  <a:pos x="wd2" y="hd2"/>
                </a:cxn>
                <a:cxn ang="5400000">
                  <a:pos x="wd2" y="hd2"/>
                </a:cxn>
                <a:cxn ang="10800000">
                  <a:pos x="wd2" y="hd2"/>
                </a:cxn>
                <a:cxn ang="16200000">
                  <a:pos x="wd2" y="hd2"/>
                </a:cxn>
              </a:cxnLst>
              <a:rect l="0" t="0" r="r" b="b"/>
              <a:pathLst>
                <a:path w="19429" h="19430" extrusionOk="0">
                  <a:moveTo>
                    <a:pt x="16908" y="3187"/>
                  </a:moveTo>
                  <a:cubicBezTo>
                    <a:pt x="13305" y="-787"/>
                    <a:pt x="7160" y="-1084"/>
                    <a:pt x="3188" y="2520"/>
                  </a:cubicBezTo>
                  <a:cubicBezTo>
                    <a:pt x="-786" y="6125"/>
                    <a:pt x="-1086" y="12269"/>
                    <a:pt x="2519" y="16243"/>
                  </a:cubicBezTo>
                  <a:cubicBezTo>
                    <a:pt x="6124" y="20217"/>
                    <a:pt x="12268" y="20516"/>
                    <a:pt x="16243" y="16910"/>
                  </a:cubicBezTo>
                  <a:cubicBezTo>
                    <a:pt x="20216" y="13305"/>
                    <a:pt x="20514" y="7162"/>
                    <a:pt x="16908" y="3187"/>
                  </a:cubicBezTo>
                  <a:close/>
                </a:path>
              </a:pathLst>
            </a:custGeom>
            <a:solidFill>
              <a:schemeClr val="bg1">
                <a:alpha val="40000"/>
              </a:schemeClr>
            </a:soli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10" name="Shape 20"/>
            <p:cNvSpPr/>
            <p:nvPr/>
          </p:nvSpPr>
          <p:spPr>
            <a:xfrm>
              <a:off x="8084803" y="516234"/>
              <a:ext cx="776974" cy="776963"/>
            </a:xfrm>
            <a:custGeom>
              <a:avLst/>
              <a:gdLst/>
              <a:ahLst/>
              <a:cxnLst>
                <a:cxn ang="0">
                  <a:pos x="wd2" y="hd2"/>
                </a:cxn>
                <a:cxn ang="5400000">
                  <a:pos x="wd2" y="hd2"/>
                </a:cxn>
                <a:cxn ang="10800000">
                  <a:pos x="wd2" y="hd2"/>
                </a:cxn>
                <a:cxn ang="16200000">
                  <a:pos x="wd2" y="hd2"/>
                </a:cxn>
              </a:cxnLst>
              <a:rect l="0" t="0" r="r" b="b"/>
              <a:pathLst>
                <a:path w="19429" h="21599" extrusionOk="0">
                  <a:moveTo>
                    <a:pt x="15026" y="17307"/>
                  </a:moveTo>
                  <a:cubicBezTo>
                    <a:pt x="13512" y="18834"/>
                    <a:pt x="11610" y="19586"/>
                    <a:pt x="9715" y="19585"/>
                  </a:cubicBezTo>
                  <a:cubicBezTo>
                    <a:pt x="7564" y="19584"/>
                    <a:pt x="5420" y="18613"/>
                    <a:pt x="3861" y="16703"/>
                  </a:cubicBezTo>
                  <a:cubicBezTo>
                    <a:pt x="929" y="13111"/>
                    <a:pt x="1172" y="7553"/>
                    <a:pt x="4406" y="4293"/>
                  </a:cubicBezTo>
                  <a:cubicBezTo>
                    <a:pt x="5919" y="2767"/>
                    <a:pt x="7820" y="2014"/>
                    <a:pt x="9715" y="2014"/>
                  </a:cubicBezTo>
                  <a:cubicBezTo>
                    <a:pt x="11866" y="2015"/>
                    <a:pt x="14009" y="2985"/>
                    <a:pt x="15569" y="4896"/>
                  </a:cubicBezTo>
                  <a:cubicBezTo>
                    <a:pt x="18500" y="8488"/>
                    <a:pt x="18258" y="14047"/>
                    <a:pt x="15026" y="17307"/>
                  </a:cubicBezTo>
                  <a:close/>
                  <a:moveTo>
                    <a:pt x="16909" y="3542"/>
                  </a:moveTo>
                  <a:cubicBezTo>
                    <a:pt x="14993" y="1194"/>
                    <a:pt x="12359" y="1"/>
                    <a:pt x="9715" y="0"/>
                  </a:cubicBezTo>
                  <a:cubicBezTo>
                    <a:pt x="7386" y="0"/>
                    <a:pt x="5049" y="925"/>
                    <a:pt x="3188" y="2801"/>
                  </a:cubicBezTo>
                  <a:cubicBezTo>
                    <a:pt x="-786" y="6809"/>
                    <a:pt x="-1085" y="13639"/>
                    <a:pt x="2520" y="18056"/>
                  </a:cubicBezTo>
                  <a:cubicBezTo>
                    <a:pt x="4436" y="20405"/>
                    <a:pt x="7071" y="21598"/>
                    <a:pt x="9715" y="21599"/>
                  </a:cubicBezTo>
                  <a:cubicBezTo>
                    <a:pt x="12045" y="21600"/>
                    <a:pt x="14382" y="20675"/>
                    <a:pt x="16244" y="18797"/>
                  </a:cubicBezTo>
                  <a:cubicBezTo>
                    <a:pt x="20216" y="14791"/>
                    <a:pt x="20515" y="7961"/>
                    <a:pt x="16909" y="3542"/>
                  </a:cubicBezTo>
                  <a:close/>
                </a:path>
              </a:pathLst>
            </a:custGeom>
            <a:solidFill>
              <a:srgbClr val="5899D1"/>
            </a:soli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dirty="0">
                <a:ln>
                  <a:noFill/>
                </a:ln>
                <a:solidFill>
                  <a:srgbClr val="FFFFFF"/>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11" name="Shape 21"/>
            <p:cNvSpPr/>
            <p:nvPr/>
          </p:nvSpPr>
          <p:spPr>
            <a:xfrm>
              <a:off x="8064847" y="1124900"/>
              <a:ext cx="160123" cy="157058"/>
            </a:xfrm>
            <a:custGeom>
              <a:avLst/>
              <a:gdLst/>
              <a:ahLst/>
              <a:cxnLst>
                <a:cxn ang="0">
                  <a:pos x="wd2" y="hd2"/>
                </a:cxn>
                <a:cxn ang="5400000">
                  <a:pos x="wd2" y="hd2"/>
                </a:cxn>
                <a:cxn ang="10800000">
                  <a:pos x="wd2" y="hd2"/>
                </a:cxn>
                <a:cxn ang="16200000">
                  <a:pos x="wd2" y="hd2"/>
                </a:cxn>
              </a:cxnLst>
              <a:rect l="0" t="0" r="r" b="b"/>
              <a:pathLst>
                <a:path w="21332" h="21101" extrusionOk="0">
                  <a:moveTo>
                    <a:pt x="11932" y="0"/>
                  </a:moveTo>
                  <a:lnTo>
                    <a:pt x="2305" y="8808"/>
                  </a:lnTo>
                  <a:cubicBezTo>
                    <a:pt x="2283" y="8828"/>
                    <a:pt x="2263" y="8846"/>
                    <a:pt x="2242" y="8866"/>
                  </a:cubicBezTo>
                  <a:lnTo>
                    <a:pt x="2072" y="9021"/>
                  </a:lnTo>
                  <a:cubicBezTo>
                    <a:pt x="2081" y="9022"/>
                    <a:pt x="2089" y="9026"/>
                    <a:pt x="2098" y="9027"/>
                  </a:cubicBezTo>
                  <a:cubicBezTo>
                    <a:pt x="562" y="10557"/>
                    <a:pt x="-268" y="12768"/>
                    <a:pt x="78" y="15086"/>
                  </a:cubicBezTo>
                  <a:cubicBezTo>
                    <a:pt x="651" y="18943"/>
                    <a:pt x="4215" y="21600"/>
                    <a:pt x="8038" y="21022"/>
                  </a:cubicBezTo>
                  <a:cubicBezTo>
                    <a:pt x="9357" y="20822"/>
                    <a:pt x="10519" y="20246"/>
                    <a:pt x="11472" y="19442"/>
                  </a:cubicBezTo>
                  <a:cubicBezTo>
                    <a:pt x="11473" y="19451"/>
                    <a:pt x="11476" y="19461"/>
                    <a:pt x="11476" y="19470"/>
                  </a:cubicBezTo>
                  <a:lnTo>
                    <a:pt x="11680" y="19284"/>
                  </a:lnTo>
                  <a:cubicBezTo>
                    <a:pt x="11711" y="19256"/>
                    <a:pt x="11742" y="19228"/>
                    <a:pt x="11772" y="19200"/>
                  </a:cubicBezTo>
                  <a:lnTo>
                    <a:pt x="21332" y="10452"/>
                  </a:lnTo>
                  <a:cubicBezTo>
                    <a:pt x="19561" y="8950"/>
                    <a:pt x="17841" y="7360"/>
                    <a:pt x="16243" y="5583"/>
                  </a:cubicBezTo>
                  <a:cubicBezTo>
                    <a:pt x="14644" y="3806"/>
                    <a:pt x="13243" y="1924"/>
                    <a:pt x="11932" y="0"/>
                  </a:cubicBezTo>
                  <a:close/>
                </a:path>
              </a:pathLst>
            </a:custGeom>
            <a:solidFill>
              <a:schemeClr val="tx1">
                <a:lumMod val="85000"/>
                <a:lumOff val="15000"/>
              </a:schemeClr>
            </a:soli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12" name="Shape 19"/>
            <p:cNvSpPr/>
            <p:nvPr/>
          </p:nvSpPr>
          <p:spPr>
            <a:xfrm>
              <a:off x="7718938" y="1191421"/>
              <a:ext cx="432432" cy="407873"/>
            </a:xfrm>
            <a:custGeom>
              <a:avLst/>
              <a:gdLst/>
              <a:ahLst/>
              <a:cxnLst>
                <a:cxn ang="0">
                  <a:pos x="wd2" y="hd2"/>
                </a:cxn>
                <a:cxn ang="5400000">
                  <a:pos x="wd2" y="hd2"/>
                </a:cxn>
                <a:cxn ang="10800000">
                  <a:pos x="wd2" y="hd2"/>
                </a:cxn>
                <a:cxn ang="16200000">
                  <a:pos x="wd2" y="hd2"/>
                </a:cxn>
              </a:cxnLst>
              <a:rect l="0" t="0" r="r" b="b"/>
              <a:pathLst>
                <a:path w="20702" h="20650" extrusionOk="0">
                  <a:moveTo>
                    <a:pt x="13979" y="1102"/>
                  </a:moveTo>
                  <a:lnTo>
                    <a:pt x="1323" y="13247"/>
                  </a:lnTo>
                  <a:cubicBezTo>
                    <a:pt x="-326" y="14826"/>
                    <a:pt x="-449" y="17517"/>
                    <a:pt x="1044" y="19253"/>
                  </a:cubicBezTo>
                  <a:cubicBezTo>
                    <a:pt x="2535" y="20992"/>
                    <a:pt x="5080" y="21126"/>
                    <a:pt x="6724" y="19544"/>
                  </a:cubicBezTo>
                  <a:lnTo>
                    <a:pt x="19383" y="7401"/>
                  </a:lnTo>
                  <a:cubicBezTo>
                    <a:pt x="21028" y="5822"/>
                    <a:pt x="21151" y="3132"/>
                    <a:pt x="19659" y="1392"/>
                  </a:cubicBezTo>
                  <a:cubicBezTo>
                    <a:pt x="18167" y="-345"/>
                    <a:pt x="15624" y="-474"/>
                    <a:pt x="13979" y="1102"/>
                  </a:cubicBezTo>
                  <a:close/>
                </a:path>
              </a:pathLst>
            </a:custGeom>
            <a:solidFill>
              <a:srgbClr val="5899D1"/>
            </a:soli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sp>
        <p:nvSpPr>
          <p:cNvPr id="13" name="TextBox 133"/>
          <p:cNvSpPr txBox="1"/>
          <p:nvPr/>
        </p:nvSpPr>
        <p:spPr>
          <a:xfrm>
            <a:off x="3133469" y="3273656"/>
            <a:ext cx="548387" cy="275590"/>
          </a:xfrm>
          <a:prstGeom prst="rect">
            <a:avLst/>
          </a:prstGeom>
          <a:noFill/>
        </p:spPr>
        <p:txBody>
          <a:bodyPr wrap="square" numCol="1" spcCol="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1" i="0" u="none" strike="noStrike" kern="1200" cap="none" spc="0" normalizeH="0" baseline="0" noProof="0" dirty="0">
                <a:ln>
                  <a:noFill/>
                </a:ln>
                <a:solidFill>
                  <a:srgbClr val="FEFEF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30%</a:t>
            </a:r>
          </a:p>
        </p:txBody>
      </p:sp>
      <p:sp>
        <p:nvSpPr>
          <p:cNvPr id="14" name="TextBox 134"/>
          <p:cNvSpPr txBox="1"/>
          <p:nvPr/>
        </p:nvSpPr>
        <p:spPr>
          <a:xfrm>
            <a:off x="3080050" y="4067231"/>
            <a:ext cx="548387" cy="275590"/>
          </a:xfrm>
          <a:prstGeom prst="rect">
            <a:avLst/>
          </a:prstGeom>
          <a:noFill/>
        </p:spPr>
        <p:txBody>
          <a:bodyPr wrap="square" numCol="1" spcCol="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1" i="0" u="none" strike="noStrike" kern="1200" cap="none" spc="0" normalizeH="0" baseline="0" noProof="0">
                <a:ln>
                  <a:noFill/>
                </a:ln>
                <a:solidFill>
                  <a:srgbClr val="FEFEF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51%</a:t>
            </a:r>
            <a:endParaRPr kumimoji="0" lang="en-US" sz="1200" b="1" i="0" u="none" strike="noStrike" kern="1200" cap="none" spc="0" normalizeH="0" baseline="0" noProof="0" dirty="0">
              <a:ln>
                <a:noFill/>
              </a:ln>
              <a:solidFill>
                <a:srgbClr val="FEFEF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15" name="TextBox 135"/>
          <p:cNvSpPr txBox="1"/>
          <p:nvPr/>
        </p:nvSpPr>
        <p:spPr>
          <a:xfrm>
            <a:off x="2291645" y="3412155"/>
            <a:ext cx="548387" cy="275590"/>
          </a:xfrm>
          <a:prstGeom prst="rect">
            <a:avLst/>
          </a:prstGeom>
          <a:noFill/>
        </p:spPr>
        <p:txBody>
          <a:bodyPr wrap="square" numCol="1" spcCol="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1" i="0" u="none" strike="noStrike" kern="1200" cap="none" spc="0" normalizeH="0" baseline="0" noProof="0">
                <a:ln>
                  <a:noFill/>
                </a:ln>
                <a:solidFill>
                  <a:srgbClr val="FEFEF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43%</a:t>
            </a:r>
            <a:endParaRPr kumimoji="0" lang="en-US" sz="1200" b="1" i="0" u="none" strike="noStrike" kern="1200" cap="none" spc="0" normalizeH="0" baseline="0" noProof="0" dirty="0">
              <a:ln>
                <a:noFill/>
              </a:ln>
              <a:solidFill>
                <a:srgbClr val="FEFEF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3" name="TextBox 136"/>
          <p:cNvSpPr txBox="1"/>
          <p:nvPr/>
        </p:nvSpPr>
        <p:spPr>
          <a:xfrm>
            <a:off x="2343761" y="4067231"/>
            <a:ext cx="548387" cy="275590"/>
          </a:xfrm>
          <a:prstGeom prst="rect">
            <a:avLst/>
          </a:prstGeom>
          <a:noFill/>
        </p:spPr>
        <p:txBody>
          <a:bodyPr wrap="square" numCol="1" spcCol="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200" b="1" i="0" u="none" strike="noStrike" kern="1200" cap="none" spc="0" normalizeH="0" baseline="0" noProof="0">
                <a:ln>
                  <a:noFill/>
                </a:ln>
                <a:solidFill>
                  <a:srgbClr val="FEFEF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rPr>
              <a:t>43%</a:t>
            </a:r>
            <a:endParaRPr kumimoji="0" lang="en-US" sz="1200" b="1" i="0" u="none" strike="noStrike" kern="1200" cap="none" spc="0" normalizeH="0" baseline="0" noProof="0" dirty="0">
              <a:ln>
                <a:noFill/>
              </a:ln>
              <a:solidFill>
                <a:srgbClr val="FEFEFE"/>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4" name="Oval 142"/>
          <p:cNvSpPr/>
          <p:nvPr/>
        </p:nvSpPr>
        <p:spPr>
          <a:xfrm>
            <a:off x="6330197" y="1993702"/>
            <a:ext cx="512576" cy="512576"/>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5" name="Oval 143"/>
          <p:cNvSpPr/>
          <p:nvPr/>
        </p:nvSpPr>
        <p:spPr>
          <a:xfrm>
            <a:off x="6330197" y="3072083"/>
            <a:ext cx="512576" cy="512576"/>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2" name="Oval 144"/>
          <p:cNvSpPr/>
          <p:nvPr/>
        </p:nvSpPr>
        <p:spPr>
          <a:xfrm>
            <a:off x="6330197" y="4150465"/>
            <a:ext cx="512576" cy="512576"/>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3" name="Oval 145"/>
          <p:cNvSpPr/>
          <p:nvPr/>
        </p:nvSpPr>
        <p:spPr>
          <a:xfrm>
            <a:off x="6330197" y="5228845"/>
            <a:ext cx="512576" cy="512576"/>
          </a:xfrm>
          <a:prstGeom prst="ellipse">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4" name="原创设计师QQ：598969553     _15"/>
          <p:cNvSpPr/>
          <p:nvPr/>
        </p:nvSpPr>
        <p:spPr>
          <a:xfrm>
            <a:off x="6950319" y="1885339"/>
            <a:ext cx="3642656" cy="711028"/>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单击此处添加文字</a:t>
            </a:r>
            <a:endParaRPr kumimoji="0" lang="en-US" altLang="zh-CN"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您的内容打在这里，或者通过复制您的文本后，在此框中选择粘贴，并选择只保留文字</a:t>
            </a:r>
            <a:r>
              <a:rPr kumimoji="0" lang="en-US" altLang="zh-CN"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a:t>
            </a:r>
          </a:p>
        </p:txBody>
      </p:sp>
      <p:sp>
        <p:nvSpPr>
          <p:cNvPr id="25" name="原创设计师QQ：598969553     _15"/>
          <p:cNvSpPr/>
          <p:nvPr/>
        </p:nvSpPr>
        <p:spPr>
          <a:xfrm>
            <a:off x="6950319" y="2959149"/>
            <a:ext cx="3642656" cy="711028"/>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单击此处添加文字</a:t>
            </a:r>
            <a:endParaRPr kumimoji="0" lang="en-US" altLang="zh-CN"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您的内容打在这里，或者通过复制您的文本后，在此框中选择粘贴，并选择只保留文字</a:t>
            </a:r>
            <a:r>
              <a:rPr kumimoji="0" lang="en-US" altLang="zh-CN"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a:t>
            </a:r>
          </a:p>
        </p:txBody>
      </p:sp>
      <p:sp>
        <p:nvSpPr>
          <p:cNvPr id="26" name="原创设计师QQ：598969553     _15"/>
          <p:cNvSpPr/>
          <p:nvPr/>
        </p:nvSpPr>
        <p:spPr>
          <a:xfrm>
            <a:off x="6950319" y="4042101"/>
            <a:ext cx="3642656" cy="711028"/>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单击此处添加文字</a:t>
            </a:r>
            <a:endParaRPr kumimoji="0" lang="en-US" altLang="zh-CN"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您的内容打在这里，或者通过复制您的文本后，在此框中选择粘贴，并选择只保留文字</a:t>
            </a:r>
            <a:r>
              <a:rPr kumimoji="0" lang="en-US" altLang="zh-CN"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a:t>
            </a:r>
          </a:p>
        </p:txBody>
      </p:sp>
      <p:sp>
        <p:nvSpPr>
          <p:cNvPr id="27" name="原创设计师QQ：598969553     _15"/>
          <p:cNvSpPr/>
          <p:nvPr/>
        </p:nvSpPr>
        <p:spPr>
          <a:xfrm>
            <a:off x="6950319" y="5120481"/>
            <a:ext cx="3642656" cy="711028"/>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单击此处添加文字</a:t>
            </a:r>
            <a:endParaRPr kumimoji="0" lang="en-US" altLang="zh-CN" sz="1100" b="1"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endParaRPr>
          </a:p>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您的内容打在这里，或者通过复制您的文本后，在此框中选择粘贴，并选择只保留文字</a:t>
            </a:r>
            <a:r>
              <a:rPr kumimoji="0" lang="en-US" altLang="zh-CN" sz="1100" b="0" i="0" u="none" strike="noStrike" kern="1200" cap="none" spc="0" normalizeH="0" baseline="0" noProof="0" dirty="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思源黑体 CN Regular" panose="020B0500000000000000" pitchFamily="34" charset="-122"/>
              </a:rPr>
              <a:t>,</a:t>
            </a:r>
          </a:p>
        </p:txBody>
      </p:sp>
      <p:sp>
        <p:nvSpPr>
          <p:cNvPr id="28" name="原创设计师QQ：598969553     _122"/>
          <p:cNvSpPr>
            <a:spLocks noEditPoints="1"/>
          </p:cNvSpPr>
          <p:nvPr/>
        </p:nvSpPr>
        <p:spPr bwMode="auto">
          <a:xfrm>
            <a:off x="6516537" y="4336757"/>
            <a:ext cx="150423" cy="132372"/>
          </a:xfrm>
          <a:custGeom>
            <a:avLst/>
            <a:gdLst>
              <a:gd name="T0" fmla="*/ 107950 w 50"/>
              <a:gd name="T1" fmla="*/ 47625 h 44"/>
              <a:gd name="T2" fmla="*/ 107950 w 50"/>
              <a:gd name="T3" fmla="*/ 44450 h 44"/>
              <a:gd name="T4" fmla="*/ 107950 w 50"/>
              <a:gd name="T5" fmla="*/ 44450 h 44"/>
              <a:gd name="T6" fmla="*/ 69850 w 50"/>
              <a:gd name="T7" fmla="*/ 73025 h 44"/>
              <a:gd name="T8" fmla="*/ 66675 w 50"/>
              <a:gd name="T9" fmla="*/ 76200 h 44"/>
              <a:gd name="T10" fmla="*/ 60325 w 50"/>
              <a:gd name="T11" fmla="*/ 82550 h 44"/>
              <a:gd name="T12" fmla="*/ 60325 w 50"/>
              <a:gd name="T13" fmla="*/ 88900 h 44"/>
              <a:gd name="T14" fmla="*/ 60325 w 50"/>
              <a:gd name="T15" fmla="*/ 95250 h 44"/>
              <a:gd name="T16" fmla="*/ 63500 w 50"/>
              <a:gd name="T17" fmla="*/ 104775 h 44"/>
              <a:gd name="T18" fmla="*/ 66675 w 50"/>
              <a:gd name="T19" fmla="*/ 104775 h 44"/>
              <a:gd name="T20" fmla="*/ 73025 w 50"/>
              <a:gd name="T21" fmla="*/ 111125 h 44"/>
              <a:gd name="T22" fmla="*/ 79375 w 50"/>
              <a:gd name="T23" fmla="*/ 111125 h 44"/>
              <a:gd name="T24" fmla="*/ 85725 w 50"/>
              <a:gd name="T25" fmla="*/ 111125 h 44"/>
              <a:gd name="T26" fmla="*/ 95250 w 50"/>
              <a:gd name="T27" fmla="*/ 107950 h 44"/>
              <a:gd name="T28" fmla="*/ 95250 w 50"/>
              <a:gd name="T29" fmla="*/ 104775 h 44"/>
              <a:gd name="T30" fmla="*/ 101600 w 50"/>
              <a:gd name="T31" fmla="*/ 98425 h 44"/>
              <a:gd name="T32" fmla="*/ 101600 w 50"/>
              <a:gd name="T33" fmla="*/ 92075 h 44"/>
              <a:gd name="T34" fmla="*/ 25400 w 50"/>
              <a:gd name="T35" fmla="*/ 136525 h 44"/>
              <a:gd name="T36" fmla="*/ 25400 w 50"/>
              <a:gd name="T37" fmla="*/ 25400 h 44"/>
              <a:gd name="T38" fmla="*/ 155575 w 50"/>
              <a:gd name="T39" fmla="*/ 50800 h 44"/>
              <a:gd name="T40" fmla="*/ 136525 w 50"/>
              <a:gd name="T41" fmla="*/ 136525 h 44"/>
              <a:gd name="T42" fmla="*/ 149225 w 50"/>
              <a:gd name="T43" fmla="*/ 82550 h 44"/>
              <a:gd name="T44" fmla="*/ 107950 w 50"/>
              <a:gd name="T45" fmla="*/ 19050 h 44"/>
              <a:gd name="T46" fmla="*/ 12700 w 50"/>
              <a:gd name="T47" fmla="*/ 82550 h 44"/>
              <a:gd name="T48" fmla="*/ 88900 w 50"/>
              <a:gd name="T49" fmla="*/ 79375 h 44"/>
              <a:gd name="T50" fmla="*/ 85725 w 50"/>
              <a:gd name="T51" fmla="*/ 104775 h 44"/>
              <a:gd name="T52" fmla="*/ 66675 w 50"/>
              <a:gd name="T53" fmla="*/ 95250 h 44"/>
              <a:gd name="T54" fmla="*/ 88900 w 50"/>
              <a:gd name="T55" fmla="*/ 79375 h 44"/>
              <a:gd name="T56" fmla="*/ 79375 w 50"/>
              <a:gd name="T57" fmla="*/ 85725 h 44"/>
              <a:gd name="T58" fmla="*/ 76200 w 50"/>
              <a:gd name="T59" fmla="*/ 92075 h 44"/>
              <a:gd name="T60" fmla="*/ 85725 w 50"/>
              <a:gd name="T61" fmla="*/ 95250 h 44"/>
              <a:gd name="T62" fmla="*/ 107950 w 50"/>
              <a:gd name="T63" fmla="*/ 95250 h 44"/>
              <a:gd name="T64" fmla="*/ 107950 w 50"/>
              <a:gd name="T65" fmla="*/ 98425 h 44"/>
              <a:gd name="T66" fmla="*/ 101600 w 50"/>
              <a:gd name="T67" fmla="*/ 107950 h 44"/>
              <a:gd name="T68" fmla="*/ 98425 w 50"/>
              <a:gd name="T69" fmla="*/ 114300 h 44"/>
              <a:gd name="T70" fmla="*/ 95250 w 50"/>
              <a:gd name="T71" fmla="*/ 114300 h 44"/>
              <a:gd name="T72" fmla="*/ 85725 w 50"/>
              <a:gd name="T73" fmla="*/ 117475 h 44"/>
              <a:gd name="T74" fmla="*/ 79375 w 50"/>
              <a:gd name="T75" fmla="*/ 117475 h 44"/>
              <a:gd name="T76" fmla="*/ 69850 w 50"/>
              <a:gd name="T77" fmla="*/ 117475 h 44"/>
              <a:gd name="T78" fmla="*/ 63500 w 50"/>
              <a:gd name="T79" fmla="*/ 111125 h 44"/>
              <a:gd name="T80" fmla="*/ 57150 w 50"/>
              <a:gd name="T81" fmla="*/ 104775 h 44"/>
              <a:gd name="T82" fmla="*/ 53975 w 50"/>
              <a:gd name="T83" fmla="*/ 95250 h 44"/>
              <a:gd name="T84" fmla="*/ 53975 w 50"/>
              <a:gd name="T85" fmla="*/ 88900 h 44"/>
              <a:gd name="T86" fmla="*/ 53975 w 50"/>
              <a:gd name="T87" fmla="*/ 79375 h 44"/>
              <a:gd name="T88" fmla="*/ 60325 w 50"/>
              <a:gd name="T89" fmla="*/ 69850 h 44"/>
              <a:gd name="T90" fmla="*/ 101600 w 50"/>
              <a:gd name="T91" fmla="*/ 38100 h 44"/>
              <a:gd name="T92" fmla="*/ 101600 w 50"/>
              <a:gd name="T93" fmla="*/ 38100 h 44"/>
              <a:gd name="T94" fmla="*/ 104775 w 50"/>
              <a:gd name="T95" fmla="*/ 38100 h 44"/>
              <a:gd name="T96" fmla="*/ 111125 w 50"/>
              <a:gd name="T97" fmla="*/ 38100 h 44"/>
              <a:gd name="T98" fmla="*/ 114300 w 50"/>
              <a:gd name="T99" fmla="*/ 38100 h 44"/>
              <a:gd name="T100" fmla="*/ 114300 w 50"/>
              <a:gd name="T101" fmla="*/ 41275 h 44"/>
              <a:gd name="T102" fmla="*/ 117475 w 50"/>
              <a:gd name="T103" fmla="*/ 47625 h 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0" h="44">
                <a:moveTo>
                  <a:pt x="32" y="29"/>
                </a:moveTo>
                <a:cubicBezTo>
                  <a:pt x="32" y="29"/>
                  <a:pt x="32" y="29"/>
                  <a:pt x="32" y="29"/>
                </a:cubicBezTo>
                <a:cubicBezTo>
                  <a:pt x="34" y="15"/>
                  <a:pt x="34" y="15"/>
                  <a:pt x="34" y="15"/>
                </a:cubicBezTo>
                <a:cubicBezTo>
                  <a:pt x="34" y="15"/>
                  <a:pt x="34" y="15"/>
                  <a:pt x="34" y="15"/>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3" y="14"/>
                  <a:pt x="33" y="14"/>
                  <a:pt x="33" y="14"/>
                </a:cubicBezTo>
                <a:cubicBezTo>
                  <a:pt x="33" y="14"/>
                  <a:pt x="33" y="14"/>
                  <a:pt x="33" y="14"/>
                </a:cubicBezTo>
                <a:cubicBezTo>
                  <a:pt x="33" y="14"/>
                  <a:pt x="33" y="14"/>
                  <a:pt x="33" y="14"/>
                </a:cubicBezTo>
                <a:cubicBezTo>
                  <a:pt x="22" y="23"/>
                  <a:pt x="22" y="23"/>
                  <a:pt x="22" y="23"/>
                </a:cubicBezTo>
                <a:cubicBezTo>
                  <a:pt x="22" y="23"/>
                  <a:pt x="22" y="23"/>
                  <a:pt x="22" y="23"/>
                </a:cubicBezTo>
                <a:cubicBezTo>
                  <a:pt x="21" y="23"/>
                  <a:pt x="21" y="24"/>
                  <a:pt x="21" y="24"/>
                </a:cubicBezTo>
                <a:cubicBezTo>
                  <a:pt x="21" y="24"/>
                  <a:pt x="21" y="24"/>
                  <a:pt x="21" y="24"/>
                </a:cubicBezTo>
                <a:cubicBezTo>
                  <a:pt x="21" y="24"/>
                  <a:pt x="21" y="24"/>
                  <a:pt x="21" y="24"/>
                </a:cubicBezTo>
                <a:cubicBezTo>
                  <a:pt x="20" y="24"/>
                  <a:pt x="20" y="25"/>
                  <a:pt x="20" y="25"/>
                </a:cubicBezTo>
                <a:cubicBezTo>
                  <a:pt x="20" y="25"/>
                  <a:pt x="20" y="25"/>
                  <a:pt x="20" y="25"/>
                </a:cubicBezTo>
                <a:cubicBezTo>
                  <a:pt x="20" y="25"/>
                  <a:pt x="20" y="26"/>
                  <a:pt x="20" y="26"/>
                </a:cubicBezTo>
                <a:cubicBezTo>
                  <a:pt x="19" y="26"/>
                  <a:pt x="19" y="26"/>
                  <a:pt x="19" y="26"/>
                </a:cubicBezTo>
                <a:cubicBezTo>
                  <a:pt x="19" y="27"/>
                  <a:pt x="19" y="27"/>
                  <a:pt x="19" y="27"/>
                </a:cubicBezTo>
                <a:cubicBezTo>
                  <a:pt x="19" y="27"/>
                  <a:pt x="19" y="28"/>
                  <a:pt x="19" y="28"/>
                </a:cubicBezTo>
                <a:cubicBezTo>
                  <a:pt x="19" y="28"/>
                  <a:pt x="19" y="28"/>
                  <a:pt x="19" y="28"/>
                </a:cubicBezTo>
                <a:cubicBezTo>
                  <a:pt x="19" y="28"/>
                  <a:pt x="19" y="28"/>
                  <a:pt x="19" y="28"/>
                </a:cubicBezTo>
                <a:cubicBezTo>
                  <a:pt x="19" y="28"/>
                  <a:pt x="19" y="28"/>
                  <a:pt x="19" y="28"/>
                </a:cubicBezTo>
                <a:cubicBezTo>
                  <a:pt x="19" y="29"/>
                  <a:pt x="19" y="29"/>
                  <a:pt x="19" y="29"/>
                </a:cubicBezTo>
                <a:cubicBezTo>
                  <a:pt x="19" y="29"/>
                  <a:pt x="19" y="29"/>
                  <a:pt x="19" y="30"/>
                </a:cubicBezTo>
                <a:cubicBezTo>
                  <a:pt x="19" y="30"/>
                  <a:pt x="19" y="30"/>
                  <a:pt x="19" y="30"/>
                </a:cubicBezTo>
                <a:cubicBezTo>
                  <a:pt x="19" y="30"/>
                  <a:pt x="19" y="31"/>
                  <a:pt x="19" y="31"/>
                </a:cubicBezTo>
                <a:cubicBezTo>
                  <a:pt x="19" y="31"/>
                  <a:pt x="20" y="31"/>
                  <a:pt x="20" y="31"/>
                </a:cubicBezTo>
                <a:cubicBezTo>
                  <a:pt x="20" y="32"/>
                  <a:pt x="20" y="32"/>
                  <a:pt x="20" y="32"/>
                </a:cubicBezTo>
                <a:cubicBezTo>
                  <a:pt x="20" y="32"/>
                  <a:pt x="20" y="32"/>
                  <a:pt x="20" y="33"/>
                </a:cubicBezTo>
                <a:cubicBezTo>
                  <a:pt x="20" y="33"/>
                  <a:pt x="21" y="33"/>
                  <a:pt x="21" y="33"/>
                </a:cubicBezTo>
                <a:cubicBezTo>
                  <a:pt x="21" y="33"/>
                  <a:pt x="21" y="33"/>
                  <a:pt x="21" y="33"/>
                </a:cubicBezTo>
                <a:cubicBezTo>
                  <a:pt x="21" y="33"/>
                  <a:pt x="21" y="33"/>
                  <a:pt x="21" y="33"/>
                </a:cubicBezTo>
                <a:cubicBezTo>
                  <a:pt x="21" y="33"/>
                  <a:pt x="21" y="33"/>
                  <a:pt x="21" y="33"/>
                </a:cubicBezTo>
                <a:cubicBezTo>
                  <a:pt x="21" y="34"/>
                  <a:pt x="21" y="34"/>
                  <a:pt x="22" y="34"/>
                </a:cubicBezTo>
                <a:cubicBezTo>
                  <a:pt x="22" y="34"/>
                  <a:pt x="22" y="34"/>
                  <a:pt x="22" y="34"/>
                </a:cubicBezTo>
                <a:cubicBezTo>
                  <a:pt x="22" y="34"/>
                  <a:pt x="23" y="34"/>
                  <a:pt x="23" y="35"/>
                </a:cubicBezTo>
                <a:cubicBezTo>
                  <a:pt x="23" y="35"/>
                  <a:pt x="23" y="35"/>
                  <a:pt x="23" y="35"/>
                </a:cubicBezTo>
                <a:cubicBezTo>
                  <a:pt x="24" y="35"/>
                  <a:pt x="24" y="35"/>
                  <a:pt x="24" y="35"/>
                </a:cubicBezTo>
                <a:cubicBezTo>
                  <a:pt x="24" y="35"/>
                  <a:pt x="25" y="35"/>
                  <a:pt x="25" y="35"/>
                </a:cubicBezTo>
                <a:cubicBezTo>
                  <a:pt x="25" y="35"/>
                  <a:pt x="25" y="35"/>
                  <a:pt x="25" y="35"/>
                </a:cubicBezTo>
                <a:cubicBezTo>
                  <a:pt x="25" y="35"/>
                  <a:pt x="25" y="35"/>
                  <a:pt x="25" y="35"/>
                </a:cubicBezTo>
                <a:cubicBezTo>
                  <a:pt x="25" y="35"/>
                  <a:pt x="25" y="35"/>
                  <a:pt x="25" y="35"/>
                </a:cubicBezTo>
                <a:cubicBezTo>
                  <a:pt x="26" y="35"/>
                  <a:pt x="26" y="35"/>
                  <a:pt x="26" y="35"/>
                </a:cubicBezTo>
                <a:cubicBezTo>
                  <a:pt x="26" y="35"/>
                  <a:pt x="26" y="35"/>
                  <a:pt x="27" y="35"/>
                </a:cubicBezTo>
                <a:cubicBezTo>
                  <a:pt x="27" y="35"/>
                  <a:pt x="27" y="35"/>
                  <a:pt x="27" y="35"/>
                </a:cubicBezTo>
                <a:cubicBezTo>
                  <a:pt x="27" y="35"/>
                  <a:pt x="28" y="35"/>
                  <a:pt x="28" y="35"/>
                </a:cubicBezTo>
                <a:cubicBezTo>
                  <a:pt x="28" y="35"/>
                  <a:pt x="28" y="35"/>
                  <a:pt x="28" y="34"/>
                </a:cubicBezTo>
                <a:cubicBezTo>
                  <a:pt x="29" y="34"/>
                  <a:pt x="29" y="34"/>
                  <a:pt x="29" y="34"/>
                </a:cubicBezTo>
                <a:cubicBezTo>
                  <a:pt x="29" y="34"/>
                  <a:pt x="29" y="34"/>
                  <a:pt x="30" y="34"/>
                </a:cubicBezTo>
                <a:cubicBezTo>
                  <a:pt x="30" y="34"/>
                  <a:pt x="30" y="34"/>
                  <a:pt x="30" y="34"/>
                </a:cubicBezTo>
                <a:cubicBezTo>
                  <a:pt x="30" y="34"/>
                  <a:pt x="30" y="34"/>
                  <a:pt x="30" y="33"/>
                </a:cubicBezTo>
                <a:cubicBezTo>
                  <a:pt x="30" y="33"/>
                  <a:pt x="30" y="33"/>
                  <a:pt x="30" y="33"/>
                </a:cubicBezTo>
                <a:cubicBezTo>
                  <a:pt x="30" y="33"/>
                  <a:pt x="30" y="33"/>
                  <a:pt x="30" y="33"/>
                </a:cubicBezTo>
                <a:cubicBezTo>
                  <a:pt x="31" y="33"/>
                  <a:pt x="31" y="33"/>
                  <a:pt x="31" y="32"/>
                </a:cubicBezTo>
                <a:cubicBezTo>
                  <a:pt x="31" y="32"/>
                  <a:pt x="31" y="32"/>
                  <a:pt x="31" y="32"/>
                </a:cubicBezTo>
                <a:cubicBezTo>
                  <a:pt x="31" y="32"/>
                  <a:pt x="31" y="31"/>
                  <a:pt x="32" y="31"/>
                </a:cubicBezTo>
                <a:cubicBezTo>
                  <a:pt x="32" y="31"/>
                  <a:pt x="32" y="31"/>
                  <a:pt x="32" y="31"/>
                </a:cubicBezTo>
                <a:cubicBezTo>
                  <a:pt x="32" y="30"/>
                  <a:pt x="32" y="30"/>
                  <a:pt x="32" y="30"/>
                </a:cubicBezTo>
                <a:cubicBezTo>
                  <a:pt x="32" y="30"/>
                  <a:pt x="32" y="30"/>
                  <a:pt x="32" y="30"/>
                </a:cubicBezTo>
                <a:cubicBezTo>
                  <a:pt x="32" y="30"/>
                  <a:pt x="32" y="30"/>
                  <a:pt x="32" y="29"/>
                </a:cubicBezTo>
                <a:cubicBezTo>
                  <a:pt x="32" y="29"/>
                  <a:pt x="32" y="29"/>
                  <a:pt x="32" y="29"/>
                </a:cubicBezTo>
                <a:close/>
                <a:moveTo>
                  <a:pt x="10" y="41"/>
                </a:moveTo>
                <a:cubicBezTo>
                  <a:pt x="10" y="41"/>
                  <a:pt x="10" y="41"/>
                  <a:pt x="10" y="41"/>
                </a:cubicBezTo>
                <a:cubicBezTo>
                  <a:pt x="11" y="41"/>
                  <a:pt x="11" y="43"/>
                  <a:pt x="10" y="43"/>
                </a:cubicBezTo>
                <a:cubicBezTo>
                  <a:pt x="10" y="44"/>
                  <a:pt x="8" y="44"/>
                  <a:pt x="8" y="43"/>
                </a:cubicBezTo>
                <a:cubicBezTo>
                  <a:pt x="5" y="41"/>
                  <a:pt x="3" y="38"/>
                  <a:pt x="2" y="35"/>
                </a:cubicBezTo>
                <a:cubicBezTo>
                  <a:pt x="1" y="32"/>
                  <a:pt x="0" y="29"/>
                  <a:pt x="0" y="26"/>
                </a:cubicBezTo>
                <a:cubicBezTo>
                  <a:pt x="0" y="22"/>
                  <a:pt x="1" y="19"/>
                  <a:pt x="2" y="16"/>
                </a:cubicBezTo>
                <a:cubicBezTo>
                  <a:pt x="3" y="13"/>
                  <a:pt x="5" y="10"/>
                  <a:pt x="8" y="8"/>
                </a:cubicBezTo>
                <a:cubicBezTo>
                  <a:pt x="12" y="3"/>
                  <a:pt x="18" y="0"/>
                  <a:pt x="25" y="0"/>
                </a:cubicBezTo>
                <a:cubicBezTo>
                  <a:pt x="29" y="0"/>
                  <a:pt x="32" y="1"/>
                  <a:pt x="35" y="2"/>
                </a:cubicBezTo>
                <a:cubicBezTo>
                  <a:pt x="38" y="4"/>
                  <a:pt x="41" y="5"/>
                  <a:pt x="43" y="8"/>
                </a:cubicBezTo>
                <a:cubicBezTo>
                  <a:pt x="45" y="10"/>
                  <a:pt x="47" y="13"/>
                  <a:pt x="49" y="16"/>
                </a:cubicBezTo>
                <a:cubicBezTo>
                  <a:pt x="49" y="16"/>
                  <a:pt x="49" y="16"/>
                  <a:pt x="49" y="16"/>
                </a:cubicBezTo>
                <a:cubicBezTo>
                  <a:pt x="50" y="19"/>
                  <a:pt x="50" y="22"/>
                  <a:pt x="50" y="26"/>
                </a:cubicBezTo>
                <a:cubicBezTo>
                  <a:pt x="50" y="29"/>
                  <a:pt x="50" y="32"/>
                  <a:pt x="49" y="35"/>
                </a:cubicBezTo>
                <a:cubicBezTo>
                  <a:pt x="47" y="38"/>
                  <a:pt x="45" y="41"/>
                  <a:pt x="43" y="43"/>
                </a:cubicBezTo>
                <a:cubicBezTo>
                  <a:pt x="42" y="44"/>
                  <a:pt x="41" y="44"/>
                  <a:pt x="40" y="43"/>
                </a:cubicBezTo>
                <a:cubicBezTo>
                  <a:pt x="40" y="43"/>
                  <a:pt x="40" y="41"/>
                  <a:pt x="40" y="41"/>
                </a:cubicBezTo>
                <a:cubicBezTo>
                  <a:pt x="42" y="39"/>
                  <a:pt x="44" y="36"/>
                  <a:pt x="45" y="34"/>
                </a:cubicBezTo>
                <a:cubicBezTo>
                  <a:pt x="46" y="31"/>
                  <a:pt x="47" y="28"/>
                  <a:pt x="47" y="26"/>
                </a:cubicBezTo>
                <a:cubicBezTo>
                  <a:pt x="47" y="23"/>
                  <a:pt x="46" y="20"/>
                  <a:pt x="45" y="17"/>
                </a:cubicBezTo>
                <a:cubicBezTo>
                  <a:pt x="45" y="17"/>
                  <a:pt x="45" y="17"/>
                  <a:pt x="45" y="17"/>
                </a:cubicBezTo>
                <a:cubicBezTo>
                  <a:pt x="44" y="15"/>
                  <a:pt x="42" y="13"/>
                  <a:pt x="40" y="11"/>
                </a:cubicBezTo>
                <a:cubicBezTo>
                  <a:pt x="38" y="9"/>
                  <a:pt x="36" y="7"/>
                  <a:pt x="34" y="6"/>
                </a:cubicBezTo>
                <a:cubicBezTo>
                  <a:pt x="31" y="5"/>
                  <a:pt x="28" y="4"/>
                  <a:pt x="25" y="4"/>
                </a:cubicBezTo>
                <a:cubicBezTo>
                  <a:pt x="20" y="4"/>
                  <a:pt x="14" y="7"/>
                  <a:pt x="10" y="11"/>
                </a:cubicBezTo>
                <a:cubicBezTo>
                  <a:pt x="8" y="13"/>
                  <a:pt x="7" y="15"/>
                  <a:pt x="6" y="17"/>
                </a:cubicBezTo>
                <a:cubicBezTo>
                  <a:pt x="5" y="20"/>
                  <a:pt x="4" y="23"/>
                  <a:pt x="4" y="26"/>
                </a:cubicBezTo>
                <a:cubicBezTo>
                  <a:pt x="4" y="28"/>
                  <a:pt x="5" y="31"/>
                  <a:pt x="6" y="34"/>
                </a:cubicBezTo>
                <a:cubicBezTo>
                  <a:pt x="7" y="36"/>
                  <a:pt x="8" y="39"/>
                  <a:pt x="10" y="41"/>
                </a:cubicBezTo>
                <a:close/>
                <a:moveTo>
                  <a:pt x="28" y="25"/>
                </a:moveTo>
                <a:cubicBezTo>
                  <a:pt x="28" y="25"/>
                  <a:pt x="28" y="25"/>
                  <a:pt x="28" y="25"/>
                </a:cubicBezTo>
                <a:cubicBezTo>
                  <a:pt x="29" y="25"/>
                  <a:pt x="29" y="26"/>
                  <a:pt x="30" y="27"/>
                </a:cubicBezTo>
                <a:cubicBezTo>
                  <a:pt x="30" y="27"/>
                  <a:pt x="30" y="27"/>
                  <a:pt x="30" y="27"/>
                </a:cubicBezTo>
                <a:cubicBezTo>
                  <a:pt x="30" y="28"/>
                  <a:pt x="30" y="30"/>
                  <a:pt x="29" y="31"/>
                </a:cubicBezTo>
                <a:cubicBezTo>
                  <a:pt x="29" y="32"/>
                  <a:pt x="28" y="32"/>
                  <a:pt x="27" y="33"/>
                </a:cubicBezTo>
                <a:cubicBezTo>
                  <a:pt x="27" y="33"/>
                  <a:pt x="27" y="33"/>
                  <a:pt x="27" y="33"/>
                </a:cubicBezTo>
                <a:cubicBezTo>
                  <a:pt x="26" y="33"/>
                  <a:pt x="24" y="33"/>
                  <a:pt x="23" y="32"/>
                </a:cubicBezTo>
                <a:cubicBezTo>
                  <a:pt x="22" y="32"/>
                  <a:pt x="22" y="31"/>
                  <a:pt x="21" y="30"/>
                </a:cubicBezTo>
                <a:cubicBezTo>
                  <a:pt x="21" y="30"/>
                  <a:pt x="21" y="30"/>
                  <a:pt x="21" y="30"/>
                </a:cubicBezTo>
                <a:cubicBezTo>
                  <a:pt x="21" y="29"/>
                  <a:pt x="21" y="27"/>
                  <a:pt x="22" y="26"/>
                </a:cubicBezTo>
                <a:cubicBezTo>
                  <a:pt x="22" y="25"/>
                  <a:pt x="23" y="25"/>
                  <a:pt x="24" y="24"/>
                </a:cubicBezTo>
                <a:cubicBezTo>
                  <a:pt x="24" y="24"/>
                  <a:pt x="24" y="24"/>
                  <a:pt x="24" y="24"/>
                </a:cubicBezTo>
                <a:cubicBezTo>
                  <a:pt x="25" y="24"/>
                  <a:pt x="27" y="24"/>
                  <a:pt x="28" y="25"/>
                </a:cubicBezTo>
                <a:close/>
                <a:moveTo>
                  <a:pt x="27" y="28"/>
                </a:moveTo>
                <a:cubicBezTo>
                  <a:pt x="27" y="28"/>
                  <a:pt x="27" y="28"/>
                  <a:pt x="27" y="28"/>
                </a:cubicBezTo>
                <a:cubicBezTo>
                  <a:pt x="27" y="28"/>
                  <a:pt x="27" y="27"/>
                  <a:pt x="26" y="27"/>
                </a:cubicBezTo>
                <a:cubicBezTo>
                  <a:pt x="26" y="27"/>
                  <a:pt x="25" y="27"/>
                  <a:pt x="25" y="27"/>
                </a:cubicBezTo>
                <a:cubicBezTo>
                  <a:pt x="25" y="27"/>
                  <a:pt x="25" y="27"/>
                  <a:pt x="25" y="27"/>
                </a:cubicBezTo>
                <a:cubicBezTo>
                  <a:pt x="25" y="27"/>
                  <a:pt x="24" y="27"/>
                  <a:pt x="24" y="28"/>
                </a:cubicBezTo>
                <a:cubicBezTo>
                  <a:pt x="24" y="28"/>
                  <a:pt x="24" y="29"/>
                  <a:pt x="24" y="29"/>
                </a:cubicBezTo>
                <a:cubicBezTo>
                  <a:pt x="24" y="29"/>
                  <a:pt x="24" y="29"/>
                  <a:pt x="24" y="29"/>
                </a:cubicBezTo>
                <a:cubicBezTo>
                  <a:pt x="24" y="30"/>
                  <a:pt x="24" y="30"/>
                  <a:pt x="25" y="30"/>
                </a:cubicBezTo>
                <a:cubicBezTo>
                  <a:pt x="25" y="30"/>
                  <a:pt x="26" y="31"/>
                  <a:pt x="26" y="30"/>
                </a:cubicBezTo>
                <a:cubicBezTo>
                  <a:pt x="26" y="30"/>
                  <a:pt x="26" y="30"/>
                  <a:pt x="26" y="30"/>
                </a:cubicBezTo>
                <a:cubicBezTo>
                  <a:pt x="26" y="30"/>
                  <a:pt x="27" y="30"/>
                  <a:pt x="27" y="30"/>
                </a:cubicBezTo>
                <a:cubicBezTo>
                  <a:pt x="27" y="29"/>
                  <a:pt x="28" y="29"/>
                  <a:pt x="27" y="28"/>
                </a:cubicBezTo>
                <a:close/>
                <a:moveTo>
                  <a:pt x="37" y="15"/>
                </a:moveTo>
                <a:cubicBezTo>
                  <a:pt x="37" y="15"/>
                  <a:pt x="37" y="15"/>
                  <a:pt x="37" y="15"/>
                </a:cubicBezTo>
                <a:cubicBezTo>
                  <a:pt x="34" y="30"/>
                  <a:pt x="34" y="30"/>
                  <a:pt x="34" y="30"/>
                </a:cubicBezTo>
                <a:cubicBezTo>
                  <a:pt x="34" y="30"/>
                  <a:pt x="34" y="30"/>
                  <a:pt x="34" y="30"/>
                </a:cubicBezTo>
                <a:cubicBezTo>
                  <a:pt x="34" y="30"/>
                  <a:pt x="34" y="30"/>
                  <a:pt x="34" y="30"/>
                </a:cubicBezTo>
                <a:cubicBezTo>
                  <a:pt x="34" y="30"/>
                  <a:pt x="34" y="30"/>
                  <a:pt x="34" y="30"/>
                </a:cubicBezTo>
                <a:cubicBezTo>
                  <a:pt x="34" y="31"/>
                  <a:pt x="34" y="31"/>
                  <a:pt x="34" y="31"/>
                </a:cubicBezTo>
                <a:cubicBezTo>
                  <a:pt x="34" y="32"/>
                  <a:pt x="34" y="32"/>
                  <a:pt x="34" y="32"/>
                </a:cubicBezTo>
                <a:cubicBezTo>
                  <a:pt x="34" y="32"/>
                  <a:pt x="33" y="33"/>
                  <a:pt x="33" y="33"/>
                </a:cubicBezTo>
                <a:cubicBezTo>
                  <a:pt x="33" y="33"/>
                  <a:pt x="33" y="34"/>
                  <a:pt x="33" y="34"/>
                </a:cubicBezTo>
                <a:cubicBezTo>
                  <a:pt x="33" y="34"/>
                  <a:pt x="32" y="34"/>
                  <a:pt x="32" y="34"/>
                </a:cubicBezTo>
                <a:cubicBezTo>
                  <a:pt x="32" y="35"/>
                  <a:pt x="32" y="35"/>
                  <a:pt x="32" y="35"/>
                </a:cubicBezTo>
                <a:cubicBezTo>
                  <a:pt x="32" y="35"/>
                  <a:pt x="32" y="35"/>
                  <a:pt x="32" y="35"/>
                </a:cubicBezTo>
                <a:cubicBezTo>
                  <a:pt x="31" y="35"/>
                  <a:pt x="31" y="35"/>
                  <a:pt x="31" y="36"/>
                </a:cubicBezTo>
                <a:cubicBezTo>
                  <a:pt x="31" y="36"/>
                  <a:pt x="31" y="36"/>
                  <a:pt x="31" y="36"/>
                </a:cubicBezTo>
                <a:cubicBezTo>
                  <a:pt x="31" y="36"/>
                  <a:pt x="31" y="36"/>
                  <a:pt x="31" y="36"/>
                </a:cubicBezTo>
                <a:cubicBezTo>
                  <a:pt x="31" y="36"/>
                  <a:pt x="31" y="36"/>
                  <a:pt x="31" y="36"/>
                </a:cubicBezTo>
                <a:cubicBezTo>
                  <a:pt x="31" y="36"/>
                  <a:pt x="30" y="36"/>
                  <a:pt x="30" y="36"/>
                </a:cubicBezTo>
                <a:cubicBezTo>
                  <a:pt x="30" y="36"/>
                  <a:pt x="30" y="36"/>
                  <a:pt x="30" y="36"/>
                </a:cubicBezTo>
                <a:cubicBezTo>
                  <a:pt x="30" y="36"/>
                  <a:pt x="30" y="36"/>
                  <a:pt x="29" y="37"/>
                </a:cubicBezTo>
                <a:cubicBezTo>
                  <a:pt x="29" y="37"/>
                  <a:pt x="29" y="37"/>
                  <a:pt x="29" y="37"/>
                </a:cubicBezTo>
                <a:cubicBezTo>
                  <a:pt x="28" y="37"/>
                  <a:pt x="28" y="37"/>
                  <a:pt x="28" y="37"/>
                </a:cubicBezTo>
                <a:cubicBezTo>
                  <a:pt x="28" y="37"/>
                  <a:pt x="27" y="37"/>
                  <a:pt x="27" y="37"/>
                </a:cubicBezTo>
                <a:cubicBezTo>
                  <a:pt x="27" y="37"/>
                  <a:pt x="26" y="37"/>
                  <a:pt x="26" y="37"/>
                </a:cubicBezTo>
                <a:cubicBezTo>
                  <a:pt x="26" y="37"/>
                  <a:pt x="26" y="37"/>
                  <a:pt x="25" y="37"/>
                </a:cubicBezTo>
                <a:cubicBezTo>
                  <a:pt x="25" y="37"/>
                  <a:pt x="25" y="37"/>
                  <a:pt x="25" y="37"/>
                </a:cubicBezTo>
                <a:cubicBezTo>
                  <a:pt x="25" y="37"/>
                  <a:pt x="25" y="37"/>
                  <a:pt x="25" y="37"/>
                </a:cubicBezTo>
                <a:cubicBezTo>
                  <a:pt x="24" y="37"/>
                  <a:pt x="24" y="37"/>
                  <a:pt x="24" y="37"/>
                </a:cubicBezTo>
                <a:cubicBezTo>
                  <a:pt x="24" y="37"/>
                  <a:pt x="24" y="37"/>
                  <a:pt x="24" y="37"/>
                </a:cubicBezTo>
                <a:cubicBezTo>
                  <a:pt x="23" y="37"/>
                  <a:pt x="23" y="37"/>
                  <a:pt x="23" y="37"/>
                </a:cubicBezTo>
                <a:cubicBezTo>
                  <a:pt x="22" y="37"/>
                  <a:pt x="22" y="37"/>
                  <a:pt x="22" y="37"/>
                </a:cubicBezTo>
                <a:cubicBezTo>
                  <a:pt x="22" y="37"/>
                  <a:pt x="21" y="36"/>
                  <a:pt x="21" y="36"/>
                </a:cubicBezTo>
                <a:cubicBezTo>
                  <a:pt x="21" y="36"/>
                  <a:pt x="21" y="36"/>
                  <a:pt x="20" y="36"/>
                </a:cubicBezTo>
                <a:cubicBezTo>
                  <a:pt x="20" y="36"/>
                  <a:pt x="20" y="35"/>
                  <a:pt x="20" y="35"/>
                </a:cubicBezTo>
                <a:cubicBezTo>
                  <a:pt x="20" y="35"/>
                  <a:pt x="20" y="35"/>
                  <a:pt x="20" y="35"/>
                </a:cubicBezTo>
                <a:cubicBezTo>
                  <a:pt x="19" y="35"/>
                  <a:pt x="19" y="35"/>
                  <a:pt x="19" y="35"/>
                </a:cubicBezTo>
                <a:cubicBezTo>
                  <a:pt x="19" y="35"/>
                  <a:pt x="19" y="35"/>
                  <a:pt x="19" y="35"/>
                </a:cubicBezTo>
                <a:cubicBezTo>
                  <a:pt x="19" y="34"/>
                  <a:pt x="19" y="34"/>
                  <a:pt x="18" y="34"/>
                </a:cubicBezTo>
                <a:cubicBezTo>
                  <a:pt x="18" y="34"/>
                  <a:pt x="18" y="33"/>
                  <a:pt x="18" y="33"/>
                </a:cubicBezTo>
                <a:cubicBezTo>
                  <a:pt x="18" y="33"/>
                  <a:pt x="18" y="33"/>
                  <a:pt x="18" y="32"/>
                </a:cubicBezTo>
                <a:cubicBezTo>
                  <a:pt x="17" y="32"/>
                  <a:pt x="17" y="32"/>
                  <a:pt x="17" y="32"/>
                </a:cubicBezTo>
                <a:cubicBezTo>
                  <a:pt x="17" y="31"/>
                  <a:pt x="17" y="31"/>
                  <a:pt x="17" y="31"/>
                </a:cubicBezTo>
                <a:cubicBezTo>
                  <a:pt x="17" y="31"/>
                  <a:pt x="17" y="30"/>
                  <a:pt x="17" y="30"/>
                </a:cubicBezTo>
                <a:cubicBezTo>
                  <a:pt x="17" y="30"/>
                  <a:pt x="17" y="29"/>
                  <a:pt x="17" y="29"/>
                </a:cubicBezTo>
                <a:cubicBezTo>
                  <a:pt x="17" y="29"/>
                  <a:pt x="17" y="29"/>
                  <a:pt x="17" y="28"/>
                </a:cubicBezTo>
                <a:cubicBezTo>
                  <a:pt x="17" y="28"/>
                  <a:pt x="17" y="28"/>
                  <a:pt x="17" y="28"/>
                </a:cubicBezTo>
                <a:cubicBezTo>
                  <a:pt x="17" y="28"/>
                  <a:pt x="17" y="28"/>
                  <a:pt x="17" y="28"/>
                </a:cubicBezTo>
                <a:cubicBezTo>
                  <a:pt x="17" y="27"/>
                  <a:pt x="17" y="27"/>
                  <a:pt x="17" y="27"/>
                </a:cubicBezTo>
                <a:cubicBezTo>
                  <a:pt x="17" y="27"/>
                  <a:pt x="17" y="27"/>
                  <a:pt x="17" y="27"/>
                </a:cubicBezTo>
                <a:cubicBezTo>
                  <a:pt x="17" y="26"/>
                  <a:pt x="17" y="26"/>
                  <a:pt x="17" y="26"/>
                </a:cubicBezTo>
                <a:cubicBezTo>
                  <a:pt x="17" y="25"/>
                  <a:pt x="17" y="25"/>
                  <a:pt x="17" y="25"/>
                </a:cubicBezTo>
                <a:cubicBezTo>
                  <a:pt x="18" y="25"/>
                  <a:pt x="18" y="24"/>
                  <a:pt x="18" y="24"/>
                </a:cubicBezTo>
                <a:cubicBezTo>
                  <a:pt x="18" y="24"/>
                  <a:pt x="18" y="24"/>
                  <a:pt x="18" y="23"/>
                </a:cubicBezTo>
                <a:cubicBezTo>
                  <a:pt x="18" y="23"/>
                  <a:pt x="19" y="23"/>
                  <a:pt x="19" y="23"/>
                </a:cubicBezTo>
                <a:cubicBezTo>
                  <a:pt x="19" y="22"/>
                  <a:pt x="19" y="22"/>
                  <a:pt x="19" y="22"/>
                </a:cubicBezTo>
                <a:cubicBezTo>
                  <a:pt x="19" y="22"/>
                  <a:pt x="19" y="22"/>
                  <a:pt x="19" y="22"/>
                </a:cubicBezTo>
                <a:cubicBezTo>
                  <a:pt x="20" y="22"/>
                  <a:pt x="20" y="22"/>
                  <a:pt x="20" y="21"/>
                </a:cubicBezTo>
                <a:cubicBezTo>
                  <a:pt x="20" y="21"/>
                  <a:pt x="20" y="21"/>
                  <a:pt x="20" y="21"/>
                </a:cubicBezTo>
                <a:cubicBezTo>
                  <a:pt x="32" y="12"/>
                  <a:pt x="32" y="12"/>
                  <a:pt x="32" y="12"/>
                </a:cubicBezTo>
                <a:cubicBezTo>
                  <a:pt x="32" y="12"/>
                  <a:pt x="32" y="12"/>
                  <a:pt x="32" y="12"/>
                </a:cubicBezTo>
                <a:cubicBezTo>
                  <a:pt x="32" y="12"/>
                  <a:pt x="32" y="12"/>
                  <a:pt x="32" y="12"/>
                </a:cubicBezTo>
                <a:cubicBezTo>
                  <a:pt x="32" y="12"/>
                  <a:pt x="32" y="12"/>
                  <a:pt x="32" y="12"/>
                </a:cubicBezTo>
                <a:cubicBezTo>
                  <a:pt x="32" y="12"/>
                  <a:pt x="32" y="12"/>
                  <a:pt x="32" y="12"/>
                </a:cubicBezTo>
                <a:cubicBezTo>
                  <a:pt x="33" y="12"/>
                  <a:pt x="33" y="12"/>
                  <a:pt x="33" y="12"/>
                </a:cubicBezTo>
                <a:cubicBezTo>
                  <a:pt x="33" y="12"/>
                  <a:pt x="33" y="12"/>
                  <a:pt x="33" y="12"/>
                </a:cubicBezTo>
                <a:cubicBezTo>
                  <a:pt x="33" y="12"/>
                  <a:pt x="33" y="12"/>
                  <a:pt x="33" y="12"/>
                </a:cubicBezTo>
                <a:cubicBezTo>
                  <a:pt x="33" y="12"/>
                  <a:pt x="33" y="12"/>
                  <a:pt x="33" y="12"/>
                </a:cubicBezTo>
                <a:cubicBezTo>
                  <a:pt x="34" y="12"/>
                  <a:pt x="34" y="12"/>
                  <a:pt x="34" y="12"/>
                </a:cubicBezTo>
                <a:cubicBezTo>
                  <a:pt x="34" y="12"/>
                  <a:pt x="34" y="12"/>
                  <a:pt x="34" y="12"/>
                </a:cubicBezTo>
                <a:cubicBezTo>
                  <a:pt x="34" y="12"/>
                  <a:pt x="34" y="12"/>
                  <a:pt x="34" y="12"/>
                </a:cubicBezTo>
                <a:cubicBezTo>
                  <a:pt x="35" y="12"/>
                  <a:pt x="35" y="12"/>
                  <a:pt x="35" y="12"/>
                </a:cubicBezTo>
                <a:cubicBezTo>
                  <a:pt x="35" y="12"/>
                  <a:pt x="35" y="12"/>
                  <a:pt x="35" y="12"/>
                </a:cubicBezTo>
                <a:cubicBezTo>
                  <a:pt x="35" y="12"/>
                  <a:pt x="35" y="12"/>
                  <a:pt x="35" y="12"/>
                </a:cubicBezTo>
                <a:cubicBezTo>
                  <a:pt x="36" y="12"/>
                  <a:pt x="36" y="12"/>
                  <a:pt x="36" y="12"/>
                </a:cubicBezTo>
                <a:cubicBezTo>
                  <a:pt x="36" y="12"/>
                  <a:pt x="36" y="12"/>
                  <a:pt x="36" y="12"/>
                </a:cubicBezTo>
                <a:cubicBezTo>
                  <a:pt x="36" y="13"/>
                  <a:pt x="36" y="13"/>
                  <a:pt x="36" y="13"/>
                </a:cubicBezTo>
                <a:cubicBezTo>
                  <a:pt x="36" y="13"/>
                  <a:pt x="36" y="13"/>
                  <a:pt x="36" y="13"/>
                </a:cubicBezTo>
                <a:cubicBezTo>
                  <a:pt x="36" y="13"/>
                  <a:pt x="36" y="13"/>
                  <a:pt x="36" y="13"/>
                </a:cubicBezTo>
                <a:cubicBezTo>
                  <a:pt x="36" y="13"/>
                  <a:pt x="36" y="13"/>
                  <a:pt x="36" y="13"/>
                </a:cubicBezTo>
                <a:cubicBezTo>
                  <a:pt x="37" y="14"/>
                  <a:pt x="37" y="14"/>
                  <a:pt x="37" y="14"/>
                </a:cubicBezTo>
                <a:cubicBezTo>
                  <a:pt x="37" y="14"/>
                  <a:pt x="37" y="14"/>
                  <a:pt x="37" y="14"/>
                </a:cubicBezTo>
                <a:cubicBezTo>
                  <a:pt x="37" y="14"/>
                  <a:pt x="37" y="14"/>
                  <a:pt x="37" y="14"/>
                </a:cubicBezTo>
                <a:cubicBezTo>
                  <a:pt x="37" y="14"/>
                  <a:pt x="37" y="14"/>
                  <a:pt x="37" y="15"/>
                </a:cubicBezTo>
                <a:cubicBezTo>
                  <a:pt x="37" y="15"/>
                  <a:pt x="37" y="15"/>
                  <a:pt x="37" y="15"/>
                </a:cubicBezTo>
                <a:cubicBezTo>
                  <a:pt x="37" y="15"/>
                  <a:pt x="37" y="15"/>
                  <a:pt x="37" y="15"/>
                </a:cubicBezTo>
                <a:close/>
              </a:path>
            </a:pathLst>
          </a:custGeom>
          <a:solidFill>
            <a:schemeClr val="bg1"/>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29" name="原创设计师QQ：598969553     _129"/>
          <p:cNvSpPr>
            <a:spLocks noEditPoints="1"/>
          </p:cNvSpPr>
          <p:nvPr/>
        </p:nvSpPr>
        <p:spPr bwMode="auto">
          <a:xfrm>
            <a:off x="6520297" y="3245579"/>
            <a:ext cx="132372" cy="156439"/>
          </a:xfrm>
          <a:custGeom>
            <a:avLst/>
            <a:gdLst>
              <a:gd name="T0" fmla="*/ 50800 w 44"/>
              <a:gd name="T1" fmla="*/ 73025 h 52"/>
              <a:gd name="T2" fmla="*/ 107950 w 44"/>
              <a:gd name="T3" fmla="*/ 66675 h 52"/>
              <a:gd name="T4" fmla="*/ 107950 w 44"/>
              <a:gd name="T5" fmla="*/ 76200 h 52"/>
              <a:gd name="T6" fmla="*/ 34925 w 44"/>
              <a:gd name="T7" fmla="*/ 117475 h 52"/>
              <a:gd name="T8" fmla="*/ 41275 w 44"/>
              <a:gd name="T9" fmla="*/ 123825 h 52"/>
              <a:gd name="T10" fmla="*/ 28575 w 44"/>
              <a:gd name="T11" fmla="*/ 123825 h 52"/>
              <a:gd name="T12" fmla="*/ 34925 w 44"/>
              <a:gd name="T13" fmla="*/ 92075 h 52"/>
              <a:gd name="T14" fmla="*/ 41275 w 44"/>
              <a:gd name="T15" fmla="*/ 98425 h 52"/>
              <a:gd name="T16" fmla="*/ 28575 w 44"/>
              <a:gd name="T17" fmla="*/ 98425 h 52"/>
              <a:gd name="T18" fmla="*/ 34925 w 44"/>
              <a:gd name="T19" fmla="*/ 66675 h 52"/>
              <a:gd name="T20" fmla="*/ 41275 w 44"/>
              <a:gd name="T21" fmla="*/ 73025 h 52"/>
              <a:gd name="T22" fmla="*/ 28575 w 44"/>
              <a:gd name="T23" fmla="*/ 73025 h 52"/>
              <a:gd name="T24" fmla="*/ 69850 w 44"/>
              <a:gd name="T25" fmla="*/ 0 h 52"/>
              <a:gd name="T26" fmla="*/ 88900 w 44"/>
              <a:gd name="T27" fmla="*/ 9525 h 52"/>
              <a:gd name="T28" fmla="*/ 114300 w 44"/>
              <a:gd name="T29" fmla="*/ 19050 h 52"/>
              <a:gd name="T30" fmla="*/ 117475 w 44"/>
              <a:gd name="T31" fmla="*/ 22225 h 52"/>
              <a:gd name="T32" fmla="*/ 133350 w 44"/>
              <a:gd name="T33" fmla="*/ 25400 h 52"/>
              <a:gd name="T34" fmla="*/ 139700 w 44"/>
              <a:gd name="T35" fmla="*/ 31750 h 52"/>
              <a:gd name="T36" fmla="*/ 133350 w 44"/>
              <a:gd name="T37" fmla="*/ 165100 h 52"/>
              <a:gd name="T38" fmla="*/ 6350 w 44"/>
              <a:gd name="T39" fmla="*/ 165100 h 52"/>
              <a:gd name="T40" fmla="*/ 0 w 44"/>
              <a:gd name="T41" fmla="*/ 158750 h 52"/>
              <a:gd name="T42" fmla="*/ 6350 w 44"/>
              <a:gd name="T43" fmla="*/ 25400 h 52"/>
              <a:gd name="T44" fmla="*/ 25400 w 44"/>
              <a:gd name="T45" fmla="*/ 25400 h 52"/>
              <a:gd name="T46" fmla="*/ 28575 w 44"/>
              <a:gd name="T47" fmla="*/ 19050 h 52"/>
              <a:gd name="T48" fmla="*/ 47625 w 44"/>
              <a:gd name="T49" fmla="*/ 19050 h 52"/>
              <a:gd name="T50" fmla="*/ 69850 w 44"/>
              <a:gd name="T51" fmla="*/ 0 h 52"/>
              <a:gd name="T52" fmla="*/ 85725 w 44"/>
              <a:gd name="T53" fmla="*/ 19050 h 52"/>
              <a:gd name="T54" fmla="*/ 69850 w 44"/>
              <a:gd name="T55" fmla="*/ 9525 h 52"/>
              <a:gd name="T56" fmla="*/ 53975 w 44"/>
              <a:gd name="T57" fmla="*/ 19050 h 52"/>
              <a:gd name="T58" fmla="*/ 85725 w 44"/>
              <a:gd name="T59" fmla="*/ 19050 h 52"/>
              <a:gd name="T60" fmla="*/ 117475 w 44"/>
              <a:gd name="T61" fmla="*/ 38100 h 52"/>
              <a:gd name="T62" fmla="*/ 114300 w 44"/>
              <a:gd name="T63" fmla="*/ 47625 h 52"/>
              <a:gd name="T64" fmla="*/ 69850 w 44"/>
              <a:gd name="T65" fmla="*/ 47625 h 52"/>
              <a:gd name="T66" fmla="*/ 25400 w 44"/>
              <a:gd name="T67" fmla="*/ 41275 h 52"/>
              <a:gd name="T68" fmla="*/ 25400 w 44"/>
              <a:gd name="T69" fmla="*/ 38100 h 52"/>
              <a:gd name="T70" fmla="*/ 12700 w 44"/>
              <a:gd name="T71" fmla="*/ 152400 h 52"/>
              <a:gd name="T72" fmla="*/ 127000 w 44"/>
              <a:gd name="T73" fmla="*/ 38100 h 52"/>
              <a:gd name="T74" fmla="*/ 69850 w 44"/>
              <a:gd name="T75" fmla="*/ 28575 h 52"/>
              <a:gd name="T76" fmla="*/ 31750 w 44"/>
              <a:gd name="T77" fmla="*/ 28575 h 52"/>
              <a:gd name="T78" fmla="*/ 31750 w 44"/>
              <a:gd name="T79" fmla="*/ 38100 h 52"/>
              <a:gd name="T80" fmla="*/ 111125 w 44"/>
              <a:gd name="T81" fmla="*/ 38100 h 52"/>
              <a:gd name="T82" fmla="*/ 111125 w 44"/>
              <a:gd name="T83" fmla="*/ 28575 h 52"/>
              <a:gd name="T84" fmla="*/ 53975 w 44"/>
              <a:gd name="T85" fmla="*/ 127000 h 52"/>
              <a:gd name="T86" fmla="*/ 50800 w 44"/>
              <a:gd name="T87" fmla="*/ 123825 h 52"/>
              <a:gd name="T88" fmla="*/ 107950 w 44"/>
              <a:gd name="T89" fmla="*/ 120650 h 52"/>
              <a:gd name="T90" fmla="*/ 107950 w 44"/>
              <a:gd name="T91" fmla="*/ 127000 h 52"/>
              <a:gd name="T92" fmla="*/ 53975 w 44"/>
              <a:gd name="T93" fmla="*/ 101600 h 52"/>
              <a:gd name="T94" fmla="*/ 50800 w 44"/>
              <a:gd name="T95" fmla="*/ 98425 h 52"/>
              <a:gd name="T96" fmla="*/ 107950 w 44"/>
              <a:gd name="T97" fmla="*/ 95250 h 52"/>
              <a:gd name="T98" fmla="*/ 107950 w 44"/>
              <a:gd name="T99" fmla="*/ 101600 h 5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4" h="52">
                <a:moveTo>
                  <a:pt x="17" y="24"/>
                </a:moveTo>
                <a:cubicBezTo>
                  <a:pt x="16" y="24"/>
                  <a:pt x="16" y="23"/>
                  <a:pt x="16" y="23"/>
                </a:cubicBezTo>
                <a:cubicBezTo>
                  <a:pt x="16" y="22"/>
                  <a:pt x="16" y="21"/>
                  <a:pt x="17" y="21"/>
                </a:cubicBezTo>
                <a:cubicBezTo>
                  <a:pt x="34" y="21"/>
                  <a:pt x="34" y="21"/>
                  <a:pt x="34" y="21"/>
                </a:cubicBezTo>
                <a:cubicBezTo>
                  <a:pt x="34" y="21"/>
                  <a:pt x="35" y="22"/>
                  <a:pt x="35" y="23"/>
                </a:cubicBezTo>
                <a:cubicBezTo>
                  <a:pt x="35" y="23"/>
                  <a:pt x="34" y="24"/>
                  <a:pt x="34" y="24"/>
                </a:cubicBezTo>
                <a:cubicBezTo>
                  <a:pt x="17" y="24"/>
                  <a:pt x="17" y="24"/>
                  <a:pt x="17" y="24"/>
                </a:cubicBezTo>
                <a:close/>
                <a:moveTo>
                  <a:pt x="11" y="37"/>
                </a:moveTo>
                <a:cubicBezTo>
                  <a:pt x="11" y="37"/>
                  <a:pt x="11" y="37"/>
                  <a:pt x="11" y="37"/>
                </a:cubicBezTo>
                <a:cubicBezTo>
                  <a:pt x="12" y="37"/>
                  <a:pt x="13" y="38"/>
                  <a:pt x="13" y="39"/>
                </a:cubicBezTo>
                <a:cubicBezTo>
                  <a:pt x="13" y="40"/>
                  <a:pt x="12" y="41"/>
                  <a:pt x="11" y="41"/>
                </a:cubicBezTo>
                <a:cubicBezTo>
                  <a:pt x="10" y="41"/>
                  <a:pt x="9" y="40"/>
                  <a:pt x="9" y="39"/>
                </a:cubicBezTo>
                <a:cubicBezTo>
                  <a:pt x="9" y="38"/>
                  <a:pt x="10" y="37"/>
                  <a:pt x="11" y="37"/>
                </a:cubicBezTo>
                <a:close/>
                <a:moveTo>
                  <a:pt x="11" y="29"/>
                </a:moveTo>
                <a:cubicBezTo>
                  <a:pt x="11" y="29"/>
                  <a:pt x="11" y="29"/>
                  <a:pt x="11" y="29"/>
                </a:cubicBezTo>
                <a:cubicBezTo>
                  <a:pt x="12" y="29"/>
                  <a:pt x="13" y="30"/>
                  <a:pt x="13" y="31"/>
                </a:cubicBezTo>
                <a:cubicBezTo>
                  <a:pt x="13" y="32"/>
                  <a:pt x="12" y="33"/>
                  <a:pt x="11" y="33"/>
                </a:cubicBezTo>
                <a:cubicBezTo>
                  <a:pt x="10" y="33"/>
                  <a:pt x="9" y="32"/>
                  <a:pt x="9" y="31"/>
                </a:cubicBezTo>
                <a:cubicBezTo>
                  <a:pt x="9" y="30"/>
                  <a:pt x="10" y="29"/>
                  <a:pt x="11" y="29"/>
                </a:cubicBezTo>
                <a:close/>
                <a:moveTo>
                  <a:pt x="11" y="21"/>
                </a:moveTo>
                <a:cubicBezTo>
                  <a:pt x="11" y="21"/>
                  <a:pt x="11" y="21"/>
                  <a:pt x="11" y="21"/>
                </a:cubicBezTo>
                <a:cubicBezTo>
                  <a:pt x="12" y="21"/>
                  <a:pt x="13" y="22"/>
                  <a:pt x="13" y="23"/>
                </a:cubicBezTo>
                <a:cubicBezTo>
                  <a:pt x="13" y="24"/>
                  <a:pt x="12" y="25"/>
                  <a:pt x="11" y="25"/>
                </a:cubicBezTo>
                <a:cubicBezTo>
                  <a:pt x="10" y="25"/>
                  <a:pt x="9" y="24"/>
                  <a:pt x="9" y="23"/>
                </a:cubicBezTo>
                <a:cubicBezTo>
                  <a:pt x="9" y="22"/>
                  <a:pt x="10" y="21"/>
                  <a:pt x="11" y="21"/>
                </a:cubicBezTo>
                <a:close/>
                <a:moveTo>
                  <a:pt x="22" y="0"/>
                </a:moveTo>
                <a:cubicBezTo>
                  <a:pt x="22" y="0"/>
                  <a:pt x="22" y="0"/>
                  <a:pt x="22" y="0"/>
                </a:cubicBezTo>
                <a:cubicBezTo>
                  <a:pt x="24" y="0"/>
                  <a:pt x="26" y="1"/>
                  <a:pt x="28" y="3"/>
                </a:cubicBezTo>
                <a:cubicBezTo>
                  <a:pt x="29" y="4"/>
                  <a:pt x="29" y="5"/>
                  <a:pt x="30" y="6"/>
                </a:cubicBezTo>
                <a:cubicBezTo>
                  <a:pt x="36" y="6"/>
                  <a:pt x="36" y="6"/>
                  <a:pt x="36" y="6"/>
                </a:cubicBezTo>
                <a:cubicBezTo>
                  <a:pt x="37" y="6"/>
                  <a:pt x="37" y="7"/>
                  <a:pt x="37" y="7"/>
                </a:cubicBezTo>
                <a:cubicBezTo>
                  <a:pt x="37" y="7"/>
                  <a:pt x="37" y="7"/>
                  <a:pt x="37" y="7"/>
                </a:cubicBezTo>
                <a:cubicBezTo>
                  <a:pt x="37" y="8"/>
                  <a:pt x="37" y="8"/>
                  <a:pt x="37" y="8"/>
                </a:cubicBezTo>
                <a:cubicBezTo>
                  <a:pt x="42" y="8"/>
                  <a:pt x="42" y="8"/>
                  <a:pt x="42" y="8"/>
                </a:cubicBezTo>
                <a:cubicBezTo>
                  <a:pt x="43" y="8"/>
                  <a:pt x="44" y="9"/>
                  <a:pt x="44" y="10"/>
                </a:cubicBezTo>
                <a:cubicBezTo>
                  <a:pt x="44" y="10"/>
                  <a:pt x="44" y="10"/>
                  <a:pt x="44" y="10"/>
                </a:cubicBezTo>
                <a:cubicBezTo>
                  <a:pt x="44" y="50"/>
                  <a:pt x="44" y="50"/>
                  <a:pt x="44" y="50"/>
                </a:cubicBezTo>
                <a:cubicBezTo>
                  <a:pt x="44" y="51"/>
                  <a:pt x="43" y="52"/>
                  <a:pt x="42" y="52"/>
                </a:cubicBezTo>
                <a:cubicBezTo>
                  <a:pt x="42" y="52"/>
                  <a:pt x="42" y="52"/>
                  <a:pt x="42" y="52"/>
                </a:cubicBezTo>
                <a:cubicBezTo>
                  <a:pt x="2" y="52"/>
                  <a:pt x="2" y="52"/>
                  <a:pt x="2" y="52"/>
                </a:cubicBezTo>
                <a:cubicBezTo>
                  <a:pt x="1" y="52"/>
                  <a:pt x="0" y="51"/>
                  <a:pt x="0" y="50"/>
                </a:cubicBezTo>
                <a:cubicBezTo>
                  <a:pt x="0" y="50"/>
                  <a:pt x="0" y="50"/>
                  <a:pt x="0" y="50"/>
                </a:cubicBezTo>
                <a:cubicBezTo>
                  <a:pt x="0" y="10"/>
                  <a:pt x="0" y="10"/>
                  <a:pt x="0" y="10"/>
                </a:cubicBezTo>
                <a:cubicBezTo>
                  <a:pt x="0" y="9"/>
                  <a:pt x="1" y="8"/>
                  <a:pt x="2" y="8"/>
                </a:cubicBezTo>
                <a:cubicBezTo>
                  <a:pt x="2" y="8"/>
                  <a:pt x="2" y="8"/>
                  <a:pt x="2" y="8"/>
                </a:cubicBezTo>
                <a:cubicBezTo>
                  <a:pt x="8" y="8"/>
                  <a:pt x="8" y="8"/>
                  <a:pt x="8" y="8"/>
                </a:cubicBezTo>
                <a:cubicBezTo>
                  <a:pt x="8" y="7"/>
                  <a:pt x="8" y="7"/>
                  <a:pt x="8" y="7"/>
                </a:cubicBezTo>
                <a:cubicBezTo>
                  <a:pt x="8" y="7"/>
                  <a:pt x="8" y="6"/>
                  <a:pt x="9" y="6"/>
                </a:cubicBezTo>
                <a:cubicBezTo>
                  <a:pt x="9" y="6"/>
                  <a:pt x="9" y="6"/>
                  <a:pt x="9" y="6"/>
                </a:cubicBezTo>
                <a:cubicBezTo>
                  <a:pt x="15" y="6"/>
                  <a:pt x="15" y="6"/>
                  <a:pt x="15" y="6"/>
                </a:cubicBezTo>
                <a:cubicBezTo>
                  <a:pt x="15" y="5"/>
                  <a:pt x="16" y="4"/>
                  <a:pt x="17" y="3"/>
                </a:cubicBezTo>
                <a:cubicBezTo>
                  <a:pt x="18" y="1"/>
                  <a:pt x="20" y="0"/>
                  <a:pt x="22" y="0"/>
                </a:cubicBezTo>
                <a:close/>
                <a:moveTo>
                  <a:pt x="27" y="6"/>
                </a:moveTo>
                <a:cubicBezTo>
                  <a:pt x="27" y="6"/>
                  <a:pt x="27" y="6"/>
                  <a:pt x="27" y="6"/>
                </a:cubicBezTo>
                <a:cubicBezTo>
                  <a:pt x="27" y="6"/>
                  <a:pt x="27" y="5"/>
                  <a:pt x="26" y="4"/>
                </a:cubicBezTo>
                <a:cubicBezTo>
                  <a:pt x="25" y="3"/>
                  <a:pt x="24" y="3"/>
                  <a:pt x="22" y="3"/>
                </a:cubicBezTo>
                <a:cubicBezTo>
                  <a:pt x="21" y="3"/>
                  <a:pt x="20" y="3"/>
                  <a:pt x="19" y="4"/>
                </a:cubicBezTo>
                <a:cubicBezTo>
                  <a:pt x="18" y="5"/>
                  <a:pt x="18" y="6"/>
                  <a:pt x="17" y="6"/>
                </a:cubicBezTo>
                <a:cubicBezTo>
                  <a:pt x="22" y="6"/>
                  <a:pt x="22" y="6"/>
                  <a:pt x="22" y="6"/>
                </a:cubicBezTo>
                <a:cubicBezTo>
                  <a:pt x="27" y="6"/>
                  <a:pt x="27" y="6"/>
                  <a:pt x="27" y="6"/>
                </a:cubicBezTo>
                <a:close/>
                <a:moveTo>
                  <a:pt x="37" y="12"/>
                </a:moveTo>
                <a:cubicBezTo>
                  <a:pt x="37" y="12"/>
                  <a:pt x="37" y="12"/>
                  <a:pt x="37" y="12"/>
                </a:cubicBezTo>
                <a:cubicBezTo>
                  <a:pt x="37" y="13"/>
                  <a:pt x="37" y="13"/>
                  <a:pt x="37" y="13"/>
                </a:cubicBezTo>
                <a:cubicBezTo>
                  <a:pt x="37" y="14"/>
                  <a:pt x="37" y="15"/>
                  <a:pt x="36" y="15"/>
                </a:cubicBezTo>
                <a:cubicBezTo>
                  <a:pt x="36" y="15"/>
                  <a:pt x="36" y="15"/>
                  <a:pt x="36" y="15"/>
                </a:cubicBezTo>
                <a:cubicBezTo>
                  <a:pt x="22" y="15"/>
                  <a:pt x="22" y="15"/>
                  <a:pt x="22" y="15"/>
                </a:cubicBezTo>
                <a:cubicBezTo>
                  <a:pt x="9" y="15"/>
                  <a:pt x="9" y="15"/>
                  <a:pt x="9" y="15"/>
                </a:cubicBezTo>
                <a:cubicBezTo>
                  <a:pt x="8" y="15"/>
                  <a:pt x="8" y="14"/>
                  <a:pt x="8" y="13"/>
                </a:cubicBezTo>
                <a:cubicBezTo>
                  <a:pt x="8" y="13"/>
                  <a:pt x="8" y="13"/>
                  <a:pt x="8" y="13"/>
                </a:cubicBezTo>
                <a:cubicBezTo>
                  <a:pt x="8" y="12"/>
                  <a:pt x="8" y="12"/>
                  <a:pt x="8" y="12"/>
                </a:cubicBezTo>
                <a:cubicBezTo>
                  <a:pt x="4" y="12"/>
                  <a:pt x="4" y="12"/>
                  <a:pt x="4" y="12"/>
                </a:cubicBezTo>
                <a:cubicBezTo>
                  <a:pt x="4" y="48"/>
                  <a:pt x="4" y="48"/>
                  <a:pt x="4" y="48"/>
                </a:cubicBezTo>
                <a:cubicBezTo>
                  <a:pt x="40" y="48"/>
                  <a:pt x="40" y="48"/>
                  <a:pt x="40" y="48"/>
                </a:cubicBezTo>
                <a:cubicBezTo>
                  <a:pt x="40" y="12"/>
                  <a:pt x="40" y="12"/>
                  <a:pt x="40" y="12"/>
                </a:cubicBezTo>
                <a:cubicBezTo>
                  <a:pt x="37" y="12"/>
                  <a:pt x="37" y="12"/>
                  <a:pt x="37" y="12"/>
                </a:cubicBezTo>
                <a:close/>
                <a:moveTo>
                  <a:pt x="22" y="9"/>
                </a:moveTo>
                <a:cubicBezTo>
                  <a:pt x="22" y="9"/>
                  <a:pt x="22" y="9"/>
                  <a:pt x="22" y="9"/>
                </a:cubicBezTo>
                <a:cubicBezTo>
                  <a:pt x="10" y="9"/>
                  <a:pt x="10" y="9"/>
                  <a:pt x="10" y="9"/>
                </a:cubicBezTo>
                <a:cubicBezTo>
                  <a:pt x="10" y="10"/>
                  <a:pt x="10" y="10"/>
                  <a:pt x="10" y="10"/>
                </a:cubicBezTo>
                <a:cubicBezTo>
                  <a:pt x="10" y="12"/>
                  <a:pt x="10" y="12"/>
                  <a:pt x="10" y="12"/>
                </a:cubicBezTo>
                <a:cubicBezTo>
                  <a:pt x="22" y="12"/>
                  <a:pt x="22" y="12"/>
                  <a:pt x="22" y="12"/>
                </a:cubicBezTo>
                <a:cubicBezTo>
                  <a:pt x="35" y="12"/>
                  <a:pt x="35" y="12"/>
                  <a:pt x="35" y="12"/>
                </a:cubicBezTo>
                <a:cubicBezTo>
                  <a:pt x="35" y="10"/>
                  <a:pt x="35" y="10"/>
                  <a:pt x="35" y="10"/>
                </a:cubicBezTo>
                <a:cubicBezTo>
                  <a:pt x="35" y="9"/>
                  <a:pt x="35" y="9"/>
                  <a:pt x="35" y="9"/>
                </a:cubicBezTo>
                <a:cubicBezTo>
                  <a:pt x="22" y="9"/>
                  <a:pt x="22" y="9"/>
                  <a:pt x="22" y="9"/>
                </a:cubicBezTo>
                <a:close/>
                <a:moveTo>
                  <a:pt x="17" y="40"/>
                </a:moveTo>
                <a:cubicBezTo>
                  <a:pt x="17" y="40"/>
                  <a:pt x="17" y="40"/>
                  <a:pt x="17" y="40"/>
                </a:cubicBezTo>
                <a:cubicBezTo>
                  <a:pt x="16" y="40"/>
                  <a:pt x="16" y="40"/>
                  <a:pt x="16" y="39"/>
                </a:cubicBezTo>
                <a:cubicBezTo>
                  <a:pt x="16" y="38"/>
                  <a:pt x="16" y="38"/>
                  <a:pt x="17" y="38"/>
                </a:cubicBezTo>
                <a:cubicBezTo>
                  <a:pt x="34" y="38"/>
                  <a:pt x="34" y="38"/>
                  <a:pt x="34" y="38"/>
                </a:cubicBezTo>
                <a:cubicBezTo>
                  <a:pt x="34" y="38"/>
                  <a:pt x="35" y="38"/>
                  <a:pt x="35" y="39"/>
                </a:cubicBezTo>
                <a:cubicBezTo>
                  <a:pt x="35" y="40"/>
                  <a:pt x="34" y="40"/>
                  <a:pt x="34" y="40"/>
                </a:cubicBezTo>
                <a:cubicBezTo>
                  <a:pt x="17" y="40"/>
                  <a:pt x="17" y="40"/>
                  <a:pt x="17" y="40"/>
                </a:cubicBezTo>
                <a:close/>
                <a:moveTo>
                  <a:pt x="17" y="32"/>
                </a:moveTo>
                <a:cubicBezTo>
                  <a:pt x="17" y="32"/>
                  <a:pt x="17" y="32"/>
                  <a:pt x="17" y="32"/>
                </a:cubicBezTo>
                <a:cubicBezTo>
                  <a:pt x="16" y="32"/>
                  <a:pt x="16" y="31"/>
                  <a:pt x="16" y="31"/>
                </a:cubicBezTo>
                <a:cubicBezTo>
                  <a:pt x="16" y="30"/>
                  <a:pt x="16" y="30"/>
                  <a:pt x="17" y="30"/>
                </a:cubicBezTo>
                <a:cubicBezTo>
                  <a:pt x="34" y="30"/>
                  <a:pt x="34" y="30"/>
                  <a:pt x="34" y="30"/>
                </a:cubicBezTo>
                <a:cubicBezTo>
                  <a:pt x="34" y="30"/>
                  <a:pt x="35" y="30"/>
                  <a:pt x="35" y="31"/>
                </a:cubicBezTo>
                <a:cubicBezTo>
                  <a:pt x="35" y="31"/>
                  <a:pt x="34" y="32"/>
                  <a:pt x="34" y="32"/>
                </a:cubicBezTo>
                <a:cubicBezTo>
                  <a:pt x="17" y="32"/>
                  <a:pt x="17" y="32"/>
                  <a:pt x="17" y="32"/>
                </a:cubicBezTo>
                <a:close/>
              </a:path>
            </a:pathLst>
          </a:custGeom>
          <a:solidFill>
            <a:schemeClr val="bg1"/>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30" name="原创设计师QQ：598969553     _160"/>
          <p:cNvSpPr>
            <a:spLocks noEditPoints="1"/>
          </p:cNvSpPr>
          <p:nvPr/>
        </p:nvSpPr>
        <p:spPr bwMode="auto">
          <a:xfrm>
            <a:off x="6506007" y="2168761"/>
            <a:ext cx="160953" cy="162457"/>
          </a:xfrm>
          <a:custGeom>
            <a:avLst/>
            <a:gdLst>
              <a:gd name="T0" fmla="*/ 38460 w 53"/>
              <a:gd name="T1" fmla="*/ 38100 h 54"/>
              <a:gd name="T2" fmla="*/ 51279 w 53"/>
              <a:gd name="T3" fmla="*/ 22225 h 54"/>
              <a:gd name="T4" fmla="*/ 12820 w 53"/>
              <a:gd name="T5" fmla="*/ 47625 h 54"/>
              <a:gd name="T6" fmla="*/ 73714 w 53"/>
              <a:gd name="T7" fmla="*/ 47625 h 54"/>
              <a:gd name="T8" fmla="*/ 64099 w 53"/>
              <a:gd name="T9" fmla="*/ 47625 h 54"/>
              <a:gd name="T10" fmla="*/ 57689 w 53"/>
              <a:gd name="T11" fmla="*/ 41275 h 54"/>
              <a:gd name="T12" fmla="*/ 54484 w 53"/>
              <a:gd name="T13" fmla="*/ 28575 h 54"/>
              <a:gd name="T14" fmla="*/ 131403 w 53"/>
              <a:gd name="T15" fmla="*/ 85725 h 54"/>
              <a:gd name="T16" fmla="*/ 166658 w 53"/>
              <a:gd name="T17" fmla="*/ 120650 h 54"/>
              <a:gd name="T18" fmla="*/ 128198 w 53"/>
              <a:gd name="T19" fmla="*/ 168275 h 54"/>
              <a:gd name="T20" fmla="*/ 118584 w 53"/>
              <a:gd name="T21" fmla="*/ 168275 h 54"/>
              <a:gd name="T22" fmla="*/ 51279 w 53"/>
              <a:gd name="T23" fmla="*/ 168275 h 54"/>
              <a:gd name="T24" fmla="*/ 6410 w 53"/>
              <a:gd name="T25" fmla="*/ 171450 h 54"/>
              <a:gd name="T26" fmla="*/ 0 w 53"/>
              <a:gd name="T27" fmla="*/ 123825 h 54"/>
              <a:gd name="T28" fmla="*/ 35255 w 53"/>
              <a:gd name="T29" fmla="*/ 85725 h 54"/>
              <a:gd name="T30" fmla="*/ 0 w 53"/>
              <a:gd name="T31" fmla="*/ 41275 h 54"/>
              <a:gd name="T32" fmla="*/ 48074 w 53"/>
              <a:gd name="T33" fmla="*/ 3175 h 54"/>
              <a:gd name="T34" fmla="*/ 115379 w 53"/>
              <a:gd name="T35" fmla="*/ 6350 h 54"/>
              <a:gd name="T36" fmla="*/ 166658 w 53"/>
              <a:gd name="T37" fmla="*/ 38100 h 54"/>
              <a:gd name="T38" fmla="*/ 131403 w 53"/>
              <a:gd name="T39" fmla="*/ 85725 h 54"/>
              <a:gd name="T40" fmla="*/ 92944 w 53"/>
              <a:gd name="T41" fmla="*/ 127000 h 54"/>
              <a:gd name="T42" fmla="*/ 153838 w 53"/>
              <a:gd name="T43" fmla="*/ 127000 h 54"/>
              <a:gd name="T44" fmla="*/ 137813 w 53"/>
              <a:gd name="T45" fmla="*/ 130175 h 54"/>
              <a:gd name="T46" fmla="*/ 134608 w 53"/>
              <a:gd name="T47" fmla="*/ 127000 h 54"/>
              <a:gd name="T48" fmla="*/ 134608 w 53"/>
              <a:gd name="T49" fmla="*/ 107950 h 54"/>
              <a:gd name="T50" fmla="*/ 124994 w 53"/>
              <a:gd name="T51" fmla="*/ 111125 h 54"/>
              <a:gd name="T52" fmla="*/ 131403 w 53"/>
              <a:gd name="T53" fmla="*/ 101600 h 54"/>
              <a:gd name="T54" fmla="*/ 92944 w 53"/>
              <a:gd name="T55" fmla="*/ 127000 h 54"/>
              <a:gd name="T56" fmla="*/ 35255 w 53"/>
              <a:gd name="T57" fmla="*/ 149225 h 54"/>
              <a:gd name="T58" fmla="*/ 118584 w 53"/>
              <a:gd name="T59" fmla="*/ 41275 h 54"/>
              <a:gd name="T60" fmla="*/ 35255 w 53"/>
              <a:gd name="T61" fmla="*/ 149225 h 54"/>
              <a:gd name="T62" fmla="*/ 137813 w 53"/>
              <a:gd name="T63" fmla="*/ 50800 h 54"/>
              <a:gd name="T64" fmla="*/ 137813 w 53"/>
              <a:gd name="T65" fmla="*/ 50800 h 54"/>
              <a:gd name="T66" fmla="*/ 137813 w 53"/>
              <a:gd name="T67" fmla="*/ 50800 h 54"/>
              <a:gd name="T68" fmla="*/ 157043 w 53"/>
              <a:gd name="T69" fmla="*/ 47625 h 54"/>
              <a:gd name="T70" fmla="*/ 131403 w 53"/>
              <a:gd name="T71" fmla="*/ 15875 h 54"/>
              <a:gd name="T72" fmla="*/ 112174 w 53"/>
              <a:gd name="T73" fmla="*/ 25400 h 54"/>
              <a:gd name="T74" fmla="*/ 118584 w 53"/>
              <a:gd name="T75" fmla="*/ 34925 h 54"/>
              <a:gd name="T76" fmla="*/ 118584 w 53"/>
              <a:gd name="T77" fmla="*/ 34925 h 54"/>
              <a:gd name="T78" fmla="*/ 121789 w 53"/>
              <a:gd name="T79" fmla="*/ 34925 h 54"/>
              <a:gd name="T80" fmla="*/ 137813 w 53"/>
              <a:gd name="T81" fmla="*/ 50800 h 54"/>
              <a:gd name="T82" fmla="*/ 137813 w 53"/>
              <a:gd name="T83" fmla="*/ 50800 h 54"/>
              <a:gd name="T84" fmla="*/ 134608 w 53"/>
              <a:gd name="T85" fmla="*/ 57150 h 54"/>
              <a:gd name="T86" fmla="*/ 44869 w 53"/>
              <a:gd name="T87" fmla="*/ 158750 h 54"/>
              <a:gd name="T88" fmla="*/ 134608 w 53"/>
              <a:gd name="T89" fmla="*/ 57150 h 54"/>
              <a:gd name="T90" fmla="*/ 16025 w 53"/>
              <a:gd name="T91" fmla="*/ 130175 h 54"/>
              <a:gd name="T92" fmla="*/ 108969 w 53"/>
              <a:gd name="T93" fmla="*/ 31750 h 54"/>
              <a:gd name="T94" fmla="*/ 16025 w 53"/>
              <a:gd name="T95" fmla="*/ 130175 h 54"/>
              <a:gd name="T96" fmla="*/ 12820 w 53"/>
              <a:gd name="T97" fmla="*/ 136525 h 54"/>
              <a:gd name="T98" fmla="*/ 35255 w 53"/>
              <a:gd name="T99" fmla="*/ 158750 h 5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3" h="54">
                <a:moveTo>
                  <a:pt x="14" y="12"/>
                </a:moveTo>
                <a:cubicBezTo>
                  <a:pt x="14" y="13"/>
                  <a:pt x="13" y="13"/>
                  <a:pt x="12" y="12"/>
                </a:cubicBezTo>
                <a:cubicBezTo>
                  <a:pt x="12" y="12"/>
                  <a:pt x="12" y="11"/>
                  <a:pt x="12" y="10"/>
                </a:cubicBezTo>
                <a:cubicBezTo>
                  <a:pt x="16" y="7"/>
                  <a:pt x="16" y="7"/>
                  <a:pt x="16" y="7"/>
                </a:cubicBezTo>
                <a:cubicBezTo>
                  <a:pt x="14" y="5"/>
                  <a:pt x="14" y="5"/>
                  <a:pt x="14" y="5"/>
                </a:cubicBezTo>
                <a:cubicBezTo>
                  <a:pt x="4" y="15"/>
                  <a:pt x="4" y="15"/>
                  <a:pt x="4" y="15"/>
                </a:cubicBezTo>
                <a:cubicBezTo>
                  <a:pt x="14" y="24"/>
                  <a:pt x="14" y="24"/>
                  <a:pt x="14" y="24"/>
                </a:cubicBezTo>
                <a:cubicBezTo>
                  <a:pt x="23" y="15"/>
                  <a:pt x="23" y="15"/>
                  <a:pt x="23" y="15"/>
                </a:cubicBezTo>
                <a:cubicBezTo>
                  <a:pt x="22" y="13"/>
                  <a:pt x="22" y="13"/>
                  <a:pt x="22" y="13"/>
                </a:cubicBezTo>
                <a:cubicBezTo>
                  <a:pt x="20" y="15"/>
                  <a:pt x="20" y="15"/>
                  <a:pt x="20" y="15"/>
                </a:cubicBezTo>
                <a:cubicBezTo>
                  <a:pt x="20" y="15"/>
                  <a:pt x="19" y="15"/>
                  <a:pt x="18" y="15"/>
                </a:cubicBezTo>
                <a:cubicBezTo>
                  <a:pt x="18" y="14"/>
                  <a:pt x="18" y="14"/>
                  <a:pt x="18" y="13"/>
                </a:cubicBezTo>
                <a:cubicBezTo>
                  <a:pt x="20" y="11"/>
                  <a:pt x="20" y="11"/>
                  <a:pt x="20" y="11"/>
                </a:cubicBezTo>
                <a:cubicBezTo>
                  <a:pt x="17" y="9"/>
                  <a:pt x="17" y="9"/>
                  <a:pt x="17" y="9"/>
                </a:cubicBezTo>
                <a:cubicBezTo>
                  <a:pt x="14" y="12"/>
                  <a:pt x="14" y="12"/>
                  <a:pt x="14" y="12"/>
                </a:cubicBezTo>
                <a:close/>
                <a:moveTo>
                  <a:pt x="41" y="27"/>
                </a:moveTo>
                <a:cubicBezTo>
                  <a:pt x="41" y="27"/>
                  <a:pt x="41" y="27"/>
                  <a:pt x="41" y="27"/>
                </a:cubicBezTo>
                <a:cubicBezTo>
                  <a:pt x="52" y="38"/>
                  <a:pt x="52" y="38"/>
                  <a:pt x="52" y="38"/>
                </a:cubicBezTo>
                <a:cubicBezTo>
                  <a:pt x="53" y="39"/>
                  <a:pt x="53" y="40"/>
                  <a:pt x="52" y="41"/>
                </a:cubicBezTo>
                <a:cubicBezTo>
                  <a:pt x="40" y="53"/>
                  <a:pt x="40" y="53"/>
                  <a:pt x="40" y="53"/>
                </a:cubicBezTo>
                <a:cubicBezTo>
                  <a:pt x="39" y="54"/>
                  <a:pt x="38" y="54"/>
                  <a:pt x="37" y="53"/>
                </a:cubicBezTo>
                <a:cubicBezTo>
                  <a:pt x="37" y="53"/>
                  <a:pt x="37" y="53"/>
                  <a:pt x="37" y="53"/>
                </a:cubicBezTo>
                <a:cubicBezTo>
                  <a:pt x="26" y="42"/>
                  <a:pt x="26" y="42"/>
                  <a:pt x="26" y="42"/>
                </a:cubicBezTo>
                <a:cubicBezTo>
                  <a:pt x="16" y="53"/>
                  <a:pt x="16" y="53"/>
                  <a:pt x="16" y="53"/>
                </a:cubicBezTo>
                <a:cubicBezTo>
                  <a:pt x="15" y="53"/>
                  <a:pt x="15" y="54"/>
                  <a:pt x="14" y="54"/>
                </a:cubicBezTo>
                <a:cubicBezTo>
                  <a:pt x="2" y="54"/>
                  <a:pt x="2" y="54"/>
                  <a:pt x="2" y="54"/>
                </a:cubicBezTo>
                <a:cubicBezTo>
                  <a:pt x="1" y="54"/>
                  <a:pt x="0" y="53"/>
                  <a:pt x="0" y="52"/>
                </a:cubicBezTo>
                <a:cubicBezTo>
                  <a:pt x="0" y="48"/>
                  <a:pt x="0" y="43"/>
                  <a:pt x="0" y="39"/>
                </a:cubicBezTo>
                <a:cubicBezTo>
                  <a:pt x="0" y="39"/>
                  <a:pt x="0" y="38"/>
                  <a:pt x="0" y="38"/>
                </a:cubicBezTo>
                <a:cubicBezTo>
                  <a:pt x="11" y="27"/>
                  <a:pt x="11" y="27"/>
                  <a:pt x="11" y="27"/>
                </a:cubicBezTo>
                <a:cubicBezTo>
                  <a:pt x="0" y="16"/>
                  <a:pt x="0" y="16"/>
                  <a:pt x="0" y="16"/>
                </a:cubicBezTo>
                <a:cubicBezTo>
                  <a:pt x="0" y="15"/>
                  <a:pt x="0" y="14"/>
                  <a:pt x="0" y="13"/>
                </a:cubicBezTo>
                <a:cubicBezTo>
                  <a:pt x="13" y="1"/>
                  <a:pt x="13" y="1"/>
                  <a:pt x="13" y="1"/>
                </a:cubicBezTo>
                <a:cubicBezTo>
                  <a:pt x="13" y="0"/>
                  <a:pt x="15" y="0"/>
                  <a:pt x="15" y="1"/>
                </a:cubicBezTo>
                <a:cubicBezTo>
                  <a:pt x="26" y="12"/>
                  <a:pt x="26" y="12"/>
                  <a:pt x="26" y="12"/>
                </a:cubicBezTo>
                <a:cubicBezTo>
                  <a:pt x="36" y="2"/>
                  <a:pt x="36" y="2"/>
                  <a:pt x="36" y="2"/>
                </a:cubicBezTo>
                <a:cubicBezTo>
                  <a:pt x="38" y="0"/>
                  <a:pt x="42" y="0"/>
                  <a:pt x="44" y="2"/>
                </a:cubicBezTo>
                <a:cubicBezTo>
                  <a:pt x="46" y="5"/>
                  <a:pt x="51" y="9"/>
                  <a:pt x="52" y="12"/>
                </a:cubicBezTo>
                <a:cubicBezTo>
                  <a:pt x="53" y="14"/>
                  <a:pt x="53" y="16"/>
                  <a:pt x="51" y="18"/>
                </a:cubicBezTo>
                <a:cubicBezTo>
                  <a:pt x="41" y="27"/>
                  <a:pt x="41" y="27"/>
                  <a:pt x="41" y="27"/>
                </a:cubicBezTo>
                <a:close/>
                <a:moveTo>
                  <a:pt x="29" y="40"/>
                </a:moveTo>
                <a:cubicBezTo>
                  <a:pt x="29" y="40"/>
                  <a:pt x="29" y="40"/>
                  <a:pt x="29" y="40"/>
                </a:cubicBezTo>
                <a:cubicBezTo>
                  <a:pt x="39" y="49"/>
                  <a:pt x="39" y="49"/>
                  <a:pt x="39" y="49"/>
                </a:cubicBezTo>
                <a:cubicBezTo>
                  <a:pt x="48" y="40"/>
                  <a:pt x="48" y="40"/>
                  <a:pt x="48" y="40"/>
                </a:cubicBezTo>
                <a:cubicBezTo>
                  <a:pt x="47" y="38"/>
                  <a:pt x="47" y="38"/>
                  <a:pt x="47" y="38"/>
                </a:cubicBezTo>
                <a:cubicBezTo>
                  <a:pt x="43" y="41"/>
                  <a:pt x="43" y="41"/>
                  <a:pt x="43" y="41"/>
                </a:cubicBezTo>
                <a:cubicBezTo>
                  <a:pt x="43" y="42"/>
                  <a:pt x="42" y="42"/>
                  <a:pt x="42" y="41"/>
                </a:cubicBezTo>
                <a:cubicBezTo>
                  <a:pt x="41" y="41"/>
                  <a:pt x="41" y="40"/>
                  <a:pt x="42" y="40"/>
                </a:cubicBezTo>
                <a:cubicBezTo>
                  <a:pt x="45" y="36"/>
                  <a:pt x="45" y="36"/>
                  <a:pt x="45" y="36"/>
                </a:cubicBezTo>
                <a:cubicBezTo>
                  <a:pt x="42" y="34"/>
                  <a:pt x="42" y="34"/>
                  <a:pt x="42" y="34"/>
                </a:cubicBezTo>
                <a:cubicBezTo>
                  <a:pt x="40" y="35"/>
                  <a:pt x="40" y="35"/>
                  <a:pt x="40" y="35"/>
                </a:cubicBezTo>
                <a:cubicBezTo>
                  <a:pt x="40" y="36"/>
                  <a:pt x="39" y="36"/>
                  <a:pt x="39" y="35"/>
                </a:cubicBezTo>
                <a:cubicBezTo>
                  <a:pt x="38" y="35"/>
                  <a:pt x="38" y="34"/>
                  <a:pt x="39" y="34"/>
                </a:cubicBezTo>
                <a:cubicBezTo>
                  <a:pt x="41" y="32"/>
                  <a:pt x="41" y="32"/>
                  <a:pt x="41" y="32"/>
                </a:cubicBezTo>
                <a:cubicBezTo>
                  <a:pt x="39" y="30"/>
                  <a:pt x="39" y="30"/>
                  <a:pt x="39" y="30"/>
                </a:cubicBezTo>
                <a:cubicBezTo>
                  <a:pt x="29" y="40"/>
                  <a:pt x="29" y="40"/>
                  <a:pt x="29" y="40"/>
                </a:cubicBezTo>
                <a:close/>
                <a:moveTo>
                  <a:pt x="11" y="47"/>
                </a:moveTo>
                <a:cubicBezTo>
                  <a:pt x="11" y="47"/>
                  <a:pt x="11" y="47"/>
                  <a:pt x="11" y="47"/>
                </a:cubicBezTo>
                <a:cubicBezTo>
                  <a:pt x="21" y="37"/>
                  <a:pt x="31" y="27"/>
                  <a:pt x="40" y="17"/>
                </a:cubicBezTo>
                <a:cubicBezTo>
                  <a:pt x="39" y="16"/>
                  <a:pt x="38" y="14"/>
                  <a:pt x="37" y="13"/>
                </a:cubicBezTo>
                <a:cubicBezTo>
                  <a:pt x="7" y="43"/>
                  <a:pt x="7" y="43"/>
                  <a:pt x="7" y="43"/>
                </a:cubicBezTo>
                <a:cubicBezTo>
                  <a:pt x="11" y="47"/>
                  <a:pt x="11" y="47"/>
                  <a:pt x="11" y="47"/>
                </a:cubicBezTo>
                <a:close/>
                <a:moveTo>
                  <a:pt x="43" y="16"/>
                </a:moveTo>
                <a:cubicBezTo>
                  <a:pt x="43" y="16"/>
                  <a:pt x="43" y="16"/>
                  <a:pt x="43" y="16"/>
                </a:cubicBezTo>
                <a:cubicBezTo>
                  <a:pt x="43" y="16"/>
                  <a:pt x="43" y="16"/>
                  <a:pt x="43" y="16"/>
                </a:cubicBezTo>
                <a:cubicBezTo>
                  <a:pt x="43" y="16"/>
                  <a:pt x="43" y="16"/>
                  <a:pt x="43" y="16"/>
                </a:cubicBezTo>
                <a:cubicBezTo>
                  <a:pt x="43" y="16"/>
                  <a:pt x="43" y="16"/>
                  <a:pt x="43" y="16"/>
                </a:cubicBezTo>
                <a:cubicBezTo>
                  <a:pt x="43" y="16"/>
                  <a:pt x="43" y="16"/>
                  <a:pt x="43" y="16"/>
                </a:cubicBezTo>
                <a:cubicBezTo>
                  <a:pt x="45" y="18"/>
                  <a:pt x="45" y="18"/>
                  <a:pt x="45" y="18"/>
                </a:cubicBezTo>
                <a:cubicBezTo>
                  <a:pt x="49" y="15"/>
                  <a:pt x="49" y="15"/>
                  <a:pt x="49" y="15"/>
                </a:cubicBezTo>
                <a:cubicBezTo>
                  <a:pt x="49" y="14"/>
                  <a:pt x="49" y="13"/>
                  <a:pt x="49" y="12"/>
                </a:cubicBezTo>
                <a:cubicBezTo>
                  <a:pt x="46" y="10"/>
                  <a:pt x="44" y="7"/>
                  <a:pt x="41" y="5"/>
                </a:cubicBezTo>
                <a:cubicBezTo>
                  <a:pt x="40" y="4"/>
                  <a:pt x="39" y="4"/>
                  <a:pt x="39" y="5"/>
                </a:cubicBezTo>
                <a:cubicBezTo>
                  <a:pt x="35" y="8"/>
                  <a:pt x="35" y="8"/>
                  <a:pt x="35" y="8"/>
                </a:cubicBezTo>
                <a:cubicBezTo>
                  <a:pt x="37" y="11"/>
                  <a:pt x="37" y="11"/>
                  <a:pt x="37" y="11"/>
                </a:cubicBezTo>
                <a:cubicBezTo>
                  <a:pt x="37" y="11"/>
                  <a:pt x="37" y="11"/>
                  <a:pt x="37" y="11"/>
                </a:cubicBezTo>
                <a:cubicBezTo>
                  <a:pt x="37" y="11"/>
                  <a:pt x="37" y="11"/>
                  <a:pt x="37" y="11"/>
                </a:cubicBezTo>
                <a:cubicBezTo>
                  <a:pt x="37" y="11"/>
                  <a:pt x="37" y="11"/>
                  <a:pt x="37" y="11"/>
                </a:cubicBezTo>
                <a:cubicBezTo>
                  <a:pt x="37" y="11"/>
                  <a:pt x="37" y="11"/>
                  <a:pt x="37" y="11"/>
                </a:cubicBezTo>
                <a:cubicBezTo>
                  <a:pt x="38" y="11"/>
                  <a:pt x="38" y="11"/>
                  <a:pt x="38" y="11"/>
                </a:cubicBezTo>
                <a:cubicBezTo>
                  <a:pt x="38" y="11"/>
                  <a:pt x="38" y="11"/>
                  <a:pt x="38" y="11"/>
                </a:cubicBezTo>
                <a:cubicBezTo>
                  <a:pt x="43" y="16"/>
                  <a:pt x="43" y="16"/>
                  <a:pt x="43" y="16"/>
                </a:cubicBezTo>
                <a:cubicBezTo>
                  <a:pt x="43" y="16"/>
                  <a:pt x="43" y="16"/>
                  <a:pt x="43" y="16"/>
                </a:cubicBezTo>
                <a:cubicBezTo>
                  <a:pt x="43" y="16"/>
                  <a:pt x="43" y="16"/>
                  <a:pt x="43" y="16"/>
                </a:cubicBezTo>
                <a:close/>
                <a:moveTo>
                  <a:pt x="42" y="18"/>
                </a:moveTo>
                <a:cubicBezTo>
                  <a:pt x="42" y="18"/>
                  <a:pt x="42" y="18"/>
                  <a:pt x="42" y="18"/>
                </a:cubicBezTo>
                <a:cubicBezTo>
                  <a:pt x="32" y="28"/>
                  <a:pt x="22" y="38"/>
                  <a:pt x="12" y="48"/>
                </a:cubicBezTo>
                <a:cubicBezTo>
                  <a:pt x="14" y="50"/>
                  <a:pt x="14" y="50"/>
                  <a:pt x="14" y="50"/>
                </a:cubicBezTo>
                <a:cubicBezTo>
                  <a:pt x="43" y="20"/>
                  <a:pt x="43" y="20"/>
                  <a:pt x="43" y="20"/>
                </a:cubicBezTo>
                <a:cubicBezTo>
                  <a:pt x="42" y="18"/>
                  <a:pt x="42" y="18"/>
                  <a:pt x="42" y="18"/>
                </a:cubicBezTo>
                <a:close/>
                <a:moveTo>
                  <a:pt x="5" y="41"/>
                </a:moveTo>
                <a:cubicBezTo>
                  <a:pt x="5" y="41"/>
                  <a:pt x="5" y="41"/>
                  <a:pt x="5" y="41"/>
                </a:cubicBezTo>
                <a:cubicBezTo>
                  <a:pt x="35" y="11"/>
                  <a:pt x="35" y="11"/>
                  <a:pt x="35" y="11"/>
                </a:cubicBezTo>
                <a:cubicBezTo>
                  <a:pt x="34" y="10"/>
                  <a:pt x="34" y="10"/>
                  <a:pt x="34" y="10"/>
                </a:cubicBezTo>
                <a:cubicBezTo>
                  <a:pt x="4" y="40"/>
                  <a:pt x="4" y="40"/>
                  <a:pt x="4" y="40"/>
                </a:cubicBezTo>
                <a:cubicBezTo>
                  <a:pt x="5" y="41"/>
                  <a:pt x="5" y="41"/>
                  <a:pt x="5" y="41"/>
                </a:cubicBezTo>
                <a:close/>
                <a:moveTo>
                  <a:pt x="4" y="43"/>
                </a:moveTo>
                <a:cubicBezTo>
                  <a:pt x="4" y="43"/>
                  <a:pt x="4" y="43"/>
                  <a:pt x="4" y="43"/>
                </a:cubicBezTo>
                <a:cubicBezTo>
                  <a:pt x="4" y="45"/>
                  <a:pt x="4" y="47"/>
                  <a:pt x="4" y="50"/>
                </a:cubicBezTo>
                <a:cubicBezTo>
                  <a:pt x="11" y="50"/>
                  <a:pt x="11" y="50"/>
                  <a:pt x="11" y="50"/>
                </a:cubicBezTo>
                <a:cubicBezTo>
                  <a:pt x="4" y="43"/>
                  <a:pt x="4" y="43"/>
                  <a:pt x="4" y="43"/>
                </a:cubicBezTo>
                <a:close/>
              </a:path>
            </a:pathLst>
          </a:custGeom>
          <a:solidFill>
            <a:schemeClr val="bg1"/>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31" name="原创设计师QQ：598969553     _163"/>
          <p:cNvSpPr>
            <a:spLocks noEditPoints="1"/>
          </p:cNvSpPr>
          <p:nvPr/>
        </p:nvSpPr>
        <p:spPr bwMode="auto">
          <a:xfrm>
            <a:off x="6529322" y="5409921"/>
            <a:ext cx="123347" cy="150423"/>
          </a:xfrm>
          <a:custGeom>
            <a:avLst/>
            <a:gdLst>
              <a:gd name="T0" fmla="*/ 9525 w 41"/>
              <a:gd name="T1" fmla="*/ 107950 h 50"/>
              <a:gd name="T2" fmla="*/ 6350 w 41"/>
              <a:gd name="T3" fmla="*/ 85725 h 50"/>
              <a:gd name="T4" fmla="*/ 0 w 41"/>
              <a:gd name="T5" fmla="*/ 76200 h 50"/>
              <a:gd name="T6" fmla="*/ 12700 w 41"/>
              <a:gd name="T7" fmla="*/ 60325 h 50"/>
              <a:gd name="T8" fmla="*/ 12700 w 41"/>
              <a:gd name="T9" fmla="*/ 50800 h 50"/>
              <a:gd name="T10" fmla="*/ 15875 w 41"/>
              <a:gd name="T11" fmla="*/ 28575 h 50"/>
              <a:gd name="T12" fmla="*/ 123825 w 41"/>
              <a:gd name="T13" fmla="*/ 41275 h 50"/>
              <a:gd name="T14" fmla="*/ 101600 w 41"/>
              <a:gd name="T15" fmla="*/ 114300 h 50"/>
              <a:gd name="T16" fmla="*/ 98425 w 41"/>
              <a:gd name="T17" fmla="*/ 155575 h 50"/>
              <a:gd name="T18" fmla="*/ 95250 w 41"/>
              <a:gd name="T19" fmla="*/ 101600 h 50"/>
              <a:gd name="T20" fmla="*/ 69850 w 41"/>
              <a:gd name="T21" fmla="*/ 12700 h 50"/>
              <a:gd name="T22" fmla="*/ 22225 w 41"/>
              <a:gd name="T23" fmla="*/ 44450 h 50"/>
              <a:gd name="T24" fmla="*/ 25400 w 41"/>
              <a:gd name="T25" fmla="*/ 60325 h 50"/>
              <a:gd name="T26" fmla="*/ 19050 w 41"/>
              <a:gd name="T27" fmla="*/ 73025 h 50"/>
              <a:gd name="T28" fmla="*/ 19050 w 41"/>
              <a:gd name="T29" fmla="*/ 76200 h 50"/>
              <a:gd name="T30" fmla="*/ 19050 w 41"/>
              <a:gd name="T31" fmla="*/ 92075 h 50"/>
              <a:gd name="T32" fmla="*/ 19050 w 41"/>
              <a:gd name="T33" fmla="*/ 101600 h 50"/>
              <a:gd name="T34" fmla="*/ 22225 w 41"/>
              <a:gd name="T35" fmla="*/ 114300 h 50"/>
              <a:gd name="T36" fmla="*/ 57150 w 41"/>
              <a:gd name="T37" fmla="*/ 152400 h 50"/>
              <a:gd name="T38" fmla="*/ 34925 w 41"/>
              <a:gd name="T39" fmla="*/ 130175 h 50"/>
              <a:gd name="T40" fmla="*/ 9525 w 41"/>
              <a:gd name="T41" fmla="*/ 114300 h 50"/>
              <a:gd name="T42" fmla="*/ 85725 w 41"/>
              <a:gd name="T43" fmla="*/ 38100 h 50"/>
              <a:gd name="T44" fmla="*/ 101600 w 41"/>
              <a:gd name="T45" fmla="*/ 47625 h 50"/>
              <a:gd name="T46" fmla="*/ 95250 w 41"/>
              <a:gd name="T47" fmla="*/ 53975 h 50"/>
              <a:gd name="T48" fmla="*/ 101600 w 41"/>
              <a:gd name="T49" fmla="*/ 73025 h 50"/>
              <a:gd name="T50" fmla="*/ 85725 w 41"/>
              <a:gd name="T51" fmla="*/ 79375 h 50"/>
              <a:gd name="T52" fmla="*/ 73025 w 41"/>
              <a:gd name="T53" fmla="*/ 95250 h 50"/>
              <a:gd name="T54" fmla="*/ 50800 w 41"/>
              <a:gd name="T55" fmla="*/ 79375 h 50"/>
              <a:gd name="T56" fmla="*/ 34925 w 41"/>
              <a:gd name="T57" fmla="*/ 73025 h 50"/>
              <a:gd name="T58" fmla="*/ 41275 w 41"/>
              <a:gd name="T59" fmla="*/ 53975 h 50"/>
              <a:gd name="T60" fmla="*/ 44450 w 41"/>
              <a:gd name="T61" fmla="*/ 34925 h 50"/>
              <a:gd name="T62" fmla="*/ 60325 w 41"/>
              <a:gd name="T63" fmla="*/ 25400 h 50"/>
              <a:gd name="T64" fmla="*/ 79375 w 41"/>
              <a:gd name="T65" fmla="*/ 31750 h 50"/>
              <a:gd name="T66" fmla="*/ 69850 w 41"/>
              <a:gd name="T67" fmla="*/ 34925 h 50"/>
              <a:gd name="T68" fmla="*/ 63500 w 41"/>
              <a:gd name="T69" fmla="*/ 38100 h 50"/>
              <a:gd name="T70" fmla="*/ 44450 w 41"/>
              <a:gd name="T71" fmla="*/ 41275 h 50"/>
              <a:gd name="T72" fmla="*/ 47625 w 41"/>
              <a:gd name="T73" fmla="*/ 63500 h 50"/>
              <a:gd name="T74" fmla="*/ 44450 w 41"/>
              <a:gd name="T75" fmla="*/ 76200 h 50"/>
              <a:gd name="T76" fmla="*/ 63500 w 41"/>
              <a:gd name="T77" fmla="*/ 79375 h 50"/>
              <a:gd name="T78" fmla="*/ 69850 w 41"/>
              <a:gd name="T79" fmla="*/ 88900 h 50"/>
              <a:gd name="T80" fmla="*/ 88900 w 41"/>
              <a:gd name="T81" fmla="*/ 73025 h 50"/>
              <a:gd name="T82" fmla="*/ 88900 w 41"/>
              <a:gd name="T83" fmla="*/ 63500 h 50"/>
              <a:gd name="T84" fmla="*/ 95250 w 41"/>
              <a:gd name="T85" fmla="*/ 47625 h 50"/>
              <a:gd name="T86" fmla="*/ 82550 w 41"/>
              <a:gd name="T87" fmla="*/ 44450 h 50"/>
              <a:gd name="T88" fmla="*/ 76200 w 41"/>
              <a:gd name="T89" fmla="*/ 50800 h 50"/>
              <a:gd name="T90" fmla="*/ 69850 w 41"/>
              <a:gd name="T91" fmla="*/ 69850 h 50"/>
              <a:gd name="T92" fmla="*/ 57150 w 41"/>
              <a:gd name="T93" fmla="*/ 57150 h 50"/>
              <a:gd name="T94" fmla="*/ 73025 w 41"/>
              <a:gd name="T95" fmla="*/ 53975 h 50"/>
              <a:gd name="T96" fmla="*/ 66675 w 41"/>
              <a:gd name="T97" fmla="*/ 53975 h 50"/>
              <a:gd name="T98" fmla="*/ 69850 w 41"/>
              <a:gd name="T99" fmla="*/ 63500 h 50"/>
              <a:gd name="T100" fmla="*/ 73025 w 41"/>
              <a:gd name="T101" fmla="*/ 60325 h 5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1" h="50">
                <a:moveTo>
                  <a:pt x="4" y="34"/>
                </a:moveTo>
                <a:cubicBezTo>
                  <a:pt x="4" y="34"/>
                  <a:pt x="4" y="34"/>
                  <a:pt x="4" y="34"/>
                </a:cubicBezTo>
                <a:cubicBezTo>
                  <a:pt x="4" y="34"/>
                  <a:pt x="4" y="34"/>
                  <a:pt x="4" y="34"/>
                </a:cubicBezTo>
                <a:cubicBezTo>
                  <a:pt x="3" y="34"/>
                  <a:pt x="3" y="34"/>
                  <a:pt x="3" y="34"/>
                </a:cubicBezTo>
                <a:cubicBezTo>
                  <a:pt x="3" y="33"/>
                  <a:pt x="3" y="32"/>
                  <a:pt x="2" y="32"/>
                </a:cubicBezTo>
                <a:cubicBezTo>
                  <a:pt x="2" y="31"/>
                  <a:pt x="2" y="31"/>
                  <a:pt x="3" y="30"/>
                </a:cubicBezTo>
                <a:cubicBezTo>
                  <a:pt x="2" y="30"/>
                  <a:pt x="2" y="29"/>
                  <a:pt x="2" y="28"/>
                </a:cubicBezTo>
                <a:cubicBezTo>
                  <a:pt x="2" y="28"/>
                  <a:pt x="2" y="27"/>
                  <a:pt x="2" y="27"/>
                </a:cubicBezTo>
                <a:cubicBezTo>
                  <a:pt x="2" y="27"/>
                  <a:pt x="2" y="27"/>
                  <a:pt x="1" y="26"/>
                </a:cubicBezTo>
                <a:cubicBezTo>
                  <a:pt x="1" y="26"/>
                  <a:pt x="1" y="26"/>
                  <a:pt x="1" y="26"/>
                </a:cubicBezTo>
                <a:cubicBezTo>
                  <a:pt x="1" y="26"/>
                  <a:pt x="0" y="25"/>
                  <a:pt x="0" y="25"/>
                </a:cubicBezTo>
                <a:cubicBezTo>
                  <a:pt x="0" y="24"/>
                  <a:pt x="0" y="24"/>
                  <a:pt x="0" y="24"/>
                </a:cubicBezTo>
                <a:cubicBezTo>
                  <a:pt x="0" y="24"/>
                  <a:pt x="0" y="24"/>
                  <a:pt x="0" y="24"/>
                </a:cubicBezTo>
                <a:cubicBezTo>
                  <a:pt x="0" y="23"/>
                  <a:pt x="2" y="22"/>
                  <a:pt x="2" y="21"/>
                </a:cubicBezTo>
                <a:cubicBezTo>
                  <a:pt x="3" y="21"/>
                  <a:pt x="3" y="21"/>
                  <a:pt x="3" y="21"/>
                </a:cubicBezTo>
                <a:cubicBezTo>
                  <a:pt x="3" y="20"/>
                  <a:pt x="3" y="19"/>
                  <a:pt x="4" y="19"/>
                </a:cubicBezTo>
                <a:cubicBezTo>
                  <a:pt x="4" y="19"/>
                  <a:pt x="4" y="19"/>
                  <a:pt x="4" y="19"/>
                </a:cubicBezTo>
                <a:cubicBezTo>
                  <a:pt x="4" y="19"/>
                  <a:pt x="4" y="18"/>
                  <a:pt x="4" y="18"/>
                </a:cubicBezTo>
                <a:cubicBezTo>
                  <a:pt x="4" y="18"/>
                  <a:pt x="4" y="18"/>
                  <a:pt x="4" y="17"/>
                </a:cubicBezTo>
                <a:cubicBezTo>
                  <a:pt x="4" y="17"/>
                  <a:pt x="4" y="17"/>
                  <a:pt x="4" y="16"/>
                </a:cubicBezTo>
                <a:cubicBezTo>
                  <a:pt x="4" y="16"/>
                  <a:pt x="4" y="16"/>
                  <a:pt x="4" y="16"/>
                </a:cubicBezTo>
                <a:cubicBezTo>
                  <a:pt x="4" y="16"/>
                  <a:pt x="4" y="15"/>
                  <a:pt x="4" y="15"/>
                </a:cubicBezTo>
                <a:cubicBezTo>
                  <a:pt x="3" y="14"/>
                  <a:pt x="4" y="13"/>
                  <a:pt x="4" y="12"/>
                </a:cubicBezTo>
                <a:cubicBezTo>
                  <a:pt x="4" y="11"/>
                  <a:pt x="4" y="10"/>
                  <a:pt x="5" y="9"/>
                </a:cubicBezTo>
                <a:cubicBezTo>
                  <a:pt x="6" y="6"/>
                  <a:pt x="8" y="4"/>
                  <a:pt x="11" y="2"/>
                </a:cubicBezTo>
                <a:cubicBezTo>
                  <a:pt x="15" y="0"/>
                  <a:pt x="19" y="0"/>
                  <a:pt x="22" y="0"/>
                </a:cubicBezTo>
                <a:cubicBezTo>
                  <a:pt x="26" y="0"/>
                  <a:pt x="30" y="1"/>
                  <a:pt x="33" y="4"/>
                </a:cubicBezTo>
                <a:cubicBezTo>
                  <a:pt x="36" y="6"/>
                  <a:pt x="38" y="9"/>
                  <a:pt x="39" y="13"/>
                </a:cubicBezTo>
                <a:cubicBezTo>
                  <a:pt x="41" y="17"/>
                  <a:pt x="40" y="21"/>
                  <a:pt x="39" y="25"/>
                </a:cubicBezTo>
                <a:cubicBezTo>
                  <a:pt x="37" y="28"/>
                  <a:pt x="35" y="31"/>
                  <a:pt x="32" y="34"/>
                </a:cubicBezTo>
                <a:cubicBezTo>
                  <a:pt x="32" y="34"/>
                  <a:pt x="32" y="35"/>
                  <a:pt x="32" y="35"/>
                </a:cubicBezTo>
                <a:cubicBezTo>
                  <a:pt x="32" y="35"/>
                  <a:pt x="32" y="36"/>
                  <a:pt x="32" y="36"/>
                </a:cubicBezTo>
                <a:cubicBezTo>
                  <a:pt x="32" y="38"/>
                  <a:pt x="33" y="40"/>
                  <a:pt x="33" y="42"/>
                </a:cubicBezTo>
                <a:cubicBezTo>
                  <a:pt x="34" y="44"/>
                  <a:pt x="34" y="46"/>
                  <a:pt x="35" y="48"/>
                </a:cubicBezTo>
                <a:cubicBezTo>
                  <a:pt x="35" y="49"/>
                  <a:pt x="35" y="50"/>
                  <a:pt x="34" y="50"/>
                </a:cubicBezTo>
                <a:cubicBezTo>
                  <a:pt x="33" y="50"/>
                  <a:pt x="32" y="50"/>
                  <a:pt x="31" y="49"/>
                </a:cubicBezTo>
                <a:cubicBezTo>
                  <a:pt x="31" y="47"/>
                  <a:pt x="30" y="45"/>
                  <a:pt x="29" y="43"/>
                </a:cubicBezTo>
                <a:cubicBezTo>
                  <a:pt x="29" y="41"/>
                  <a:pt x="29" y="39"/>
                  <a:pt x="28" y="37"/>
                </a:cubicBezTo>
                <a:cubicBezTo>
                  <a:pt x="28" y="36"/>
                  <a:pt x="28" y="35"/>
                  <a:pt x="28" y="34"/>
                </a:cubicBezTo>
                <a:cubicBezTo>
                  <a:pt x="28" y="33"/>
                  <a:pt x="29" y="32"/>
                  <a:pt x="30" y="32"/>
                </a:cubicBezTo>
                <a:cubicBezTo>
                  <a:pt x="32" y="29"/>
                  <a:pt x="34" y="26"/>
                  <a:pt x="35" y="23"/>
                </a:cubicBezTo>
                <a:cubicBezTo>
                  <a:pt x="37" y="20"/>
                  <a:pt x="37" y="17"/>
                  <a:pt x="36" y="14"/>
                </a:cubicBezTo>
                <a:cubicBezTo>
                  <a:pt x="35" y="11"/>
                  <a:pt x="33" y="9"/>
                  <a:pt x="31" y="7"/>
                </a:cubicBezTo>
                <a:cubicBezTo>
                  <a:pt x="28" y="5"/>
                  <a:pt x="25" y="4"/>
                  <a:pt x="22" y="4"/>
                </a:cubicBezTo>
                <a:cubicBezTo>
                  <a:pt x="19" y="4"/>
                  <a:pt x="16" y="4"/>
                  <a:pt x="13" y="6"/>
                </a:cubicBezTo>
                <a:cubicBezTo>
                  <a:pt x="11" y="7"/>
                  <a:pt x="9" y="8"/>
                  <a:pt x="8" y="11"/>
                </a:cubicBezTo>
                <a:cubicBezTo>
                  <a:pt x="8" y="11"/>
                  <a:pt x="8" y="12"/>
                  <a:pt x="8" y="13"/>
                </a:cubicBezTo>
                <a:cubicBezTo>
                  <a:pt x="8" y="13"/>
                  <a:pt x="7" y="14"/>
                  <a:pt x="7" y="14"/>
                </a:cubicBezTo>
                <a:cubicBezTo>
                  <a:pt x="7" y="14"/>
                  <a:pt x="8" y="15"/>
                  <a:pt x="8" y="15"/>
                </a:cubicBezTo>
                <a:cubicBezTo>
                  <a:pt x="8" y="15"/>
                  <a:pt x="8" y="16"/>
                  <a:pt x="8" y="16"/>
                </a:cubicBezTo>
                <a:cubicBezTo>
                  <a:pt x="8" y="16"/>
                  <a:pt x="8" y="17"/>
                  <a:pt x="8" y="17"/>
                </a:cubicBezTo>
                <a:cubicBezTo>
                  <a:pt x="8" y="18"/>
                  <a:pt x="8" y="18"/>
                  <a:pt x="8" y="19"/>
                </a:cubicBezTo>
                <a:cubicBezTo>
                  <a:pt x="8" y="19"/>
                  <a:pt x="7" y="20"/>
                  <a:pt x="7" y="21"/>
                </a:cubicBezTo>
                <a:cubicBezTo>
                  <a:pt x="7" y="21"/>
                  <a:pt x="7" y="21"/>
                  <a:pt x="7" y="21"/>
                </a:cubicBezTo>
                <a:cubicBezTo>
                  <a:pt x="6" y="22"/>
                  <a:pt x="6" y="22"/>
                  <a:pt x="6" y="23"/>
                </a:cubicBezTo>
                <a:cubicBezTo>
                  <a:pt x="6" y="23"/>
                  <a:pt x="6" y="23"/>
                  <a:pt x="6" y="23"/>
                </a:cubicBezTo>
                <a:cubicBezTo>
                  <a:pt x="5" y="23"/>
                  <a:pt x="5" y="23"/>
                  <a:pt x="5" y="23"/>
                </a:cubicBezTo>
                <a:cubicBezTo>
                  <a:pt x="5" y="23"/>
                  <a:pt x="5" y="24"/>
                  <a:pt x="5" y="24"/>
                </a:cubicBezTo>
                <a:cubicBezTo>
                  <a:pt x="5" y="24"/>
                  <a:pt x="5" y="24"/>
                  <a:pt x="6" y="24"/>
                </a:cubicBezTo>
                <a:cubicBezTo>
                  <a:pt x="6" y="24"/>
                  <a:pt x="6" y="24"/>
                  <a:pt x="6" y="24"/>
                </a:cubicBezTo>
                <a:cubicBezTo>
                  <a:pt x="8" y="25"/>
                  <a:pt x="7" y="26"/>
                  <a:pt x="6" y="28"/>
                </a:cubicBezTo>
                <a:cubicBezTo>
                  <a:pt x="6" y="28"/>
                  <a:pt x="6" y="28"/>
                  <a:pt x="6" y="28"/>
                </a:cubicBezTo>
                <a:cubicBezTo>
                  <a:pt x="6" y="29"/>
                  <a:pt x="6" y="28"/>
                  <a:pt x="6" y="28"/>
                </a:cubicBezTo>
                <a:cubicBezTo>
                  <a:pt x="6" y="29"/>
                  <a:pt x="6" y="29"/>
                  <a:pt x="6" y="29"/>
                </a:cubicBezTo>
                <a:cubicBezTo>
                  <a:pt x="6" y="29"/>
                  <a:pt x="7" y="30"/>
                  <a:pt x="7" y="30"/>
                </a:cubicBezTo>
                <a:cubicBezTo>
                  <a:pt x="7" y="30"/>
                  <a:pt x="7" y="31"/>
                  <a:pt x="7" y="31"/>
                </a:cubicBezTo>
                <a:cubicBezTo>
                  <a:pt x="7" y="31"/>
                  <a:pt x="6" y="31"/>
                  <a:pt x="6" y="31"/>
                </a:cubicBezTo>
                <a:cubicBezTo>
                  <a:pt x="6" y="32"/>
                  <a:pt x="6" y="32"/>
                  <a:pt x="6" y="32"/>
                </a:cubicBezTo>
                <a:cubicBezTo>
                  <a:pt x="7" y="32"/>
                  <a:pt x="7" y="32"/>
                  <a:pt x="7" y="32"/>
                </a:cubicBezTo>
                <a:cubicBezTo>
                  <a:pt x="7" y="32"/>
                  <a:pt x="7" y="32"/>
                  <a:pt x="7" y="32"/>
                </a:cubicBezTo>
                <a:cubicBezTo>
                  <a:pt x="8" y="34"/>
                  <a:pt x="8" y="35"/>
                  <a:pt x="7" y="36"/>
                </a:cubicBezTo>
                <a:cubicBezTo>
                  <a:pt x="7" y="36"/>
                  <a:pt x="7" y="36"/>
                  <a:pt x="7" y="36"/>
                </a:cubicBezTo>
                <a:cubicBezTo>
                  <a:pt x="7" y="36"/>
                  <a:pt x="7" y="36"/>
                  <a:pt x="7" y="36"/>
                </a:cubicBezTo>
                <a:cubicBezTo>
                  <a:pt x="9" y="37"/>
                  <a:pt x="10" y="37"/>
                  <a:pt x="11" y="37"/>
                </a:cubicBezTo>
                <a:cubicBezTo>
                  <a:pt x="16" y="37"/>
                  <a:pt x="17" y="39"/>
                  <a:pt x="18" y="44"/>
                </a:cubicBezTo>
                <a:cubicBezTo>
                  <a:pt x="18" y="46"/>
                  <a:pt x="18" y="47"/>
                  <a:pt x="18" y="48"/>
                </a:cubicBezTo>
                <a:cubicBezTo>
                  <a:pt x="18" y="49"/>
                  <a:pt x="17" y="50"/>
                  <a:pt x="16" y="50"/>
                </a:cubicBezTo>
                <a:cubicBezTo>
                  <a:pt x="15" y="50"/>
                  <a:pt x="14" y="49"/>
                  <a:pt x="14" y="48"/>
                </a:cubicBezTo>
                <a:cubicBezTo>
                  <a:pt x="14" y="47"/>
                  <a:pt x="14" y="46"/>
                  <a:pt x="14" y="45"/>
                </a:cubicBezTo>
                <a:cubicBezTo>
                  <a:pt x="14" y="42"/>
                  <a:pt x="14" y="41"/>
                  <a:pt x="11" y="41"/>
                </a:cubicBezTo>
                <a:cubicBezTo>
                  <a:pt x="9" y="41"/>
                  <a:pt x="7" y="41"/>
                  <a:pt x="5" y="40"/>
                </a:cubicBezTo>
                <a:cubicBezTo>
                  <a:pt x="5" y="39"/>
                  <a:pt x="4" y="39"/>
                  <a:pt x="4" y="38"/>
                </a:cubicBezTo>
                <a:cubicBezTo>
                  <a:pt x="3" y="37"/>
                  <a:pt x="3" y="37"/>
                  <a:pt x="3" y="36"/>
                </a:cubicBezTo>
                <a:cubicBezTo>
                  <a:pt x="3" y="36"/>
                  <a:pt x="3" y="36"/>
                  <a:pt x="3" y="36"/>
                </a:cubicBezTo>
                <a:cubicBezTo>
                  <a:pt x="3" y="35"/>
                  <a:pt x="4" y="35"/>
                  <a:pt x="4" y="34"/>
                </a:cubicBezTo>
                <a:close/>
                <a:moveTo>
                  <a:pt x="25" y="10"/>
                </a:moveTo>
                <a:cubicBezTo>
                  <a:pt x="25" y="10"/>
                  <a:pt x="25" y="10"/>
                  <a:pt x="25" y="10"/>
                </a:cubicBezTo>
                <a:cubicBezTo>
                  <a:pt x="26" y="11"/>
                  <a:pt x="26" y="11"/>
                  <a:pt x="27" y="12"/>
                </a:cubicBezTo>
                <a:cubicBezTo>
                  <a:pt x="29" y="11"/>
                  <a:pt x="29" y="11"/>
                  <a:pt x="29" y="11"/>
                </a:cubicBezTo>
                <a:cubicBezTo>
                  <a:pt x="29" y="10"/>
                  <a:pt x="30" y="11"/>
                  <a:pt x="30" y="11"/>
                </a:cubicBezTo>
                <a:cubicBezTo>
                  <a:pt x="30" y="11"/>
                  <a:pt x="30" y="11"/>
                  <a:pt x="30" y="11"/>
                </a:cubicBezTo>
                <a:cubicBezTo>
                  <a:pt x="32" y="15"/>
                  <a:pt x="32" y="15"/>
                  <a:pt x="32" y="15"/>
                </a:cubicBezTo>
                <a:cubicBezTo>
                  <a:pt x="33" y="15"/>
                  <a:pt x="32" y="16"/>
                  <a:pt x="32" y="16"/>
                </a:cubicBezTo>
                <a:cubicBezTo>
                  <a:pt x="32" y="16"/>
                  <a:pt x="32" y="16"/>
                  <a:pt x="32" y="16"/>
                </a:cubicBezTo>
                <a:cubicBezTo>
                  <a:pt x="30" y="17"/>
                  <a:pt x="30" y="17"/>
                  <a:pt x="30" y="17"/>
                </a:cubicBezTo>
                <a:cubicBezTo>
                  <a:pt x="30" y="17"/>
                  <a:pt x="30" y="17"/>
                  <a:pt x="30" y="17"/>
                </a:cubicBezTo>
                <a:cubicBezTo>
                  <a:pt x="30" y="18"/>
                  <a:pt x="30" y="19"/>
                  <a:pt x="30" y="20"/>
                </a:cubicBezTo>
                <a:cubicBezTo>
                  <a:pt x="30" y="20"/>
                  <a:pt x="30" y="20"/>
                  <a:pt x="30" y="20"/>
                </a:cubicBezTo>
                <a:cubicBezTo>
                  <a:pt x="32" y="21"/>
                  <a:pt x="32" y="21"/>
                  <a:pt x="32" y="21"/>
                </a:cubicBezTo>
                <a:cubicBezTo>
                  <a:pt x="32" y="21"/>
                  <a:pt x="33" y="22"/>
                  <a:pt x="32" y="23"/>
                </a:cubicBezTo>
                <a:cubicBezTo>
                  <a:pt x="30" y="26"/>
                  <a:pt x="30" y="26"/>
                  <a:pt x="30" y="26"/>
                </a:cubicBezTo>
                <a:cubicBezTo>
                  <a:pt x="30" y="26"/>
                  <a:pt x="29" y="27"/>
                  <a:pt x="29" y="26"/>
                </a:cubicBezTo>
                <a:cubicBezTo>
                  <a:pt x="29" y="26"/>
                  <a:pt x="29" y="26"/>
                  <a:pt x="29" y="26"/>
                </a:cubicBezTo>
                <a:cubicBezTo>
                  <a:pt x="27" y="25"/>
                  <a:pt x="27" y="25"/>
                  <a:pt x="27" y="25"/>
                </a:cubicBezTo>
                <a:cubicBezTo>
                  <a:pt x="26" y="26"/>
                  <a:pt x="26" y="26"/>
                  <a:pt x="25" y="27"/>
                </a:cubicBezTo>
                <a:cubicBezTo>
                  <a:pt x="25" y="29"/>
                  <a:pt x="25" y="29"/>
                  <a:pt x="25" y="29"/>
                </a:cubicBezTo>
                <a:cubicBezTo>
                  <a:pt x="25" y="29"/>
                  <a:pt x="24" y="30"/>
                  <a:pt x="23" y="30"/>
                </a:cubicBezTo>
                <a:cubicBezTo>
                  <a:pt x="23" y="30"/>
                  <a:pt x="23" y="30"/>
                  <a:pt x="23" y="30"/>
                </a:cubicBezTo>
                <a:cubicBezTo>
                  <a:pt x="20" y="30"/>
                  <a:pt x="20" y="30"/>
                  <a:pt x="20" y="30"/>
                </a:cubicBezTo>
                <a:cubicBezTo>
                  <a:pt x="19" y="30"/>
                  <a:pt x="19" y="29"/>
                  <a:pt x="19" y="29"/>
                </a:cubicBezTo>
                <a:cubicBezTo>
                  <a:pt x="19" y="27"/>
                  <a:pt x="19" y="27"/>
                  <a:pt x="19" y="27"/>
                </a:cubicBezTo>
                <a:cubicBezTo>
                  <a:pt x="18" y="26"/>
                  <a:pt x="17" y="26"/>
                  <a:pt x="16" y="25"/>
                </a:cubicBezTo>
                <a:cubicBezTo>
                  <a:pt x="14" y="26"/>
                  <a:pt x="14" y="26"/>
                  <a:pt x="14" y="26"/>
                </a:cubicBezTo>
                <a:cubicBezTo>
                  <a:pt x="14" y="27"/>
                  <a:pt x="13" y="26"/>
                  <a:pt x="13" y="26"/>
                </a:cubicBezTo>
                <a:cubicBezTo>
                  <a:pt x="13" y="26"/>
                  <a:pt x="13" y="26"/>
                  <a:pt x="13" y="26"/>
                </a:cubicBezTo>
                <a:cubicBezTo>
                  <a:pt x="11" y="23"/>
                  <a:pt x="11" y="23"/>
                  <a:pt x="11" y="23"/>
                </a:cubicBezTo>
                <a:cubicBezTo>
                  <a:pt x="11" y="22"/>
                  <a:pt x="11" y="21"/>
                  <a:pt x="11" y="21"/>
                </a:cubicBezTo>
                <a:cubicBezTo>
                  <a:pt x="11" y="21"/>
                  <a:pt x="11" y="21"/>
                  <a:pt x="11" y="21"/>
                </a:cubicBezTo>
                <a:cubicBezTo>
                  <a:pt x="13" y="20"/>
                  <a:pt x="13" y="20"/>
                  <a:pt x="13" y="20"/>
                </a:cubicBezTo>
                <a:cubicBezTo>
                  <a:pt x="13" y="19"/>
                  <a:pt x="13" y="18"/>
                  <a:pt x="13" y="17"/>
                </a:cubicBezTo>
                <a:cubicBezTo>
                  <a:pt x="11" y="16"/>
                  <a:pt x="11" y="16"/>
                  <a:pt x="11" y="16"/>
                </a:cubicBezTo>
                <a:cubicBezTo>
                  <a:pt x="11" y="16"/>
                  <a:pt x="11" y="15"/>
                  <a:pt x="11" y="15"/>
                </a:cubicBezTo>
                <a:cubicBezTo>
                  <a:pt x="13" y="11"/>
                  <a:pt x="13" y="11"/>
                  <a:pt x="13" y="11"/>
                </a:cubicBezTo>
                <a:cubicBezTo>
                  <a:pt x="13" y="11"/>
                  <a:pt x="14" y="10"/>
                  <a:pt x="14" y="11"/>
                </a:cubicBezTo>
                <a:cubicBezTo>
                  <a:pt x="14" y="11"/>
                  <a:pt x="14" y="11"/>
                  <a:pt x="14" y="11"/>
                </a:cubicBezTo>
                <a:cubicBezTo>
                  <a:pt x="16" y="12"/>
                  <a:pt x="16" y="12"/>
                  <a:pt x="16" y="12"/>
                </a:cubicBezTo>
                <a:cubicBezTo>
                  <a:pt x="17" y="11"/>
                  <a:pt x="18" y="11"/>
                  <a:pt x="19" y="10"/>
                </a:cubicBezTo>
                <a:cubicBezTo>
                  <a:pt x="19" y="8"/>
                  <a:pt x="19" y="8"/>
                  <a:pt x="19" y="8"/>
                </a:cubicBezTo>
                <a:cubicBezTo>
                  <a:pt x="19" y="8"/>
                  <a:pt x="19" y="7"/>
                  <a:pt x="20" y="7"/>
                </a:cubicBezTo>
                <a:cubicBezTo>
                  <a:pt x="23" y="7"/>
                  <a:pt x="23" y="7"/>
                  <a:pt x="23" y="7"/>
                </a:cubicBezTo>
                <a:cubicBezTo>
                  <a:pt x="24" y="7"/>
                  <a:pt x="25" y="8"/>
                  <a:pt x="25" y="8"/>
                </a:cubicBezTo>
                <a:cubicBezTo>
                  <a:pt x="25" y="10"/>
                  <a:pt x="25" y="10"/>
                  <a:pt x="25" y="10"/>
                </a:cubicBezTo>
                <a:close/>
                <a:moveTo>
                  <a:pt x="23" y="12"/>
                </a:moveTo>
                <a:cubicBezTo>
                  <a:pt x="23" y="12"/>
                  <a:pt x="23" y="12"/>
                  <a:pt x="23" y="12"/>
                </a:cubicBezTo>
                <a:cubicBezTo>
                  <a:pt x="23" y="12"/>
                  <a:pt x="23" y="12"/>
                  <a:pt x="23" y="12"/>
                </a:cubicBezTo>
                <a:cubicBezTo>
                  <a:pt x="23" y="12"/>
                  <a:pt x="22" y="12"/>
                  <a:pt x="22" y="11"/>
                </a:cubicBezTo>
                <a:cubicBezTo>
                  <a:pt x="22" y="10"/>
                  <a:pt x="22" y="10"/>
                  <a:pt x="22" y="10"/>
                </a:cubicBezTo>
                <a:cubicBezTo>
                  <a:pt x="21" y="10"/>
                  <a:pt x="21" y="10"/>
                  <a:pt x="21" y="10"/>
                </a:cubicBezTo>
                <a:cubicBezTo>
                  <a:pt x="21" y="11"/>
                  <a:pt x="21" y="11"/>
                  <a:pt x="21" y="11"/>
                </a:cubicBezTo>
                <a:cubicBezTo>
                  <a:pt x="21" y="12"/>
                  <a:pt x="21" y="12"/>
                  <a:pt x="20" y="12"/>
                </a:cubicBezTo>
                <a:cubicBezTo>
                  <a:pt x="19" y="13"/>
                  <a:pt x="18" y="13"/>
                  <a:pt x="17" y="14"/>
                </a:cubicBezTo>
                <a:cubicBezTo>
                  <a:pt x="17" y="14"/>
                  <a:pt x="17" y="14"/>
                  <a:pt x="17" y="14"/>
                </a:cubicBezTo>
                <a:cubicBezTo>
                  <a:pt x="17" y="14"/>
                  <a:pt x="16" y="14"/>
                  <a:pt x="16" y="14"/>
                </a:cubicBezTo>
                <a:cubicBezTo>
                  <a:pt x="14" y="13"/>
                  <a:pt x="14" y="13"/>
                  <a:pt x="14" y="13"/>
                </a:cubicBezTo>
                <a:cubicBezTo>
                  <a:pt x="13" y="15"/>
                  <a:pt x="13" y="15"/>
                  <a:pt x="13" y="15"/>
                </a:cubicBezTo>
                <a:cubicBezTo>
                  <a:pt x="15" y="15"/>
                  <a:pt x="15" y="15"/>
                  <a:pt x="15" y="15"/>
                </a:cubicBezTo>
                <a:cubicBezTo>
                  <a:pt x="15" y="16"/>
                  <a:pt x="16" y="16"/>
                  <a:pt x="15" y="17"/>
                </a:cubicBezTo>
                <a:cubicBezTo>
                  <a:pt x="15" y="18"/>
                  <a:pt x="15" y="19"/>
                  <a:pt x="15" y="20"/>
                </a:cubicBezTo>
                <a:cubicBezTo>
                  <a:pt x="15" y="20"/>
                  <a:pt x="15" y="20"/>
                  <a:pt x="15" y="20"/>
                </a:cubicBezTo>
                <a:cubicBezTo>
                  <a:pt x="16" y="21"/>
                  <a:pt x="15" y="21"/>
                  <a:pt x="15" y="22"/>
                </a:cubicBezTo>
                <a:cubicBezTo>
                  <a:pt x="13" y="22"/>
                  <a:pt x="13" y="22"/>
                  <a:pt x="13" y="22"/>
                </a:cubicBezTo>
                <a:cubicBezTo>
                  <a:pt x="14" y="24"/>
                  <a:pt x="14" y="24"/>
                  <a:pt x="14" y="24"/>
                </a:cubicBezTo>
                <a:cubicBezTo>
                  <a:pt x="16" y="23"/>
                  <a:pt x="16" y="23"/>
                  <a:pt x="16" y="23"/>
                </a:cubicBezTo>
                <a:cubicBezTo>
                  <a:pt x="16" y="23"/>
                  <a:pt x="16" y="23"/>
                  <a:pt x="16" y="23"/>
                </a:cubicBezTo>
                <a:cubicBezTo>
                  <a:pt x="16" y="23"/>
                  <a:pt x="17" y="23"/>
                  <a:pt x="17" y="23"/>
                </a:cubicBezTo>
                <a:cubicBezTo>
                  <a:pt x="18" y="24"/>
                  <a:pt x="19" y="24"/>
                  <a:pt x="20" y="25"/>
                </a:cubicBezTo>
                <a:cubicBezTo>
                  <a:pt x="20" y="25"/>
                  <a:pt x="20" y="25"/>
                  <a:pt x="20" y="25"/>
                </a:cubicBezTo>
                <a:cubicBezTo>
                  <a:pt x="20" y="25"/>
                  <a:pt x="21" y="25"/>
                  <a:pt x="21" y="26"/>
                </a:cubicBezTo>
                <a:cubicBezTo>
                  <a:pt x="21" y="28"/>
                  <a:pt x="21" y="28"/>
                  <a:pt x="21" y="28"/>
                </a:cubicBezTo>
                <a:cubicBezTo>
                  <a:pt x="22" y="28"/>
                  <a:pt x="22" y="28"/>
                  <a:pt x="22" y="28"/>
                </a:cubicBezTo>
                <a:cubicBezTo>
                  <a:pt x="22" y="26"/>
                  <a:pt x="22" y="26"/>
                  <a:pt x="22" y="26"/>
                </a:cubicBezTo>
                <a:cubicBezTo>
                  <a:pt x="22" y="25"/>
                  <a:pt x="23" y="25"/>
                  <a:pt x="23" y="25"/>
                </a:cubicBezTo>
                <a:cubicBezTo>
                  <a:pt x="24" y="24"/>
                  <a:pt x="25" y="24"/>
                  <a:pt x="26" y="23"/>
                </a:cubicBezTo>
                <a:cubicBezTo>
                  <a:pt x="27" y="23"/>
                  <a:pt x="27" y="23"/>
                  <a:pt x="28" y="23"/>
                </a:cubicBezTo>
                <a:cubicBezTo>
                  <a:pt x="29" y="24"/>
                  <a:pt x="29" y="24"/>
                  <a:pt x="29" y="24"/>
                </a:cubicBezTo>
                <a:cubicBezTo>
                  <a:pt x="30" y="22"/>
                  <a:pt x="30" y="22"/>
                  <a:pt x="30" y="22"/>
                </a:cubicBezTo>
                <a:cubicBezTo>
                  <a:pt x="28" y="22"/>
                  <a:pt x="28" y="22"/>
                  <a:pt x="28" y="22"/>
                </a:cubicBezTo>
                <a:cubicBezTo>
                  <a:pt x="28" y="21"/>
                  <a:pt x="28" y="21"/>
                  <a:pt x="28" y="20"/>
                </a:cubicBezTo>
                <a:cubicBezTo>
                  <a:pt x="28" y="19"/>
                  <a:pt x="28" y="18"/>
                  <a:pt x="28" y="17"/>
                </a:cubicBezTo>
                <a:cubicBezTo>
                  <a:pt x="28" y="17"/>
                  <a:pt x="28" y="17"/>
                  <a:pt x="28" y="17"/>
                </a:cubicBezTo>
                <a:cubicBezTo>
                  <a:pt x="28" y="16"/>
                  <a:pt x="28" y="16"/>
                  <a:pt x="28" y="15"/>
                </a:cubicBezTo>
                <a:cubicBezTo>
                  <a:pt x="30" y="15"/>
                  <a:pt x="30" y="15"/>
                  <a:pt x="30" y="15"/>
                </a:cubicBezTo>
                <a:cubicBezTo>
                  <a:pt x="29" y="13"/>
                  <a:pt x="29" y="13"/>
                  <a:pt x="29" y="13"/>
                </a:cubicBezTo>
                <a:cubicBezTo>
                  <a:pt x="28" y="14"/>
                  <a:pt x="28" y="14"/>
                  <a:pt x="28" y="14"/>
                </a:cubicBezTo>
                <a:cubicBezTo>
                  <a:pt x="28" y="14"/>
                  <a:pt x="28" y="14"/>
                  <a:pt x="28" y="14"/>
                </a:cubicBezTo>
                <a:cubicBezTo>
                  <a:pt x="27" y="14"/>
                  <a:pt x="27" y="14"/>
                  <a:pt x="26" y="14"/>
                </a:cubicBezTo>
                <a:cubicBezTo>
                  <a:pt x="25" y="13"/>
                  <a:pt x="24" y="13"/>
                  <a:pt x="23" y="12"/>
                </a:cubicBezTo>
                <a:close/>
                <a:moveTo>
                  <a:pt x="22" y="15"/>
                </a:moveTo>
                <a:cubicBezTo>
                  <a:pt x="22" y="15"/>
                  <a:pt x="22" y="15"/>
                  <a:pt x="22" y="15"/>
                </a:cubicBezTo>
                <a:cubicBezTo>
                  <a:pt x="23" y="15"/>
                  <a:pt x="24" y="15"/>
                  <a:pt x="24" y="16"/>
                </a:cubicBezTo>
                <a:cubicBezTo>
                  <a:pt x="25" y="16"/>
                  <a:pt x="25" y="17"/>
                  <a:pt x="25" y="19"/>
                </a:cubicBezTo>
                <a:cubicBezTo>
                  <a:pt x="25" y="19"/>
                  <a:pt x="25" y="19"/>
                  <a:pt x="25" y="19"/>
                </a:cubicBezTo>
                <a:cubicBezTo>
                  <a:pt x="25" y="20"/>
                  <a:pt x="25" y="21"/>
                  <a:pt x="24" y="21"/>
                </a:cubicBezTo>
                <a:cubicBezTo>
                  <a:pt x="24" y="22"/>
                  <a:pt x="23" y="22"/>
                  <a:pt x="22" y="22"/>
                </a:cubicBezTo>
                <a:cubicBezTo>
                  <a:pt x="22" y="22"/>
                  <a:pt x="22" y="22"/>
                  <a:pt x="22" y="22"/>
                </a:cubicBezTo>
                <a:cubicBezTo>
                  <a:pt x="20" y="22"/>
                  <a:pt x="20" y="22"/>
                  <a:pt x="19" y="21"/>
                </a:cubicBezTo>
                <a:cubicBezTo>
                  <a:pt x="18" y="21"/>
                  <a:pt x="18" y="20"/>
                  <a:pt x="18" y="19"/>
                </a:cubicBezTo>
                <a:cubicBezTo>
                  <a:pt x="18" y="18"/>
                  <a:pt x="18" y="18"/>
                  <a:pt x="18" y="18"/>
                </a:cubicBezTo>
                <a:cubicBezTo>
                  <a:pt x="18" y="17"/>
                  <a:pt x="18" y="16"/>
                  <a:pt x="19" y="16"/>
                </a:cubicBezTo>
                <a:cubicBezTo>
                  <a:pt x="20" y="15"/>
                  <a:pt x="21" y="15"/>
                  <a:pt x="22" y="15"/>
                </a:cubicBezTo>
                <a:cubicBezTo>
                  <a:pt x="22" y="15"/>
                  <a:pt x="22" y="15"/>
                  <a:pt x="22" y="15"/>
                </a:cubicBezTo>
                <a:close/>
                <a:moveTo>
                  <a:pt x="23" y="17"/>
                </a:moveTo>
                <a:cubicBezTo>
                  <a:pt x="23" y="17"/>
                  <a:pt x="23" y="17"/>
                  <a:pt x="23" y="17"/>
                </a:cubicBezTo>
                <a:cubicBezTo>
                  <a:pt x="22" y="17"/>
                  <a:pt x="22" y="17"/>
                  <a:pt x="22" y="17"/>
                </a:cubicBezTo>
                <a:cubicBezTo>
                  <a:pt x="22" y="17"/>
                  <a:pt x="22" y="17"/>
                  <a:pt x="22" y="17"/>
                </a:cubicBezTo>
                <a:cubicBezTo>
                  <a:pt x="21" y="17"/>
                  <a:pt x="21" y="17"/>
                  <a:pt x="21" y="17"/>
                </a:cubicBezTo>
                <a:cubicBezTo>
                  <a:pt x="20" y="18"/>
                  <a:pt x="20" y="18"/>
                  <a:pt x="20" y="18"/>
                </a:cubicBezTo>
                <a:cubicBezTo>
                  <a:pt x="20" y="19"/>
                  <a:pt x="20" y="19"/>
                  <a:pt x="20" y="19"/>
                </a:cubicBezTo>
                <a:cubicBezTo>
                  <a:pt x="20" y="19"/>
                  <a:pt x="20" y="19"/>
                  <a:pt x="21" y="20"/>
                </a:cubicBezTo>
                <a:cubicBezTo>
                  <a:pt x="21" y="20"/>
                  <a:pt x="21" y="20"/>
                  <a:pt x="22" y="20"/>
                </a:cubicBezTo>
                <a:cubicBezTo>
                  <a:pt x="22" y="20"/>
                  <a:pt x="22" y="20"/>
                  <a:pt x="22" y="20"/>
                </a:cubicBezTo>
                <a:cubicBezTo>
                  <a:pt x="22" y="20"/>
                  <a:pt x="22" y="20"/>
                  <a:pt x="23" y="20"/>
                </a:cubicBezTo>
                <a:cubicBezTo>
                  <a:pt x="23" y="19"/>
                  <a:pt x="23" y="19"/>
                  <a:pt x="23" y="19"/>
                </a:cubicBezTo>
                <a:cubicBezTo>
                  <a:pt x="23" y="19"/>
                  <a:pt x="23" y="19"/>
                  <a:pt x="23" y="19"/>
                </a:cubicBezTo>
                <a:cubicBezTo>
                  <a:pt x="23" y="18"/>
                  <a:pt x="23" y="18"/>
                  <a:pt x="23" y="17"/>
                </a:cubicBezTo>
                <a:close/>
              </a:path>
            </a:pathLst>
          </a:custGeom>
          <a:solidFill>
            <a:schemeClr val="bg1"/>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fill="hold"/>
                                        <p:tgtEl>
                                          <p:spTgt spid="22"/>
                                        </p:tgtEl>
                                        <p:attrNameLst>
                                          <p:attrName>ppt_x</p:attrName>
                                        </p:attrNameLst>
                                      </p:cBhvr>
                                      <p:tavLst>
                                        <p:tav tm="0">
                                          <p:val>
                                            <p:strVal val="#ppt_x"/>
                                          </p:val>
                                        </p:tav>
                                        <p:tav tm="100000">
                                          <p:val>
                                            <p:strVal val="#ppt_x"/>
                                          </p:val>
                                        </p:tav>
                                      </p:tavLst>
                                    </p:anim>
                                    <p:anim calcmode="lin" valueType="num">
                                      <p:cBhvr additive="base">
                                        <p:cTn id="23" dur="500" fill="hold"/>
                                        <p:tgtEl>
                                          <p:spTgt spid="2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ppt_x"/>
                                          </p:val>
                                        </p:tav>
                                        <p:tav tm="100000">
                                          <p:val>
                                            <p:strVal val="#ppt_x"/>
                                          </p:val>
                                        </p:tav>
                                      </p:tavLst>
                                    </p:anim>
                                    <p:anim calcmode="lin" valueType="num">
                                      <p:cBhvr additive="base">
                                        <p:cTn id="27" dur="5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500" fill="hold"/>
                                        <p:tgtEl>
                                          <p:spTgt spid="24"/>
                                        </p:tgtEl>
                                        <p:attrNameLst>
                                          <p:attrName>ppt_x</p:attrName>
                                        </p:attrNameLst>
                                      </p:cBhvr>
                                      <p:tavLst>
                                        <p:tav tm="0">
                                          <p:val>
                                            <p:strVal val="#ppt_x"/>
                                          </p:val>
                                        </p:tav>
                                        <p:tav tm="100000">
                                          <p:val>
                                            <p:strVal val="#ppt_x"/>
                                          </p:val>
                                        </p:tav>
                                      </p:tavLst>
                                    </p:anim>
                                    <p:anim calcmode="lin" valueType="num">
                                      <p:cBhvr additive="base">
                                        <p:cTn id="31" dur="5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ppt_x"/>
                                          </p:val>
                                        </p:tav>
                                        <p:tav tm="100000">
                                          <p:val>
                                            <p:strVal val="#ppt_x"/>
                                          </p:val>
                                        </p:tav>
                                      </p:tavLst>
                                    </p:anim>
                                    <p:anim calcmode="lin" valueType="num">
                                      <p:cBhvr additive="base">
                                        <p:cTn id="35" dur="500" fill="hold"/>
                                        <p:tgtEl>
                                          <p:spTgt spid="2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ppt_x"/>
                                          </p:val>
                                        </p:tav>
                                        <p:tav tm="100000">
                                          <p:val>
                                            <p:strVal val="#ppt_x"/>
                                          </p:val>
                                        </p:tav>
                                      </p:tavLst>
                                    </p:anim>
                                    <p:anim calcmode="lin" valueType="num">
                                      <p:cBhvr additive="base">
                                        <p:cTn id="39" dur="5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ppt_x"/>
                                          </p:val>
                                        </p:tav>
                                        <p:tav tm="100000">
                                          <p:val>
                                            <p:strVal val="#ppt_x"/>
                                          </p:val>
                                        </p:tav>
                                      </p:tavLst>
                                    </p:anim>
                                    <p:anim calcmode="lin" valueType="num">
                                      <p:cBhvr additive="base">
                                        <p:cTn id="43" dur="500" fill="hold"/>
                                        <p:tgtEl>
                                          <p:spTgt spid="2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500" fill="hold"/>
                                        <p:tgtEl>
                                          <p:spTgt spid="28"/>
                                        </p:tgtEl>
                                        <p:attrNameLst>
                                          <p:attrName>ppt_x</p:attrName>
                                        </p:attrNameLst>
                                      </p:cBhvr>
                                      <p:tavLst>
                                        <p:tav tm="0">
                                          <p:val>
                                            <p:strVal val="#ppt_x"/>
                                          </p:val>
                                        </p:tav>
                                        <p:tav tm="100000">
                                          <p:val>
                                            <p:strVal val="#ppt_x"/>
                                          </p:val>
                                        </p:tav>
                                      </p:tavLst>
                                    </p:anim>
                                    <p:anim calcmode="lin" valueType="num">
                                      <p:cBhvr additive="base">
                                        <p:cTn id="47" dur="500" fill="hold"/>
                                        <p:tgtEl>
                                          <p:spTgt spid="2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fill="hold"/>
                                        <p:tgtEl>
                                          <p:spTgt spid="29"/>
                                        </p:tgtEl>
                                        <p:attrNameLst>
                                          <p:attrName>ppt_x</p:attrName>
                                        </p:attrNameLst>
                                      </p:cBhvr>
                                      <p:tavLst>
                                        <p:tav tm="0">
                                          <p:val>
                                            <p:strVal val="#ppt_x"/>
                                          </p:val>
                                        </p:tav>
                                        <p:tav tm="100000">
                                          <p:val>
                                            <p:strVal val="#ppt_x"/>
                                          </p:val>
                                        </p:tav>
                                      </p:tavLst>
                                    </p:anim>
                                    <p:anim calcmode="lin" valueType="num">
                                      <p:cBhvr additive="base">
                                        <p:cTn id="51" dur="500" fill="hold"/>
                                        <p:tgtEl>
                                          <p:spTgt spid="2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grpId="0" nodeType="click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 fill="hold"/>
                                        <p:tgtEl>
                                          <p:spTgt spid="2"/>
                                        </p:tgtEl>
                                        <p:attrNameLst>
                                          <p:attrName>ppt_w</p:attrName>
                                        </p:attrNameLst>
                                      </p:cBhvr>
                                      <p:tavLst>
                                        <p:tav tm="0">
                                          <p:val>
                                            <p:fltVal val="0"/>
                                          </p:val>
                                        </p:tav>
                                        <p:tav tm="100000">
                                          <p:val>
                                            <p:strVal val="#ppt_w"/>
                                          </p:val>
                                        </p:tav>
                                      </p:tavLst>
                                    </p:anim>
                                    <p:anim calcmode="lin" valueType="num">
                                      <p:cBhvr>
                                        <p:cTn id="65" dur="500" fill="hold"/>
                                        <p:tgtEl>
                                          <p:spTgt spid="2"/>
                                        </p:tgtEl>
                                        <p:attrNameLst>
                                          <p:attrName>ppt_h</p:attrName>
                                        </p:attrNameLst>
                                      </p:cBhvr>
                                      <p:tavLst>
                                        <p:tav tm="0">
                                          <p:val>
                                            <p:fltVal val="0"/>
                                          </p:val>
                                        </p:tav>
                                        <p:tav tm="100000">
                                          <p:val>
                                            <p:strVal val="#ppt_h"/>
                                          </p:val>
                                        </p:tav>
                                      </p:tavLst>
                                    </p:anim>
                                    <p:animEffect transition="in" filter="fade">
                                      <p:cBhvr>
                                        <p:cTn id="66" dur="500"/>
                                        <p:tgtEl>
                                          <p:spTgt spid="2"/>
                                        </p:tgtEl>
                                      </p:cBhvr>
                                    </p:animEffect>
                                  </p:childTnLst>
                                </p:cTn>
                              </p:par>
                              <p:par>
                                <p:cTn id="67" presetID="53" presetClass="entr" presetSubtype="16"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500" fill="hold"/>
                                        <p:tgtEl>
                                          <p:spTgt spid="8"/>
                                        </p:tgtEl>
                                        <p:attrNameLst>
                                          <p:attrName>ppt_w</p:attrName>
                                        </p:attrNameLst>
                                      </p:cBhvr>
                                      <p:tavLst>
                                        <p:tav tm="0">
                                          <p:val>
                                            <p:fltVal val="0"/>
                                          </p:val>
                                        </p:tav>
                                        <p:tav tm="100000">
                                          <p:val>
                                            <p:strVal val="#ppt_w"/>
                                          </p:val>
                                        </p:tav>
                                      </p:tavLst>
                                    </p:anim>
                                    <p:anim calcmode="lin" valueType="num">
                                      <p:cBhvr>
                                        <p:cTn id="70" dur="500" fill="hold"/>
                                        <p:tgtEl>
                                          <p:spTgt spid="8"/>
                                        </p:tgtEl>
                                        <p:attrNameLst>
                                          <p:attrName>ppt_h</p:attrName>
                                        </p:attrNameLst>
                                      </p:cBhvr>
                                      <p:tavLst>
                                        <p:tav tm="0">
                                          <p:val>
                                            <p:fltVal val="0"/>
                                          </p:val>
                                        </p:tav>
                                        <p:tav tm="100000">
                                          <p:val>
                                            <p:strVal val="#ppt_h"/>
                                          </p:val>
                                        </p:tav>
                                      </p:tavLst>
                                    </p:anim>
                                    <p:animEffect transition="in" filter="fade">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p:cTn id="89" dur="500" fill="hold"/>
                                        <p:tgtEl>
                                          <p:spTgt spid="3"/>
                                        </p:tgtEl>
                                        <p:attrNameLst>
                                          <p:attrName>ppt_w</p:attrName>
                                        </p:attrNameLst>
                                      </p:cBhvr>
                                      <p:tavLst>
                                        <p:tav tm="0">
                                          <p:val>
                                            <p:fltVal val="0"/>
                                          </p:val>
                                        </p:tav>
                                        <p:tav tm="100000">
                                          <p:val>
                                            <p:strVal val="#ppt_w"/>
                                          </p:val>
                                        </p:tav>
                                      </p:tavLst>
                                    </p:anim>
                                    <p:anim calcmode="lin" valueType="num">
                                      <p:cBhvr>
                                        <p:cTn id="90" dur="500" fill="hold"/>
                                        <p:tgtEl>
                                          <p:spTgt spid="3"/>
                                        </p:tgtEl>
                                        <p:attrNameLst>
                                          <p:attrName>ppt_h</p:attrName>
                                        </p:attrNameLst>
                                      </p:cBhvr>
                                      <p:tavLst>
                                        <p:tav tm="0">
                                          <p:val>
                                            <p:fltVal val="0"/>
                                          </p:val>
                                        </p:tav>
                                        <p:tav tm="100000">
                                          <p:val>
                                            <p:strVal val="#ppt_h"/>
                                          </p:val>
                                        </p:tav>
                                      </p:tavLst>
                                    </p:anim>
                                    <p:animEffect transition="in" filter="fade">
                                      <p:cBhvr>
                                        <p:cTn id="9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6" grpId="0">
        <p:bldAsOne/>
      </p:bldGraphic>
      <p:bldP spid="2" grpId="0" bldLvl="0" animBg="1"/>
      <p:bldP spid="13" grpId="0"/>
      <p:bldP spid="14" grpId="0"/>
      <p:bldP spid="15" grpId="0"/>
      <p:bldP spid="3" grpId="0"/>
      <p:bldP spid="4" grpId="0" bldLvl="0" animBg="1"/>
      <p:bldP spid="5" grpId="0" bldLvl="0" animBg="1"/>
      <p:bldP spid="22" grpId="0" bldLvl="0" animBg="1"/>
      <p:bldP spid="23" grpId="0" bldLvl="0" animBg="1"/>
      <p:bldP spid="24" grpId="0"/>
      <p:bldP spid="25" grpId="0"/>
      <p:bldP spid="26" grpId="0"/>
      <p:bldP spid="27" grpId="0"/>
      <p:bldP spid="28" grpId="0" bldLvl="0" animBg="1"/>
      <p:bldP spid="29" grpId="0" bldLvl="0" animBg="1"/>
      <p:bldP spid="30" grpId="0" bldLvl="0" animBg="1"/>
      <p:bldP spid="3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图片 13" descr="预览图_千图网_编号34032679"/>
          <p:cNvPicPr>
            <a:picLocks noChangeAspect="1"/>
          </p:cNvPicPr>
          <p:nvPr/>
        </p:nvPicPr>
        <p:blipFill>
          <a:blip r:embed="rId3"/>
          <a:srcRect l="-125" t="5057" r="125" b="52211"/>
          <a:stretch>
            <a:fillRect/>
          </a:stretch>
        </p:blipFill>
        <p:spPr>
          <a:xfrm>
            <a:off x="0" y="0"/>
            <a:ext cx="12192000" cy="6965315"/>
          </a:xfrm>
          <a:prstGeom prst="rect">
            <a:avLst/>
          </a:prstGeom>
        </p:spPr>
      </p:pic>
      <p:sp>
        <p:nvSpPr>
          <p:cNvPr id="20" name="圆角矩形 23"/>
          <p:cNvSpPr>
            <a:spLocks noChangeArrowheads="1"/>
          </p:cNvSpPr>
          <p:nvPr/>
        </p:nvSpPr>
        <p:spPr bwMode="auto">
          <a:xfrm>
            <a:off x="800100" y="571501"/>
            <a:ext cx="10591800" cy="5676900"/>
          </a:xfrm>
          <a:prstGeom prst="roundRect">
            <a:avLst>
              <a:gd name="adj" fmla="val 7989"/>
            </a:avLst>
          </a:prstGeom>
          <a:noFill/>
          <a:ln w="9525">
            <a:solidFill>
              <a:schemeClr val="bg1">
                <a:lumMod val="95000"/>
              </a:schemeClr>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sp>
        <p:nvSpPr>
          <p:cNvPr id="15" name="菱形 14"/>
          <p:cNvSpPr/>
          <p:nvPr/>
        </p:nvSpPr>
        <p:spPr>
          <a:xfrm>
            <a:off x="10189751" y="916967"/>
            <a:ext cx="579205" cy="579205"/>
          </a:xfrm>
          <a:prstGeom prst="diamond">
            <a:avLst/>
          </a:prstGeom>
          <a:solidFill>
            <a:srgbClr val="EDECF3"/>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菱形 15"/>
          <p:cNvSpPr/>
          <p:nvPr/>
        </p:nvSpPr>
        <p:spPr>
          <a:xfrm>
            <a:off x="8618430" y="1768124"/>
            <a:ext cx="1093179" cy="1093179"/>
          </a:xfrm>
          <a:prstGeom prst="diamond">
            <a:avLst/>
          </a:prstGeom>
          <a:solidFill>
            <a:srgbClr val="97AFC9"/>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菱形 16"/>
          <p:cNvSpPr/>
          <p:nvPr/>
        </p:nvSpPr>
        <p:spPr>
          <a:xfrm>
            <a:off x="4890056" y="1149626"/>
            <a:ext cx="2180748" cy="2081720"/>
          </a:xfrm>
          <a:prstGeom prst="diamond">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文本框 17"/>
          <p:cNvSpPr txBox="1"/>
          <p:nvPr/>
        </p:nvSpPr>
        <p:spPr>
          <a:xfrm>
            <a:off x="5584190" y="1774987"/>
            <a:ext cx="792480" cy="829945"/>
          </a:xfrm>
          <a:prstGeom prst="rect">
            <a:avLst/>
          </a:prstGeom>
          <a:noFill/>
        </p:spPr>
        <p:txBody>
          <a:bodyPr wrap="none" rtlCol="0">
            <a:spAutoFit/>
          </a:bodyPr>
          <a:lstStyle/>
          <a:p>
            <a:pPr algn="ctr"/>
            <a:r>
              <a:rPr lang="en-US" altLang="zh-CN"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04</a:t>
            </a:r>
            <a:endParaRPr lang="zh-CN" altLang="en-US" sz="4800"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19" name="文本框 18"/>
          <p:cNvSpPr txBox="1"/>
          <p:nvPr/>
        </p:nvSpPr>
        <p:spPr>
          <a:xfrm>
            <a:off x="3836255" y="3502764"/>
            <a:ext cx="4288353" cy="707886"/>
          </a:xfrm>
          <a:prstGeom prst="rect">
            <a:avLst/>
          </a:prstGeom>
          <a:noFill/>
        </p:spPr>
        <p:txBody>
          <a:bodyPr wrap="none" rtlCol="0">
            <a:spAutoFit/>
          </a:bodyPr>
          <a:lstStyle/>
          <a:p>
            <a:pPr algn="ctr"/>
            <a:r>
              <a:rPr lang="zh-CN" altLang="en-US" sz="4000" dirty="0">
                <a:solidFill>
                  <a:srgbClr val="3F5096"/>
                </a:solidFill>
                <a:latin typeface="汉仪雅酷黑 45W" panose="020B0404020202020204" pitchFamily="34" charset="-122"/>
                <a:ea typeface="汉仪雅酷黑 45W" panose="020B0404020202020204" pitchFamily="34" charset="-122"/>
                <a:cs typeface="阿里巴巴普惠体 L" panose="00020600040101010101" pitchFamily="18" charset="-122"/>
              </a:rPr>
              <a:t>在此输入章节标题</a:t>
            </a:r>
          </a:p>
        </p:txBody>
      </p:sp>
      <p:sp>
        <p:nvSpPr>
          <p:cNvPr id="25" name="矩形 24"/>
          <p:cNvSpPr/>
          <p:nvPr/>
        </p:nvSpPr>
        <p:spPr>
          <a:xfrm>
            <a:off x="3730413" y="4385278"/>
            <a:ext cx="4500034" cy="901465"/>
          </a:xfrm>
          <a:prstGeom prst="rect">
            <a:avLst/>
          </a:prstGeom>
        </p:spPr>
        <p:txBody>
          <a:bodyPr wrap="square">
            <a:spAutoFit/>
          </a:bodyPr>
          <a:lstStyle/>
          <a:p>
            <a:pPr algn="ctr">
              <a:lnSpc>
                <a:spcPct val="150000"/>
              </a:lnSpc>
            </a:pPr>
            <a:r>
              <a:rPr lang="zh-CN" altLang="en-US" sz="900" dirty="0">
                <a:latin typeface="Source Sans Pro Light" panose="020B0403030403020204" pitchFamily="34" charset="0"/>
              </a:rPr>
              <a:t>Lorem ipsum dolor sit amet, consectetur adipisicing elit, sed do eiusmod tempor incididunt ut labore et dolore magna aliqua. Ut enim ad minim veniam, quis nostrud exercitation ullamco laboris nisi ut aliquip ex ea commodo consequat.</a:t>
            </a:r>
            <a:r>
              <a:rPr lang="en-US" altLang="zh-CN" sz="900" dirty="0">
                <a:latin typeface="Source Sans Pro Light" panose="020B0403030403020204" pitchFamily="34" charset="0"/>
                <a:ea typeface="Source Sans Pro Light" panose="020B0403030403020204" pitchFamily="34" charset="0"/>
              </a:rPr>
              <a:t> Duis </a:t>
            </a:r>
            <a:r>
              <a:rPr lang="en-US" altLang="zh-CN" sz="900" dirty="0" err="1">
                <a:latin typeface="Source Sans Pro Light" panose="020B0403030403020204" pitchFamily="34" charset="0"/>
                <a:ea typeface="Source Sans Pro Light" panose="020B0403030403020204" pitchFamily="34" charset="0"/>
              </a:rPr>
              <a:t>aute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irure</a:t>
            </a:r>
            <a:r>
              <a:rPr lang="en-US" altLang="zh-CN" sz="900" dirty="0">
                <a:latin typeface="Source Sans Pro Light" panose="020B0403030403020204" pitchFamily="34" charset="0"/>
                <a:ea typeface="Source Sans Pro Light" panose="020B0403030403020204" pitchFamily="34" charset="0"/>
              </a:rPr>
              <a:t> dolor in </a:t>
            </a:r>
            <a:r>
              <a:rPr lang="en-US" altLang="zh-CN" sz="900" dirty="0" err="1">
                <a:latin typeface="Source Sans Pro Light" panose="020B0403030403020204" pitchFamily="34" charset="0"/>
                <a:ea typeface="Source Sans Pro Light" panose="020B0403030403020204" pitchFamily="34" charset="0"/>
              </a:rPr>
              <a:t>reprehenderit</a:t>
            </a:r>
            <a:r>
              <a:rPr lang="en-US" altLang="zh-CN" sz="900" dirty="0">
                <a:latin typeface="Source Sans Pro Light" panose="020B0403030403020204" pitchFamily="34" charset="0"/>
                <a:ea typeface="Source Sans Pro Light" panose="020B0403030403020204" pitchFamily="34" charset="0"/>
              </a:rPr>
              <a:t> in </a:t>
            </a:r>
            <a:r>
              <a:rPr lang="en-US" altLang="zh-CN" sz="900" dirty="0" err="1">
                <a:latin typeface="Source Sans Pro Light" panose="020B0403030403020204" pitchFamily="34" charset="0"/>
                <a:ea typeface="Source Sans Pro Light" panose="020B0403030403020204" pitchFamily="34" charset="0"/>
              </a:rPr>
              <a:t>voluptate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velit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esse</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cillum</a:t>
            </a:r>
            <a:r>
              <a:rPr lang="en-US" altLang="zh-CN" sz="900" dirty="0">
                <a:latin typeface="Source Sans Pro Light" panose="020B0403030403020204" pitchFamily="34" charset="0"/>
                <a:ea typeface="Source Sans Pro Light" panose="020B0403030403020204" pitchFamily="34" charset="0"/>
              </a:rPr>
              <a:t> dolore </a:t>
            </a:r>
            <a:r>
              <a:rPr lang="en-US" altLang="zh-CN" sz="900" dirty="0" err="1">
                <a:latin typeface="Source Sans Pro Light" panose="020B0403030403020204" pitchFamily="34" charset="0"/>
                <a:ea typeface="Source Sans Pro Light" panose="020B0403030403020204" pitchFamily="34" charset="0"/>
              </a:rPr>
              <a:t>eu</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fugiat</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nulla</a:t>
            </a:r>
            <a:r>
              <a:rPr lang="en-US" altLang="zh-CN" sz="900" dirty="0">
                <a:latin typeface="Source Sans Pro Light" panose="020B0403030403020204" pitchFamily="34" charset="0"/>
                <a:ea typeface="Source Sans Pro Light" panose="020B0403030403020204" pitchFamily="34" charset="0"/>
              </a:rPr>
              <a:t> </a:t>
            </a:r>
            <a:r>
              <a:rPr lang="en-US" altLang="zh-CN" sz="900" dirty="0" err="1">
                <a:latin typeface="Source Sans Pro Light" panose="020B0403030403020204" pitchFamily="34" charset="0"/>
                <a:ea typeface="Source Sans Pro Light" panose="020B0403030403020204" pitchFamily="34" charset="0"/>
              </a:rPr>
              <a:t>pariatur</a:t>
            </a:r>
            <a:r>
              <a:rPr lang="en-US" altLang="zh-CN" sz="900" dirty="0">
                <a:latin typeface="Source Sans Pro Light" panose="020B0403030403020204" pitchFamily="34" charset="0"/>
                <a:ea typeface="Source Sans Pro Light" panose="020B0403030403020204" pitchFamily="34" charset="0"/>
              </a:rPr>
              <a:t>. </a:t>
            </a:r>
            <a:endParaRPr lang="zh-CN" altLang="en-US" sz="900" dirty="0">
              <a:latin typeface="Source Sans Pro Light" panose="020B0403030403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圆角矩形 106"/>
          <p:cNvSpPr/>
          <p:nvPr/>
        </p:nvSpPr>
        <p:spPr>
          <a:xfrm>
            <a:off x="1651622" y="2400073"/>
            <a:ext cx="724033" cy="2984489"/>
          </a:xfrm>
          <a:prstGeom prst="roundRect">
            <a:avLst>
              <a:gd name="adj" fmla="val 0"/>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工作计划完成情况</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
        <p:nvSpPr>
          <p:cNvPr id="42" name="矩形 41"/>
          <p:cNvSpPr/>
          <p:nvPr/>
        </p:nvSpPr>
        <p:spPr>
          <a:xfrm>
            <a:off x="4918659" y="1838683"/>
            <a:ext cx="5825289" cy="1038171"/>
          </a:xfrm>
          <a:prstGeom prst="rect">
            <a:avLst/>
          </a:prstGeom>
          <a:noFill/>
          <a:ln>
            <a:solidFill>
              <a:srgbClr val="31437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43" name="矩形 42"/>
          <p:cNvSpPr/>
          <p:nvPr/>
        </p:nvSpPr>
        <p:spPr>
          <a:xfrm>
            <a:off x="4918659" y="3537786"/>
            <a:ext cx="5825289" cy="1080226"/>
          </a:xfrm>
          <a:prstGeom prst="rect">
            <a:avLst/>
          </a:prstGeom>
          <a:noFill/>
          <a:ln>
            <a:solidFill>
              <a:srgbClr val="31437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44" name="矩形 43"/>
          <p:cNvSpPr/>
          <p:nvPr/>
        </p:nvSpPr>
        <p:spPr>
          <a:xfrm>
            <a:off x="5111165" y="2141075"/>
            <a:ext cx="5632784"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anose="020B0503020204020204" pitchFamily="34" charset="-122"/>
              <a:ea typeface="微软雅黑" panose="020B0503020204020204" pitchFamily="34" charset="-122"/>
            </a:endParaRPr>
          </a:p>
        </p:txBody>
      </p:sp>
      <p:grpSp>
        <p:nvGrpSpPr>
          <p:cNvPr id="45" name="组合 44"/>
          <p:cNvGrpSpPr/>
          <p:nvPr/>
        </p:nvGrpSpPr>
        <p:grpSpPr>
          <a:xfrm>
            <a:off x="6630931" y="1578971"/>
            <a:ext cx="2529636" cy="507531"/>
            <a:chOff x="4904651" y="1612051"/>
            <a:chExt cx="2529636" cy="677945"/>
          </a:xfrm>
          <a:solidFill>
            <a:srgbClr val="5899D1"/>
          </a:solidFill>
        </p:grpSpPr>
        <p:sp>
          <p:nvSpPr>
            <p:cNvPr id="84" name="圆角矩形 83"/>
            <p:cNvSpPr/>
            <p:nvPr/>
          </p:nvSpPr>
          <p:spPr>
            <a:xfrm>
              <a:off x="4904651" y="1612051"/>
              <a:ext cx="2529636" cy="677945"/>
            </a:xfrm>
            <a:prstGeom prst="roundRect">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85" name="矩形 84"/>
            <p:cNvSpPr/>
            <p:nvPr/>
          </p:nvSpPr>
          <p:spPr>
            <a:xfrm>
              <a:off x="5050444" y="1657627"/>
              <a:ext cx="2239192" cy="616679"/>
            </a:xfrm>
            <a:prstGeom prst="rect">
              <a:avLst/>
            </a:prstGeom>
            <a:grpFill/>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计划额概况</a:t>
              </a:r>
            </a:p>
          </p:txBody>
        </p:sp>
      </p:grpSp>
      <p:sp>
        <p:nvSpPr>
          <p:cNvPr id="86" name="矩形 85"/>
          <p:cNvSpPr/>
          <p:nvPr/>
        </p:nvSpPr>
        <p:spPr>
          <a:xfrm>
            <a:off x="5111165" y="3825137"/>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anose="020B0503020204020204" pitchFamily="34" charset="-122"/>
              <a:ea typeface="微软雅黑" panose="020B0503020204020204" pitchFamily="34" charset="-122"/>
            </a:endParaRPr>
          </a:p>
        </p:txBody>
      </p:sp>
      <p:grpSp>
        <p:nvGrpSpPr>
          <p:cNvPr id="87" name="组合 86"/>
          <p:cNvGrpSpPr/>
          <p:nvPr/>
        </p:nvGrpSpPr>
        <p:grpSpPr>
          <a:xfrm>
            <a:off x="6630931" y="3258593"/>
            <a:ext cx="2529636" cy="522567"/>
            <a:chOff x="4904651" y="3725928"/>
            <a:chExt cx="2529636" cy="522567"/>
          </a:xfrm>
          <a:solidFill>
            <a:srgbClr val="5899D1"/>
          </a:solidFill>
        </p:grpSpPr>
        <p:sp>
          <p:nvSpPr>
            <p:cNvPr id="88" name="圆角矩形 87"/>
            <p:cNvSpPr/>
            <p:nvPr/>
          </p:nvSpPr>
          <p:spPr>
            <a:xfrm>
              <a:off x="4904651" y="3725928"/>
              <a:ext cx="2529636" cy="522567"/>
            </a:xfrm>
            <a:prstGeom prst="roundRect">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89" name="矩形 88"/>
            <p:cNvSpPr/>
            <p:nvPr/>
          </p:nvSpPr>
          <p:spPr>
            <a:xfrm>
              <a:off x="5049873" y="3754535"/>
              <a:ext cx="2239192" cy="461665"/>
            </a:xfrm>
            <a:prstGeom prst="rect">
              <a:avLst/>
            </a:prstGeom>
            <a:grpFill/>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销售额概况</a:t>
              </a:r>
            </a:p>
          </p:txBody>
        </p:sp>
      </p:grpSp>
      <p:sp>
        <p:nvSpPr>
          <p:cNvPr id="90" name="矩形 89"/>
          <p:cNvSpPr/>
          <p:nvPr/>
        </p:nvSpPr>
        <p:spPr>
          <a:xfrm>
            <a:off x="4918659" y="5174081"/>
            <a:ext cx="5825289" cy="1080226"/>
          </a:xfrm>
          <a:prstGeom prst="rect">
            <a:avLst/>
          </a:prstGeom>
          <a:noFill/>
          <a:ln>
            <a:solidFill>
              <a:srgbClr val="31437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91" name="矩形 90"/>
          <p:cNvSpPr/>
          <p:nvPr/>
        </p:nvSpPr>
        <p:spPr>
          <a:xfrm>
            <a:off x="5111165" y="5461432"/>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anose="020B0503020204020204" pitchFamily="34" charset="-122"/>
              <a:ea typeface="微软雅黑" panose="020B0503020204020204" pitchFamily="34" charset="-122"/>
            </a:endParaRPr>
          </a:p>
        </p:txBody>
      </p:sp>
      <p:grpSp>
        <p:nvGrpSpPr>
          <p:cNvPr id="92" name="组合 91"/>
          <p:cNvGrpSpPr/>
          <p:nvPr/>
        </p:nvGrpSpPr>
        <p:grpSpPr>
          <a:xfrm>
            <a:off x="6630931" y="4894888"/>
            <a:ext cx="2529636" cy="522567"/>
            <a:chOff x="4904651" y="3725928"/>
            <a:chExt cx="2529636" cy="522567"/>
          </a:xfrm>
          <a:solidFill>
            <a:srgbClr val="5899D1"/>
          </a:solidFill>
        </p:grpSpPr>
        <p:sp>
          <p:nvSpPr>
            <p:cNvPr id="93" name="圆角矩形 92"/>
            <p:cNvSpPr/>
            <p:nvPr/>
          </p:nvSpPr>
          <p:spPr>
            <a:xfrm>
              <a:off x="4904651" y="3725928"/>
              <a:ext cx="2529636" cy="522567"/>
            </a:xfrm>
            <a:prstGeom prst="roundRect">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94" name="矩形 93"/>
            <p:cNvSpPr/>
            <p:nvPr/>
          </p:nvSpPr>
          <p:spPr>
            <a:xfrm>
              <a:off x="5049873" y="3754535"/>
              <a:ext cx="2239192" cy="461665"/>
            </a:xfrm>
            <a:prstGeom prst="rect">
              <a:avLst/>
            </a:prstGeom>
            <a:grpFill/>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利润额概况</a:t>
              </a:r>
            </a:p>
          </p:txBody>
        </p:sp>
      </p:grpSp>
      <p:sp>
        <p:nvSpPr>
          <p:cNvPr id="101" name="文本框 5"/>
          <p:cNvSpPr txBox="1"/>
          <p:nvPr/>
        </p:nvSpPr>
        <p:spPr>
          <a:xfrm>
            <a:off x="1141656" y="5456344"/>
            <a:ext cx="1635364" cy="369332"/>
          </a:xfrm>
          <a:prstGeom prst="rect">
            <a:avLst/>
          </a:prstGeom>
          <a:noFill/>
        </p:spPr>
        <p:txBody>
          <a:bodyPr wrap="square" rtlCol="0">
            <a:spAutoFit/>
          </a:bodyPr>
          <a:lstStyle/>
          <a:p>
            <a:pPr algn="ctr"/>
            <a:r>
              <a:rPr lang="zh-CN" altLang="en-US" dirty="0">
                <a:gradFill>
                  <a:gsLst>
                    <a:gs pos="0">
                      <a:srgbClr val="3F5096"/>
                    </a:gs>
                    <a:gs pos="100000">
                      <a:srgbClr val="3F5096"/>
                    </a:gs>
                  </a:gsLst>
                  <a:lin ang="2700000" scaled="1"/>
                </a:gradFill>
                <a:latin typeface="时尚中黑简体" pitchFamily="2" charset="-122"/>
                <a:ea typeface="时尚中黑简体" pitchFamily="2" charset="-122"/>
              </a:rPr>
              <a:t>计划目标</a:t>
            </a:r>
          </a:p>
        </p:txBody>
      </p:sp>
      <p:sp>
        <p:nvSpPr>
          <p:cNvPr id="106" name="文本框 5"/>
          <p:cNvSpPr txBox="1"/>
          <p:nvPr/>
        </p:nvSpPr>
        <p:spPr>
          <a:xfrm>
            <a:off x="2520877" y="5478246"/>
            <a:ext cx="1635364" cy="369332"/>
          </a:xfrm>
          <a:prstGeom prst="rect">
            <a:avLst/>
          </a:prstGeom>
          <a:noFill/>
        </p:spPr>
        <p:txBody>
          <a:bodyPr wrap="square" rtlCol="0">
            <a:spAutoFit/>
          </a:bodyPr>
          <a:lstStyle/>
          <a:p>
            <a:pPr algn="ctr"/>
            <a:r>
              <a:rPr lang="zh-CN" altLang="en-US" dirty="0">
                <a:gradFill>
                  <a:gsLst>
                    <a:gs pos="0">
                      <a:srgbClr val="3F5096"/>
                    </a:gs>
                    <a:gs pos="100000">
                      <a:srgbClr val="3F5096"/>
                    </a:gs>
                  </a:gsLst>
                  <a:lin ang="2700000" scaled="1"/>
                </a:gradFill>
                <a:latin typeface="时尚中黑简体" pitchFamily="2" charset="-122"/>
                <a:ea typeface="时尚中黑简体" pitchFamily="2" charset="-122"/>
              </a:rPr>
              <a:t>实际完成</a:t>
            </a:r>
          </a:p>
        </p:txBody>
      </p:sp>
      <p:sp>
        <p:nvSpPr>
          <p:cNvPr id="109" name="圆角矩形 108"/>
          <p:cNvSpPr/>
          <p:nvPr/>
        </p:nvSpPr>
        <p:spPr>
          <a:xfrm>
            <a:off x="2945567" y="1767053"/>
            <a:ext cx="724033" cy="3622749"/>
          </a:xfrm>
          <a:prstGeom prst="roundRect">
            <a:avLst>
              <a:gd name="adj" fmla="val 0"/>
            </a:avLst>
          </a:prstGeom>
          <a:solidFill>
            <a:srgbClr val="589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102" name="文本框 83"/>
          <p:cNvSpPr txBox="1">
            <a:spLocks noChangeArrowheads="1"/>
          </p:cNvSpPr>
          <p:nvPr/>
        </p:nvSpPr>
        <p:spPr bwMode="auto">
          <a:xfrm>
            <a:off x="1353492" y="5714240"/>
            <a:ext cx="13837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charset="0"/>
                <a:ea typeface="微软雅黑" panose="020B0503020204020204" pitchFamily="34" charset="-122"/>
              </a:defRPr>
            </a:lvl1pPr>
            <a:lvl2pPr marL="742950" indent="-285750">
              <a:defRPr>
                <a:solidFill>
                  <a:schemeClr val="tx1"/>
                </a:solidFill>
                <a:latin typeface="Calibri" panose="020F0502020204030204" charset="0"/>
                <a:ea typeface="微软雅黑" panose="020B0503020204020204" pitchFamily="34" charset="-122"/>
              </a:defRPr>
            </a:lvl2pPr>
            <a:lvl3pPr marL="1143000" indent="-228600">
              <a:defRPr>
                <a:solidFill>
                  <a:schemeClr val="tx1"/>
                </a:solidFill>
                <a:latin typeface="Calibri" panose="020F0502020204030204" charset="0"/>
                <a:ea typeface="微软雅黑" panose="020B0503020204020204" pitchFamily="34" charset="-122"/>
              </a:defRPr>
            </a:lvl3pPr>
            <a:lvl4pPr marL="1600200" indent="-228600">
              <a:defRPr>
                <a:solidFill>
                  <a:schemeClr val="tx1"/>
                </a:solidFill>
                <a:latin typeface="Calibri" panose="020F0502020204030204" charset="0"/>
                <a:ea typeface="微软雅黑" panose="020B0503020204020204" pitchFamily="34" charset="-122"/>
              </a:defRPr>
            </a:lvl4pPr>
            <a:lvl5pPr marL="2057400" indent="-228600">
              <a:defRPr>
                <a:solidFill>
                  <a:schemeClr val="tx1"/>
                </a:solidFill>
                <a:latin typeface="Calibri" panose="020F050202020403020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9pPr>
          </a:lstStyle>
          <a:p>
            <a:r>
              <a:rPr lang="en-US" altLang="zh-CN" sz="4400" b="1" dirty="0">
                <a:gradFill>
                  <a:gsLst>
                    <a:gs pos="0">
                      <a:srgbClr val="3F5096"/>
                    </a:gs>
                    <a:gs pos="100000">
                      <a:srgbClr val="3F5096"/>
                    </a:gs>
                  </a:gsLst>
                  <a:lin ang="2700000" scaled="1"/>
                </a:gradFill>
                <a:latin typeface="Akzidenz-Grotesk BQ Condensed" pitchFamily="2" charset="0"/>
                <a:cs typeface="Arial" panose="020B0604020202020204" pitchFamily="34" charset="0"/>
              </a:rPr>
              <a:t>6000</a:t>
            </a:r>
            <a:r>
              <a:rPr lang="zh-CN" altLang="en-US" sz="2000" b="1" dirty="0">
                <a:gradFill>
                  <a:gsLst>
                    <a:gs pos="0">
                      <a:srgbClr val="3F5096"/>
                    </a:gs>
                    <a:gs pos="100000">
                      <a:srgbClr val="3F5096"/>
                    </a:gs>
                  </a:gsLst>
                  <a:lin ang="2700000" scaled="1"/>
                </a:gradFill>
                <a:latin typeface="Akzidenz-Grotesk BQ Condensed" pitchFamily="2" charset="0"/>
                <a:cs typeface="Arial" panose="020B0604020202020204" pitchFamily="34" charset="0"/>
              </a:rPr>
              <a:t>万</a:t>
            </a:r>
          </a:p>
        </p:txBody>
      </p:sp>
      <p:sp>
        <p:nvSpPr>
          <p:cNvPr id="104" name="文本框 83"/>
          <p:cNvSpPr txBox="1">
            <a:spLocks noChangeArrowheads="1"/>
          </p:cNvSpPr>
          <p:nvPr/>
        </p:nvSpPr>
        <p:spPr bwMode="auto">
          <a:xfrm>
            <a:off x="2772529" y="5707727"/>
            <a:ext cx="133241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anose="020F0502020204030204" charset="0"/>
                <a:ea typeface="微软雅黑" panose="020B0503020204020204" pitchFamily="34" charset="-122"/>
              </a:defRPr>
            </a:lvl1pPr>
            <a:lvl2pPr marL="742950" indent="-285750">
              <a:defRPr>
                <a:solidFill>
                  <a:schemeClr val="tx1"/>
                </a:solidFill>
                <a:latin typeface="Calibri" panose="020F0502020204030204" charset="0"/>
                <a:ea typeface="微软雅黑" panose="020B0503020204020204" pitchFamily="34" charset="-122"/>
              </a:defRPr>
            </a:lvl2pPr>
            <a:lvl3pPr marL="1143000" indent="-228600">
              <a:defRPr>
                <a:solidFill>
                  <a:schemeClr val="tx1"/>
                </a:solidFill>
                <a:latin typeface="Calibri" panose="020F0502020204030204" charset="0"/>
                <a:ea typeface="微软雅黑" panose="020B0503020204020204" pitchFamily="34" charset="-122"/>
              </a:defRPr>
            </a:lvl3pPr>
            <a:lvl4pPr marL="1600200" indent="-228600">
              <a:defRPr>
                <a:solidFill>
                  <a:schemeClr val="tx1"/>
                </a:solidFill>
                <a:latin typeface="Calibri" panose="020F0502020204030204" charset="0"/>
                <a:ea typeface="微软雅黑" panose="020B0503020204020204" pitchFamily="34" charset="-122"/>
              </a:defRPr>
            </a:lvl4pPr>
            <a:lvl5pPr marL="2057400" indent="-228600">
              <a:defRPr>
                <a:solidFill>
                  <a:schemeClr val="tx1"/>
                </a:solidFill>
                <a:latin typeface="Calibri" panose="020F050202020403020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charset="0"/>
                <a:ea typeface="微软雅黑" panose="020B0503020204020204" pitchFamily="34" charset="-122"/>
              </a:defRPr>
            </a:lvl9pPr>
          </a:lstStyle>
          <a:p>
            <a:r>
              <a:rPr lang="en-US" altLang="zh-CN" sz="4400" b="1" dirty="0">
                <a:gradFill>
                  <a:gsLst>
                    <a:gs pos="0">
                      <a:srgbClr val="3F5096"/>
                    </a:gs>
                    <a:gs pos="100000">
                      <a:srgbClr val="3F5096"/>
                    </a:gs>
                  </a:gsLst>
                  <a:lin ang="2700000" scaled="1"/>
                </a:gradFill>
                <a:latin typeface="Akzidenz-Grotesk BQ Condensed" pitchFamily="2" charset="0"/>
                <a:cs typeface="Arial" panose="020B0604020202020204" pitchFamily="34" charset="0"/>
              </a:rPr>
              <a:t>8000</a:t>
            </a:r>
            <a:r>
              <a:rPr lang="zh-CN" altLang="en-US" sz="2000" b="1" dirty="0">
                <a:gradFill>
                  <a:gsLst>
                    <a:gs pos="0">
                      <a:srgbClr val="3F5096"/>
                    </a:gs>
                    <a:gs pos="100000">
                      <a:srgbClr val="3F5096"/>
                    </a:gs>
                  </a:gsLst>
                  <a:lin ang="2700000" scaled="1"/>
                </a:gradFill>
                <a:latin typeface="Akzidenz-Grotesk BQ Condensed" pitchFamily="2" charset="0"/>
                <a:cs typeface="Arial" panose="020B0604020202020204" pitchFamily="34" charset="0"/>
              </a:rPr>
              <a:t>万</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7"/>
                                        </p:tgtEl>
                                        <p:attrNameLst>
                                          <p:attrName>style.visibility</p:attrName>
                                        </p:attrNameLst>
                                      </p:cBhvr>
                                      <p:to>
                                        <p:strVal val="visible"/>
                                      </p:to>
                                    </p:set>
                                    <p:anim calcmode="lin" valueType="num">
                                      <p:cBhvr additive="base">
                                        <p:cTn id="14" dur="500" fill="hold"/>
                                        <p:tgtEl>
                                          <p:spTgt spid="107"/>
                                        </p:tgtEl>
                                        <p:attrNameLst>
                                          <p:attrName>ppt_x</p:attrName>
                                        </p:attrNameLst>
                                      </p:cBhvr>
                                      <p:tavLst>
                                        <p:tav tm="0">
                                          <p:val>
                                            <p:strVal val="#ppt_x"/>
                                          </p:val>
                                        </p:tav>
                                        <p:tav tm="100000">
                                          <p:val>
                                            <p:strVal val="#ppt_x"/>
                                          </p:val>
                                        </p:tav>
                                      </p:tavLst>
                                    </p:anim>
                                    <p:anim calcmode="lin" valueType="num">
                                      <p:cBhvr additive="base">
                                        <p:cTn id="15" dur="500" fill="hold"/>
                                        <p:tgtEl>
                                          <p:spTgt spid="10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9"/>
                                        </p:tgtEl>
                                        <p:attrNameLst>
                                          <p:attrName>style.visibility</p:attrName>
                                        </p:attrNameLst>
                                      </p:cBhvr>
                                      <p:to>
                                        <p:strVal val="visible"/>
                                      </p:to>
                                    </p:set>
                                    <p:anim calcmode="lin" valueType="num">
                                      <p:cBhvr additive="base">
                                        <p:cTn id="18" dur="500" fill="hold"/>
                                        <p:tgtEl>
                                          <p:spTgt spid="109"/>
                                        </p:tgtEl>
                                        <p:attrNameLst>
                                          <p:attrName>ppt_x</p:attrName>
                                        </p:attrNameLst>
                                      </p:cBhvr>
                                      <p:tavLst>
                                        <p:tav tm="0">
                                          <p:val>
                                            <p:strVal val="#ppt_x"/>
                                          </p:val>
                                        </p:tav>
                                        <p:tav tm="100000">
                                          <p:val>
                                            <p:strVal val="#ppt_x"/>
                                          </p:val>
                                        </p:tav>
                                      </p:tavLst>
                                    </p:anim>
                                    <p:anim calcmode="lin" valueType="num">
                                      <p:cBhvr additive="base">
                                        <p:cTn id="19" dur="500" fill="hold"/>
                                        <p:tgtEl>
                                          <p:spTgt spid="10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1"/>
                                        </p:tgtEl>
                                        <p:attrNameLst>
                                          <p:attrName>style.visibility</p:attrName>
                                        </p:attrNameLst>
                                      </p:cBhvr>
                                      <p:to>
                                        <p:strVal val="visible"/>
                                      </p:to>
                                    </p:set>
                                    <p:animEffect transition="in" filter="fade">
                                      <p:cBhvr>
                                        <p:cTn id="24" dur="500"/>
                                        <p:tgtEl>
                                          <p:spTgt spid="10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6"/>
                                        </p:tgtEl>
                                        <p:attrNameLst>
                                          <p:attrName>style.visibility</p:attrName>
                                        </p:attrNameLst>
                                      </p:cBhvr>
                                      <p:to>
                                        <p:strVal val="visible"/>
                                      </p:to>
                                    </p:set>
                                    <p:animEffect transition="in" filter="fade">
                                      <p:cBhvr>
                                        <p:cTn id="29" dur="500"/>
                                        <p:tgtEl>
                                          <p:spTgt spid="10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2"/>
                                        </p:tgtEl>
                                        <p:attrNameLst>
                                          <p:attrName>style.visibility</p:attrName>
                                        </p:attrNameLst>
                                      </p:cBhvr>
                                      <p:to>
                                        <p:strVal val="visible"/>
                                      </p:to>
                                    </p:set>
                                    <p:animEffect transition="in" filter="barn(inVertical)">
                                      <p:cBhvr>
                                        <p:cTn id="34" dur="500"/>
                                        <p:tgtEl>
                                          <p:spTgt spid="10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04"/>
                                        </p:tgtEl>
                                        <p:attrNameLst>
                                          <p:attrName>style.visibility</p:attrName>
                                        </p:attrNameLst>
                                      </p:cBhvr>
                                      <p:to>
                                        <p:strVal val="visible"/>
                                      </p:to>
                                    </p:set>
                                    <p:animEffect transition="in" filter="barn(inVertical)">
                                      <p:cBhvr>
                                        <p:cTn id="39" dur="500"/>
                                        <p:tgtEl>
                                          <p:spTgt spid="104"/>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1+#ppt_w/2"/>
                                          </p:val>
                                        </p:tav>
                                        <p:tav tm="100000">
                                          <p:val>
                                            <p:strVal val="#ppt_x"/>
                                          </p:val>
                                        </p:tav>
                                      </p:tavLst>
                                    </p:anim>
                                    <p:anim calcmode="lin" valueType="num">
                                      <p:cBhvr additive="base">
                                        <p:cTn id="45"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1" presetClass="entr" presetSubtype="1" fill="hold" grpId="0" nodeType="click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wheel(1)">
                                      <p:cBhvr>
                                        <p:cTn id="50" dur="750"/>
                                        <p:tgtEl>
                                          <p:spTgt spid="42"/>
                                        </p:tgtEl>
                                      </p:cBhvr>
                                    </p:animEffect>
                                  </p:childTnLst>
                                </p:cTn>
                              </p:par>
                              <p:par>
                                <p:cTn id="51" presetID="42" presetClass="entr" presetSubtype="0" fill="hold" grpId="0" nodeType="withEffect">
                                  <p:stCondLst>
                                    <p:cond delay="750"/>
                                  </p:stCondLst>
                                  <p:iterate type="lt">
                                    <p:tmPct val="1908"/>
                                  </p:iterate>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2" fill="hold" nodeType="clickEffect">
                                  <p:stCondLst>
                                    <p:cond delay="0"/>
                                  </p:stCondLst>
                                  <p:childTnLst>
                                    <p:set>
                                      <p:cBhvr>
                                        <p:cTn id="59" dur="1" fill="hold">
                                          <p:stCondLst>
                                            <p:cond delay="0"/>
                                          </p:stCondLst>
                                        </p:cTn>
                                        <p:tgtEl>
                                          <p:spTgt spid="87"/>
                                        </p:tgtEl>
                                        <p:attrNameLst>
                                          <p:attrName>style.visibility</p:attrName>
                                        </p:attrNameLst>
                                      </p:cBhvr>
                                      <p:to>
                                        <p:strVal val="visible"/>
                                      </p:to>
                                    </p:set>
                                    <p:anim calcmode="lin" valueType="num">
                                      <p:cBhvr additive="base">
                                        <p:cTn id="60" dur="500" fill="hold"/>
                                        <p:tgtEl>
                                          <p:spTgt spid="87"/>
                                        </p:tgtEl>
                                        <p:attrNameLst>
                                          <p:attrName>ppt_x</p:attrName>
                                        </p:attrNameLst>
                                      </p:cBhvr>
                                      <p:tavLst>
                                        <p:tav tm="0">
                                          <p:val>
                                            <p:strVal val="1+#ppt_w/2"/>
                                          </p:val>
                                        </p:tav>
                                        <p:tav tm="100000">
                                          <p:val>
                                            <p:strVal val="#ppt_x"/>
                                          </p:val>
                                        </p:tav>
                                      </p:tavLst>
                                    </p:anim>
                                    <p:anim calcmode="lin" valueType="num">
                                      <p:cBhvr additive="base">
                                        <p:cTn id="61" dur="500" fill="hold"/>
                                        <p:tgtEl>
                                          <p:spTgt spid="87"/>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1" presetClass="entr" presetSubtype="1" fill="hold" grpId="0" nodeType="click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wheel(1)">
                                      <p:cBhvr>
                                        <p:cTn id="66" dur="750"/>
                                        <p:tgtEl>
                                          <p:spTgt spid="43"/>
                                        </p:tgtEl>
                                      </p:cBhvr>
                                    </p:animEffect>
                                  </p:childTnLst>
                                </p:cTn>
                              </p:par>
                              <p:par>
                                <p:cTn id="67" presetID="42" presetClass="entr" presetSubtype="0" fill="hold" grpId="0" nodeType="withEffect">
                                  <p:stCondLst>
                                    <p:cond delay="750"/>
                                  </p:stCondLst>
                                  <p:iterate type="lt">
                                    <p:tmPct val="1908"/>
                                  </p:iterate>
                                  <p:childTnLst>
                                    <p:set>
                                      <p:cBhvr>
                                        <p:cTn id="68" dur="1" fill="hold">
                                          <p:stCondLst>
                                            <p:cond delay="0"/>
                                          </p:stCondLst>
                                        </p:cTn>
                                        <p:tgtEl>
                                          <p:spTgt spid="86"/>
                                        </p:tgtEl>
                                        <p:attrNameLst>
                                          <p:attrName>style.visibility</p:attrName>
                                        </p:attrNameLst>
                                      </p:cBhvr>
                                      <p:to>
                                        <p:strVal val="visible"/>
                                      </p:to>
                                    </p:set>
                                    <p:animEffect transition="in" filter="fade">
                                      <p:cBhvr>
                                        <p:cTn id="69" dur="1000"/>
                                        <p:tgtEl>
                                          <p:spTgt spid="86"/>
                                        </p:tgtEl>
                                      </p:cBhvr>
                                    </p:animEffect>
                                    <p:anim calcmode="lin" valueType="num">
                                      <p:cBhvr>
                                        <p:cTn id="70" dur="1000" fill="hold"/>
                                        <p:tgtEl>
                                          <p:spTgt spid="86"/>
                                        </p:tgtEl>
                                        <p:attrNameLst>
                                          <p:attrName>ppt_x</p:attrName>
                                        </p:attrNameLst>
                                      </p:cBhvr>
                                      <p:tavLst>
                                        <p:tav tm="0">
                                          <p:val>
                                            <p:strVal val="#ppt_x"/>
                                          </p:val>
                                        </p:tav>
                                        <p:tav tm="100000">
                                          <p:val>
                                            <p:strVal val="#ppt_x"/>
                                          </p:val>
                                        </p:tav>
                                      </p:tavLst>
                                    </p:anim>
                                    <p:anim calcmode="lin" valueType="num">
                                      <p:cBhvr>
                                        <p:cTn id="71" dur="1000" fill="hold"/>
                                        <p:tgtEl>
                                          <p:spTgt spid="86"/>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2" fill="hold" nodeType="clickEffect">
                                  <p:stCondLst>
                                    <p:cond delay="0"/>
                                  </p:stCondLst>
                                  <p:childTnLst>
                                    <p:set>
                                      <p:cBhvr>
                                        <p:cTn id="75" dur="1" fill="hold">
                                          <p:stCondLst>
                                            <p:cond delay="0"/>
                                          </p:stCondLst>
                                        </p:cTn>
                                        <p:tgtEl>
                                          <p:spTgt spid="92"/>
                                        </p:tgtEl>
                                        <p:attrNameLst>
                                          <p:attrName>style.visibility</p:attrName>
                                        </p:attrNameLst>
                                      </p:cBhvr>
                                      <p:to>
                                        <p:strVal val="visible"/>
                                      </p:to>
                                    </p:set>
                                    <p:anim calcmode="lin" valueType="num">
                                      <p:cBhvr additive="base">
                                        <p:cTn id="76" dur="500" fill="hold"/>
                                        <p:tgtEl>
                                          <p:spTgt spid="92"/>
                                        </p:tgtEl>
                                        <p:attrNameLst>
                                          <p:attrName>ppt_x</p:attrName>
                                        </p:attrNameLst>
                                      </p:cBhvr>
                                      <p:tavLst>
                                        <p:tav tm="0">
                                          <p:val>
                                            <p:strVal val="1+#ppt_w/2"/>
                                          </p:val>
                                        </p:tav>
                                        <p:tav tm="100000">
                                          <p:val>
                                            <p:strVal val="#ppt_x"/>
                                          </p:val>
                                        </p:tav>
                                      </p:tavLst>
                                    </p:anim>
                                    <p:anim calcmode="lin" valueType="num">
                                      <p:cBhvr additive="base">
                                        <p:cTn id="77"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1" presetClass="entr" presetSubtype="1" fill="hold" grpId="0" nodeType="clickEffect">
                                  <p:stCondLst>
                                    <p:cond delay="0"/>
                                  </p:stCondLst>
                                  <p:childTnLst>
                                    <p:set>
                                      <p:cBhvr>
                                        <p:cTn id="81" dur="1" fill="hold">
                                          <p:stCondLst>
                                            <p:cond delay="0"/>
                                          </p:stCondLst>
                                        </p:cTn>
                                        <p:tgtEl>
                                          <p:spTgt spid="90"/>
                                        </p:tgtEl>
                                        <p:attrNameLst>
                                          <p:attrName>style.visibility</p:attrName>
                                        </p:attrNameLst>
                                      </p:cBhvr>
                                      <p:to>
                                        <p:strVal val="visible"/>
                                      </p:to>
                                    </p:set>
                                    <p:animEffect transition="in" filter="wheel(1)">
                                      <p:cBhvr>
                                        <p:cTn id="82" dur="750"/>
                                        <p:tgtEl>
                                          <p:spTgt spid="90"/>
                                        </p:tgtEl>
                                      </p:cBhvr>
                                    </p:animEffect>
                                  </p:childTnLst>
                                </p:cTn>
                              </p:par>
                              <p:par>
                                <p:cTn id="83" presetID="42" presetClass="entr" presetSubtype="0" fill="hold" grpId="0" nodeType="withEffect">
                                  <p:stCondLst>
                                    <p:cond delay="750"/>
                                  </p:stCondLst>
                                  <p:iterate type="lt">
                                    <p:tmPct val="1908"/>
                                  </p:iterate>
                                  <p:childTnLst>
                                    <p:set>
                                      <p:cBhvr>
                                        <p:cTn id="84" dur="1" fill="hold">
                                          <p:stCondLst>
                                            <p:cond delay="0"/>
                                          </p:stCondLst>
                                        </p:cTn>
                                        <p:tgtEl>
                                          <p:spTgt spid="91"/>
                                        </p:tgtEl>
                                        <p:attrNameLst>
                                          <p:attrName>style.visibility</p:attrName>
                                        </p:attrNameLst>
                                      </p:cBhvr>
                                      <p:to>
                                        <p:strVal val="visible"/>
                                      </p:to>
                                    </p:set>
                                    <p:animEffect transition="in" filter="fade">
                                      <p:cBhvr>
                                        <p:cTn id="85" dur="1000"/>
                                        <p:tgtEl>
                                          <p:spTgt spid="91"/>
                                        </p:tgtEl>
                                      </p:cBhvr>
                                    </p:animEffect>
                                    <p:anim calcmode="lin" valueType="num">
                                      <p:cBhvr>
                                        <p:cTn id="86" dur="1000" fill="hold"/>
                                        <p:tgtEl>
                                          <p:spTgt spid="91"/>
                                        </p:tgtEl>
                                        <p:attrNameLst>
                                          <p:attrName>ppt_x</p:attrName>
                                        </p:attrNameLst>
                                      </p:cBhvr>
                                      <p:tavLst>
                                        <p:tav tm="0">
                                          <p:val>
                                            <p:strVal val="#ppt_x"/>
                                          </p:val>
                                        </p:tav>
                                        <p:tav tm="100000">
                                          <p:val>
                                            <p:strVal val="#ppt_x"/>
                                          </p:val>
                                        </p:tav>
                                      </p:tavLst>
                                    </p:anim>
                                    <p:anim calcmode="lin" valueType="num">
                                      <p:cBhvr>
                                        <p:cTn id="87" dur="1000" fill="hold"/>
                                        <p:tgtEl>
                                          <p:spTgt spid="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P spid="7" grpId="0"/>
      <p:bldP spid="42" grpId="0" animBg="1"/>
      <p:bldP spid="43" grpId="0" animBg="1"/>
      <p:bldP spid="44" grpId="0"/>
      <p:bldP spid="86" grpId="0"/>
      <p:bldP spid="90" grpId="0" animBg="1"/>
      <p:bldP spid="91" grpId="0"/>
      <p:bldP spid="101" grpId="0"/>
      <p:bldP spid="106" grpId="0"/>
      <p:bldP spid="109" grpId="0" bldLvl="0" animBg="1"/>
      <p:bldP spid="102" grpId="0"/>
      <p:bldP spid="10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工作达标情况</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grpSp>
        <p:nvGrpSpPr>
          <p:cNvPr id="2" name="Group 10"/>
          <p:cNvGrpSpPr/>
          <p:nvPr/>
        </p:nvGrpSpPr>
        <p:grpSpPr>
          <a:xfrm>
            <a:off x="3901076" y="2163747"/>
            <a:ext cx="3052114" cy="2953840"/>
            <a:chOff x="4949824" y="1879457"/>
            <a:chExt cx="1725613" cy="1670051"/>
          </a:xfrm>
        </p:grpSpPr>
        <p:sp>
          <p:nvSpPr>
            <p:cNvPr id="3" name="Freeform 3281"/>
            <p:cNvSpPr/>
            <p:nvPr/>
          </p:nvSpPr>
          <p:spPr bwMode="auto">
            <a:xfrm>
              <a:off x="5516562" y="2598595"/>
              <a:ext cx="1158875" cy="950913"/>
            </a:xfrm>
            <a:custGeom>
              <a:avLst/>
              <a:gdLst>
                <a:gd name="T0" fmla="*/ 532 w 730"/>
                <a:gd name="T1" fmla="*/ 3 h 599"/>
                <a:gd name="T2" fmla="*/ 550 w 730"/>
                <a:gd name="T3" fmla="*/ 19 h 599"/>
                <a:gd name="T4" fmla="*/ 583 w 730"/>
                <a:gd name="T5" fmla="*/ 47 h 599"/>
                <a:gd name="T6" fmla="*/ 622 w 730"/>
                <a:gd name="T7" fmla="*/ 89 h 599"/>
                <a:gd name="T8" fmla="*/ 663 w 730"/>
                <a:gd name="T9" fmla="*/ 139 h 599"/>
                <a:gd name="T10" fmla="*/ 700 w 730"/>
                <a:gd name="T11" fmla="*/ 198 h 599"/>
                <a:gd name="T12" fmla="*/ 723 w 730"/>
                <a:gd name="T13" fmla="*/ 262 h 599"/>
                <a:gd name="T14" fmla="*/ 730 w 730"/>
                <a:gd name="T15" fmla="*/ 330 h 599"/>
                <a:gd name="T16" fmla="*/ 713 w 730"/>
                <a:gd name="T17" fmla="*/ 400 h 599"/>
                <a:gd name="T18" fmla="*/ 667 w 730"/>
                <a:gd name="T19" fmla="*/ 468 h 599"/>
                <a:gd name="T20" fmla="*/ 601 w 730"/>
                <a:gd name="T21" fmla="*/ 520 h 599"/>
                <a:gd name="T22" fmla="*/ 524 w 730"/>
                <a:gd name="T23" fmla="*/ 558 h 599"/>
                <a:gd name="T24" fmla="*/ 438 w 730"/>
                <a:gd name="T25" fmla="*/ 582 h 599"/>
                <a:gd name="T26" fmla="*/ 350 w 730"/>
                <a:gd name="T27" fmla="*/ 595 h 599"/>
                <a:gd name="T28" fmla="*/ 262 w 730"/>
                <a:gd name="T29" fmla="*/ 599 h 599"/>
                <a:gd name="T30" fmla="*/ 180 w 730"/>
                <a:gd name="T31" fmla="*/ 596 h 599"/>
                <a:gd name="T32" fmla="*/ 108 w 730"/>
                <a:gd name="T33" fmla="*/ 591 h 599"/>
                <a:gd name="T34" fmla="*/ 52 w 730"/>
                <a:gd name="T35" fmla="*/ 583 h 599"/>
                <a:gd name="T36" fmla="*/ 14 w 730"/>
                <a:gd name="T37" fmla="*/ 578 h 599"/>
                <a:gd name="T38" fmla="*/ 0 w 730"/>
                <a:gd name="T39" fmla="*/ 575 h 599"/>
                <a:gd name="T40" fmla="*/ 19 w 730"/>
                <a:gd name="T41" fmla="*/ 572 h 599"/>
                <a:gd name="T42" fmla="*/ 67 w 730"/>
                <a:gd name="T43" fmla="*/ 565 h 599"/>
                <a:gd name="T44" fmla="*/ 138 w 730"/>
                <a:gd name="T45" fmla="*/ 548 h 599"/>
                <a:gd name="T46" fmla="*/ 223 w 730"/>
                <a:gd name="T47" fmla="*/ 519 h 599"/>
                <a:gd name="T48" fmla="*/ 313 w 730"/>
                <a:gd name="T49" fmla="*/ 474 h 599"/>
                <a:gd name="T50" fmla="*/ 402 w 730"/>
                <a:gd name="T51" fmla="*/ 410 h 599"/>
                <a:gd name="T52" fmla="*/ 467 w 730"/>
                <a:gd name="T53" fmla="*/ 339 h 599"/>
                <a:gd name="T54" fmla="*/ 502 w 730"/>
                <a:gd name="T55" fmla="*/ 269 h 599"/>
                <a:gd name="T56" fmla="*/ 523 w 730"/>
                <a:gd name="T57" fmla="*/ 193 h 599"/>
                <a:gd name="T58" fmla="*/ 531 w 730"/>
                <a:gd name="T59" fmla="*/ 121 h 599"/>
                <a:gd name="T60" fmla="*/ 532 w 730"/>
                <a:gd name="T61" fmla="*/ 59 h 599"/>
                <a:gd name="T62" fmla="*/ 531 w 730"/>
                <a:gd name="T63" fmla="*/ 16 h 599"/>
                <a:gd name="T64" fmla="*/ 529 w 730"/>
                <a:gd name="T65" fmla="*/ 0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0" h="599">
                  <a:moveTo>
                    <a:pt x="529" y="0"/>
                  </a:moveTo>
                  <a:lnTo>
                    <a:pt x="532" y="3"/>
                  </a:lnTo>
                  <a:lnTo>
                    <a:pt x="540" y="8"/>
                  </a:lnTo>
                  <a:lnTo>
                    <a:pt x="550" y="19"/>
                  </a:lnTo>
                  <a:lnTo>
                    <a:pt x="566" y="32"/>
                  </a:lnTo>
                  <a:lnTo>
                    <a:pt x="583" y="47"/>
                  </a:lnTo>
                  <a:lnTo>
                    <a:pt x="603" y="67"/>
                  </a:lnTo>
                  <a:lnTo>
                    <a:pt x="622" y="89"/>
                  </a:lnTo>
                  <a:lnTo>
                    <a:pt x="643" y="113"/>
                  </a:lnTo>
                  <a:lnTo>
                    <a:pt x="663" y="139"/>
                  </a:lnTo>
                  <a:lnTo>
                    <a:pt x="683" y="168"/>
                  </a:lnTo>
                  <a:lnTo>
                    <a:pt x="700" y="198"/>
                  </a:lnTo>
                  <a:lnTo>
                    <a:pt x="713" y="229"/>
                  </a:lnTo>
                  <a:lnTo>
                    <a:pt x="723" y="262"/>
                  </a:lnTo>
                  <a:lnTo>
                    <a:pt x="728" y="296"/>
                  </a:lnTo>
                  <a:lnTo>
                    <a:pt x="730" y="330"/>
                  </a:lnTo>
                  <a:lnTo>
                    <a:pt x="724" y="364"/>
                  </a:lnTo>
                  <a:lnTo>
                    <a:pt x="713" y="400"/>
                  </a:lnTo>
                  <a:lnTo>
                    <a:pt x="693" y="434"/>
                  </a:lnTo>
                  <a:lnTo>
                    <a:pt x="667" y="468"/>
                  </a:lnTo>
                  <a:lnTo>
                    <a:pt x="635" y="496"/>
                  </a:lnTo>
                  <a:lnTo>
                    <a:pt x="601" y="520"/>
                  </a:lnTo>
                  <a:lnTo>
                    <a:pt x="563" y="541"/>
                  </a:lnTo>
                  <a:lnTo>
                    <a:pt x="524" y="558"/>
                  </a:lnTo>
                  <a:lnTo>
                    <a:pt x="482" y="571"/>
                  </a:lnTo>
                  <a:lnTo>
                    <a:pt x="438" y="582"/>
                  </a:lnTo>
                  <a:lnTo>
                    <a:pt x="395" y="589"/>
                  </a:lnTo>
                  <a:lnTo>
                    <a:pt x="350" y="595"/>
                  </a:lnTo>
                  <a:lnTo>
                    <a:pt x="305" y="597"/>
                  </a:lnTo>
                  <a:lnTo>
                    <a:pt x="262" y="599"/>
                  </a:lnTo>
                  <a:lnTo>
                    <a:pt x="220" y="599"/>
                  </a:lnTo>
                  <a:lnTo>
                    <a:pt x="180" y="596"/>
                  </a:lnTo>
                  <a:lnTo>
                    <a:pt x="143" y="593"/>
                  </a:lnTo>
                  <a:lnTo>
                    <a:pt x="108" y="591"/>
                  </a:lnTo>
                  <a:lnTo>
                    <a:pt x="78" y="587"/>
                  </a:lnTo>
                  <a:lnTo>
                    <a:pt x="52" y="583"/>
                  </a:lnTo>
                  <a:lnTo>
                    <a:pt x="31" y="580"/>
                  </a:lnTo>
                  <a:lnTo>
                    <a:pt x="14" y="578"/>
                  </a:lnTo>
                  <a:lnTo>
                    <a:pt x="4" y="575"/>
                  </a:lnTo>
                  <a:lnTo>
                    <a:pt x="0" y="575"/>
                  </a:lnTo>
                  <a:lnTo>
                    <a:pt x="6" y="574"/>
                  </a:lnTo>
                  <a:lnTo>
                    <a:pt x="19" y="572"/>
                  </a:lnTo>
                  <a:lnTo>
                    <a:pt x="40" y="570"/>
                  </a:lnTo>
                  <a:lnTo>
                    <a:pt x="67" y="565"/>
                  </a:lnTo>
                  <a:lnTo>
                    <a:pt x="100" y="558"/>
                  </a:lnTo>
                  <a:lnTo>
                    <a:pt x="138" y="548"/>
                  </a:lnTo>
                  <a:lnTo>
                    <a:pt x="180" y="534"/>
                  </a:lnTo>
                  <a:lnTo>
                    <a:pt x="223" y="519"/>
                  </a:lnTo>
                  <a:lnTo>
                    <a:pt x="269" y="498"/>
                  </a:lnTo>
                  <a:lnTo>
                    <a:pt x="313" y="474"/>
                  </a:lnTo>
                  <a:lnTo>
                    <a:pt x="359" y="444"/>
                  </a:lnTo>
                  <a:lnTo>
                    <a:pt x="402" y="410"/>
                  </a:lnTo>
                  <a:lnTo>
                    <a:pt x="442" y="371"/>
                  </a:lnTo>
                  <a:lnTo>
                    <a:pt x="467" y="339"/>
                  </a:lnTo>
                  <a:lnTo>
                    <a:pt x="486" y="305"/>
                  </a:lnTo>
                  <a:lnTo>
                    <a:pt x="502" y="269"/>
                  </a:lnTo>
                  <a:lnTo>
                    <a:pt x="514" y="231"/>
                  </a:lnTo>
                  <a:lnTo>
                    <a:pt x="523" y="193"/>
                  </a:lnTo>
                  <a:lnTo>
                    <a:pt x="528" y="156"/>
                  </a:lnTo>
                  <a:lnTo>
                    <a:pt x="531" y="121"/>
                  </a:lnTo>
                  <a:lnTo>
                    <a:pt x="532" y="88"/>
                  </a:lnTo>
                  <a:lnTo>
                    <a:pt x="532" y="59"/>
                  </a:lnTo>
                  <a:lnTo>
                    <a:pt x="532" y="34"/>
                  </a:lnTo>
                  <a:lnTo>
                    <a:pt x="531" y="16"/>
                  </a:lnTo>
                  <a:lnTo>
                    <a:pt x="529" y="4"/>
                  </a:lnTo>
                  <a:lnTo>
                    <a:pt x="529" y="0"/>
                  </a:lnTo>
                  <a:close/>
                </a:path>
              </a:pathLst>
            </a:custGeom>
            <a:solidFill>
              <a:srgbClr val="5899D1"/>
            </a:solidFill>
            <a:ln>
              <a:solidFill>
                <a:srgbClr val="EDECF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endParaRPr lang="en-US">
                <a:solidFill>
                  <a:schemeClr val="lt1"/>
                </a:solidFill>
              </a:endParaRPr>
            </a:p>
          </p:txBody>
        </p:sp>
        <p:sp>
          <p:nvSpPr>
            <p:cNvPr id="18" name="Freeform 3282"/>
            <p:cNvSpPr/>
            <p:nvPr/>
          </p:nvSpPr>
          <p:spPr bwMode="auto">
            <a:xfrm>
              <a:off x="4949824" y="2214420"/>
              <a:ext cx="773113" cy="1258888"/>
            </a:xfrm>
            <a:custGeom>
              <a:avLst/>
              <a:gdLst>
                <a:gd name="T0" fmla="*/ 253 w 487"/>
                <a:gd name="T1" fmla="*/ 4 h 793"/>
                <a:gd name="T2" fmla="*/ 242 w 487"/>
                <a:gd name="T3" fmla="*/ 28 h 793"/>
                <a:gd name="T4" fmla="*/ 225 w 487"/>
                <a:gd name="T5" fmla="*/ 73 h 793"/>
                <a:gd name="T6" fmla="*/ 208 w 487"/>
                <a:gd name="T7" fmla="*/ 136 h 793"/>
                <a:gd name="T8" fmla="*/ 193 w 487"/>
                <a:gd name="T9" fmla="*/ 212 h 793"/>
                <a:gd name="T10" fmla="*/ 185 w 487"/>
                <a:gd name="T11" fmla="*/ 297 h 793"/>
                <a:gd name="T12" fmla="*/ 189 w 487"/>
                <a:gd name="T13" fmla="*/ 390 h 793"/>
                <a:gd name="T14" fmla="*/ 210 w 487"/>
                <a:gd name="T15" fmla="*/ 485 h 793"/>
                <a:gd name="T16" fmla="*/ 241 w 487"/>
                <a:gd name="T17" fmla="*/ 551 h 793"/>
                <a:gd name="T18" fmla="*/ 288 w 487"/>
                <a:gd name="T19" fmla="*/ 609 h 793"/>
                <a:gd name="T20" fmla="*/ 340 w 487"/>
                <a:gd name="T21" fmla="*/ 657 h 793"/>
                <a:gd name="T22" fmla="*/ 394 w 487"/>
                <a:gd name="T23" fmla="*/ 695 h 793"/>
                <a:gd name="T24" fmla="*/ 441 w 487"/>
                <a:gd name="T25" fmla="*/ 723 h 793"/>
                <a:gd name="T26" fmla="*/ 474 w 487"/>
                <a:gd name="T27" fmla="*/ 740 h 793"/>
                <a:gd name="T28" fmla="*/ 487 w 487"/>
                <a:gd name="T29" fmla="*/ 745 h 793"/>
                <a:gd name="T30" fmla="*/ 477 w 487"/>
                <a:gd name="T31" fmla="*/ 749 h 793"/>
                <a:gd name="T32" fmla="*/ 446 w 487"/>
                <a:gd name="T33" fmla="*/ 761 h 793"/>
                <a:gd name="T34" fmla="*/ 402 w 487"/>
                <a:gd name="T35" fmla="*/ 774 h 793"/>
                <a:gd name="T36" fmla="*/ 346 w 487"/>
                <a:gd name="T37" fmla="*/ 786 h 793"/>
                <a:gd name="T38" fmla="*/ 283 w 487"/>
                <a:gd name="T39" fmla="*/ 793 h 793"/>
                <a:gd name="T40" fmla="*/ 219 w 487"/>
                <a:gd name="T41" fmla="*/ 792 h 793"/>
                <a:gd name="T42" fmla="*/ 155 w 487"/>
                <a:gd name="T43" fmla="*/ 779 h 793"/>
                <a:gd name="T44" fmla="*/ 97 w 487"/>
                <a:gd name="T45" fmla="*/ 752 h 793"/>
                <a:gd name="T46" fmla="*/ 49 w 487"/>
                <a:gd name="T47" fmla="*/ 703 h 793"/>
                <a:gd name="T48" fmla="*/ 14 w 487"/>
                <a:gd name="T49" fmla="*/ 631 h 793"/>
                <a:gd name="T50" fmla="*/ 0 w 487"/>
                <a:gd name="T51" fmla="*/ 547 h 793"/>
                <a:gd name="T52" fmla="*/ 7 w 487"/>
                <a:gd name="T53" fmla="*/ 462 h 793"/>
                <a:gd name="T54" fmla="*/ 29 w 487"/>
                <a:gd name="T55" fmla="*/ 376 h 793"/>
                <a:gd name="T56" fmla="*/ 63 w 487"/>
                <a:gd name="T57" fmla="*/ 292 h 793"/>
                <a:gd name="T58" fmla="*/ 102 w 487"/>
                <a:gd name="T59" fmla="*/ 215 h 793"/>
                <a:gd name="T60" fmla="*/ 145 w 487"/>
                <a:gd name="T61" fmla="*/ 144 h 793"/>
                <a:gd name="T62" fmla="*/ 186 w 487"/>
                <a:gd name="T63" fmla="*/ 85 h 793"/>
                <a:gd name="T64" fmla="*/ 221 w 487"/>
                <a:gd name="T65" fmla="*/ 41 h 793"/>
                <a:gd name="T66" fmla="*/ 245 w 487"/>
                <a:gd name="T67" fmla="*/ 11 h 793"/>
                <a:gd name="T68" fmla="*/ 254 w 487"/>
                <a:gd name="T69" fmla="*/ 0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7" h="793">
                  <a:moveTo>
                    <a:pt x="254" y="0"/>
                  </a:moveTo>
                  <a:lnTo>
                    <a:pt x="253" y="4"/>
                  </a:lnTo>
                  <a:lnTo>
                    <a:pt x="249" y="13"/>
                  </a:lnTo>
                  <a:lnTo>
                    <a:pt x="242" y="28"/>
                  </a:lnTo>
                  <a:lnTo>
                    <a:pt x="234" y="49"/>
                  </a:lnTo>
                  <a:lnTo>
                    <a:pt x="225" y="73"/>
                  </a:lnTo>
                  <a:lnTo>
                    <a:pt x="217" y="102"/>
                  </a:lnTo>
                  <a:lnTo>
                    <a:pt x="208" y="136"/>
                  </a:lnTo>
                  <a:lnTo>
                    <a:pt x="199" y="173"/>
                  </a:lnTo>
                  <a:lnTo>
                    <a:pt x="193" y="212"/>
                  </a:lnTo>
                  <a:lnTo>
                    <a:pt x="187" y="254"/>
                  </a:lnTo>
                  <a:lnTo>
                    <a:pt x="185" y="297"/>
                  </a:lnTo>
                  <a:lnTo>
                    <a:pt x="186" y="343"/>
                  </a:lnTo>
                  <a:lnTo>
                    <a:pt x="189" y="390"/>
                  </a:lnTo>
                  <a:lnTo>
                    <a:pt x="196" y="437"/>
                  </a:lnTo>
                  <a:lnTo>
                    <a:pt x="210" y="485"/>
                  </a:lnTo>
                  <a:lnTo>
                    <a:pt x="223" y="519"/>
                  </a:lnTo>
                  <a:lnTo>
                    <a:pt x="241" y="551"/>
                  </a:lnTo>
                  <a:lnTo>
                    <a:pt x="263" y="581"/>
                  </a:lnTo>
                  <a:lnTo>
                    <a:pt x="288" y="609"/>
                  </a:lnTo>
                  <a:lnTo>
                    <a:pt x="314" y="634"/>
                  </a:lnTo>
                  <a:lnTo>
                    <a:pt x="340" y="657"/>
                  </a:lnTo>
                  <a:lnTo>
                    <a:pt x="368" y="677"/>
                  </a:lnTo>
                  <a:lnTo>
                    <a:pt x="394" y="695"/>
                  </a:lnTo>
                  <a:lnTo>
                    <a:pt x="419" y="710"/>
                  </a:lnTo>
                  <a:lnTo>
                    <a:pt x="441" y="723"/>
                  </a:lnTo>
                  <a:lnTo>
                    <a:pt x="460" y="732"/>
                  </a:lnTo>
                  <a:lnTo>
                    <a:pt x="474" y="740"/>
                  </a:lnTo>
                  <a:lnTo>
                    <a:pt x="484" y="744"/>
                  </a:lnTo>
                  <a:lnTo>
                    <a:pt x="487" y="745"/>
                  </a:lnTo>
                  <a:lnTo>
                    <a:pt x="484" y="746"/>
                  </a:lnTo>
                  <a:lnTo>
                    <a:pt x="477" y="749"/>
                  </a:lnTo>
                  <a:lnTo>
                    <a:pt x="464" y="754"/>
                  </a:lnTo>
                  <a:lnTo>
                    <a:pt x="446" y="761"/>
                  </a:lnTo>
                  <a:lnTo>
                    <a:pt x="426" y="767"/>
                  </a:lnTo>
                  <a:lnTo>
                    <a:pt x="402" y="774"/>
                  </a:lnTo>
                  <a:lnTo>
                    <a:pt x="374" y="780"/>
                  </a:lnTo>
                  <a:lnTo>
                    <a:pt x="346" y="786"/>
                  </a:lnTo>
                  <a:lnTo>
                    <a:pt x="316" y="791"/>
                  </a:lnTo>
                  <a:lnTo>
                    <a:pt x="283" y="793"/>
                  </a:lnTo>
                  <a:lnTo>
                    <a:pt x="251" y="793"/>
                  </a:lnTo>
                  <a:lnTo>
                    <a:pt x="219" y="792"/>
                  </a:lnTo>
                  <a:lnTo>
                    <a:pt x="186" y="788"/>
                  </a:lnTo>
                  <a:lnTo>
                    <a:pt x="155" y="779"/>
                  </a:lnTo>
                  <a:lnTo>
                    <a:pt x="124" y="767"/>
                  </a:lnTo>
                  <a:lnTo>
                    <a:pt x="97" y="752"/>
                  </a:lnTo>
                  <a:lnTo>
                    <a:pt x="72" y="729"/>
                  </a:lnTo>
                  <a:lnTo>
                    <a:pt x="49" y="703"/>
                  </a:lnTo>
                  <a:lnTo>
                    <a:pt x="30" y="670"/>
                  </a:lnTo>
                  <a:lnTo>
                    <a:pt x="14" y="631"/>
                  </a:lnTo>
                  <a:lnTo>
                    <a:pt x="4" y="591"/>
                  </a:lnTo>
                  <a:lnTo>
                    <a:pt x="0" y="547"/>
                  </a:lnTo>
                  <a:lnTo>
                    <a:pt x="1" y="505"/>
                  </a:lnTo>
                  <a:lnTo>
                    <a:pt x="7" y="462"/>
                  </a:lnTo>
                  <a:lnTo>
                    <a:pt x="16" y="419"/>
                  </a:lnTo>
                  <a:lnTo>
                    <a:pt x="29" y="376"/>
                  </a:lnTo>
                  <a:lnTo>
                    <a:pt x="45" y="334"/>
                  </a:lnTo>
                  <a:lnTo>
                    <a:pt x="63" y="292"/>
                  </a:lnTo>
                  <a:lnTo>
                    <a:pt x="81" y="253"/>
                  </a:lnTo>
                  <a:lnTo>
                    <a:pt x="102" y="215"/>
                  </a:lnTo>
                  <a:lnTo>
                    <a:pt x="124" y="178"/>
                  </a:lnTo>
                  <a:lnTo>
                    <a:pt x="145" y="144"/>
                  </a:lnTo>
                  <a:lnTo>
                    <a:pt x="166" y="114"/>
                  </a:lnTo>
                  <a:lnTo>
                    <a:pt x="186" y="85"/>
                  </a:lnTo>
                  <a:lnTo>
                    <a:pt x="204" y="62"/>
                  </a:lnTo>
                  <a:lnTo>
                    <a:pt x="221" y="41"/>
                  </a:lnTo>
                  <a:lnTo>
                    <a:pt x="234" y="24"/>
                  </a:lnTo>
                  <a:lnTo>
                    <a:pt x="245" y="11"/>
                  </a:lnTo>
                  <a:lnTo>
                    <a:pt x="251" y="3"/>
                  </a:lnTo>
                  <a:lnTo>
                    <a:pt x="254" y="0"/>
                  </a:lnTo>
                  <a:close/>
                </a:path>
              </a:pathLst>
            </a:custGeom>
            <a:solidFill>
              <a:srgbClr val="5899D1"/>
            </a:solidFill>
            <a:ln>
              <a:solidFill>
                <a:srgbClr val="174C8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endParaRPr lang="en-US">
                <a:solidFill>
                  <a:schemeClr val="lt1"/>
                </a:solidFill>
              </a:endParaRPr>
            </a:p>
          </p:txBody>
        </p:sp>
        <p:sp>
          <p:nvSpPr>
            <p:cNvPr id="20" name="Freeform 3283"/>
            <p:cNvSpPr/>
            <p:nvPr/>
          </p:nvSpPr>
          <p:spPr bwMode="auto">
            <a:xfrm>
              <a:off x="5348287" y="1879457"/>
              <a:ext cx="1208088" cy="839788"/>
            </a:xfrm>
            <a:custGeom>
              <a:avLst/>
              <a:gdLst>
                <a:gd name="T0" fmla="*/ 337 w 761"/>
                <a:gd name="T1" fmla="*/ 7 h 529"/>
                <a:gd name="T2" fmla="*/ 421 w 761"/>
                <a:gd name="T3" fmla="*/ 40 h 529"/>
                <a:gd name="T4" fmla="*/ 494 w 761"/>
                <a:gd name="T5" fmla="*/ 92 h 529"/>
                <a:gd name="T6" fmla="*/ 559 w 761"/>
                <a:gd name="T7" fmla="*/ 159 h 529"/>
                <a:gd name="T8" fmla="*/ 616 w 761"/>
                <a:gd name="T9" fmla="*/ 235 h 529"/>
                <a:gd name="T10" fmla="*/ 664 w 761"/>
                <a:gd name="T11" fmla="*/ 312 h 529"/>
                <a:gd name="T12" fmla="*/ 702 w 761"/>
                <a:gd name="T13" fmla="*/ 385 h 529"/>
                <a:gd name="T14" fmla="*/ 731 w 761"/>
                <a:gd name="T15" fmla="*/ 451 h 529"/>
                <a:gd name="T16" fmla="*/ 751 w 761"/>
                <a:gd name="T17" fmla="*/ 499 h 529"/>
                <a:gd name="T18" fmla="*/ 761 w 761"/>
                <a:gd name="T19" fmla="*/ 527 h 529"/>
                <a:gd name="T20" fmla="*/ 760 w 761"/>
                <a:gd name="T21" fmla="*/ 527 h 529"/>
                <a:gd name="T22" fmla="*/ 744 w 761"/>
                <a:gd name="T23" fmla="*/ 506 h 529"/>
                <a:gd name="T24" fmla="*/ 713 w 761"/>
                <a:gd name="T25" fmla="*/ 469 h 529"/>
                <a:gd name="T26" fmla="*/ 668 w 761"/>
                <a:gd name="T27" fmla="*/ 422 h 529"/>
                <a:gd name="T28" fmla="*/ 609 w 761"/>
                <a:gd name="T29" fmla="*/ 371 h 529"/>
                <a:gd name="T30" fmla="*/ 538 w 761"/>
                <a:gd name="T31" fmla="*/ 321 h 529"/>
                <a:gd name="T32" fmla="*/ 457 w 761"/>
                <a:gd name="T33" fmla="*/ 279 h 529"/>
                <a:gd name="T34" fmla="*/ 364 w 761"/>
                <a:gd name="T35" fmla="*/ 249 h 529"/>
                <a:gd name="T36" fmla="*/ 296 w 761"/>
                <a:gd name="T37" fmla="*/ 244 h 529"/>
                <a:gd name="T38" fmla="*/ 228 w 761"/>
                <a:gd name="T39" fmla="*/ 252 h 529"/>
                <a:gd name="T40" fmla="*/ 163 w 761"/>
                <a:gd name="T41" fmla="*/ 271 h 529"/>
                <a:gd name="T42" fmla="*/ 105 w 761"/>
                <a:gd name="T43" fmla="*/ 296 h 529"/>
                <a:gd name="T44" fmla="*/ 57 w 761"/>
                <a:gd name="T45" fmla="*/ 322 h 529"/>
                <a:gd name="T46" fmla="*/ 21 w 761"/>
                <a:gd name="T47" fmla="*/ 345 h 529"/>
                <a:gd name="T48" fmla="*/ 3 w 761"/>
                <a:gd name="T49" fmla="*/ 358 h 529"/>
                <a:gd name="T50" fmla="*/ 0 w 761"/>
                <a:gd name="T51" fmla="*/ 356 h 529"/>
                <a:gd name="T52" fmla="*/ 4 w 761"/>
                <a:gd name="T53" fmla="*/ 334 h 529"/>
                <a:gd name="T54" fmla="*/ 12 w 761"/>
                <a:gd name="T55" fmla="*/ 295 h 529"/>
                <a:gd name="T56" fmla="*/ 27 w 761"/>
                <a:gd name="T57" fmla="*/ 245 h 529"/>
                <a:gd name="T58" fmla="*/ 48 w 761"/>
                <a:gd name="T59" fmla="*/ 188 h 529"/>
                <a:gd name="T60" fmla="*/ 76 w 761"/>
                <a:gd name="T61" fmla="*/ 130 h 529"/>
                <a:gd name="T62" fmla="*/ 114 w 761"/>
                <a:gd name="T63" fmla="*/ 78 h 529"/>
                <a:gd name="T64" fmla="*/ 161 w 761"/>
                <a:gd name="T65" fmla="*/ 34 h 529"/>
                <a:gd name="T66" fmla="*/ 222 w 761"/>
                <a:gd name="T67" fmla="*/ 7 h 529"/>
                <a:gd name="T68" fmla="*/ 294 w 761"/>
                <a:gd name="T69" fmla="*/ 0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1" h="529">
                  <a:moveTo>
                    <a:pt x="294" y="0"/>
                  </a:moveTo>
                  <a:lnTo>
                    <a:pt x="337" y="7"/>
                  </a:lnTo>
                  <a:lnTo>
                    <a:pt x="380" y="20"/>
                  </a:lnTo>
                  <a:lnTo>
                    <a:pt x="421" y="40"/>
                  </a:lnTo>
                  <a:lnTo>
                    <a:pt x="459" y="63"/>
                  </a:lnTo>
                  <a:lnTo>
                    <a:pt x="494" y="92"/>
                  </a:lnTo>
                  <a:lnTo>
                    <a:pt x="528" y="125"/>
                  </a:lnTo>
                  <a:lnTo>
                    <a:pt x="559" y="159"/>
                  </a:lnTo>
                  <a:lnTo>
                    <a:pt x="590" y="195"/>
                  </a:lnTo>
                  <a:lnTo>
                    <a:pt x="616" y="235"/>
                  </a:lnTo>
                  <a:lnTo>
                    <a:pt x="641" y="273"/>
                  </a:lnTo>
                  <a:lnTo>
                    <a:pt x="664" y="312"/>
                  </a:lnTo>
                  <a:lnTo>
                    <a:pt x="684" y="350"/>
                  </a:lnTo>
                  <a:lnTo>
                    <a:pt x="702" y="385"/>
                  </a:lnTo>
                  <a:lnTo>
                    <a:pt x="718" y="419"/>
                  </a:lnTo>
                  <a:lnTo>
                    <a:pt x="731" y="451"/>
                  </a:lnTo>
                  <a:lnTo>
                    <a:pt x="741" y="477"/>
                  </a:lnTo>
                  <a:lnTo>
                    <a:pt x="751" y="499"/>
                  </a:lnTo>
                  <a:lnTo>
                    <a:pt x="757" y="516"/>
                  </a:lnTo>
                  <a:lnTo>
                    <a:pt x="761" y="527"/>
                  </a:lnTo>
                  <a:lnTo>
                    <a:pt x="761" y="529"/>
                  </a:lnTo>
                  <a:lnTo>
                    <a:pt x="760" y="527"/>
                  </a:lnTo>
                  <a:lnTo>
                    <a:pt x="753" y="519"/>
                  </a:lnTo>
                  <a:lnTo>
                    <a:pt x="744" y="506"/>
                  </a:lnTo>
                  <a:lnTo>
                    <a:pt x="730" y="489"/>
                  </a:lnTo>
                  <a:lnTo>
                    <a:pt x="713" y="469"/>
                  </a:lnTo>
                  <a:lnTo>
                    <a:pt x="692" y="447"/>
                  </a:lnTo>
                  <a:lnTo>
                    <a:pt x="668" y="422"/>
                  </a:lnTo>
                  <a:lnTo>
                    <a:pt x="641" y="397"/>
                  </a:lnTo>
                  <a:lnTo>
                    <a:pt x="609" y="371"/>
                  </a:lnTo>
                  <a:lnTo>
                    <a:pt x="575" y="346"/>
                  </a:lnTo>
                  <a:lnTo>
                    <a:pt x="538" y="321"/>
                  </a:lnTo>
                  <a:lnTo>
                    <a:pt x="499" y="299"/>
                  </a:lnTo>
                  <a:lnTo>
                    <a:pt x="457" y="279"/>
                  </a:lnTo>
                  <a:lnTo>
                    <a:pt x="411" y="262"/>
                  </a:lnTo>
                  <a:lnTo>
                    <a:pt x="364" y="249"/>
                  </a:lnTo>
                  <a:lnTo>
                    <a:pt x="330" y="244"/>
                  </a:lnTo>
                  <a:lnTo>
                    <a:pt x="296" y="244"/>
                  </a:lnTo>
                  <a:lnTo>
                    <a:pt x="261" y="246"/>
                  </a:lnTo>
                  <a:lnTo>
                    <a:pt x="228" y="252"/>
                  </a:lnTo>
                  <a:lnTo>
                    <a:pt x="194" y="261"/>
                  </a:lnTo>
                  <a:lnTo>
                    <a:pt x="163" y="271"/>
                  </a:lnTo>
                  <a:lnTo>
                    <a:pt x="133" y="284"/>
                  </a:lnTo>
                  <a:lnTo>
                    <a:pt x="105" y="296"/>
                  </a:lnTo>
                  <a:lnTo>
                    <a:pt x="79" y="309"/>
                  </a:lnTo>
                  <a:lnTo>
                    <a:pt x="57" y="322"/>
                  </a:lnTo>
                  <a:lnTo>
                    <a:pt x="37" y="334"/>
                  </a:lnTo>
                  <a:lnTo>
                    <a:pt x="21" y="345"/>
                  </a:lnTo>
                  <a:lnTo>
                    <a:pt x="10" y="353"/>
                  </a:lnTo>
                  <a:lnTo>
                    <a:pt x="3" y="358"/>
                  </a:lnTo>
                  <a:lnTo>
                    <a:pt x="0" y="359"/>
                  </a:lnTo>
                  <a:lnTo>
                    <a:pt x="0" y="356"/>
                  </a:lnTo>
                  <a:lnTo>
                    <a:pt x="2" y="347"/>
                  </a:lnTo>
                  <a:lnTo>
                    <a:pt x="4" y="334"/>
                  </a:lnTo>
                  <a:lnTo>
                    <a:pt x="7" y="316"/>
                  </a:lnTo>
                  <a:lnTo>
                    <a:pt x="12" y="295"/>
                  </a:lnTo>
                  <a:lnTo>
                    <a:pt x="19" y="271"/>
                  </a:lnTo>
                  <a:lnTo>
                    <a:pt x="27" y="245"/>
                  </a:lnTo>
                  <a:lnTo>
                    <a:pt x="36" y="216"/>
                  </a:lnTo>
                  <a:lnTo>
                    <a:pt x="48" y="188"/>
                  </a:lnTo>
                  <a:lnTo>
                    <a:pt x="61" y="159"/>
                  </a:lnTo>
                  <a:lnTo>
                    <a:pt x="76" y="130"/>
                  </a:lnTo>
                  <a:lnTo>
                    <a:pt x="93" y="102"/>
                  </a:lnTo>
                  <a:lnTo>
                    <a:pt x="114" y="78"/>
                  </a:lnTo>
                  <a:lnTo>
                    <a:pt x="137" y="54"/>
                  </a:lnTo>
                  <a:lnTo>
                    <a:pt x="161" y="34"/>
                  </a:lnTo>
                  <a:lnTo>
                    <a:pt x="190" y="19"/>
                  </a:lnTo>
                  <a:lnTo>
                    <a:pt x="222" y="7"/>
                  </a:lnTo>
                  <a:lnTo>
                    <a:pt x="256" y="0"/>
                  </a:lnTo>
                  <a:lnTo>
                    <a:pt x="294" y="0"/>
                  </a:lnTo>
                  <a:close/>
                </a:path>
              </a:pathLst>
            </a:custGeom>
            <a:solidFill>
              <a:srgbClr val="5899D1"/>
            </a:solidFill>
            <a:ln>
              <a:solidFill>
                <a:srgbClr val="97AFC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endParaRPr lang="en-US">
                <a:solidFill>
                  <a:schemeClr val="lt1"/>
                </a:solidFill>
              </a:endParaRPr>
            </a:p>
          </p:txBody>
        </p:sp>
      </p:grpSp>
      <p:pic>
        <p:nvPicPr>
          <p:cNvPr id="31" name="Picture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0727" y="2380283"/>
            <a:ext cx="228600" cy="228600"/>
          </a:xfrm>
          <a:prstGeom prst="rect">
            <a:avLst/>
          </a:prstGeom>
        </p:spPr>
      </p:pic>
      <p:pic>
        <p:nvPicPr>
          <p:cNvPr id="32"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16806" y="4273110"/>
            <a:ext cx="228600" cy="228600"/>
          </a:xfrm>
          <a:prstGeom prst="rect">
            <a:avLst/>
          </a:prstGeom>
        </p:spPr>
      </p:pic>
      <p:pic>
        <p:nvPicPr>
          <p:cNvPr id="33"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2163" y="4328585"/>
            <a:ext cx="228600" cy="228600"/>
          </a:xfrm>
          <a:prstGeom prst="rect">
            <a:avLst/>
          </a:prstGeom>
        </p:spPr>
      </p:pic>
      <p:sp>
        <p:nvSpPr>
          <p:cNvPr id="34" name="Shape 31758"/>
          <p:cNvSpPr/>
          <p:nvPr/>
        </p:nvSpPr>
        <p:spPr>
          <a:xfrm>
            <a:off x="7292938" y="1155023"/>
            <a:ext cx="2410420" cy="417944"/>
          </a:xfrm>
          <a:prstGeom prst="rect">
            <a:avLst/>
          </a:prstGeom>
          <a:no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defTabSz="914400"/>
            <a:r>
              <a:rPr lang="en-US" altLang="zh-CN"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Title here</a:t>
            </a:r>
          </a:p>
        </p:txBody>
      </p:sp>
      <p:sp>
        <p:nvSpPr>
          <p:cNvPr id="35" name="矩形 34"/>
          <p:cNvSpPr/>
          <p:nvPr/>
        </p:nvSpPr>
        <p:spPr>
          <a:xfrm flipH="1">
            <a:off x="7181096" y="1645533"/>
            <a:ext cx="4536770" cy="645160"/>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sym typeface="+mn-ea"/>
              </a:rPr>
              <a:t>单击添加文字内容，言简意赅不罗嗦。单击添加文字内容，言简意赅不罗嗦。</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6" name="Shape 31758"/>
          <p:cNvSpPr/>
          <p:nvPr/>
        </p:nvSpPr>
        <p:spPr>
          <a:xfrm>
            <a:off x="7292938" y="4311386"/>
            <a:ext cx="2410420" cy="417944"/>
          </a:xfrm>
          <a:prstGeom prst="rect">
            <a:avLst/>
          </a:prstGeom>
          <a:no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defTabSz="914400"/>
            <a:r>
              <a:rPr lang="en-US" altLang="zh-CN"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Title here</a:t>
            </a:r>
          </a:p>
        </p:txBody>
      </p:sp>
      <p:sp>
        <p:nvSpPr>
          <p:cNvPr id="37" name="矩形 36"/>
          <p:cNvSpPr/>
          <p:nvPr/>
        </p:nvSpPr>
        <p:spPr>
          <a:xfrm flipH="1">
            <a:off x="7181096" y="4629390"/>
            <a:ext cx="4536770" cy="645160"/>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sym typeface="+mn-ea"/>
              </a:rPr>
              <a:t>单击添加文字内容，言简意赅不罗嗦。单击添加文字内容，言简意赅不罗嗦。</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8" name="Shape 31758"/>
          <p:cNvSpPr/>
          <p:nvPr/>
        </p:nvSpPr>
        <p:spPr>
          <a:xfrm>
            <a:off x="703231" y="2756200"/>
            <a:ext cx="2410420" cy="417944"/>
          </a:xfrm>
          <a:prstGeom prst="rect">
            <a:avLst/>
          </a:prstGeom>
          <a:no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defTabSz="914400"/>
            <a:r>
              <a:rPr lang="en-US" altLang="zh-CN"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Title here</a:t>
            </a:r>
          </a:p>
        </p:txBody>
      </p:sp>
      <p:sp>
        <p:nvSpPr>
          <p:cNvPr id="39" name="矩形 38"/>
          <p:cNvSpPr/>
          <p:nvPr/>
        </p:nvSpPr>
        <p:spPr>
          <a:xfrm flipH="1">
            <a:off x="567758" y="3074204"/>
            <a:ext cx="2813080" cy="645160"/>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sym typeface="+mn-ea"/>
              </a:rPr>
              <a:t>单击添加文字内容，言简意赅不罗嗦。单击添加文字内容，言简意赅不罗嗦。</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par>
                                <p:cTn id="18" presetID="10" presetClass="entr" presetSubtype="0"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par>
                                <p:cTn id="21" presetID="10" presetClass="entr" presetSubtype="0"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4" grpId="0" animBg="1"/>
      <p:bldP spid="35" grpId="0" bldLvl="0" animBg="1"/>
      <p:bldP spid="36" grpId="0" animBg="1"/>
      <p:bldP spid="37" grpId="0" bldLvl="0" animBg="1"/>
      <p:bldP spid="38" grpId="0" animBg="1"/>
      <p:bldP spid="39"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党"/>
          <p:cNvSpPr txBox="1"/>
          <p:nvPr/>
        </p:nvSpPr>
        <p:spPr>
          <a:xfrm>
            <a:off x="4121761" y="101244"/>
            <a:ext cx="3948478" cy="533288"/>
          </a:xfrm>
          <a:prstGeom prst="rect">
            <a:avLst/>
          </a:prstGeom>
          <a:noFill/>
          <a:ln>
            <a:noFill/>
          </a:ln>
          <a:effectLst>
            <a:innerShdw blurRad="63500" dist="50800" dir="16200000">
              <a:prstClr val="black">
                <a:alpha val="50000"/>
              </a:prstClr>
            </a:innerShdw>
          </a:effectLst>
        </p:spPr>
        <p:txBody>
          <a:bodyPr wrap="square" rtlCol="0">
            <a:spAutoFit/>
          </a:bodyPr>
          <a:lstStyle/>
          <a:p>
            <a:pPr algn="ctr">
              <a:lnSpc>
                <a:spcPct val="110000"/>
              </a:lnSpc>
            </a:pPr>
            <a:r>
              <a:rPr lang="zh-CN" altLang="en-US"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rPr>
              <a:t>季度销售业绩汇总</a:t>
            </a:r>
            <a:endParaRPr lang="en-US" altLang="zh-CN" sz="2800" b="1" dirty="0">
              <a:ln w="3175">
                <a:noFill/>
              </a:ln>
              <a:gradFill>
                <a:gsLst>
                  <a:gs pos="0">
                    <a:prstClr val="white"/>
                  </a:gs>
                  <a:gs pos="100000">
                    <a:prstClr val="white"/>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
        <p:nvSpPr>
          <p:cNvPr id="39" name="Rectangle 8"/>
          <p:cNvSpPr/>
          <p:nvPr/>
        </p:nvSpPr>
        <p:spPr>
          <a:xfrm>
            <a:off x="1417594" y="2816740"/>
            <a:ext cx="2584417" cy="2649197"/>
          </a:xfrm>
          <a:prstGeom prst="rect">
            <a:avLst/>
          </a:prstGeom>
          <a:solidFill>
            <a:srgbClr val="5899D1"/>
          </a:solidFill>
          <a:ln w="38100" cap="flat" cmpd="sng" algn="ctr">
            <a:noFill/>
            <a:prstDash val="solid"/>
          </a:ln>
          <a:effectLst>
            <a:outerShdw blurRad="40000" dist="20000" dir="5400000" rotWithShape="0">
              <a:srgbClr val="000000">
                <a:alpha val="38000"/>
              </a:srgbClr>
            </a:outerShdw>
          </a:effectLst>
        </p:spPr>
        <p:txBody>
          <a:bodyPr vert="horz" wrap="square" lIns="121920" tIns="60960" rIns="121920" bIns="60960" numCol="1" anchor="t" anchorCtr="0" compatLnSpc="1"/>
          <a:lstStyle/>
          <a:p>
            <a:pPr>
              <a:defRPr/>
            </a:pPr>
            <a:endParaRPr lang="en-US" sz="3200" kern="0">
              <a:solidFill>
                <a:prstClr val="white"/>
              </a:solidFill>
            </a:endParaRPr>
          </a:p>
        </p:txBody>
      </p:sp>
      <p:sp>
        <p:nvSpPr>
          <p:cNvPr id="40" name="Rectangle 9"/>
          <p:cNvSpPr/>
          <p:nvPr/>
        </p:nvSpPr>
        <p:spPr>
          <a:xfrm>
            <a:off x="3719333" y="3602023"/>
            <a:ext cx="2584417" cy="2649197"/>
          </a:xfrm>
          <a:prstGeom prst="rect">
            <a:avLst/>
          </a:prstGeom>
          <a:solidFill>
            <a:srgbClr val="5899D1"/>
          </a:solidFill>
          <a:ln>
            <a:noFill/>
          </a:ln>
          <a:effectLst>
            <a:outerShdw blurRad="50800" dist="38100" dir="8100000" algn="tr" rotWithShape="0">
              <a:prstClr val="black">
                <a:alpha val="26000"/>
              </a:prstClr>
            </a:outerShdw>
          </a:effectLst>
        </p:spPr>
        <p:txBody>
          <a:bodyPr vert="horz" wrap="square" lIns="121920" tIns="60960" rIns="121920" bIns="60960" numCol="1" anchor="t" anchorCtr="0" compatLnSpc="1"/>
          <a:lstStyle/>
          <a:p>
            <a:pPr>
              <a:defRPr/>
            </a:pPr>
            <a:endParaRPr lang="en-US" sz="3200" kern="0">
              <a:solidFill>
                <a:prstClr val="black"/>
              </a:solidFill>
            </a:endParaRPr>
          </a:p>
        </p:txBody>
      </p:sp>
      <p:sp>
        <p:nvSpPr>
          <p:cNvPr id="42" name="Rectangle 10"/>
          <p:cNvSpPr/>
          <p:nvPr/>
        </p:nvSpPr>
        <p:spPr>
          <a:xfrm>
            <a:off x="6017572" y="2816740"/>
            <a:ext cx="2584417" cy="2649197"/>
          </a:xfrm>
          <a:prstGeom prst="rect">
            <a:avLst/>
          </a:prstGeom>
          <a:solidFill>
            <a:srgbClr val="5899D1"/>
          </a:solidFill>
          <a:ln w="38100" cap="flat" cmpd="sng" algn="ctr">
            <a:noFill/>
            <a:prstDash val="solid"/>
          </a:ln>
          <a:effectLst>
            <a:outerShdw blurRad="40000" dist="20000" dir="5400000" rotWithShape="0">
              <a:srgbClr val="000000">
                <a:alpha val="38000"/>
              </a:srgbClr>
            </a:outerShdw>
          </a:effectLst>
        </p:spPr>
        <p:txBody>
          <a:bodyPr vert="horz" wrap="square" lIns="121920" tIns="60960" rIns="121920" bIns="60960" numCol="1" anchor="t" anchorCtr="0" compatLnSpc="1"/>
          <a:lstStyle/>
          <a:p>
            <a:pPr>
              <a:defRPr/>
            </a:pPr>
            <a:endParaRPr lang="en-US" sz="3200" kern="0">
              <a:solidFill>
                <a:prstClr val="white"/>
              </a:solidFill>
            </a:endParaRPr>
          </a:p>
        </p:txBody>
      </p:sp>
      <p:sp>
        <p:nvSpPr>
          <p:cNvPr id="43" name="Rectangle 11"/>
          <p:cNvSpPr/>
          <p:nvPr/>
        </p:nvSpPr>
        <p:spPr>
          <a:xfrm>
            <a:off x="8315812" y="3602023"/>
            <a:ext cx="2584417" cy="2649198"/>
          </a:xfrm>
          <a:prstGeom prst="rect">
            <a:avLst/>
          </a:prstGeom>
          <a:solidFill>
            <a:srgbClr val="5899D1"/>
          </a:solidFill>
          <a:ln>
            <a:noFill/>
          </a:ln>
          <a:effectLst>
            <a:outerShdw blurRad="50800" dist="38100" dir="8100000" algn="tr" rotWithShape="0">
              <a:prstClr val="black">
                <a:alpha val="31000"/>
              </a:prstClr>
            </a:outerShdw>
          </a:effectLst>
        </p:spPr>
        <p:txBody>
          <a:bodyPr vert="horz" wrap="square" lIns="121920" tIns="60960" rIns="121920" bIns="60960" numCol="1" anchor="t" anchorCtr="0" compatLnSpc="1"/>
          <a:lstStyle/>
          <a:p>
            <a:pPr>
              <a:defRPr/>
            </a:pPr>
            <a:endParaRPr lang="en-US" sz="3200" kern="0">
              <a:solidFill>
                <a:prstClr val="black"/>
              </a:solidFill>
            </a:endParaRPr>
          </a:p>
        </p:txBody>
      </p:sp>
      <p:sp>
        <p:nvSpPr>
          <p:cNvPr id="44" name="文本框 43"/>
          <p:cNvSpPr txBox="1"/>
          <p:nvPr/>
        </p:nvSpPr>
        <p:spPr>
          <a:xfrm>
            <a:off x="2013441" y="2941616"/>
            <a:ext cx="1600601" cy="535531"/>
          </a:xfrm>
          <a:prstGeom prst="rect">
            <a:avLst/>
          </a:prstGeom>
          <a:noFill/>
        </p:spPr>
        <p:txBody>
          <a:bodyPr wrap="square" rtlCol="0">
            <a:spAutoFit/>
          </a:bodyPr>
          <a:lstStyle/>
          <a:p>
            <a:pPr>
              <a:lnSpc>
                <a:spcPct val="120000"/>
              </a:lnSpc>
            </a:pPr>
            <a:r>
              <a:rPr lang="zh-CN" altLang="en-US"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第一季度</a:t>
            </a:r>
            <a:endParaRPr lang="en-US" altLang="zh-CN"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endParaRPr>
          </a:p>
        </p:txBody>
      </p:sp>
      <p:sp>
        <p:nvSpPr>
          <p:cNvPr id="45" name="文本框 44"/>
          <p:cNvSpPr txBox="1"/>
          <p:nvPr/>
        </p:nvSpPr>
        <p:spPr>
          <a:xfrm>
            <a:off x="4139317" y="1286993"/>
            <a:ext cx="3913366" cy="497957"/>
          </a:xfrm>
          <a:prstGeom prst="rect">
            <a:avLst/>
          </a:prstGeom>
          <a:noFill/>
        </p:spPr>
        <p:txBody>
          <a:bodyPr wrap="square" rtlCol="0">
            <a:spAutoFit/>
          </a:bodyPr>
          <a:lstStyle/>
          <a:p>
            <a:pPr algn="ctr">
              <a:lnSpc>
                <a:spcPct val="120000"/>
              </a:lnSpc>
            </a:pPr>
            <a:r>
              <a:rPr lang="zh-CN" altLang="en-US" sz="2400" b="1" dirty="0">
                <a:gradFill>
                  <a:gsLst>
                    <a:gs pos="0">
                      <a:srgbClr val="3F5096"/>
                    </a:gs>
                    <a:gs pos="100000">
                      <a:srgbClr val="3F5096"/>
                    </a:gs>
                  </a:gsLst>
                  <a:lin ang="2700000" scaled="1"/>
                </a:gradFill>
                <a:latin typeface="微软雅黑" panose="020B0503020204020204" pitchFamily="34" charset="-122"/>
                <a:ea typeface="微软雅黑" panose="020B0503020204020204" pitchFamily="34" charset="-122"/>
              </a:rPr>
              <a:t>单击此处添加标题</a:t>
            </a:r>
            <a:endParaRPr lang="en-US" altLang="zh-CN" sz="2400" b="1" dirty="0">
              <a:gradFill>
                <a:gsLst>
                  <a:gs pos="0">
                    <a:srgbClr val="3F5096"/>
                  </a:gs>
                  <a:gs pos="100000">
                    <a:srgbClr val="3F5096"/>
                  </a:gs>
                </a:gsLst>
                <a:lin ang="2700000" scaled="1"/>
              </a:gradFill>
              <a:latin typeface="微软雅黑" panose="020B0503020204020204" pitchFamily="34" charset="-122"/>
              <a:ea typeface="微软雅黑" panose="020B0503020204020204" pitchFamily="34" charset="-122"/>
            </a:endParaRPr>
          </a:p>
        </p:txBody>
      </p:sp>
      <p:sp>
        <p:nvSpPr>
          <p:cNvPr id="46" name="Rectangle 58"/>
          <p:cNvSpPr/>
          <p:nvPr/>
        </p:nvSpPr>
        <p:spPr>
          <a:xfrm>
            <a:off x="3614043" y="1707261"/>
            <a:ext cx="4963915" cy="671209"/>
          </a:xfrm>
          <a:prstGeom prst="rect">
            <a:avLst/>
          </a:prstGeom>
        </p:spPr>
        <p:txBody>
          <a:bodyPr wrap="square">
            <a:spAutoFit/>
          </a:bodyPr>
          <a:lstStyle/>
          <a:p>
            <a:pPr algn="ctr">
              <a:lnSpc>
                <a:spcPct val="123000"/>
              </a:lnSpc>
              <a:spcBef>
                <a:spcPts val="600"/>
              </a:spcBef>
            </a:pPr>
            <a:r>
              <a:rPr lang="zh-CN" altLang="en-US" sz="1600" dirty="0">
                <a:gradFill>
                  <a:gsLst>
                    <a:gs pos="0">
                      <a:prstClr val="black">
                        <a:lumMod val="85000"/>
                        <a:lumOff val="15000"/>
                      </a:prstClr>
                    </a:gs>
                    <a:gs pos="100000">
                      <a:prstClr val="black">
                        <a:lumMod val="85000"/>
                        <a:lumOff val="15000"/>
                      </a:prstClr>
                    </a:gs>
                  </a:gsLst>
                  <a:lin ang="2700000" scaled="1"/>
                </a:gradFill>
                <a:latin typeface="微软雅黑" panose="020B0503020204020204" pitchFamily="34" charset="-122"/>
                <a:ea typeface="微软雅黑" panose="020B0503020204020204" pitchFamily="34" charset="-122"/>
              </a:rPr>
              <a:t>单击此处添加副标题，或者通过复制后粘贴文本单击此处添加副标题，或者通过复制后粘贴文本</a:t>
            </a:r>
          </a:p>
        </p:txBody>
      </p:sp>
      <p:grpSp>
        <p:nvGrpSpPr>
          <p:cNvPr id="47" name="组合 46"/>
          <p:cNvGrpSpPr/>
          <p:nvPr/>
        </p:nvGrpSpPr>
        <p:grpSpPr>
          <a:xfrm>
            <a:off x="1899401" y="3428035"/>
            <a:ext cx="1863669" cy="1438993"/>
            <a:chOff x="1899402" y="3107195"/>
            <a:chExt cx="1724966" cy="1438993"/>
          </a:xfrm>
        </p:grpSpPr>
        <p:sp>
          <p:nvSpPr>
            <p:cNvPr id="48" name="矩形 47"/>
            <p:cNvSpPr/>
            <p:nvPr/>
          </p:nvSpPr>
          <p:spPr>
            <a:xfrm>
              <a:off x="2306232" y="3107195"/>
              <a:ext cx="929700"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销售额</a:t>
              </a:r>
            </a:p>
          </p:txBody>
        </p:sp>
        <p:sp>
          <p:nvSpPr>
            <p:cNvPr id="49" name="矩形 48"/>
            <p:cNvSpPr/>
            <p:nvPr/>
          </p:nvSpPr>
          <p:spPr>
            <a:xfrm>
              <a:off x="1899402" y="3302001"/>
              <a:ext cx="1724966" cy="1244187"/>
            </a:xfrm>
            <a:prstGeom prst="rect">
              <a:avLst/>
            </a:prstGeom>
            <a:noFill/>
          </p:spPr>
          <p:txBody>
            <a:bodyPr wrap="square">
              <a:spAutoFit/>
            </a:bodyPr>
            <a:lstStyle/>
            <a:p>
              <a:pPr algn="just">
                <a:lnSpc>
                  <a:spcPct val="130000"/>
                </a:lnSpc>
              </a:pPr>
              <a:r>
                <a:rPr lang="en-US" altLang="zh-CN"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220,00,00</a:t>
              </a:r>
              <a:endParaRPr lang="zh-CN" altLang="en-US"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grpSp>
        <p:nvGrpSpPr>
          <p:cNvPr id="50" name="组合 49"/>
          <p:cNvGrpSpPr/>
          <p:nvPr/>
        </p:nvGrpSpPr>
        <p:grpSpPr>
          <a:xfrm>
            <a:off x="1995462" y="4410757"/>
            <a:ext cx="1615301" cy="996008"/>
            <a:chOff x="1995462" y="4089917"/>
            <a:chExt cx="1615301" cy="996008"/>
          </a:xfrm>
        </p:grpSpPr>
        <p:sp>
          <p:nvSpPr>
            <p:cNvPr id="51" name="矩形 50"/>
            <p:cNvSpPr/>
            <p:nvPr/>
          </p:nvSpPr>
          <p:spPr>
            <a:xfrm>
              <a:off x="1995462" y="4089917"/>
              <a:ext cx="1615301"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完成全年任务</a:t>
              </a:r>
            </a:p>
          </p:txBody>
        </p:sp>
        <p:sp>
          <p:nvSpPr>
            <p:cNvPr id="52" name="矩形 51"/>
            <p:cNvSpPr/>
            <p:nvPr/>
          </p:nvSpPr>
          <p:spPr>
            <a:xfrm>
              <a:off x="2195751" y="4202157"/>
              <a:ext cx="1098851" cy="883768"/>
            </a:xfrm>
            <a:prstGeom prst="rect">
              <a:avLst/>
            </a:prstGeom>
            <a:noFill/>
          </p:spPr>
          <p:txBody>
            <a:bodyPr wrap="square">
              <a:spAutoFit/>
            </a:bodyPr>
            <a:lstStyle/>
            <a:p>
              <a:pPr algn="just">
                <a:lnSpc>
                  <a:spcPct val="130000"/>
                </a:lnSpc>
              </a:pPr>
              <a:r>
                <a:rPr lang="en-US" altLang="zh-CN"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25%</a:t>
              </a:r>
              <a:endParaRPr lang="zh-CN" altLang="en-US"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sp>
        <p:nvSpPr>
          <p:cNvPr id="53" name="文本框 52"/>
          <p:cNvSpPr txBox="1"/>
          <p:nvPr/>
        </p:nvSpPr>
        <p:spPr>
          <a:xfrm>
            <a:off x="4380044" y="3795949"/>
            <a:ext cx="1600601" cy="497957"/>
          </a:xfrm>
          <a:prstGeom prst="rect">
            <a:avLst/>
          </a:prstGeom>
          <a:noFill/>
        </p:spPr>
        <p:txBody>
          <a:bodyPr wrap="square" rtlCol="0">
            <a:spAutoFit/>
          </a:bodyPr>
          <a:lstStyle/>
          <a:p>
            <a:pPr>
              <a:lnSpc>
                <a:spcPct val="120000"/>
              </a:lnSpc>
            </a:pPr>
            <a:r>
              <a:rPr lang="zh-CN" altLang="en-US"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第二季度</a:t>
            </a:r>
            <a:endParaRPr lang="en-US" altLang="zh-CN"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endParaRPr>
          </a:p>
        </p:txBody>
      </p:sp>
      <p:grpSp>
        <p:nvGrpSpPr>
          <p:cNvPr id="54" name="组合 53"/>
          <p:cNvGrpSpPr/>
          <p:nvPr/>
        </p:nvGrpSpPr>
        <p:grpSpPr>
          <a:xfrm>
            <a:off x="4055027" y="4167827"/>
            <a:ext cx="1935944" cy="1462865"/>
            <a:chOff x="1899402" y="3107195"/>
            <a:chExt cx="1724966" cy="1303169"/>
          </a:xfrm>
        </p:grpSpPr>
        <p:sp>
          <p:nvSpPr>
            <p:cNvPr id="55" name="矩形 54"/>
            <p:cNvSpPr/>
            <p:nvPr/>
          </p:nvSpPr>
          <p:spPr>
            <a:xfrm>
              <a:off x="2306232" y="3107195"/>
              <a:ext cx="929700"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销售额</a:t>
              </a:r>
            </a:p>
          </p:txBody>
        </p:sp>
        <p:sp>
          <p:nvSpPr>
            <p:cNvPr id="56" name="矩形 55"/>
            <p:cNvSpPr/>
            <p:nvPr/>
          </p:nvSpPr>
          <p:spPr>
            <a:xfrm>
              <a:off x="1899402" y="3302001"/>
              <a:ext cx="1724966" cy="1108363"/>
            </a:xfrm>
            <a:prstGeom prst="rect">
              <a:avLst/>
            </a:prstGeom>
            <a:noFill/>
          </p:spPr>
          <p:txBody>
            <a:bodyPr wrap="square">
              <a:spAutoFit/>
            </a:bodyPr>
            <a:lstStyle/>
            <a:p>
              <a:pPr algn="just">
                <a:lnSpc>
                  <a:spcPct val="130000"/>
                </a:lnSpc>
              </a:pPr>
              <a:r>
                <a:rPr lang="en-US" altLang="zh-CN"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420,00,00</a:t>
              </a:r>
              <a:endParaRPr lang="zh-CN" altLang="en-US"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grpSp>
        <p:nvGrpSpPr>
          <p:cNvPr id="57" name="组合 56"/>
          <p:cNvGrpSpPr/>
          <p:nvPr/>
        </p:nvGrpSpPr>
        <p:grpSpPr>
          <a:xfrm>
            <a:off x="4362065" y="5143035"/>
            <a:ext cx="1615301" cy="1098569"/>
            <a:chOff x="1995462" y="4089917"/>
            <a:chExt cx="1615301" cy="978642"/>
          </a:xfrm>
        </p:grpSpPr>
        <p:sp>
          <p:nvSpPr>
            <p:cNvPr id="58" name="矩形 57"/>
            <p:cNvSpPr/>
            <p:nvPr/>
          </p:nvSpPr>
          <p:spPr>
            <a:xfrm>
              <a:off x="1995462" y="4089917"/>
              <a:ext cx="1615301"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完成全年任务</a:t>
              </a:r>
            </a:p>
          </p:txBody>
        </p:sp>
        <p:sp>
          <p:nvSpPr>
            <p:cNvPr id="59" name="矩形 58"/>
            <p:cNvSpPr/>
            <p:nvPr/>
          </p:nvSpPr>
          <p:spPr>
            <a:xfrm>
              <a:off x="2195751" y="4202157"/>
              <a:ext cx="1098851" cy="866402"/>
            </a:xfrm>
            <a:prstGeom prst="rect">
              <a:avLst/>
            </a:prstGeom>
            <a:noFill/>
          </p:spPr>
          <p:txBody>
            <a:bodyPr wrap="square">
              <a:spAutoFit/>
            </a:bodyPr>
            <a:lstStyle/>
            <a:p>
              <a:pPr algn="just">
                <a:lnSpc>
                  <a:spcPct val="130000"/>
                </a:lnSpc>
              </a:pPr>
              <a:r>
                <a:rPr lang="en-US" altLang="zh-CN"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45%</a:t>
              </a:r>
              <a:endParaRPr lang="zh-CN" altLang="en-US"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sp>
        <p:nvSpPr>
          <p:cNvPr id="60" name="文本框 59"/>
          <p:cNvSpPr txBox="1"/>
          <p:nvPr/>
        </p:nvSpPr>
        <p:spPr>
          <a:xfrm>
            <a:off x="6590387" y="2941616"/>
            <a:ext cx="1600601" cy="497957"/>
          </a:xfrm>
          <a:prstGeom prst="rect">
            <a:avLst/>
          </a:prstGeom>
          <a:noFill/>
        </p:spPr>
        <p:txBody>
          <a:bodyPr wrap="square" rtlCol="0">
            <a:spAutoFit/>
          </a:bodyPr>
          <a:lstStyle/>
          <a:p>
            <a:pPr>
              <a:lnSpc>
                <a:spcPct val="120000"/>
              </a:lnSpc>
            </a:pPr>
            <a:r>
              <a:rPr lang="zh-CN" altLang="en-US"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第三季度</a:t>
            </a:r>
            <a:endParaRPr lang="en-US" altLang="zh-CN"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endParaRPr>
          </a:p>
        </p:txBody>
      </p:sp>
      <p:grpSp>
        <p:nvGrpSpPr>
          <p:cNvPr id="61" name="组合 60"/>
          <p:cNvGrpSpPr/>
          <p:nvPr/>
        </p:nvGrpSpPr>
        <p:grpSpPr>
          <a:xfrm>
            <a:off x="6311300" y="3428035"/>
            <a:ext cx="1890014" cy="1438993"/>
            <a:chOff x="1899402" y="3107195"/>
            <a:chExt cx="1724966" cy="1438993"/>
          </a:xfrm>
        </p:grpSpPr>
        <p:sp>
          <p:nvSpPr>
            <p:cNvPr id="62" name="矩形 61"/>
            <p:cNvSpPr/>
            <p:nvPr/>
          </p:nvSpPr>
          <p:spPr>
            <a:xfrm>
              <a:off x="2306232" y="3107195"/>
              <a:ext cx="929700"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销售额</a:t>
              </a:r>
            </a:p>
          </p:txBody>
        </p:sp>
        <p:sp>
          <p:nvSpPr>
            <p:cNvPr id="63" name="矩形 62"/>
            <p:cNvSpPr/>
            <p:nvPr/>
          </p:nvSpPr>
          <p:spPr>
            <a:xfrm>
              <a:off x="1899402" y="3302001"/>
              <a:ext cx="1724966" cy="1244187"/>
            </a:xfrm>
            <a:prstGeom prst="rect">
              <a:avLst/>
            </a:prstGeom>
            <a:noFill/>
          </p:spPr>
          <p:txBody>
            <a:bodyPr wrap="square">
              <a:spAutoFit/>
            </a:bodyPr>
            <a:lstStyle/>
            <a:p>
              <a:pPr algn="just">
                <a:lnSpc>
                  <a:spcPct val="130000"/>
                </a:lnSpc>
              </a:pPr>
              <a:r>
                <a:rPr lang="en-US" altLang="zh-CN"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270,00,00</a:t>
              </a:r>
              <a:endParaRPr lang="zh-CN" altLang="en-US"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grpSp>
        <p:nvGrpSpPr>
          <p:cNvPr id="64" name="组合 63"/>
          <p:cNvGrpSpPr/>
          <p:nvPr/>
        </p:nvGrpSpPr>
        <p:grpSpPr>
          <a:xfrm>
            <a:off x="6572408" y="4410757"/>
            <a:ext cx="1615301" cy="1084814"/>
            <a:chOff x="1995462" y="4089917"/>
            <a:chExt cx="1615301" cy="1084814"/>
          </a:xfrm>
        </p:grpSpPr>
        <p:sp>
          <p:nvSpPr>
            <p:cNvPr id="65" name="矩形 64"/>
            <p:cNvSpPr/>
            <p:nvPr/>
          </p:nvSpPr>
          <p:spPr>
            <a:xfrm>
              <a:off x="1995462" y="4089917"/>
              <a:ext cx="1615301"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完成全年任务</a:t>
              </a:r>
            </a:p>
          </p:txBody>
        </p:sp>
        <p:sp>
          <p:nvSpPr>
            <p:cNvPr id="66" name="矩形 65"/>
            <p:cNvSpPr/>
            <p:nvPr/>
          </p:nvSpPr>
          <p:spPr>
            <a:xfrm>
              <a:off x="2195751" y="4202157"/>
              <a:ext cx="1098851" cy="972574"/>
            </a:xfrm>
            <a:prstGeom prst="rect">
              <a:avLst/>
            </a:prstGeom>
            <a:noFill/>
          </p:spPr>
          <p:txBody>
            <a:bodyPr wrap="square">
              <a:spAutoFit/>
            </a:bodyPr>
            <a:lstStyle/>
            <a:p>
              <a:pPr algn="just">
                <a:lnSpc>
                  <a:spcPct val="130000"/>
                </a:lnSpc>
              </a:pPr>
              <a:r>
                <a:rPr lang="en-US" altLang="zh-CN"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30%</a:t>
              </a:r>
              <a:endParaRPr lang="zh-CN" altLang="en-US"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sp>
        <p:nvSpPr>
          <p:cNvPr id="67" name="文本框 66"/>
          <p:cNvSpPr txBox="1"/>
          <p:nvPr/>
        </p:nvSpPr>
        <p:spPr>
          <a:xfrm>
            <a:off x="8922318" y="3795949"/>
            <a:ext cx="1600601" cy="497957"/>
          </a:xfrm>
          <a:prstGeom prst="rect">
            <a:avLst/>
          </a:prstGeom>
          <a:noFill/>
        </p:spPr>
        <p:txBody>
          <a:bodyPr wrap="square" rtlCol="0">
            <a:spAutoFit/>
          </a:bodyPr>
          <a:lstStyle/>
          <a:p>
            <a:pPr>
              <a:lnSpc>
                <a:spcPct val="120000"/>
              </a:lnSpc>
            </a:pPr>
            <a:r>
              <a:rPr lang="zh-CN" altLang="en-US"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第四季度</a:t>
            </a:r>
            <a:endParaRPr lang="en-US" altLang="zh-CN" sz="2400" b="1"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endParaRPr>
          </a:p>
        </p:txBody>
      </p:sp>
      <p:grpSp>
        <p:nvGrpSpPr>
          <p:cNvPr id="68" name="组合 67"/>
          <p:cNvGrpSpPr/>
          <p:nvPr/>
        </p:nvGrpSpPr>
        <p:grpSpPr>
          <a:xfrm>
            <a:off x="8670261" y="4167827"/>
            <a:ext cx="1862984" cy="1462865"/>
            <a:chOff x="1899402" y="3107195"/>
            <a:chExt cx="1724966" cy="1303169"/>
          </a:xfrm>
        </p:grpSpPr>
        <p:sp>
          <p:nvSpPr>
            <p:cNvPr id="69" name="矩形 68"/>
            <p:cNvSpPr/>
            <p:nvPr/>
          </p:nvSpPr>
          <p:spPr>
            <a:xfrm>
              <a:off x="2306232" y="3107195"/>
              <a:ext cx="929700"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销售额</a:t>
              </a:r>
            </a:p>
          </p:txBody>
        </p:sp>
        <p:sp>
          <p:nvSpPr>
            <p:cNvPr id="70" name="矩形 69"/>
            <p:cNvSpPr/>
            <p:nvPr/>
          </p:nvSpPr>
          <p:spPr>
            <a:xfrm>
              <a:off x="1899402" y="3302001"/>
              <a:ext cx="1724966" cy="1108363"/>
            </a:xfrm>
            <a:prstGeom prst="rect">
              <a:avLst/>
            </a:prstGeom>
            <a:noFill/>
          </p:spPr>
          <p:txBody>
            <a:bodyPr wrap="square">
              <a:spAutoFit/>
            </a:bodyPr>
            <a:lstStyle/>
            <a:p>
              <a:pPr algn="just">
                <a:lnSpc>
                  <a:spcPct val="130000"/>
                </a:lnSpc>
              </a:pPr>
              <a:r>
                <a:rPr lang="en-US" altLang="zh-CN"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160,00,00</a:t>
              </a:r>
              <a:endParaRPr lang="zh-CN" altLang="en-US" sz="30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grpSp>
        <p:nvGrpSpPr>
          <p:cNvPr id="71" name="组合 70"/>
          <p:cNvGrpSpPr/>
          <p:nvPr/>
        </p:nvGrpSpPr>
        <p:grpSpPr>
          <a:xfrm>
            <a:off x="8904339" y="5143034"/>
            <a:ext cx="1615301" cy="1009762"/>
            <a:chOff x="1995462" y="4089917"/>
            <a:chExt cx="1615301" cy="899530"/>
          </a:xfrm>
        </p:grpSpPr>
        <p:sp>
          <p:nvSpPr>
            <p:cNvPr id="72" name="矩形 71"/>
            <p:cNvSpPr/>
            <p:nvPr/>
          </p:nvSpPr>
          <p:spPr>
            <a:xfrm>
              <a:off x="1995462" y="4089917"/>
              <a:ext cx="1615301" cy="412421"/>
            </a:xfrm>
            <a:prstGeom prst="rect">
              <a:avLst/>
            </a:prstGeom>
            <a:noFill/>
          </p:spPr>
          <p:txBody>
            <a:bodyPr wrap="square">
              <a:spAutoFit/>
            </a:bodyPr>
            <a:lstStyle/>
            <a:p>
              <a:pPr algn="just">
                <a:lnSpc>
                  <a:spcPct val="130000"/>
                </a:lnSpc>
              </a:pPr>
              <a:r>
                <a:rPr lang="zh-CN" altLang="en-US" sz="1600" dirty="0">
                  <a:gradFill>
                    <a:gsLst>
                      <a:gs pos="0">
                        <a:prstClr val="white"/>
                      </a:gs>
                      <a:gs pos="100000">
                        <a:prstClr val="white"/>
                      </a:gs>
                    </a:gsLst>
                    <a:lin ang="2700000" scaled="1"/>
                  </a:gradFill>
                  <a:latin typeface="微软雅黑" panose="020B0503020204020204" pitchFamily="34" charset="-122"/>
                  <a:ea typeface="微软雅黑" panose="020B0503020204020204" pitchFamily="34" charset="-122"/>
                </a:rPr>
                <a:t>完成全年任务</a:t>
              </a:r>
            </a:p>
          </p:txBody>
        </p:sp>
        <p:sp>
          <p:nvSpPr>
            <p:cNvPr id="73" name="矩形 72"/>
            <p:cNvSpPr/>
            <p:nvPr/>
          </p:nvSpPr>
          <p:spPr>
            <a:xfrm>
              <a:off x="2195751" y="4202157"/>
              <a:ext cx="1098851" cy="787290"/>
            </a:xfrm>
            <a:prstGeom prst="rect">
              <a:avLst/>
            </a:prstGeom>
            <a:noFill/>
          </p:spPr>
          <p:txBody>
            <a:bodyPr wrap="square">
              <a:spAutoFit/>
            </a:bodyPr>
            <a:lstStyle/>
            <a:p>
              <a:pPr algn="just">
                <a:lnSpc>
                  <a:spcPct val="130000"/>
                </a:lnSpc>
              </a:pPr>
              <a:r>
                <a:rPr lang="en-US" altLang="zh-CN"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rPr>
                <a:t>20%</a:t>
              </a:r>
              <a:endParaRPr lang="zh-CN" altLang="en-US" sz="4400" dirty="0">
                <a:gradFill>
                  <a:gsLst>
                    <a:gs pos="0">
                      <a:prstClr val="white"/>
                    </a:gs>
                    <a:gs pos="100000">
                      <a:prstClr val="white"/>
                    </a:gs>
                  </a:gsLst>
                  <a:lin ang="2700000" scaled="1"/>
                </a:gradFill>
                <a:latin typeface="Akzidenz-Grotesk BQ Condensed" pitchFamily="2"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iterate type="lt">
                                    <p:tmPct val="5769"/>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45"/>
                                        </p:tgtEl>
                                        <p:attrNameLst>
                                          <p:attrName>style.visibility</p:attrName>
                                        </p:attrNameLst>
                                      </p:cBhvr>
                                      <p:to>
                                        <p:strVal val="visible"/>
                                      </p:to>
                                    </p:set>
                                    <p:anim calcmode="lin" valueType="num">
                                      <p:cBhvr additive="base">
                                        <p:cTn id="14" dur="500" fill="hold"/>
                                        <p:tgtEl>
                                          <p:spTgt spid="45"/>
                                        </p:tgtEl>
                                        <p:attrNameLst>
                                          <p:attrName>ppt_x</p:attrName>
                                        </p:attrNameLst>
                                      </p:cBhvr>
                                      <p:tavLst>
                                        <p:tav tm="0">
                                          <p:val>
                                            <p:strVal val="0-#ppt_w/2"/>
                                          </p:val>
                                        </p:tav>
                                        <p:tav tm="100000">
                                          <p:val>
                                            <p:strVal val="#ppt_x"/>
                                          </p:val>
                                        </p:tav>
                                      </p:tavLst>
                                    </p:anim>
                                    <p:anim calcmode="lin" valueType="num">
                                      <p:cBhvr additive="base">
                                        <p:cTn id="15" dur="500" fill="hold"/>
                                        <p:tgtEl>
                                          <p:spTgt spid="4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additive="base">
                                        <p:cTn id="18" dur="500" fill="hold"/>
                                        <p:tgtEl>
                                          <p:spTgt spid="46"/>
                                        </p:tgtEl>
                                        <p:attrNameLst>
                                          <p:attrName>ppt_x</p:attrName>
                                        </p:attrNameLst>
                                      </p:cBhvr>
                                      <p:tavLst>
                                        <p:tav tm="0">
                                          <p:val>
                                            <p:strVal val="0-#ppt_w/2"/>
                                          </p:val>
                                        </p:tav>
                                        <p:tav tm="100000">
                                          <p:val>
                                            <p:strVal val="#ppt_x"/>
                                          </p:val>
                                        </p:tav>
                                      </p:tavLst>
                                    </p:anim>
                                    <p:anim calcmode="lin" valueType="num">
                                      <p:cBhvr additive="base">
                                        <p:cTn id="19"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additive="base">
                                        <p:cTn id="24" dur="500" fill="hold"/>
                                        <p:tgtEl>
                                          <p:spTgt spid="39"/>
                                        </p:tgtEl>
                                        <p:attrNameLst>
                                          <p:attrName>ppt_x</p:attrName>
                                        </p:attrNameLst>
                                      </p:cBhvr>
                                      <p:tavLst>
                                        <p:tav tm="0">
                                          <p:val>
                                            <p:strVal val="#ppt_x"/>
                                          </p:val>
                                        </p:tav>
                                        <p:tav tm="100000">
                                          <p:val>
                                            <p:strVal val="#ppt_x"/>
                                          </p:val>
                                        </p:tav>
                                      </p:tavLst>
                                    </p:anim>
                                    <p:anim calcmode="lin" valueType="num">
                                      <p:cBhvr additive="base">
                                        <p:cTn id="25"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Effect transition="in" filter="fade">
                                      <p:cBhvr>
                                        <p:cTn id="32" dur="500"/>
                                        <p:tgtEl>
                                          <p:spTgt spid="44"/>
                                        </p:tgtEl>
                                      </p:cBhvr>
                                    </p:animEffect>
                                  </p:childTnLst>
                                </p:cTn>
                              </p:par>
                              <p:par>
                                <p:cTn id="33" presetID="53" presetClass="entr" presetSubtype="16" fill="hold" nodeType="withEffect">
                                  <p:stCondLst>
                                    <p:cond delay="25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childTnLst>
                                </p:cTn>
                              </p:par>
                              <p:par>
                                <p:cTn id="38" presetID="53" presetClass="entr" presetSubtype="16" fill="hold" nodeType="withEffect">
                                  <p:stCondLst>
                                    <p:cond delay="5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500" fill="hold"/>
                                        <p:tgtEl>
                                          <p:spTgt spid="50"/>
                                        </p:tgtEl>
                                        <p:attrNameLst>
                                          <p:attrName>ppt_w</p:attrName>
                                        </p:attrNameLst>
                                      </p:cBhvr>
                                      <p:tavLst>
                                        <p:tav tm="0">
                                          <p:val>
                                            <p:fltVal val="0"/>
                                          </p:val>
                                        </p:tav>
                                        <p:tav tm="100000">
                                          <p:val>
                                            <p:strVal val="#ppt_w"/>
                                          </p:val>
                                        </p:tav>
                                      </p:tavLst>
                                    </p:anim>
                                    <p:anim calcmode="lin" valueType="num">
                                      <p:cBhvr>
                                        <p:cTn id="41" dur="500" fill="hold"/>
                                        <p:tgtEl>
                                          <p:spTgt spid="50"/>
                                        </p:tgtEl>
                                        <p:attrNameLst>
                                          <p:attrName>ppt_h</p:attrName>
                                        </p:attrNameLst>
                                      </p:cBhvr>
                                      <p:tavLst>
                                        <p:tav tm="0">
                                          <p:val>
                                            <p:fltVal val="0"/>
                                          </p:val>
                                        </p:tav>
                                        <p:tav tm="100000">
                                          <p:val>
                                            <p:strVal val="#ppt_h"/>
                                          </p:val>
                                        </p:tav>
                                      </p:tavLst>
                                    </p:anim>
                                    <p:animEffect transition="in" filter="fade">
                                      <p:cBhvr>
                                        <p:cTn id="42" dur="500"/>
                                        <p:tgtEl>
                                          <p:spTgt spid="50"/>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childTnLst>
                                </p:cTn>
                              </p:par>
                              <p:par>
                                <p:cTn id="56" presetID="53" presetClass="entr" presetSubtype="16" fill="hold" nodeType="withEffect">
                                  <p:stCondLst>
                                    <p:cond delay="250"/>
                                  </p:stCondLst>
                                  <p:childTnLst>
                                    <p:set>
                                      <p:cBhvr>
                                        <p:cTn id="57" dur="1" fill="hold">
                                          <p:stCondLst>
                                            <p:cond delay="0"/>
                                          </p:stCondLst>
                                        </p:cTn>
                                        <p:tgtEl>
                                          <p:spTgt spid="54"/>
                                        </p:tgtEl>
                                        <p:attrNameLst>
                                          <p:attrName>style.visibility</p:attrName>
                                        </p:attrNameLst>
                                      </p:cBhvr>
                                      <p:to>
                                        <p:strVal val="visible"/>
                                      </p:to>
                                    </p:set>
                                    <p:anim calcmode="lin" valueType="num">
                                      <p:cBhvr>
                                        <p:cTn id="58" dur="500" fill="hold"/>
                                        <p:tgtEl>
                                          <p:spTgt spid="54"/>
                                        </p:tgtEl>
                                        <p:attrNameLst>
                                          <p:attrName>ppt_w</p:attrName>
                                        </p:attrNameLst>
                                      </p:cBhvr>
                                      <p:tavLst>
                                        <p:tav tm="0">
                                          <p:val>
                                            <p:fltVal val="0"/>
                                          </p:val>
                                        </p:tav>
                                        <p:tav tm="100000">
                                          <p:val>
                                            <p:strVal val="#ppt_w"/>
                                          </p:val>
                                        </p:tav>
                                      </p:tavLst>
                                    </p:anim>
                                    <p:anim calcmode="lin" valueType="num">
                                      <p:cBhvr>
                                        <p:cTn id="59" dur="500" fill="hold"/>
                                        <p:tgtEl>
                                          <p:spTgt spid="54"/>
                                        </p:tgtEl>
                                        <p:attrNameLst>
                                          <p:attrName>ppt_h</p:attrName>
                                        </p:attrNameLst>
                                      </p:cBhvr>
                                      <p:tavLst>
                                        <p:tav tm="0">
                                          <p:val>
                                            <p:fltVal val="0"/>
                                          </p:val>
                                        </p:tav>
                                        <p:tav tm="100000">
                                          <p:val>
                                            <p:strVal val="#ppt_h"/>
                                          </p:val>
                                        </p:tav>
                                      </p:tavLst>
                                    </p:anim>
                                    <p:animEffect transition="in" filter="fade">
                                      <p:cBhvr>
                                        <p:cTn id="60" dur="500"/>
                                        <p:tgtEl>
                                          <p:spTgt spid="54"/>
                                        </p:tgtEl>
                                      </p:cBhvr>
                                    </p:animEffect>
                                  </p:childTnLst>
                                </p:cTn>
                              </p:par>
                              <p:par>
                                <p:cTn id="61" presetID="53" presetClass="entr" presetSubtype="16" fill="hold" nodeType="withEffect">
                                  <p:stCondLst>
                                    <p:cond delay="500"/>
                                  </p:stCondLst>
                                  <p:childTnLst>
                                    <p:set>
                                      <p:cBhvr>
                                        <p:cTn id="62" dur="1" fill="hold">
                                          <p:stCondLst>
                                            <p:cond delay="0"/>
                                          </p:stCondLst>
                                        </p:cTn>
                                        <p:tgtEl>
                                          <p:spTgt spid="57"/>
                                        </p:tgtEl>
                                        <p:attrNameLst>
                                          <p:attrName>style.visibility</p:attrName>
                                        </p:attrNameLst>
                                      </p:cBhvr>
                                      <p:to>
                                        <p:strVal val="visible"/>
                                      </p:to>
                                    </p:set>
                                    <p:anim calcmode="lin" valueType="num">
                                      <p:cBhvr>
                                        <p:cTn id="63" dur="500" fill="hold"/>
                                        <p:tgtEl>
                                          <p:spTgt spid="57"/>
                                        </p:tgtEl>
                                        <p:attrNameLst>
                                          <p:attrName>ppt_w</p:attrName>
                                        </p:attrNameLst>
                                      </p:cBhvr>
                                      <p:tavLst>
                                        <p:tav tm="0">
                                          <p:val>
                                            <p:fltVal val="0"/>
                                          </p:val>
                                        </p:tav>
                                        <p:tav tm="100000">
                                          <p:val>
                                            <p:strVal val="#ppt_w"/>
                                          </p:val>
                                        </p:tav>
                                      </p:tavLst>
                                    </p:anim>
                                    <p:anim calcmode="lin" valueType="num">
                                      <p:cBhvr>
                                        <p:cTn id="64" dur="500" fill="hold"/>
                                        <p:tgtEl>
                                          <p:spTgt spid="57"/>
                                        </p:tgtEl>
                                        <p:attrNameLst>
                                          <p:attrName>ppt_h</p:attrName>
                                        </p:attrNameLst>
                                      </p:cBhvr>
                                      <p:tavLst>
                                        <p:tav tm="0">
                                          <p:val>
                                            <p:fltVal val="0"/>
                                          </p:val>
                                        </p:tav>
                                        <p:tav tm="100000">
                                          <p:val>
                                            <p:strVal val="#ppt_h"/>
                                          </p:val>
                                        </p:tav>
                                      </p:tavLst>
                                    </p:anim>
                                    <p:animEffect transition="in" filter="fade">
                                      <p:cBhvr>
                                        <p:cTn id="65" dur="500"/>
                                        <p:tgtEl>
                                          <p:spTgt spid="57"/>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500" fill="hold"/>
                                        <p:tgtEl>
                                          <p:spTgt spid="42"/>
                                        </p:tgtEl>
                                        <p:attrNameLst>
                                          <p:attrName>ppt_x</p:attrName>
                                        </p:attrNameLst>
                                      </p:cBhvr>
                                      <p:tavLst>
                                        <p:tav tm="0">
                                          <p:val>
                                            <p:strVal val="#ppt_x"/>
                                          </p:val>
                                        </p:tav>
                                        <p:tav tm="100000">
                                          <p:val>
                                            <p:strVal val="#ppt_x"/>
                                          </p:val>
                                        </p:tav>
                                      </p:tavLst>
                                    </p:anim>
                                    <p:anim calcmode="lin" valueType="num">
                                      <p:cBhvr additive="base">
                                        <p:cTn id="71"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60"/>
                                        </p:tgtEl>
                                        <p:attrNameLst>
                                          <p:attrName>style.visibility</p:attrName>
                                        </p:attrNameLst>
                                      </p:cBhvr>
                                      <p:to>
                                        <p:strVal val="visible"/>
                                      </p:to>
                                    </p:set>
                                    <p:anim calcmode="lin" valueType="num">
                                      <p:cBhvr>
                                        <p:cTn id="76" dur="500" fill="hold"/>
                                        <p:tgtEl>
                                          <p:spTgt spid="60"/>
                                        </p:tgtEl>
                                        <p:attrNameLst>
                                          <p:attrName>ppt_w</p:attrName>
                                        </p:attrNameLst>
                                      </p:cBhvr>
                                      <p:tavLst>
                                        <p:tav tm="0">
                                          <p:val>
                                            <p:fltVal val="0"/>
                                          </p:val>
                                        </p:tav>
                                        <p:tav tm="100000">
                                          <p:val>
                                            <p:strVal val="#ppt_w"/>
                                          </p:val>
                                        </p:tav>
                                      </p:tavLst>
                                    </p:anim>
                                    <p:anim calcmode="lin" valueType="num">
                                      <p:cBhvr>
                                        <p:cTn id="77" dur="500" fill="hold"/>
                                        <p:tgtEl>
                                          <p:spTgt spid="60"/>
                                        </p:tgtEl>
                                        <p:attrNameLst>
                                          <p:attrName>ppt_h</p:attrName>
                                        </p:attrNameLst>
                                      </p:cBhvr>
                                      <p:tavLst>
                                        <p:tav tm="0">
                                          <p:val>
                                            <p:fltVal val="0"/>
                                          </p:val>
                                        </p:tav>
                                        <p:tav tm="100000">
                                          <p:val>
                                            <p:strVal val="#ppt_h"/>
                                          </p:val>
                                        </p:tav>
                                      </p:tavLst>
                                    </p:anim>
                                    <p:animEffect transition="in" filter="fade">
                                      <p:cBhvr>
                                        <p:cTn id="78" dur="500"/>
                                        <p:tgtEl>
                                          <p:spTgt spid="60"/>
                                        </p:tgtEl>
                                      </p:cBhvr>
                                    </p:animEffect>
                                  </p:childTnLst>
                                </p:cTn>
                              </p:par>
                              <p:par>
                                <p:cTn id="79" presetID="53" presetClass="entr" presetSubtype="16" fill="hold" nodeType="withEffect">
                                  <p:stCondLst>
                                    <p:cond delay="250"/>
                                  </p:stCondLst>
                                  <p:childTnLst>
                                    <p:set>
                                      <p:cBhvr>
                                        <p:cTn id="80" dur="1" fill="hold">
                                          <p:stCondLst>
                                            <p:cond delay="0"/>
                                          </p:stCondLst>
                                        </p:cTn>
                                        <p:tgtEl>
                                          <p:spTgt spid="61"/>
                                        </p:tgtEl>
                                        <p:attrNameLst>
                                          <p:attrName>style.visibility</p:attrName>
                                        </p:attrNameLst>
                                      </p:cBhvr>
                                      <p:to>
                                        <p:strVal val="visible"/>
                                      </p:to>
                                    </p:set>
                                    <p:anim calcmode="lin" valueType="num">
                                      <p:cBhvr>
                                        <p:cTn id="81" dur="500" fill="hold"/>
                                        <p:tgtEl>
                                          <p:spTgt spid="61"/>
                                        </p:tgtEl>
                                        <p:attrNameLst>
                                          <p:attrName>ppt_w</p:attrName>
                                        </p:attrNameLst>
                                      </p:cBhvr>
                                      <p:tavLst>
                                        <p:tav tm="0">
                                          <p:val>
                                            <p:fltVal val="0"/>
                                          </p:val>
                                        </p:tav>
                                        <p:tav tm="100000">
                                          <p:val>
                                            <p:strVal val="#ppt_w"/>
                                          </p:val>
                                        </p:tav>
                                      </p:tavLst>
                                    </p:anim>
                                    <p:anim calcmode="lin" valueType="num">
                                      <p:cBhvr>
                                        <p:cTn id="82" dur="500" fill="hold"/>
                                        <p:tgtEl>
                                          <p:spTgt spid="61"/>
                                        </p:tgtEl>
                                        <p:attrNameLst>
                                          <p:attrName>ppt_h</p:attrName>
                                        </p:attrNameLst>
                                      </p:cBhvr>
                                      <p:tavLst>
                                        <p:tav tm="0">
                                          <p:val>
                                            <p:fltVal val="0"/>
                                          </p:val>
                                        </p:tav>
                                        <p:tav tm="100000">
                                          <p:val>
                                            <p:strVal val="#ppt_h"/>
                                          </p:val>
                                        </p:tav>
                                      </p:tavLst>
                                    </p:anim>
                                    <p:animEffect transition="in" filter="fade">
                                      <p:cBhvr>
                                        <p:cTn id="83" dur="500"/>
                                        <p:tgtEl>
                                          <p:spTgt spid="61"/>
                                        </p:tgtEl>
                                      </p:cBhvr>
                                    </p:animEffect>
                                  </p:childTnLst>
                                </p:cTn>
                              </p:par>
                              <p:par>
                                <p:cTn id="84" presetID="53" presetClass="entr" presetSubtype="16" fill="hold" nodeType="withEffect">
                                  <p:stCondLst>
                                    <p:cond delay="500"/>
                                  </p:stCondLst>
                                  <p:childTnLst>
                                    <p:set>
                                      <p:cBhvr>
                                        <p:cTn id="85" dur="1" fill="hold">
                                          <p:stCondLst>
                                            <p:cond delay="0"/>
                                          </p:stCondLst>
                                        </p:cTn>
                                        <p:tgtEl>
                                          <p:spTgt spid="64"/>
                                        </p:tgtEl>
                                        <p:attrNameLst>
                                          <p:attrName>style.visibility</p:attrName>
                                        </p:attrNameLst>
                                      </p:cBhvr>
                                      <p:to>
                                        <p:strVal val="visible"/>
                                      </p:to>
                                    </p:set>
                                    <p:anim calcmode="lin" valueType="num">
                                      <p:cBhvr>
                                        <p:cTn id="86" dur="500" fill="hold"/>
                                        <p:tgtEl>
                                          <p:spTgt spid="64"/>
                                        </p:tgtEl>
                                        <p:attrNameLst>
                                          <p:attrName>ppt_w</p:attrName>
                                        </p:attrNameLst>
                                      </p:cBhvr>
                                      <p:tavLst>
                                        <p:tav tm="0">
                                          <p:val>
                                            <p:fltVal val="0"/>
                                          </p:val>
                                        </p:tav>
                                        <p:tav tm="100000">
                                          <p:val>
                                            <p:strVal val="#ppt_w"/>
                                          </p:val>
                                        </p:tav>
                                      </p:tavLst>
                                    </p:anim>
                                    <p:anim calcmode="lin" valueType="num">
                                      <p:cBhvr>
                                        <p:cTn id="87" dur="500" fill="hold"/>
                                        <p:tgtEl>
                                          <p:spTgt spid="64"/>
                                        </p:tgtEl>
                                        <p:attrNameLst>
                                          <p:attrName>ppt_h</p:attrName>
                                        </p:attrNameLst>
                                      </p:cBhvr>
                                      <p:tavLst>
                                        <p:tav tm="0">
                                          <p:val>
                                            <p:fltVal val="0"/>
                                          </p:val>
                                        </p:tav>
                                        <p:tav tm="100000">
                                          <p:val>
                                            <p:strVal val="#ppt_h"/>
                                          </p:val>
                                        </p:tav>
                                      </p:tavLst>
                                    </p:anim>
                                    <p:animEffect transition="in" filter="fade">
                                      <p:cBhvr>
                                        <p:cTn id="88" dur="500"/>
                                        <p:tgtEl>
                                          <p:spTgt spid="64"/>
                                        </p:tgtEl>
                                      </p:cBhvr>
                                    </p:animEffect>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grpId="0" nodeType="click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additive="base">
                                        <p:cTn id="93" dur="500" fill="hold"/>
                                        <p:tgtEl>
                                          <p:spTgt spid="43"/>
                                        </p:tgtEl>
                                        <p:attrNameLst>
                                          <p:attrName>ppt_x</p:attrName>
                                        </p:attrNameLst>
                                      </p:cBhvr>
                                      <p:tavLst>
                                        <p:tav tm="0">
                                          <p:val>
                                            <p:strVal val="#ppt_x"/>
                                          </p:val>
                                        </p:tav>
                                        <p:tav tm="100000">
                                          <p:val>
                                            <p:strVal val="#ppt_x"/>
                                          </p:val>
                                        </p:tav>
                                      </p:tavLst>
                                    </p:anim>
                                    <p:anim calcmode="lin" valueType="num">
                                      <p:cBhvr additive="base">
                                        <p:cTn id="94"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67"/>
                                        </p:tgtEl>
                                        <p:attrNameLst>
                                          <p:attrName>style.visibility</p:attrName>
                                        </p:attrNameLst>
                                      </p:cBhvr>
                                      <p:to>
                                        <p:strVal val="visible"/>
                                      </p:to>
                                    </p:set>
                                    <p:anim calcmode="lin" valueType="num">
                                      <p:cBhvr>
                                        <p:cTn id="99" dur="500" fill="hold"/>
                                        <p:tgtEl>
                                          <p:spTgt spid="67"/>
                                        </p:tgtEl>
                                        <p:attrNameLst>
                                          <p:attrName>ppt_w</p:attrName>
                                        </p:attrNameLst>
                                      </p:cBhvr>
                                      <p:tavLst>
                                        <p:tav tm="0">
                                          <p:val>
                                            <p:fltVal val="0"/>
                                          </p:val>
                                        </p:tav>
                                        <p:tav tm="100000">
                                          <p:val>
                                            <p:strVal val="#ppt_w"/>
                                          </p:val>
                                        </p:tav>
                                      </p:tavLst>
                                    </p:anim>
                                    <p:anim calcmode="lin" valueType="num">
                                      <p:cBhvr>
                                        <p:cTn id="100" dur="500" fill="hold"/>
                                        <p:tgtEl>
                                          <p:spTgt spid="67"/>
                                        </p:tgtEl>
                                        <p:attrNameLst>
                                          <p:attrName>ppt_h</p:attrName>
                                        </p:attrNameLst>
                                      </p:cBhvr>
                                      <p:tavLst>
                                        <p:tav tm="0">
                                          <p:val>
                                            <p:fltVal val="0"/>
                                          </p:val>
                                        </p:tav>
                                        <p:tav tm="100000">
                                          <p:val>
                                            <p:strVal val="#ppt_h"/>
                                          </p:val>
                                        </p:tav>
                                      </p:tavLst>
                                    </p:anim>
                                    <p:animEffect transition="in" filter="fade">
                                      <p:cBhvr>
                                        <p:cTn id="101" dur="500"/>
                                        <p:tgtEl>
                                          <p:spTgt spid="67"/>
                                        </p:tgtEl>
                                      </p:cBhvr>
                                    </p:animEffect>
                                  </p:childTnLst>
                                </p:cTn>
                              </p:par>
                              <p:par>
                                <p:cTn id="102" presetID="53" presetClass="entr" presetSubtype="16" fill="hold" nodeType="withEffect">
                                  <p:stCondLst>
                                    <p:cond delay="250"/>
                                  </p:stCondLst>
                                  <p:childTnLst>
                                    <p:set>
                                      <p:cBhvr>
                                        <p:cTn id="103" dur="1" fill="hold">
                                          <p:stCondLst>
                                            <p:cond delay="0"/>
                                          </p:stCondLst>
                                        </p:cTn>
                                        <p:tgtEl>
                                          <p:spTgt spid="68"/>
                                        </p:tgtEl>
                                        <p:attrNameLst>
                                          <p:attrName>style.visibility</p:attrName>
                                        </p:attrNameLst>
                                      </p:cBhvr>
                                      <p:to>
                                        <p:strVal val="visible"/>
                                      </p:to>
                                    </p:set>
                                    <p:anim calcmode="lin" valueType="num">
                                      <p:cBhvr>
                                        <p:cTn id="104" dur="500" fill="hold"/>
                                        <p:tgtEl>
                                          <p:spTgt spid="68"/>
                                        </p:tgtEl>
                                        <p:attrNameLst>
                                          <p:attrName>ppt_w</p:attrName>
                                        </p:attrNameLst>
                                      </p:cBhvr>
                                      <p:tavLst>
                                        <p:tav tm="0">
                                          <p:val>
                                            <p:fltVal val="0"/>
                                          </p:val>
                                        </p:tav>
                                        <p:tav tm="100000">
                                          <p:val>
                                            <p:strVal val="#ppt_w"/>
                                          </p:val>
                                        </p:tav>
                                      </p:tavLst>
                                    </p:anim>
                                    <p:anim calcmode="lin" valueType="num">
                                      <p:cBhvr>
                                        <p:cTn id="105" dur="500" fill="hold"/>
                                        <p:tgtEl>
                                          <p:spTgt spid="68"/>
                                        </p:tgtEl>
                                        <p:attrNameLst>
                                          <p:attrName>ppt_h</p:attrName>
                                        </p:attrNameLst>
                                      </p:cBhvr>
                                      <p:tavLst>
                                        <p:tav tm="0">
                                          <p:val>
                                            <p:fltVal val="0"/>
                                          </p:val>
                                        </p:tav>
                                        <p:tav tm="100000">
                                          <p:val>
                                            <p:strVal val="#ppt_h"/>
                                          </p:val>
                                        </p:tav>
                                      </p:tavLst>
                                    </p:anim>
                                    <p:animEffect transition="in" filter="fade">
                                      <p:cBhvr>
                                        <p:cTn id="106" dur="500"/>
                                        <p:tgtEl>
                                          <p:spTgt spid="68"/>
                                        </p:tgtEl>
                                      </p:cBhvr>
                                    </p:animEffect>
                                  </p:childTnLst>
                                </p:cTn>
                              </p:par>
                              <p:par>
                                <p:cTn id="107" presetID="53" presetClass="entr" presetSubtype="16" fill="hold" nodeType="withEffect">
                                  <p:stCondLst>
                                    <p:cond delay="500"/>
                                  </p:stCondLst>
                                  <p:childTnLst>
                                    <p:set>
                                      <p:cBhvr>
                                        <p:cTn id="108" dur="1" fill="hold">
                                          <p:stCondLst>
                                            <p:cond delay="0"/>
                                          </p:stCondLst>
                                        </p:cTn>
                                        <p:tgtEl>
                                          <p:spTgt spid="71"/>
                                        </p:tgtEl>
                                        <p:attrNameLst>
                                          <p:attrName>style.visibility</p:attrName>
                                        </p:attrNameLst>
                                      </p:cBhvr>
                                      <p:to>
                                        <p:strVal val="visible"/>
                                      </p:to>
                                    </p:set>
                                    <p:anim calcmode="lin" valueType="num">
                                      <p:cBhvr>
                                        <p:cTn id="109" dur="500" fill="hold"/>
                                        <p:tgtEl>
                                          <p:spTgt spid="71"/>
                                        </p:tgtEl>
                                        <p:attrNameLst>
                                          <p:attrName>ppt_w</p:attrName>
                                        </p:attrNameLst>
                                      </p:cBhvr>
                                      <p:tavLst>
                                        <p:tav tm="0">
                                          <p:val>
                                            <p:fltVal val="0"/>
                                          </p:val>
                                        </p:tav>
                                        <p:tav tm="100000">
                                          <p:val>
                                            <p:strVal val="#ppt_w"/>
                                          </p:val>
                                        </p:tav>
                                      </p:tavLst>
                                    </p:anim>
                                    <p:anim calcmode="lin" valueType="num">
                                      <p:cBhvr>
                                        <p:cTn id="110" dur="500" fill="hold"/>
                                        <p:tgtEl>
                                          <p:spTgt spid="71"/>
                                        </p:tgtEl>
                                        <p:attrNameLst>
                                          <p:attrName>ppt_h</p:attrName>
                                        </p:attrNameLst>
                                      </p:cBhvr>
                                      <p:tavLst>
                                        <p:tav tm="0">
                                          <p:val>
                                            <p:fltVal val="0"/>
                                          </p:val>
                                        </p:tav>
                                        <p:tav tm="100000">
                                          <p:val>
                                            <p:strVal val="#ppt_h"/>
                                          </p:val>
                                        </p:tav>
                                      </p:tavLst>
                                    </p:anim>
                                    <p:animEffect transition="in" filter="fade">
                                      <p:cBhvr>
                                        <p:cTn id="11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9" grpId="0" bldLvl="0" animBg="1"/>
      <p:bldP spid="40" grpId="0" bldLvl="0" animBg="1"/>
      <p:bldP spid="42" grpId="0" bldLvl="0" animBg="1"/>
      <p:bldP spid="43" grpId="0" bldLvl="0" animBg="1"/>
      <p:bldP spid="44" grpId="0"/>
      <p:bldP spid="45" grpId="0"/>
      <p:bldP spid="46" grpId="0"/>
      <p:bldP spid="53" grpId="0"/>
      <p:bldP spid="60" grpId="0"/>
      <p:bldP spid="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4032679"/>
          <p:cNvPicPr>
            <a:picLocks noChangeAspect="1"/>
          </p:cNvPicPr>
          <p:nvPr/>
        </p:nvPicPr>
        <p:blipFill>
          <a:blip r:embed="rId5"/>
          <a:srcRect l="-125" t="5057" r="125" b="52211"/>
          <a:stretch>
            <a:fillRect/>
          </a:stretch>
        </p:blipFill>
        <p:spPr>
          <a:xfrm>
            <a:off x="0" y="0"/>
            <a:ext cx="12192000" cy="6965315"/>
          </a:xfrm>
          <a:prstGeom prst="rect">
            <a:avLst/>
          </a:prstGeom>
        </p:spPr>
      </p:pic>
      <p:sp>
        <p:nvSpPr>
          <p:cNvPr id="20" name="圆角矩形 23"/>
          <p:cNvSpPr>
            <a:spLocks noChangeArrowheads="1"/>
          </p:cNvSpPr>
          <p:nvPr/>
        </p:nvSpPr>
        <p:spPr bwMode="auto">
          <a:xfrm>
            <a:off x="800100" y="1321430"/>
            <a:ext cx="10591800" cy="4681860"/>
          </a:xfrm>
          <a:prstGeom prst="roundRect">
            <a:avLst>
              <a:gd name="adj" fmla="val 7989"/>
            </a:avLst>
          </a:prstGeom>
          <a:noFill/>
          <a:ln w="9525">
            <a:solidFill>
              <a:srgbClr val="314371"/>
            </a:solidFill>
            <a:prstDash val="sysDash"/>
            <a:rou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sz="2400" dirty="0">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endParaRPr>
          </a:p>
        </p:txBody>
      </p:sp>
      <p:sp>
        <p:nvSpPr>
          <p:cNvPr id="8" name="党"/>
          <p:cNvSpPr txBox="1"/>
          <p:nvPr/>
        </p:nvSpPr>
        <p:spPr>
          <a:xfrm>
            <a:off x="2176780" y="2845435"/>
            <a:ext cx="8580120" cy="1014730"/>
          </a:xfrm>
          <a:prstGeom prst="rect">
            <a:avLst/>
          </a:prstGeom>
          <a:noFill/>
          <a:ln>
            <a:noFill/>
          </a:ln>
          <a:effectLst/>
        </p:spPr>
        <p:txBody>
          <a:bodyPr wrap="square" rtlCol="0">
            <a:spAutoFit/>
          </a:bodyPr>
          <a:lstStyle/>
          <a:p>
            <a:pPr algn="ctr"/>
            <a:r>
              <a:rPr lang="zh-CN" altLang="en-US" sz="6000" b="1"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sym typeface="+mn-ea"/>
              </a:rPr>
              <a:t>汇报完毕  感谢聆听</a:t>
            </a:r>
            <a:endParaRPr lang="en-US" altLang="zh-CN" sz="4000" dirty="0">
              <a:ln w="3175">
                <a:noFill/>
              </a:ln>
              <a:gradFill>
                <a:gsLst>
                  <a:gs pos="0">
                    <a:srgbClr val="3F5096"/>
                  </a:gs>
                  <a:gs pos="100000">
                    <a:srgbClr val="3F5096"/>
                  </a:gs>
                </a:gsLst>
                <a:lin ang="5400000" scaled="1"/>
              </a:gradFill>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pic>
        <p:nvPicPr>
          <p:cNvPr id="11" name="震撼呐喊节奏空旷.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71683" y="-1914133"/>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par>
                                <p:cTn id="7" presetID="2" presetClass="entr" presetSubtype="4"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anim calcmode="lin" valueType="num">
                                      <p:cBhvr additive="base">
                                        <p:cTn id="9" dur="500" fill="hold"/>
                                        <p:tgtEl>
                                          <p:spTgt spid="20"/>
                                        </p:tgtEl>
                                        <p:attrNameLst>
                                          <p:attrName>ppt_x</p:attrName>
                                        </p:attrNameLst>
                                      </p:cBhvr>
                                      <p:tavLst>
                                        <p:tav tm="0">
                                          <p:val>
                                            <p:strVal val="#ppt_x"/>
                                          </p:val>
                                        </p:tav>
                                        <p:tav tm="100000">
                                          <p:val>
                                            <p:strVal val="#ppt_x"/>
                                          </p:val>
                                        </p:tav>
                                      </p:tavLst>
                                    </p:anim>
                                    <p:anim calcmode="lin" valueType="num">
                                      <p:cBhvr additive="base">
                                        <p:cTn id="10" dur="500" fill="hold"/>
                                        <p:tgtEl>
                                          <p:spTgt spid="20"/>
                                        </p:tgtEl>
                                        <p:attrNameLst>
                                          <p:attrName>ppt_y</p:attrName>
                                        </p:attrNameLst>
                                      </p:cBhvr>
                                      <p:tavLst>
                                        <p:tav tm="0">
                                          <p:val>
                                            <p:strVal val="1+#ppt_h/2"/>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40" showWhenStopped="0">
                <p:cTn id="15" repeatCount="indefinite" fill="remove" display="0">
                  <p:stCondLst>
                    <p:cond delay="indefinite"/>
                  </p:stCondLst>
                  <p:endCondLst>
                    <p:cond evt="onStopAudio" delay="0">
                      <p:tgtEl>
                        <p:sldTgt/>
                      </p:tgtEl>
                    </p:cond>
                  </p:endCondLst>
                </p:cTn>
                <p:tgtEl>
                  <p:spTgt spid="11"/>
                </p:tgtEl>
              </p:cMediaNode>
            </p:audio>
          </p:childTnLst>
        </p:cTn>
      </p:par>
    </p:tnLst>
    <p:bldLst>
      <p:bldP spid="20" grpId="0" bldLvl="0" animBg="1" autoUpdateAnimBg="0"/>
      <p:bldP spid="8"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90db3933d96d61ba50433558c8bcc2483ea69f"/>
</p:tagLst>
</file>

<file path=ppt/theme/theme1.xml><?xml version="1.0" encoding="utf-8"?>
<a:theme xmlns:a="http://schemas.openxmlformats.org/drawingml/2006/main" name="1_自定义设计方案">
  <a:themeElements>
    <a:clrScheme name="自定义 2">
      <a:dk1>
        <a:sysClr val="windowText" lastClr="000000"/>
      </a:dk1>
      <a:lt1>
        <a:sysClr val="window" lastClr="FFFFFF"/>
      </a:lt1>
      <a:dk2>
        <a:srgbClr val="E6325C"/>
      </a:dk2>
      <a:lt2>
        <a:srgbClr val="E6325C"/>
      </a:lt2>
      <a:accent1>
        <a:srgbClr val="A3CD39"/>
      </a:accent1>
      <a:accent2>
        <a:srgbClr val="A3CD39"/>
      </a:accent2>
      <a:accent3>
        <a:srgbClr val="4EC0A5"/>
      </a:accent3>
      <a:accent4>
        <a:srgbClr val="4EC0A5"/>
      </a:accent4>
      <a:accent5>
        <a:srgbClr val="E4BE33"/>
      </a:accent5>
      <a:accent6>
        <a:srgbClr val="E4BE33"/>
      </a:accent6>
      <a:hlink>
        <a:srgbClr val="0000FF"/>
      </a:hlink>
      <a:folHlink>
        <a:srgbClr val="7C0F28"/>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2988</Words>
  <Application>Microsoft Office PowerPoint</Application>
  <PresentationFormat>宽屏</PresentationFormat>
  <Paragraphs>181</Paragraphs>
  <Slides>20</Slides>
  <Notes>20</Notes>
  <HiddenSlides>0</HiddenSlides>
  <MMClips>2</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20</vt:i4>
      </vt:variant>
    </vt:vector>
  </HeadingPairs>
  <TitlesOfParts>
    <vt:vector size="38" baseType="lpstr">
      <vt:lpstr>Akzidenz-Grotesk BQ Condensed</vt:lpstr>
      <vt:lpstr>Gill Sans</vt:lpstr>
      <vt:lpstr>Source Sans Pro Light</vt:lpstr>
      <vt:lpstr>阿里巴巴普惠体 L</vt:lpstr>
      <vt:lpstr>阿里巴巴普惠体 R</vt:lpstr>
      <vt:lpstr>方正苏新诗柳楷简体-yolan</vt:lpstr>
      <vt:lpstr>方正细黑一简体</vt:lpstr>
      <vt:lpstr>方正中等线简体</vt:lpstr>
      <vt:lpstr>汉仪雅酷黑 45W</vt:lpstr>
      <vt:lpstr>汉仪雅酷黑 55W</vt:lpstr>
      <vt:lpstr>时尚中黑简体</vt:lpstr>
      <vt:lpstr>思源黑体 CN Regular</vt:lpstr>
      <vt:lpstr>宋体</vt:lpstr>
      <vt:lpstr>微软雅黑</vt:lpstr>
      <vt:lpstr>Arial</vt:lpstr>
      <vt:lpstr>Calibri</vt:lpstr>
      <vt:lpstr>1_自定义设计方案</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chenying0907</Manager>
  <LinksUpToDate>false</LinksUpToDate>
  <SharedDoc>false</SharedDoc>
  <HyperlinkBase>chenying0907</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subject>chenying0907</dc:subject>
  <dc:creator>chenying0907</dc:creator>
  <dc:description>chenying0907</dc:description>
  <cp:lastModifiedBy>vian</cp:lastModifiedBy>
  <cp:revision>5</cp:revision>
  <dcterms:created xsi:type="dcterms:W3CDTF">2016-11-27T12:32:00Z</dcterms:created>
  <dcterms:modified xsi:type="dcterms:W3CDTF">2022-12-09T18:41:54Z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